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28" r:id="rId1"/>
  </p:sldMasterIdLst>
  <p:sldIdLst>
    <p:sldId id="256" r:id="rId2"/>
    <p:sldId id="257" r:id="rId3"/>
    <p:sldId id="258" r:id="rId4"/>
    <p:sldId id="259" r:id="rId5"/>
    <p:sldId id="260" r:id="rId6"/>
    <p:sldId id="261" r:id="rId7"/>
    <p:sldId id="263" r:id="rId8"/>
    <p:sldId id="273" r:id="rId9"/>
    <p:sldId id="274" r:id="rId10"/>
    <p:sldId id="275" r:id="rId11"/>
    <p:sldId id="268" r:id="rId12"/>
    <p:sldId id="277" r:id="rId13"/>
    <p:sldId id="279" r:id="rId14"/>
    <p:sldId id="266" r:id="rId15"/>
    <p:sldId id="276" r:id="rId16"/>
    <p:sldId id="267" r:id="rId17"/>
    <p:sldId id="271" r:id="rId18"/>
    <p:sldId id="272" r:id="rId19"/>
    <p:sldId id="278"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44" autoAdjust="0"/>
    <p:restoredTop sz="94660"/>
  </p:normalViewPr>
  <p:slideViewPr>
    <p:cSldViewPr snapToGrid="0">
      <p:cViewPr varScale="1">
        <p:scale>
          <a:sx n="69" d="100"/>
          <a:sy n="69" d="100"/>
        </p:scale>
        <p:origin x="7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14" name="Group 13"/>
          <p:cNvGrpSpPr/>
          <p:nvPr/>
        </p:nvGrpSpPr>
        <p:grpSpPr>
          <a:xfrm>
            <a:off x="-1588" y="0"/>
            <a:ext cx="12193588" cy="6861555"/>
            <a:chOff x="-1588" y="0"/>
            <a:chExt cx="12193588" cy="6861555"/>
          </a:xfrm>
        </p:grpSpPr>
        <p:sp>
          <p:nvSpPr>
            <p:cNvPr id="9" name="Rectangle 8"/>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a:prstGeom prst="rect">
            <a:avLst/>
          </a:prstGeom>
        </p:spPr>
        <p:txBody>
          <a:bodyPr anchor="b"/>
          <a:lstStyle>
            <a:lvl1pPr>
              <a:defRPr sz="54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tx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a:xfrm rot="5400000">
            <a:off x="10158984" y="1792224"/>
            <a:ext cx="990599" cy="304799"/>
          </a:xfrm>
        </p:spPr>
        <p:txBody>
          <a:bodyPr/>
          <a:lstStyle>
            <a:lvl1pPr algn="l">
              <a:defRPr b="0">
                <a:solidFill>
                  <a:schemeClr val="bg1"/>
                </a:solidFill>
              </a:defRPr>
            </a:lvl1pPr>
          </a:lstStyle>
          <a:p>
            <a:fld id="{5923F103-BC34-4FE4-A40E-EDDEECFDA5D0}" type="datetimeFigureOut">
              <a:rPr lang="en-US" smtClean="0"/>
              <a:pPr/>
              <a:t>12/17/2018</a:t>
            </a:fld>
            <a:endParaRPr lang="en-US" dirty="0"/>
          </a:p>
        </p:txBody>
      </p:sp>
      <p:sp>
        <p:nvSpPr>
          <p:cNvPr id="5" name="Footer Placeholder 4"/>
          <p:cNvSpPr>
            <a:spLocks noGrp="1"/>
          </p:cNvSpPr>
          <p:nvPr>
            <p:ph type="ftr" sz="quarter" idx="11"/>
          </p:nvPr>
        </p:nvSpPr>
        <p:spPr>
          <a:xfrm rot="5400000">
            <a:off x="8951976" y="3227832"/>
            <a:ext cx="3867912" cy="310896"/>
          </a:xfrm>
        </p:spPr>
        <p:txBody>
          <a:bodyPr/>
          <a:lstStyle>
            <a:lvl1pPr>
              <a:defRPr sz="1000" b="0">
                <a:solidFill>
                  <a:schemeClr val="bg1"/>
                </a:solidFill>
              </a:defRPr>
            </a:lvl1pPr>
          </a:lstStyle>
          <a:p>
            <a:r>
              <a:rPr lang="en-US" smtClean="0"/>
              <a:t>
              </a:t>
            </a:r>
            <a:endParaRPr lang="en-US" dirty="0"/>
          </a:p>
        </p:txBody>
      </p:sp>
      <p:sp>
        <p:nvSpPr>
          <p:cNvPr id="8" name="Rectangle 7"/>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10351008" y="292608"/>
            <a:ext cx="838199" cy="767687"/>
          </a:xfrm>
        </p:spPr>
        <p:txBody>
          <a:bodyPr/>
          <a:lstStyle>
            <a:lvl1pPr>
              <a:defRPr sz="2800" b="0" i="0">
                <a:latin typeface="+mj-lt"/>
              </a:defRPr>
            </a:lvl1p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9633097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Imagen panorámica con descripción">
    <p:spTree>
      <p:nvGrpSpPr>
        <p:cNvPr id="1" name=""/>
        <p:cNvGrpSpPr/>
        <p:nvPr/>
      </p:nvGrpSpPr>
      <p:grpSpPr>
        <a:xfrm>
          <a:off x="0" y="0"/>
          <a:ext cx="0" cy="0"/>
          <a:chOff x="0" y="0"/>
          <a:chExt cx="0" cy="0"/>
        </a:xfrm>
      </p:grpSpPr>
      <p:grpSp>
        <p:nvGrpSpPr>
          <p:cNvPr id="17" name="Group 16"/>
          <p:cNvGrpSpPr/>
          <p:nvPr/>
        </p:nvGrpSpPr>
        <p:grpSpPr>
          <a:xfrm>
            <a:off x="-1588" y="0"/>
            <a:ext cx="12193588" cy="6861555"/>
            <a:chOff x="-1588" y="0"/>
            <a:chExt cx="12193588" cy="6861555"/>
          </a:xfrm>
        </p:grpSpPr>
        <p:sp>
          <p:nvSpPr>
            <p:cNvPr id="11" name="Rectangle 10"/>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7" y="4969927"/>
            <a:ext cx="8825657" cy="566738"/>
          </a:xfrm>
          <a:prstGeom prst="rect">
            <a:avLst/>
          </a:prstGeo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1154955" y="685800"/>
            <a:ext cx="8825658"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bwMode="gray">
          <a:xfrm>
            <a:off x="1154957" y="5536665"/>
            <a:ext cx="8825656" cy="493712"/>
          </a:xfrm>
        </p:spPr>
        <p:txBody>
          <a:bodyPr>
            <a:normAutofit/>
          </a:bodyPr>
          <a:lstStyle>
            <a:lvl1pPr marL="0" indent="0">
              <a:buNone/>
              <a:defRPr sz="1200">
                <a:solidFill>
                  <a:schemeClr val="tx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923A1CC3-2375-41D4-9E03-427CAF2A4C1A}" type="datetimeFigureOut">
              <a:rPr lang="en-US" smtClean="0"/>
              <a:t>12/17/2018</a:t>
            </a:fld>
            <a:endParaRPr lang="en-US" dirty="0"/>
          </a:p>
        </p:txBody>
      </p:sp>
      <p:sp>
        <p:nvSpPr>
          <p:cNvPr id="6" name="Footer Placeholder 5"/>
          <p:cNvSpPr>
            <a:spLocks noGrp="1"/>
          </p:cNvSpPr>
          <p:nvPr>
            <p:ph type="ftr" sz="quarter" idx="11"/>
          </p:nvPr>
        </p:nvSpPr>
        <p:spPr/>
        <p:txBody>
          <a:bodyPr/>
          <a:lstStyle/>
          <a:p>
            <a:r>
              <a:rPr lang="en-US" smtClean="0"/>
              <a:t>
              </a:t>
            </a:r>
            <a:endParaRPr lang="en-US" dirty="0"/>
          </a:p>
        </p:txBody>
      </p:sp>
      <p:sp>
        <p:nvSpPr>
          <p:cNvPr id="12" name="Rectangle 1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8310216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ítulo y descripción">
    <p:spTree>
      <p:nvGrpSpPr>
        <p:cNvPr id="1" name=""/>
        <p:cNvGrpSpPr/>
        <p:nvPr/>
      </p:nvGrpSpPr>
      <p:grpSpPr>
        <a:xfrm>
          <a:off x="0" y="0"/>
          <a:ext cx="0" cy="0"/>
          <a:chOff x="0" y="0"/>
          <a:chExt cx="0" cy="0"/>
        </a:xfrm>
      </p:grpSpPr>
      <p:grpSp>
        <p:nvGrpSpPr>
          <p:cNvPr id="16" name="Group 15"/>
          <p:cNvGrpSpPr/>
          <p:nvPr/>
        </p:nvGrpSpPr>
        <p:grpSpPr>
          <a:xfrm>
            <a:off x="-1588" y="0"/>
            <a:ext cx="12193588" cy="6861555"/>
            <a:chOff x="-1588" y="0"/>
            <a:chExt cx="12193588" cy="6861555"/>
          </a:xfrm>
        </p:grpSpPr>
        <p:sp>
          <p:nvSpPr>
            <p:cNvPr id="10" name="Rectangle 9"/>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9"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060704"/>
            <a:ext cx="8833104" cy="1371600"/>
          </a:xfrm>
          <a:prstGeom prst="rect">
            <a:avLst/>
          </a:prstGeom>
        </p:spPr>
        <p:txBody>
          <a:bodyPr anchor="ctr" anchorCtr="0"/>
          <a:lstStyle>
            <a:lvl1pPr>
              <a:defRPr sz="4000"/>
            </a:lvl1pPr>
          </a:lstStyle>
          <a:p>
            <a:r>
              <a:rPr lang="es-ES" smtClean="0"/>
              <a:t>Haga clic para modificar el estilo de título del patrón</a:t>
            </a:r>
            <a:endParaRPr lang="en-US" dirty="0"/>
          </a:p>
        </p:txBody>
      </p:sp>
      <p:sp>
        <p:nvSpPr>
          <p:cNvPr id="8" name="Text Placeholder 3"/>
          <p:cNvSpPr>
            <a:spLocks noGrp="1"/>
          </p:cNvSpPr>
          <p:nvPr>
            <p:ph type="body" sz="half" idx="2"/>
          </p:nvPr>
        </p:nvSpPr>
        <p:spPr>
          <a:xfrm>
            <a:off x="1152144" y="3547872"/>
            <a:ext cx="8825659" cy="2478024"/>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AFF16868-8199-4C2C-A5B1-63AEE139F88E}" type="datetimeFigureOut">
              <a:rPr lang="en-US" smtClean="0"/>
              <a:t>12/17/2018</a:t>
            </a:fld>
            <a:endParaRPr lang="en-US" dirty="0"/>
          </a:p>
        </p:txBody>
      </p:sp>
      <p:sp>
        <p:nvSpPr>
          <p:cNvPr id="5" name="Footer Placeholder 4"/>
          <p:cNvSpPr>
            <a:spLocks noGrp="1"/>
          </p:cNvSpPr>
          <p:nvPr>
            <p:ph type="ftr" sz="quarter" idx="11"/>
          </p:nvPr>
        </p:nvSpPr>
        <p:spPr/>
        <p:txBody>
          <a:bodyPr/>
          <a:lstStyle/>
          <a:p>
            <a:r>
              <a:rPr lang="en-US" smtClean="0"/>
              <a:t>
              </a:t>
            </a:r>
            <a:endParaRPr lang="en-US" dirty="0"/>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6707174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ita con descripción">
    <p:spTree>
      <p:nvGrpSpPr>
        <p:cNvPr id="1" name=""/>
        <p:cNvGrpSpPr/>
        <p:nvPr/>
      </p:nvGrpSpPr>
      <p:grpSpPr>
        <a:xfrm>
          <a:off x="0" y="0"/>
          <a:ext cx="0" cy="0"/>
          <a:chOff x="0" y="0"/>
          <a:chExt cx="0" cy="0"/>
        </a:xfrm>
      </p:grpSpPr>
      <p:grpSp>
        <p:nvGrpSpPr>
          <p:cNvPr id="7" name="Group 6"/>
          <p:cNvGrpSpPr/>
          <p:nvPr/>
        </p:nvGrpSpPr>
        <p:grpSpPr>
          <a:xfrm>
            <a:off x="-1588" y="0"/>
            <a:ext cx="12193588" cy="6861555"/>
            <a:chOff x="-1588" y="0"/>
            <a:chExt cx="12193588" cy="6861555"/>
          </a:xfrm>
        </p:grpSpPr>
        <p:sp>
          <p:nvSpPr>
            <p:cNvPr id="16" name="Rectangle 15"/>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Oval 17"/>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7"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2" name="TextBox 11"/>
          <p:cNvSpPr txBox="1"/>
          <p:nvPr/>
        </p:nvSpPr>
        <p:spPr bwMode="gray">
          <a:xfrm>
            <a:off x="898295" y="596767"/>
            <a:ext cx="801912" cy="156966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cs typeface="Arial"/>
              </a:defRPr>
            </a:lvl1pPr>
          </a:lstStyle>
          <a:p>
            <a:pPr lvl="0"/>
            <a:r>
              <a:rPr lang="en-US" sz="9600" dirty="0">
                <a:solidFill>
                  <a:schemeClr val="tx2">
                    <a:lumMod val="40000"/>
                    <a:lumOff val="60000"/>
                  </a:schemeClr>
                </a:solidFill>
              </a:rPr>
              <a:t>“</a:t>
            </a:r>
          </a:p>
        </p:txBody>
      </p:sp>
      <p:sp>
        <p:nvSpPr>
          <p:cNvPr id="15" name="TextBox 14"/>
          <p:cNvSpPr txBox="1"/>
          <p:nvPr/>
        </p:nvSpPr>
        <p:spPr bwMode="gray">
          <a:xfrm>
            <a:off x="9715063" y="2629300"/>
            <a:ext cx="801912" cy="156966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cs typeface="Arial"/>
              </a:defRPr>
            </a:lvl1pPr>
          </a:lstStyle>
          <a:p>
            <a:pPr lvl="0"/>
            <a:r>
              <a:rPr lang="en-US" sz="9600" dirty="0">
                <a:solidFill>
                  <a:schemeClr val="tx2">
                    <a:lumMod val="40000"/>
                    <a:lumOff val="60000"/>
                  </a:schemeClr>
                </a:solidFill>
              </a:rPr>
              <a:t>”</a:t>
            </a:r>
          </a:p>
        </p:txBody>
      </p:sp>
      <p:sp>
        <p:nvSpPr>
          <p:cNvPr id="2" name="Title 1"/>
          <p:cNvSpPr>
            <a:spLocks noGrp="1"/>
          </p:cNvSpPr>
          <p:nvPr>
            <p:ph type="title"/>
          </p:nvPr>
        </p:nvSpPr>
        <p:spPr>
          <a:xfrm>
            <a:off x="1574801" y="980517"/>
            <a:ext cx="8460983" cy="2698249"/>
          </a:xfrm>
          <a:prstGeom prst="rect">
            <a:avLst/>
          </a:prstGeom>
        </p:spPr>
        <p:txBody>
          <a:bodyPr anchor="ctr" anchorCtr="0"/>
          <a:lstStyle>
            <a:lvl1pPr>
              <a:defRPr sz="4000"/>
            </a:lvl1pPr>
          </a:lstStyle>
          <a:p>
            <a:r>
              <a:rPr lang="es-ES" smtClean="0"/>
              <a:t>Haga clic para modificar el estilo de título del patrón</a:t>
            </a:r>
            <a:endParaRPr lang="en-US" dirty="0"/>
          </a:p>
        </p:txBody>
      </p:sp>
      <p:sp>
        <p:nvSpPr>
          <p:cNvPr id="11" name="Text Placeholder 3"/>
          <p:cNvSpPr>
            <a:spLocks noGrp="1"/>
          </p:cNvSpPr>
          <p:nvPr>
            <p:ph type="body" sz="half" idx="14"/>
          </p:nvPr>
        </p:nvSpPr>
        <p:spPr bwMode="gray">
          <a:xfrm>
            <a:off x="1945945" y="3679987"/>
            <a:ext cx="7725772" cy="342174"/>
          </a:xfrm>
        </p:spPr>
        <p:txBody>
          <a:bodyPr vert="horz" lIns="91440" tIns="45720" rIns="91440" bIns="45720" rtlCol="0" anchor="t">
            <a:normAutofit/>
          </a:bodyPr>
          <a:lstStyle>
            <a:lvl1pPr>
              <a:buNone/>
              <a:defRPr lang="en-US" sz="1400" cap="small" dirty="0">
                <a:solidFill>
                  <a:schemeClr val="tx2">
                    <a:lumMod val="40000"/>
                    <a:lumOff val="60000"/>
                  </a:schemeClr>
                </a:solidFill>
                <a:latin typeface="+mn-lt"/>
              </a:defRPr>
            </a:lvl1pPr>
          </a:lstStyle>
          <a:p>
            <a:pPr marL="0" lvl="0" indent="0">
              <a:buNone/>
            </a:pPr>
            <a:r>
              <a:rPr lang="es-ES" smtClean="0"/>
              <a:t>Haga clic para modificar el estilo de texto del patrón</a:t>
            </a:r>
          </a:p>
        </p:txBody>
      </p:sp>
      <p:sp>
        <p:nvSpPr>
          <p:cNvPr id="10" name="Text Placeholder 3"/>
          <p:cNvSpPr>
            <a:spLocks noGrp="1"/>
          </p:cNvSpPr>
          <p:nvPr>
            <p:ph type="body" sz="half" idx="2"/>
          </p:nvPr>
        </p:nvSpPr>
        <p:spPr>
          <a:xfrm>
            <a:off x="1154954" y="5029198"/>
            <a:ext cx="8825659" cy="997858"/>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AAD9FF7F-6988-44CC-821B-644E70CD2F73}" type="datetimeFigureOut">
              <a:rPr lang="en-US" smtClean="0"/>
              <a:t>12/17/2018</a:t>
            </a:fld>
            <a:endParaRPr lang="en-US" dirty="0"/>
          </a:p>
        </p:txBody>
      </p:sp>
      <p:sp>
        <p:nvSpPr>
          <p:cNvPr id="5" name="Footer Placeholder 4"/>
          <p:cNvSpPr>
            <a:spLocks noGrp="1"/>
          </p:cNvSpPr>
          <p:nvPr>
            <p:ph type="ftr" sz="quarter" idx="11"/>
          </p:nvPr>
        </p:nvSpPr>
        <p:spPr/>
        <p:txBody>
          <a:bodyPr/>
          <a:lstStyle/>
          <a:p>
            <a:r>
              <a:rPr lang="en-US" smtClean="0"/>
              <a:t>
              </a:t>
            </a:r>
            <a:endParaRPr lang="en-US" dirty="0"/>
          </a:p>
        </p:txBody>
      </p:sp>
      <p:sp>
        <p:nvSpPr>
          <p:cNvPr id="23" name="Rectangle 2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4847225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Tarjeta de nombre">
    <p:spTree>
      <p:nvGrpSpPr>
        <p:cNvPr id="1" name=""/>
        <p:cNvGrpSpPr/>
        <p:nvPr/>
      </p:nvGrpSpPr>
      <p:grpSpPr>
        <a:xfrm>
          <a:off x="0" y="0"/>
          <a:ext cx="0" cy="0"/>
          <a:chOff x="0" y="0"/>
          <a:chExt cx="0" cy="0"/>
        </a:xfrm>
      </p:grpSpPr>
      <p:grpSp>
        <p:nvGrpSpPr>
          <p:cNvPr id="16" name="Group 15"/>
          <p:cNvGrpSpPr/>
          <p:nvPr/>
        </p:nvGrpSpPr>
        <p:grpSpPr>
          <a:xfrm>
            <a:off x="-1588" y="0"/>
            <a:ext cx="12193588" cy="6861555"/>
            <a:chOff x="-1588" y="0"/>
            <a:chExt cx="12193588" cy="6861555"/>
          </a:xfrm>
        </p:grpSpPr>
        <p:sp>
          <p:nvSpPr>
            <p:cNvPr id="11" name="Rectangle 10"/>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3525"/>
            <a:ext cx="8865623" cy="1819656"/>
          </a:xfrm>
          <a:prstGeom prst="rect">
            <a:avLst/>
          </a:prstGeo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54954" y="5029200"/>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5C12C299-16B2-4475-990D-751901EACC14}" type="datetimeFigureOut">
              <a:rPr lang="en-US" smtClean="0"/>
              <a:t>12/17/2018</a:t>
            </a:fld>
            <a:endParaRPr lang="en-US" dirty="0"/>
          </a:p>
        </p:txBody>
      </p:sp>
      <p:sp>
        <p:nvSpPr>
          <p:cNvPr id="5" name="Footer Placeholder 4"/>
          <p:cNvSpPr>
            <a:spLocks noGrp="1"/>
          </p:cNvSpPr>
          <p:nvPr>
            <p:ph type="ftr" sz="quarter" idx="11"/>
          </p:nvPr>
        </p:nvSpPr>
        <p:spPr/>
        <p:txBody>
          <a:bodyPr/>
          <a:lstStyle/>
          <a:p>
            <a:r>
              <a:rPr lang="en-US" smtClean="0"/>
              <a:t>
              </a:t>
            </a:r>
            <a:endParaRPr lang="en-US" dirty="0"/>
          </a:p>
        </p:txBody>
      </p:sp>
      <p:sp>
        <p:nvSpPr>
          <p:cNvPr id="10" name="Rectangle 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446996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a:prstGeom prst="rect">
            <a:avLst/>
          </a:prstGeom>
        </p:spPr>
        <p:txBody>
          <a:bodyPr/>
          <a:lstStyle>
            <a:lvl1pPr>
              <a:defRPr sz="36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54954" y="2603500"/>
            <a:ext cx="3129168"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6" name="Text Placeholder 3"/>
          <p:cNvSpPr>
            <a:spLocks noGrp="1"/>
          </p:cNvSpPr>
          <p:nvPr>
            <p:ph type="body" sz="half" idx="15"/>
          </p:nvPr>
        </p:nvSpPr>
        <p:spPr>
          <a:xfrm>
            <a:off x="1154954" y="3179764"/>
            <a:ext cx="3129168" cy="2847290"/>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Text Placeholder 4"/>
          <p:cNvSpPr>
            <a:spLocks noGrp="1"/>
          </p:cNvSpPr>
          <p:nvPr>
            <p:ph type="body" sz="quarter" idx="3"/>
          </p:nvPr>
        </p:nvSpPr>
        <p:spPr>
          <a:xfrm>
            <a:off x="4512721" y="2603500"/>
            <a:ext cx="3145380"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9" name="Text Placeholder 3"/>
          <p:cNvSpPr>
            <a:spLocks noGrp="1"/>
          </p:cNvSpPr>
          <p:nvPr>
            <p:ph type="body" sz="half" idx="16"/>
          </p:nvPr>
        </p:nvSpPr>
        <p:spPr>
          <a:xfrm>
            <a:off x="4512721" y="3179764"/>
            <a:ext cx="3145380" cy="2847290"/>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14" name="Text Placeholder 4"/>
          <p:cNvSpPr>
            <a:spLocks noGrp="1"/>
          </p:cNvSpPr>
          <p:nvPr>
            <p:ph type="body" sz="quarter" idx="13"/>
          </p:nvPr>
        </p:nvSpPr>
        <p:spPr>
          <a:xfrm>
            <a:off x="7886700" y="2595032"/>
            <a:ext cx="3161029" cy="58473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0" name="Text Placeholder 3"/>
          <p:cNvSpPr>
            <a:spLocks noGrp="1"/>
          </p:cNvSpPr>
          <p:nvPr>
            <p:ph type="body" sz="half" idx="17"/>
          </p:nvPr>
        </p:nvSpPr>
        <p:spPr>
          <a:xfrm>
            <a:off x="7886700" y="3179764"/>
            <a:ext cx="3161029" cy="2847290"/>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cxnSp>
        <p:nvCxnSpPr>
          <p:cNvPr id="17" name="Straight Connector 16"/>
          <p:cNvCxnSpPr/>
          <p:nvPr/>
        </p:nvCxnSpPr>
        <p:spPr>
          <a:xfrm>
            <a:off x="4384991" y="2603500"/>
            <a:ext cx="32564" cy="3423554"/>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5824" y="2603500"/>
            <a:ext cx="0" cy="3423554"/>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9FE86839-B9D8-4651-8783-F325ECE74E65}" type="datetimeFigureOut">
              <a:rPr lang="en-US" smtClean="0"/>
              <a:t>12/17/2018</a:t>
            </a:fld>
            <a:endParaRPr lang="en-US" dirty="0"/>
          </a:p>
        </p:txBody>
      </p:sp>
      <p:sp>
        <p:nvSpPr>
          <p:cNvPr id="8" name="Footer Placeholder 7"/>
          <p:cNvSpPr>
            <a:spLocks noGrp="1"/>
          </p:cNvSpPr>
          <p:nvPr>
            <p:ph type="ftr" sz="quarter" idx="11"/>
          </p:nvPr>
        </p:nvSpPr>
        <p:spPr/>
        <p:txBody>
          <a:bodyPr/>
          <a:lstStyle/>
          <a:p>
            <a:r>
              <a:rPr lang="en-US" smtClean="0"/>
              <a:t>
              </a:t>
            </a:r>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2243627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a:prstGeom prst="rect">
            <a:avLst/>
          </a:prstGeom>
        </p:spPr>
        <p:txBody>
          <a:bodyPr anchor="ctr" anchorCtr="0"/>
          <a:lstStyle>
            <a:lvl1pPr>
              <a:defRPr sz="36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54954" y="4532845"/>
            <a:ext cx="3050438" cy="576260"/>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9" name="Picture Placeholder 2"/>
          <p:cNvSpPr>
            <a:spLocks noGrp="1" noChangeAspect="1"/>
          </p:cNvSpPr>
          <p:nvPr>
            <p:ph type="pic" idx="15"/>
          </p:nvPr>
        </p:nvSpPr>
        <p:spPr>
          <a:xfrm>
            <a:off x="1334552" y="2610916"/>
            <a:ext cx="2691242" cy="1584094"/>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2" name="Text Placeholder 3"/>
          <p:cNvSpPr>
            <a:spLocks noGrp="1"/>
          </p:cNvSpPr>
          <p:nvPr>
            <p:ph type="body" sz="half" idx="18"/>
          </p:nvPr>
        </p:nvSpPr>
        <p:spPr>
          <a:xfrm>
            <a:off x="1154954" y="5109107"/>
            <a:ext cx="3050438" cy="91794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Text Placeholder 4"/>
          <p:cNvSpPr>
            <a:spLocks noGrp="1"/>
          </p:cNvSpPr>
          <p:nvPr>
            <p:ph type="body" sz="quarter" idx="3"/>
          </p:nvPr>
        </p:nvSpPr>
        <p:spPr>
          <a:xfrm>
            <a:off x="4568865" y="4532842"/>
            <a:ext cx="30504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30" name="Picture Placeholder 2"/>
          <p:cNvSpPr>
            <a:spLocks noGrp="1" noChangeAspect="1"/>
          </p:cNvSpPr>
          <p:nvPr>
            <p:ph type="pic" idx="21"/>
          </p:nvPr>
        </p:nvSpPr>
        <p:spPr>
          <a:xfrm>
            <a:off x="474846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3" name="Text Placeholder 3"/>
          <p:cNvSpPr>
            <a:spLocks noGrp="1"/>
          </p:cNvSpPr>
          <p:nvPr>
            <p:ph type="body" sz="half" idx="19"/>
          </p:nvPr>
        </p:nvSpPr>
        <p:spPr>
          <a:xfrm>
            <a:off x="4568865" y="5109108"/>
            <a:ext cx="3050438" cy="91257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14" name="Text Placeholder 4"/>
          <p:cNvSpPr>
            <a:spLocks noGrp="1"/>
          </p:cNvSpPr>
          <p:nvPr>
            <p:ph type="body" sz="quarter" idx="13"/>
          </p:nvPr>
        </p:nvSpPr>
        <p:spPr>
          <a:xfrm>
            <a:off x="7983433" y="4532842"/>
            <a:ext cx="30504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31"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4" name="Text Placeholder 3"/>
          <p:cNvSpPr>
            <a:spLocks noGrp="1"/>
          </p:cNvSpPr>
          <p:nvPr>
            <p:ph type="body" sz="half" idx="20"/>
          </p:nvPr>
        </p:nvSpPr>
        <p:spPr>
          <a:xfrm>
            <a:off x="7983433" y="5109107"/>
            <a:ext cx="3050438" cy="91794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cxnSp>
        <p:nvCxnSpPr>
          <p:cNvPr id="17" name="Straight Connector 16"/>
          <p:cNvCxnSpPr/>
          <p:nvPr/>
        </p:nvCxnSpPr>
        <p:spPr>
          <a:xfrm>
            <a:off x="4384245" y="2603500"/>
            <a:ext cx="1" cy="3461811"/>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807352" y="2603500"/>
            <a:ext cx="0" cy="3461811"/>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FD484F64-32F6-45C5-931F-ADC1662401D0}" type="datetimeFigureOut">
              <a:rPr lang="en-US" smtClean="0"/>
              <a:t>12/17/2018</a:t>
            </a:fld>
            <a:endParaRPr lang="en-US" dirty="0"/>
          </a:p>
        </p:txBody>
      </p:sp>
      <p:sp>
        <p:nvSpPr>
          <p:cNvPr id="8" name="Footer Placeholder 7"/>
          <p:cNvSpPr>
            <a:spLocks noGrp="1"/>
          </p:cNvSpPr>
          <p:nvPr>
            <p:ph type="ftr" sz="quarter" idx="11"/>
          </p:nvPr>
        </p:nvSpPr>
        <p:spPr/>
        <p:txBody>
          <a:bodyPr/>
          <a:lstStyle/>
          <a:p>
            <a:r>
              <a:rPr lang="en-US" smtClean="0"/>
              <a:t>
              </a:t>
            </a:r>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7016873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a:prstGeom prst="rect">
            <a:avLst/>
          </a:prstGeom>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1154954" y="2595033"/>
            <a:ext cx="8825659" cy="3424768"/>
          </a:xfrm>
        </p:spPr>
        <p:txBody>
          <a:bodyPr vert="eaVert" anchor="t" anchorCtr="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53086D93-FCAC-47E0-A2EE-787E62CA814C}" type="datetimeFigureOut">
              <a:rPr lang="en-US" smtClean="0"/>
              <a:t>12/17/2018</a:t>
            </a:fld>
            <a:endParaRPr lang="en-US" dirty="0"/>
          </a:p>
        </p:txBody>
      </p:sp>
      <p:sp>
        <p:nvSpPr>
          <p:cNvPr id="5" name="Footer Placeholder 4"/>
          <p:cNvSpPr>
            <a:spLocks noGrp="1"/>
          </p:cNvSpPr>
          <p:nvPr>
            <p:ph type="ftr" sz="quarter" idx="11"/>
          </p:nvPr>
        </p:nvSpPr>
        <p:spPr/>
        <p:txBody>
          <a:bodyPr/>
          <a:lstStyle/>
          <a:p>
            <a:r>
              <a:rPr lang="en-US" smtClean="0"/>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9569509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grpSp>
        <p:nvGrpSpPr>
          <p:cNvPr id="8" name="Group 7"/>
          <p:cNvGrpSpPr/>
          <p:nvPr/>
        </p:nvGrpSpPr>
        <p:grpSpPr>
          <a:xfrm>
            <a:off x="-1588" y="0"/>
            <a:ext cx="12193588" cy="6861555"/>
            <a:chOff x="-1588" y="0"/>
            <a:chExt cx="12193588" cy="6861555"/>
          </a:xfrm>
        </p:grpSpPr>
        <p:sp>
          <p:nvSpPr>
            <p:cNvPr id="15" name="Rectangle 14"/>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Rectangle 12"/>
            <p:cNvSpPr/>
            <p:nvPr/>
          </p:nvSpPr>
          <p:spPr>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6"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76756" y="1278466"/>
            <a:ext cx="1441567" cy="4748591"/>
          </a:xfrm>
          <a:prstGeom prst="rect">
            <a:avLst/>
          </a:prstGeom>
        </p:spPr>
        <p:txBody>
          <a:bodyPr vert="eaVert" anchor="b" anchorCtr="0"/>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1154954" y="1278465"/>
            <a:ext cx="6256025" cy="4748591"/>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CDA879A6-0FD0-4734-A311-86BFCA472E6E}" type="datetimeFigureOut">
              <a:rPr lang="en-US" smtClean="0"/>
              <a:t>12/17/2018</a:t>
            </a:fld>
            <a:endParaRPr lang="en-US" dirty="0"/>
          </a:p>
        </p:txBody>
      </p:sp>
      <p:sp>
        <p:nvSpPr>
          <p:cNvPr id="5" name="Footer Placeholder 4"/>
          <p:cNvSpPr>
            <a:spLocks noGrp="1"/>
          </p:cNvSpPr>
          <p:nvPr>
            <p:ph type="ftr" sz="quarter" idx="11"/>
          </p:nvPr>
        </p:nvSpPr>
        <p:spPr/>
        <p:txBody>
          <a:bodyPr/>
          <a:lstStyle/>
          <a:p>
            <a:r>
              <a:rPr lang="en-US" smtClean="0"/>
              <a:t>
              </a:t>
            </a:r>
            <a:endParaRPr lang="en-US" dirty="0"/>
          </a:p>
        </p:txBody>
      </p:sp>
      <p:sp>
        <p:nvSpPr>
          <p:cNvPr id="20" name="Rectangle 1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9049979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9"/>
            <a:ext cx="8825659" cy="706964"/>
          </a:xfrm>
          <a:prstGeom prst="rect">
            <a:avLst/>
          </a:prstGeom>
        </p:spPr>
        <p:txBody>
          <a:bodyPr anchor="ct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19C9CA7B-DFD4-44B5-8C60-D14B8CD1FB59}" type="datetimeFigureOut">
              <a:rPr lang="en-US" smtClean="0"/>
              <a:t>12/17/2018</a:t>
            </a:fld>
            <a:endParaRPr lang="en-US" dirty="0"/>
          </a:p>
        </p:txBody>
      </p:sp>
      <p:sp>
        <p:nvSpPr>
          <p:cNvPr id="5" name="Footer Placeholder 4"/>
          <p:cNvSpPr>
            <a:spLocks noGrp="1"/>
          </p:cNvSpPr>
          <p:nvPr>
            <p:ph type="ftr" sz="quarter" idx="11"/>
          </p:nvPr>
        </p:nvSpPr>
        <p:spPr/>
        <p:txBody>
          <a:bodyPr/>
          <a:lstStyle>
            <a:lvl1pPr>
              <a:defRPr sz="1000" b="1"/>
            </a:lvl1pPr>
          </a:lstStyle>
          <a:p>
            <a:r>
              <a:rPr lang="en-US" smtClean="0"/>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8158391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grpSp>
        <p:nvGrpSpPr>
          <p:cNvPr id="17" name="Group 16"/>
          <p:cNvGrpSpPr/>
          <p:nvPr/>
        </p:nvGrpSpPr>
        <p:grpSpPr>
          <a:xfrm>
            <a:off x="-1588" y="0"/>
            <a:ext cx="12193588" cy="6861555"/>
            <a:chOff x="-1588" y="0"/>
            <a:chExt cx="12193588" cy="6861555"/>
          </a:xfrm>
        </p:grpSpPr>
        <p:sp>
          <p:nvSpPr>
            <p:cNvPr id="12" name="Rectangle 11"/>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Rectangle 8"/>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7"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679192"/>
            <a:ext cx="4343400" cy="2286000"/>
          </a:xfrm>
          <a:prstGeom prst="rect">
            <a:avLst/>
          </a:prstGeom>
        </p:spPr>
        <p:txBody>
          <a:bodyPr anchor="ctr" anchorCtr="0"/>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894576" y="2679192"/>
            <a:ext cx="3758184" cy="2286000"/>
          </a:xfrm>
        </p:spPr>
        <p:txBody>
          <a:bodyPr anchor="ctr" anchorCtr="0"/>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F34E6425-0181-43F2-84FC-787E803FD2F8}" type="datetimeFigureOut">
              <a:rPr lang="en-US" smtClean="0"/>
              <a:t>12/17/2018</a:t>
            </a:fld>
            <a:endParaRPr lang="en-US" dirty="0"/>
          </a:p>
        </p:txBody>
      </p:sp>
      <p:sp>
        <p:nvSpPr>
          <p:cNvPr id="5" name="Footer Placeholder 4"/>
          <p:cNvSpPr>
            <a:spLocks noGrp="1"/>
          </p:cNvSpPr>
          <p:nvPr>
            <p:ph type="ftr" sz="quarter" idx="11"/>
          </p:nvPr>
        </p:nvSpPr>
        <p:spPr/>
        <p:txBody>
          <a:bodyPr/>
          <a:lstStyle>
            <a:lvl1pPr>
              <a:defRPr sz="1000" b="1"/>
            </a:lvl1pPr>
          </a:lstStyle>
          <a:p>
            <a:r>
              <a:rPr lang="en-US" smtClean="0"/>
              <a:t>
              </a:t>
            </a:r>
            <a:endParaRPr lang="en-US" dirty="0"/>
          </a:p>
        </p:txBody>
      </p:sp>
      <p:sp>
        <p:nvSpPr>
          <p:cNvPr id="10" name="Rectangle 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7152172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1154953" y="969264"/>
            <a:ext cx="8825659" cy="704088"/>
          </a:xfrm>
          <a:prstGeom prst="rect">
            <a:avLst/>
          </a:prstGeom>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1154954" y="2603500"/>
            <a:ext cx="4828032" cy="3416301"/>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6208776" y="2603500"/>
            <a:ext cx="4828032" cy="3416300"/>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3BDB8791-F1B0-41E7-B7FD-A781E65C4266}" type="datetimeFigureOut">
              <a:rPr lang="en-US" smtClean="0"/>
              <a:t>12/17/2018</a:t>
            </a:fld>
            <a:endParaRPr lang="en-US" dirty="0"/>
          </a:p>
        </p:txBody>
      </p:sp>
      <p:sp>
        <p:nvSpPr>
          <p:cNvPr id="6" name="Footer Placeholder 5"/>
          <p:cNvSpPr>
            <a:spLocks noGrp="1"/>
          </p:cNvSpPr>
          <p:nvPr>
            <p:ph type="ftr" sz="quarter" idx="11"/>
          </p:nvPr>
        </p:nvSpPr>
        <p:spPr/>
        <p:txBody>
          <a:bodyPr/>
          <a:lstStyle/>
          <a:p>
            <a:r>
              <a:rPr lang="en-US" smtClean="0"/>
              <a:t>
              </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8701955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1154954" y="969264"/>
            <a:ext cx="8825659" cy="704088"/>
          </a:xfrm>
          <a:prstGeom prst="rect">
            <a:avLst/>
          </a:prstGeom>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54954" y="2606040"/>
            <a:ext cx="4828032"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154954" y="3198448"/>
            <a:ext cx="4828032" cy="2843784"/>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208776" y="2606040"/>
            <a:ext cx="4828032"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6208711" y="3187921"/>
            <a:ext cx="4825160" cy="2854311"/>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5FDD63B2-E120-4ED8-B27B-C685F510A5FE}" type="datetimeFigureOut">
              <a:rPr lang="en-US" smtClean="0"/>
              <a:t>12/17/2018</a:t>
            </a:fld>
            <a:endParaRPr lang="en-US" dirty="0"/>
          </a:p>
        </p:txBody>
      </p:sp>
      <p:sp>
        <p:nvSpPr>
          <p:cNvPr id="8" name="Footer Placeholder 7"/>
          <p:cNvSpPr>
            <a:spLocks noGrp="1"/>
          </p:cNvSpPr>
          <p:nvPr>
            <p:ph type="ftr" sz="quarter" idx="11"/>
          </p:nvPr>
        </p:nvSpPr>
        <p:spPr/>
        <p:txBody>
          <a:bodyPr/>
          <a:lstStyle/>
          <a:p>
            <a:r>
              <a:rPr lang="en-US" smtClean="0"/>
              <a:t>
              </a:t>
            </a:r>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5556299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1152144" y="969264"/>
            <a:ext cx="8825659" cy="704088"/>
          </a:xfrm>
          <a:prstGeom prst="rect">
            <a:avLst/>
          </a:prstGeom>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7AA18ACC-A947-437B-A130-35BD54FDF1E9}" type="datetimeFigureOut">
              <a:rPr lang="en-US" smtClean="0"/>
              <a:t>12/17/2018</a:t>
            </a:fld>
            <a:endParaRPr lang="en-US" dirty="0"/>
          </a:p>
        </p:txBody>
      </p:sp>
      <p:sp>
        <p:nvSpPr>
          <p:cNvPr id="4" name="Footer Placeholder 3"/>
          <p:cNvSpPr>
            <a:spLocks noGrp="1"/>
          </p:cNvSpPr>
          <p:nvPr>
            <p:ph type="ftr" sz="quarter" idx="11"/>
          </p:nvPr>
        </p:nvSpPr>
        <p:spPr/>
        <p:txBody>
          <a:bodyPr/>
          <a:lstStyle/>
          <a:p>
            <a:r>
              <a:rPr lang="en-US" smtClean="0"/>
              <a:t>
              </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6822112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8D7E02-BCB8-4D50-A234-369438C08659}" type="datetimeFigureOut">
              <a:rPr lang="en-US" smtClean="0"/>
              <a:t>12/17/2018</a:t>
            </a:fld>
            <a:endParaRPr lang="en-US" dirty="0"/>
          </a:p>
        </p:txBody>
      </p:sp>
      <p:sp>
        <p:nvSpPr>
          <p:cNvPr id="3" name="Footer Placeholder 2"/>
          <p:cNvSpPr>
            <a:spLocks noGrp="1"/>
          </p:cNvSpPr>
          <p:nvPr>
            <p:ph type="ftr" sz="quarter" idx="11"/>
          </p:nvPr>
        </p:nvSpPr>
        <p:spPr/>
        <p:txBody>
          <a:bodyPr/>
          <a:lstStyle/>
          <a:p>
            <a:r>
              <a:rPr lang="en-US" smtClean="0"/>
              <a:t>
              </a:t>
            </a:r>
            <a:endParaRPr lang="en-US" dirty="0"/>
          </a:p>
        </p:txBody>
      </p:sp>
      <p:sp>
        <p:nvSpPr>
          <p:cNvPr id="6" name="Rectangle 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42735070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grpSp>
        <p:nvGrpSpPr>
          <p:cNvPr id="18" name="Group 17"/>
          <p:cNvGrpSpPr/>
          <p:nvPr/>
        </p:nvGrpSpPr>
        <p:grpSpPr>
          <a:xfrm>
            <a:off x="-1588" y="0"/>
            <a:ext cx="12193588" cy="6861555"/>
            <a:chOff x="-1588" y="0"/>
            <a:chExt cx="12193588" cy="6861555"/>
          </a:xfrm>
        </p:grpSpPr>
        <p:sp>
          <p:nvSpPr>
            <p:cNvPr id="12" name="Rectangle 11"/>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3" y="1298448"/>
            <a:ext cx="2793159" cy="1597152"/>
          </a:xfrm>
          <a:prstGeom prst="rect">
            <a:avLst/>
          </a:prstGeom>
        </p:spPr>
        <p:txBody>
          <a:bodyPr anchor="b"/>
          <a:lstStyle>
            <a:lvl1pPr algn="l">
              <a:defRPr sz="24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5779008" y="1447800"/>
            <a:ext cx="5195997" cy="4572000"/>
          </a:xfrm>
        </p:spPr>
        <p:txBody>
          <a:bodyPr anchor="ct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bwMode="gray">
          <a:xfrm>
            <a:off x="1154953" y="3129280"/>
            <a:ext cx="2793159" cy="2895599"/>
          </a:xfrm>
        </p:spPr>
        <p:txBody>
          <a:bodyPr/>
          <a:lstStyle>
            <a:lvl1pPr marL="0" indent="0">
              <a:buNone/>
              <a:defRPr sz="1400">
                <a:solidFill>
                  <a:schemeClr val="tx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76E86A4C-8E40-4F87-A4F0-01A0687C5742}" type="datetimeFigureOut">
              <a:rPr lang="en-US" smtClean="0"/>
              <a:t>12/17/2018</a:t>
            </a:fld>
            <a:endParaRPr lang="en-US" dirty="0"/>
          </a:p>
        </p:txBody>
      </p:sp>
      <p:sp>
        <p:nvSpPr>
          <p:cNvPr id="6" name="Footer Placeholder 5"/>
          <p:cNvSpPr>
            <a:spLocks noGrp="1"/>
          </p:cNvSpPr>
          <p:nvPr>
            <p:ph type="ftr" sz="quarter" idx="11"/>
          </p:nvPr>
        </p:nvSpPr>
        <p:spPr/>
        <p:txBody>
          <a:bodyPr/>
          <a:lstStyle/>
          <a:p>
            <a:r>
              <a:rPr lang="en-US" smtClean="0"/>
              <a:t>
              </a:t>
            </a:r>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8838455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grpSp>
        <p:nvGrpSpPr>
          <p:cNvPr id="18" name="Group 17"/>
          <p:cNvGrpSpPr/>
          <p:nvPr/>
        </p:nvGrpSpPr>
        <p:grpSpPr>
          <a:xfrm>
            <a:off x="-1588" y="0"/>
            <a:ext cx="12193588" cy="6861555"/>
            <a:chOff x="-1588" y="0"/>
            <a:chExt cx="12193588" cy="6861555"/>
          </a:xfrm>
        </p:grpSpPr>
        <p:sp>
          <p:nvSpPr>
            <p:cNvPr id="12" name="Rectangle 11"/>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3907" y="1693332"/>
            <a:ext cx="3860259" cy="1735668"/>
          </a:xfrm>
          <a:prstGeom prst="rect">
            <a:avLst/>
          </a:prstGeom>
        </p:spPr>
        <p:txBody>
          <a:bodyPr anchor="b">
            <a:normAutofit/>
          </a:bodyPr>
          <a:lstStyle>
            <a:lvl1pPr algn="l">
              <a:defRPr sz="36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bwMode="gray">
          <a:xfrm>
            <a:off x="1154955" y="3657600"/>
            <a:ext cx="3859212" cy="1371600"/>
          </a:xfrm>
        </p:spPr>
        <p:txBody>
          <a:bodyPr>
            <a:normAutofit/>
          </a:bodyPr>
          <a:lstStyle>
            <a:lvl1pPr marL="0" indent="0">
              <a:buNone/>
              <a:defRPr sz="1400">
                <a:solidFill>
                  <a:schemeClr val="tx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35E72C73-2D91-4E12-BA25-F0AA0C03599B}" type="datetimeFigureOut">
              <a:rPr lang="en-US" smtClean="0"/>
              <a:t>12/17/2018</a:t>
            </a:fld>
            <a:endParaRPr lang="en-US" dirty="0"/>
          </a:p>
        </p:txBody>
      </p:sp>
      <p:sp>
        <p:nvSpPr>
          <p:cNvPr id="6" name="Footer Placeholder 5"/>
          <p:cNvSpPr>
            <a:spLocks noGrp="1"/>
          </p:cNvSpPr>
          <p:nvPr>
            <p:ph type="ftr" sz="quarter" idx="11"/>
          </p:nvPr>
        </p:nvSpPr>
        <p:spPr/>
        <p:txBody>
          <a:bodyPr/>
          <a:lstStyle/>
          <a:p>
            <a:r>
              <a:rPr lang="en-US" smtClean="0"/>
              <a:t>
              </a:t>
            </a:r>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3877056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 name="Group 1"/>
          <p:cNvGrpSpPr/>
          <p:nvPr/>
        </p:nvGrpSpPr>
        <p:grpSpPr>
          <a:xfrm>
            <a:off x="-1588" y="0"/>
            <a:ext cx="12193588" cy="6861555"/>
            <a:chOff x="-1588" y="0"/>
            <a:chExt cx="12193588" cy="6861555"/>
          </a:xfrm>
        </p:grpSpPr>
        <p:sp>
          <p:nvSpPr>
            <p:cNvPr id="12" name="Rectangle 11"/>
            <p:cNvSpPr/>
            <p:nvPr/>
          </p:nvSpPr>
          <p:spPr>
            <a:xfrm>
              <a:off x="0" y="0"/>
              <a:ext cx="12192000" cy="6858000"/>
            </a:xfrm>
            <a:prstGeom prst="rect">
              <a:avLst/>
            </a:prstGeom>
            <a:blipFill>
              <a:blip r:embed="rId19">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Oval 20"/>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4"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7"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2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30"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10652760" y="6391656"/>
            <a:ext cx="990599" cy="304799"/>
          </a:xfrm>
          <a:prstGeom prst="rect">
            <a:avLst/>
          </a:prstGeom>
        </p:spPr>
        <p:txBody>
          <a:bodyPr vert="horz" lIns="91440" tIns="45720" rIns="91440" bIns="45720" rtlCol="0" anchor="ctr" anchorCtr="0"/>
          <a:lstStyle>
            <a:lvl1pPr algn="r">
              <a:defRPr sz="1000" b="1" i="0">
                <a:solidFill>
                  <a:schemeClr val="accent1"/>
                </a:solidFill>
              </a:defRPr>
            </a:lvl1pPr>
          </a:lstStyle>
          <a:p>
            <a:fld id="{2BE451C3-0FF4-47C4-B829-773ADF60F88C}" type="datetimeFigureOut">
              <a:rPr lang="en-US" smtClean="0"/>
              <a:t>12/17/2018</a:t>
            </a:fld>
            <a:endParaRPr lang="en-US" dirty="0"/>
          </a:p>
        </p:txBody>
      </p:sp>
      <p:sp>
        <p:nvSpPr>
          <p:cNvPr id="5" name="Footer Placeholder 4"/>
          <p:cNvSpPr>
            <a:spLocks noGrp="1"/>
          </p:cNvSpPr>
          <p:nvPr>
            <p:ph type="ftr" sz="quarter" idx="3"/>
          </p:nvPr>
        </p:nvSpPr>
        <p:spPr>
          <a:xfrm>
            <a:off x="557784" y="6391656"/>
            <a:ext cx="3867912" cy="310896"/>
          </a:xfrm>
          <a:prstGeom prst="rect">
            <a:avLst/>
          </a:prstGeom>
        </p:spPr>
        <p:txBody>
          <a:bodyPr vert="horz" lIns="91440" tIns="45720" rIns="91440" bIns="45720" rtlCol="0" anchor="ctr" anchorCtr="0"/>
          <a:lstStyle>
            <a:lvl1pPr algn="l">
              <a:defRPr sz="1000" b="1" i="0">
                <a:solidFill>
                  <a:schemeClr val="accent1"/>
                </a:solidFill>
              </a:defRPr>
            </a:lvl1pPr>
          </a:lstStyle>
          <a:p>
            <a:r>
              <a:rPr lang="en-US" smtClean="0"/>
              <a:t>
              </a:t>
            </a:r>
            <a:endParaRPr lang="en-US" dirty="0"/>
          </a:p>
        </p:txBody>
      </p:sp>
      <p:sp>
        <p:nvSpPr>
          <p:cNvPr id="29" name="Rectangle 2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941037803"/>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 id="2147483740" r:id="rId12"/>
    <p:sldLayoutId id="2147483741" r:id="rId13"/>
    <p:sldLayoutId id="2147483742" r:id="rId14"/>
    <p:sldLayoutId id="2147483743" r:id="rId15"/>
    <p:sldLayoutId id="2147483744" r:id="rId16"/>
    <p:sldLayoutId id="2147483745" r:id="rId17"/>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2539301" y="889498"/>
            <a:ext cx="8825658" cy="2677648"/>
          </a:xfrm>
        </p:spPr>
        <p:txBody>
          <a:bodyPr/>
          <a:lstStyle/>
          <a:p>
            <a:r>
              <a:rPr lang="es-CL" dirty="0" smtClean="0"/>
              <a:t>Sistema Hidropónico</a:t>
            </a:r>
            <a:br>
              <a:rPr lang="es-CL" dirty="0" smtClean="0"/>
            </a:br>
            <a:endParaRPr lang="es-CL" dirty="0"/>
          </a:p>
        </p:txBody>
      </p:sp>
      <p:sp>
        <p:nvSpPr>
          <p:cNvPr id="4" name="Subtítulo 3"/>
          <p:cNvSpPr>
            <a:spLocks noGrp="1"/>
          </p:cNvSpPr>
          <p:nvPr>
            <p:ph type="subTitle" idx="1"/>
          </p:nvPr>
        </p:nvSpPr>
        <p:spPr>
          <a:xfrm>
            <a:off x="4382249" y="2611596"/>
            <a:ext cx="8825658" cy="861420"/>
          </a:xfrm>
        </p:spPr>
        <p:txBody>
          <a:bodyPr/>
          <a:lstStyle/>
          <a:p>
            <a:r>
              <a:rPr lang="es-CL" sz="2800" dirty="0" smtClean="0"/>
              <a:t>“</a:t>
            </a:r>
            <a:r>
              <a:rPr lang="es-CL" sz="2800" dirty="0" err="1" smtClean="0"/>
              <a:t>Hidropower</a:t>
            </a:r>
            <a:r>
              <a:rPr lang="es-CL" sz="2800" dirty="0" smtClean="0"/>
              <a:t>”</a:t>
            </a:r>
            <a:endParaRPr lang="es-CL" sz="2800" dirty="0"/>
          </a:p>
        </p:txBody>
      </p:sp>
      <p:sp>
        <p:nvSpPr>
          <p:cNvPr id="5" name="CuadroTexto 4"/>
          <p:cNvSpPr txBox="1"/>
          <p:nvPr/>
        </p:nvSpPr>
        <p:spPr>
          <a:xfrm>
            <a:off x="6952130" y="3876363"/>
            <a:ext cx="3475631" cy="1200329"/>
          </a:xfrm>
          <a:prstGeom prst="rect">
            <a:avLst/>
          </a:prstGeom>
          <a:noFill/>
        </p:spPr>
        <p:txBody>
          <a:bodyPr wrap="none" rtlCol="0">
            <a:spAutoFit/>
          </a:bodyPr>
          <a:lstStyle/>
          <a:p>
            <a:r>
              <a:rPr lang="es-CL" dirty="0" smtClean="0">
                <a:solidFill>
                  <a:schemeClr val="bg1"/>
                </a:solidFill>
              </a:rPr>
              <a:t>Integrantes: </a:t>
            </a:r>
            <a:r>
              <a:rPr lang="es-CL" dirty="0" err="1" smtClean="0">
                <a:solidFill>
                  <a:schemeClr val="bg1"/>
                </a:solidFill>
              </a:rPr>
              <a:t>Fabian</a:t>
            </a:r>
            <a:r>
              <a:rPr lang="es-CL" dirty="0" smtClean="0">
                <a:solidFill>
                  <a:schemeClr val="bg1"/>
                </a:solidFill>
              </a:rPr>
              <a:t> </a:t>
            </a:r>
            <a:r>
              <a:rPr lang="es-CL" dirty="0" err="1" smtClean="0">
                <a:solidFill>
                  <a:schemeClr val="bg1"/>
                </a:solidFill>
              </a:rPr>
              <a:t>Guarachi</a:t>
            </a:r>
            <a:endParaRPr lang="es-CL" dirty="0" smtClean="0">
              <a:solidFill>
                <a:schemeClr val="bg1"/>
              </a:solidFill>
            </a:endParaRPr>
          </a:p>
          <a:p>
            <a:r>
              <a:rPr lang="es-CL" dirty="0">
                <a:solidFill>
                  <a:schemeClr val="bg1"/>
                </a:solidFill>
              </a:rPr>
              <a:t>	</a:t>
            </a:r>
            <a:r>
              <a:rPr lang="es-CL" dirty="0" smtClean="0">
                <a:solidFill>
                  <a:schemeClr val="bg1"/>
                </a:solidFill>
              </a:rPr>
              <a:t>		Patricio Tudela</a:t>
            </a:r>
          </a:p>
          <a:p>
            <a:r>
              <a:rPr lang="es-CL" dirty="0" smtClean="0">
                <a:solidFill>
                  <a:schemeClr val="bg1"/>
                </a:solidFill>
              </a:rPr>
              <a:t>Asignatura: Proyecto 2</a:t>
            </a:r>
          </a:p>
          <a:p>
            <a:r>
              <a:rPr lang="es-CL" dirty="0" smtClean="0">
                <a:solidFill>
                  <a:schemeClr val="bg1"/>
                </a:solidFill>
              </a:rPr>
              <a:t>Profesor: Diego Aracena</a:t>
            </a:r>
            <a:endParaRPr lang="es-CL" dirty="0">
              <a:solidFill>
                <a:schemeClr val="bg1"/>
              </a:solidFill>
            </a:endParaRPr>
          </a:p>
        </p:txBody>
      </p:sp>
    </p:spTree>
    <p:extLst>
      <p:ext uri="{BB962C8B-B14F-4D97-AF65-F5344CB8AC3E}">
        <p14:creationId xmlns:p14="http://schemas.microsoft.com/office/powerpoint/2010/main" val="3730551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dirty="0" smtClean="0"/>
              <a:t>Análisis y diseño</a:t>
            </a:r>
            <a:endParaRPr lang="es-CL" dirty="0"/>
          </a:p>
        </p:txBody>
      </p:sp>
      <p:sp>
        <p:nvSpPr>
          <p:cNvPr id="3" name="Marcador de contenido 2"/>
          <p:cNvSpPr>
            <a:spLocks noGrp="1"/>
          </p:cNvSpPr>
          <p:nvPr>
            <p:ph idx="1"/>
          </p:nvPr>
        </p:nvSpPr>
        <p:spPr/>
        <p:txBody>
          <a:bodyPr/>
          <a:lstStyle/>
          <a:p>
            <a:pPr fontAlgn="base"/>
            <a:r>
              <a:rPr lang="es-CL" dirty="0"/>
              <a:t>El sistema operativo para el cliente debe ser Windows 10.</a:t>
            </a:r>
          </a:p>
          <a:p>
            <a:pPr fontAlgn="base"/>
            <a:r>
              <a:rPr lang="es-CL" dirty="0"/>
              <a:t>El sistema operativo para el servidor debe ser </a:t>
            </a:r>
            <a:r>
              <a:rPr lang="es-CL" dirty="0" err="1"/>
              <a:t>Raspbian</a:t>
            </a:r>
            <a:r>
              <a:rPr lang="es-CL" dirty="0"/>
              <a:t>.</a:t>
            </a:r>
          </a:p>
          <a:p>
            <a:pPr fontAlgn="base"/>
            <a:r>
              <a:rPr lang="es-CL" dirty="0"/>
              <a:t>El sistema utiliza el lenguaje de programación Python.</a:t>
            </a:r>
          </a:p>
          <a:p>
            <a:pPr fontAlgn="base"/>
            <a:r>
              <a:rPr lang="es-CL" dirty="0"/>
              <a:t>El sistema deberá presentar una visualización adecuada para que cliente vea los datos recolectados de este.</a:t>
            </a:r>
          </a:p>
          <a:p>
            <a:pPr marL="0" indent="0">
              <a:buNone/>
            </a:pPr>
            <a:r>
              <a:rPr lang="es-CL" dirty="0"/>
              <a:t>Hardware:</a:t>
            </a:r>
          </a:p>
          <a:p>
            <a:pPr fontAlgn="base"/>
            <a:r>
              <a:rPr lang="es-CL" dirty="0"/>
              <a:t>El sistema funciona solamente mientras esté encendido.</a:t>
            </a:r>
          </a:p>
          <a:p>
            <a:pPr fontAlgn="base"/>
            <a:r>
              <a:rPr lang="es-CL" dirty="0"/>
              <a:t>El dispositivo </a:t>
            </a:r>
            <a:r>
              <a:rPr lang="es-CL" dirty="0" err="1"/>
              <a:t>Raspberry</a:t>
            </a:r>
            <a:r>
              <a:rPr lang="es-CL" dirty="0"/>
              <a:t> Pi requiere conexión a internet. </a:t>
            </a:r>
          </a:p>
          <a:p>
            <a:endParaRPr lang="es-CL" dirty="0"/>
          </a:p>
        </p:txBody>
      </p:sp>
    </p:spTree>
    <p:extLst>
      <p:ext uri="{BB962C8B-B14F-4D97-AF65-F5344CB8AC3E}">
        <p14:creationId xmlns:p14="http://schemas.microsoft.com/office/powerpoint/2010/main" val="39652905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dirty="0" smtClean="0"/>
              <a:t>Diagrama de casos de uso</a:t>
            </a:r>
            <a:endParaRPr lang="es-CL" dirty="0"/>
          </a:p>
        </p:txBody>
      </p:sp>
      <p:sp>
        <p:nvSpPr>
          <p:cNvPr id="3" name="Marcador de contenido 2"/>
          <p:cNvSpPr>
            <a:spLocks noGrp="1"/>
          </p:cNvSpPr>
          <p:nvPr>
            <p:ph idx="1"/>
          </p:nvPr>
        </p:nvSpPr>
        <p:spPr/>
        <p:txBody>
          <a:bodyPr/>
          <a:lstStyle/>
          <a:p>
            <a:endParaRPr lang="es-CL"/>
          </a:p>
        </p:txBody>
      </p:sp>
      <p:pic>
        <p:nvPicPr>
          <p:cNvPr id="1026" name="Picture 2" descr="https://lh3.googleusercontent.com/5Mh_veQ1grXJS7vmzo4lxpFuvEadahi7FtHMFUbhwJ3gMHP1uMAINNIuS6Z7T9CNK9B0xHbp_p1Uf9pHfOeuv4bb7dXFjF8AZWAlQ6oSojcTeSae-iFo1F6smd8hEvXLCcxYcBf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8760" y="2471353"/>
            <a:ext cx="7549043" cy="41495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58245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dirty="0" smtClean="0"/>
              <a:t>Diagrama de actividades</a:t>
            </a:r>
            <a:endParaRPr lang="es-CL" dirty="0"/>
          </a:p>
        </p:txBody>
      </p:sp>
      <p:sp>
        <p:nvSpPr>
          <p:cNvPr id="3" name="Marcador de contenido 2"/>
          <p:cNvSpPr>
            <a:spLocks noGrp="1"/>
          </p:cNvSpPr>
          <p:nvPr>
            <p:ph idx="1"/>
          </p:nvPr>
        </p:nvSpPr>
        <p:spPr/>
        <p:txBody>
          <a:bodyPr/>
          <a:lstStyle/>
          <a:p>
            <a:endParaRPr lang="es-CL"/>
          </a:p>
        </p:txBody>
      </p:sp>
      <p:pic>
        <p:nvPicPr>
          <p:cNvPr id="3076" name="Picture 4" descr="https://lh5.googleusercontent.com/atimF3SKmoNxmJo9JieBmpfw-O7c9ZHl7OvvnibjQt1WSckmJ9mm-8MmtnkwBzFV9mWr0LipJ4_nHBoyzb4CRCdneQVs_2D3uID9lSZPaUuLUYiQ3Y5YPbABk5FozFwqGUmWIXn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6768" y="1573665"/>
            <a:ext cx="7185025" cy="52184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13800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dirty="0" smtClean="0"/>
              <a:t>Diseño: Hardware</a:t>
            </a:r>
            <a:endParaRPr lang="es-CL" dirty="0"/>
          </a:p>
        </p:txBody>
      </p:sp>
      <p:sp>
        <p:nvSpPr>
          <p:cNvPr id="3" name="Marcador de contenido 2"/>
          <p:cNvSpPr>
            <a:spLocks noGrp="1"/>
          </p:cNvSpPr>
          <p:nvPr>
            <p:ph idx="1"/>
          </p:nvPr>
        </p:nvSpPr>
        <p:spPr/>
        <p:txBody>
          <a:bodyPr>
            <a:normAutofit lnSpcReduction="10000"/>
          </a:bodyPr>
          <a:lstStyle/>
          <a:p>
            <a:r>
              <a:rPr lang="es-CL" dirty="0" smtClean="0"/>
              <a:t>Sensor de temperatura y humedad DHT22</a:t>
            </a:r>
          </a:p>
          <a:p>
            <a:r>
              <a:rPr lang="es-CL" dirty="0" smtClean="0"/>
              <a:t>Sensor de temperatura de agua Ds18b20</a:t>
            </a:r>
          </a:p>
          <a:p>
            <a:r>
              <a:rPr lang="es-CL" dirty="0" smtClean="0"/>
              <a:t>Sensor de Ultrasonido HC-sr05</a:t>
            </a:r>
          </a:p>
          <a:p>
            <a:r>
              <a:rPr lang="es-CL" dirty="0" smtClean="0"/>
              <a:t>Sensor de PH</a:t>
            </a:r>
          </a:p>
          <a:p>
            <a:r>
              <a:rPr lang="es-CL" dirty="0" smtClean="0"/>
              <a:t>Sensor de EC</a:t>
            </a:r>
          </a:p>
          <a:p>
            <a:r>
              <a:rPr lang="es-CL" dirty="0" smtClean="0"/>
              <a:t>Mini bomba sumergible</a:t>
            </a:r>
          </a:p>
          <a:p>
            <a:r>
              <a:rPr lang="es-CL" dirty="0" smtClean="0"/>
              <a:t>Válvula con solenoide de 12V</a:t>
            </a:r>
          </a:p>
          <a:p>
            <a:r>
              <a:rPr lang="es-CL" dirty="0" err="1" smtClean="0"/>
              <a:t>Arduino</a:t>
            </a:r>
            <a:r>
              <a:rPr lang="es-CL" dirty="0" smtClean="0"/>
              <a:t> </a:t>
            </a:r>
            <a:r>
              <a:rPr lang="es-CL" dirty="0" err="1" smtClean="0"/>
              <a:t>One</a:t>
            </a:r>
            <a:endParaRPr lang="es-CL" dirty="0" smtClean="0"/>
          </a:p>
          <a:p>
            <a:r>
              <a:rPr lang="es-CL" dirty="0" err="1" smtClean="0"/>
              <a:t>Raspberry</a:t>
            </a:r>
            <a:r>
              <a:rPr lang="es-CL" dirty="0" smtClean="0"/>
              <a:t> Pi</a:t>
            </a:r>
          </a:p>
          <a:p>
            <a:endParaRPr lang="es-CL" dirty="0"/>
          </a:p>
        </p:txBody>
      </p:sp>
    </p:spTree>
    <p:extLst>
      <p:ext uri="{BB962C8B-B14F-4D97-AF65-F5344CB8AC3E}">
        <p14:creationId xmlns:p14="http://schemas.microsoft.com/office/powerpoint/2010/main" val="6477462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dirty="0" smtClean="0"/>
              <a:t>Diseño resultante </a:t>
            </a:r>
            <a:br>
              <a:rPr lang="es-CL" dirty="0" smtClean="0"/>
            </a:br>
            <a:r>
              <a:rPr lang="es-CL" dirty="0" smtClean="0"/>
              <a:t>Arquitectura Cliente-Servidor</a:t>
            </a:r>
            <a:endParaRPr lang="es-CL" dirty="0"/>
          </a:p>
        </p:txBody>
      </p:sp>
      <p:sp>
        <p:nvSpPr>
          <p:cNvPr id="5" name="Marcador de contenido 4"/>
          <p:cNvSpPr>
            <a:spLocks noGrp="1"/>
          </p:cNvSpPr>
          <p:nvPr>
            <p:ph idx="1"/>
          </p:nvPr>
        </p:nvSpPr>
        <p:spPr/>
        <p:txBody>
          <a:bodyPr/>
          <a:lstStyle/>
          <a:p>
            <a:r>
              <a:rPr lang="es-CL" dirty="0" smtClean="0"/>
              <a:t>Se utilizarán sockets para la comunicación del cliente y servidor.</a:t>
            </a:r>
          </a:p>
          <a:p>
            <a:endParaRPr lang="es-CL" dirty="0"/>
          </a:p>
        </p:txBody>
      </p:sp>
      <p:pic>
        <p:nvPicPr>
          <p:cNvPr id="2050" name="Picture 2" descr="https://lh5.googleusercontent.com/wyv5p1MFPrE1ahaIlXN0YR21qGjTRuSV9AEHyzkwkAqXKvfLWJVof9rrNw0Sknjrle59Kz-C6MuGCVqIn5r_ahMTp5XDc3EophGQoUAwj5_xyQPJkXvVKtWpFyyaaMfjxISXqM7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7353" y="2998572"/>
            <a:ext cx="11160680" cy="31478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59287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dirty="0" smtClean="0"/>
              <a:t>Implementación</a:t>
            </a:r>
            <a:endParaRPr lang="es-CL" dirty="0"/>
          </a:p>
        </p:txBody>
      </p:sp>
      <p:sp>
        <p:nvSpPr>
          <p:cNvPr id="3" name="Marcador de contenido 2"/>
          <p:cNvSpPr>
            <a:spLocks noGrp="1"/>
          </p:cNvSpPr>
          <p:nvPr>
            <p:ph idx="1"/>
          </p:nvPr>
        </p:nvSpPr>
        <p:spPr/>
        <p:txBody>
          <a:bodyPr>
            <a:normAutofit/>
          </a:bodyPr>
          <a:lstStyle/>
          <a:p>
            <a:r>
              <a:rPr lang="es-CL" sz="2400" dirty="0" smtClean="0"/>
              <a:t>Sockets</a:t>
            </a:r>
          </a:p>
          <a:p>
            <a:r>
              <a:rPr lang="es-CL" sz="2400" dirty="0" smtClean="0"/>
              <a:t>Uso de </a:t>
            </a:r>
            <a:r>
              <a:rPr lang="es-CL" sz="2400" dirty="0" err="1" smtClean="0"/>
              <a:t>Threads</a:t>
            </a:r>
            <a:endParaRPr lang="es-CL" sz="2400" dirty="0" smtClean="0"/>
          </a:p>
          <a:p>
            <a:r>
              <a:rPr lang="es-CL" sz="2400" dirty="0" smtClean="0"/>
              <a:t>Interfaz</a:t>
            </a:r>
            <a:endParaRPr lang="es-CL" sz="2400" dirty="0"/>
          </a:p>
        </p:txBody>
      </p:sp>
      <p:pic>
        <p:nvPicPr>
          <p:cNvPr id="4098" name="Picture 2" descr="Resultado de imagen para Threads en pyth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3327" y="2898689"/>
            <a:ext cx="3810000" cy="2314575"/>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https://lh6.googleusercontent.com/r2SXadXPf5kvUynAC4R9cjV_eBQ2DoShuVzE27gGGBwnZ0E2PCmKIyfMJU7OrAcHla9KxP1PFsNMG-NjMI0P2UZDk3Gy6uxMM_otgoU5r0CgI2yeX9CTkB7jqN0K5OK3lJ_7WF4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445" y="4588475"/>
            <a:ext cx="2910740" cy="1977811"/>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https://lh4.googleusercontent.com/xkfahT-umPLsQfIuncyk0oAsjDIMiwtsHsG79cHfEaQrBR64bwhwIorECVqBsMt9Yp_ZatSOXAGWIhGWdgbB6zBi-aLoquwdPllwWRTW_JREh15sKlKFSGTBepiFZtnyq_a6QzPb"/>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95669" y="4653091"/>
            <a:ext cx="3181434" cy="18029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31904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dirty="0" smtClean="0"/>
              <a:t>Carta Gantt</a:t>
            </a:r>
            <a:endParaRPr lang="es-CL" dirty="0"/>
          </a:p>
        </p:txBody>
      </p:sp>
      <p:pic>
        <p:nvPicPr>
          <p:cNvPr id="5" name="Marcador de contenido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1365" y="2334883"/>
            <a:ext cx="12030635" cy="4281070"/>
          </a:xfrm>
        </p:spPr>
      </p:pic>
    </p:spTree>
    <p:extLst>
      <p:ext uri="{BB962C8B-B14F-4D97-AF65-F5344CB8AC3E}">
        <p14:creationId xmlns:p14="http://schemas.microsoft.com/office/powerpoint/2010/main" val="64119762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dirty="0" smtClean="0"/>
              <a:t>Conclusiones</a:t>
            </a:r>
            <a:endParaRPr lang="es-CL" dirty="0"/>
          </a:p>
        </p:txBody>
      </p:sp>
      <p:sp>
        <p:nvSpPr>
          <p:cNvPr id="3" name="Marcador de contenido 2"/>
          <p:cNvSpPr>
            <a:spLocks noGrp="1"/>
          </p:cNvSpPr>
          <p:nvPr>
            <p:ph idx="1"/>
          </p:nvPr>
        </p:nvSpPr>
        <p:spPr/>
        <p:txBody>
          <a:bodyPr>
            <a:normAutofit fontScale="92500" lnSpcReduction="10000"/>
          </a:bodyPr>
          <a:lstStyle/>
          <a:p>
            <a:r>
              <a:rPr lang="es-CL" dirty="0"/>
              <a:t>Luego de un arduo trabajo, se a logrado completar el </a:t>
            </a:r>
            <a:r>
              <a:rPr lang="es-CL" dirty="0" smtClean="0"/>
              <a:t>algunos de los objetivos  </a:t>
            </a:r>
            <a:r>
              <a:rPr lang="es-CL" dirty="0"/>
              <a:t>del proyecto, aunque aún faltando algunas implementaciones. Siendo una de las partes más difíciles la implementación de los sensores. Se revisó los antiguos informes enviados y se revisó </a:t>
            </a:r>
            <a:r>
              <a:rPr lang="es-CL" dirty="0" smtClean="0"/>
              <a:t>nuevamente </a:t>
            </a:r>
            <a:r>
              <a:rPr lang="es-CL" dirty="0"/>
              <a:t>el estado de la maqueta a la cual se le tuvo que hacer unas modificaciones.</a:t>
            </a:r>
          </a:p>
          <a:p>
            <a:r>
              <a:rPr lang="es-CL" dirty="0" smtClean="0"/>
              <a:t>En </a:t>
            </a:r>
            <a:r>
              <a:rPr lang="es-CL" dirty="0"/>
              <a:t>esta parte del proyecto nuevamente se lleva a cabo el análisis y diseños de sistemas y arquitecturas necesarias para la realización de proyectos. Se comprende de mejor forma el contenido necesario para este tipo de documentos. Se aprende nuevas forma de comunicación en este caso de Sockets. Es revisado el diseño de esta arquitectura modificando ciertos aspectos de esta</a:t>
            </a:r>
            <a:r>
              <a:rPr lang="es-CL" dirty="0" smtClean="0"/>
              <a:t>.</a:t>
            </a:r>
            <a:r>
              <a:rPr lang="es-CL" dirty="0"/>
              <a:t/>
            </a:r>
            <a:br>
              <a:rPr lang="es-CL" dirty="0"/>
            </a:br>
            <a:r>
              <a:rPr lang="es-CL" dirty="0"/>
              <a:t/>
            </a:r>
            <a:br>
              <a:rPr lang="es-CL" dirty="0"/>
            </a:br>
            <a:endParaRPr lang="es-CL" dirty="0"/>
          </a:p>
        </p:txBody>
      </p:sp>
    </p:spTree>
    <p:extLst>
      <p:ext uri="{BB962C8B-B14F-4D97-AF65-F5344CB8AC3E}">
        <p14:creationId xmlns:p14="http://schemas.microsoft.com/office/powerpoint/2010/main" val="167833325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dirty="0" smtClean="0"/>
              <a:t>Conclusiones</a:t>
            </a:r>
            <a:endParaRPr lang="es-CL" dirty="0"/>
          </a:p>
        </p:txBody>
      </p:sp>
      <p:sp>
        <p:nvSpPr>
          <p:cNvPr id="3" name="Marcador de contenido 2"/>
          <p:cNvSpPr>
            <a:spLocks noGrp="1"/>
          </p:cNvSpPr>
          <p:nvPr>
            <p:ph idx="1"/>
          </p:nvPr>
        </p:nvSpPr>
        <p:spPr>
          <a:xfrm>
            <a:off x="1154954" y="2232212"/>
            <a:ext cx="8930340" cy="3787588"/>
          </a:xfrm>
        </p:spPr>
        <p:txBody>
          <a:bodyPr>
            <a:normAutofit fontScale="92500" lnSpcReduction="20000"/>
          </a:bodyPr>
          <a:lstStyle/>
          <a:p>
            <a:r>
              <a:rPr lang="es-CL" dirty="0"/>
              <a:t/>
            </a:r>
            <a:br>
              <a:rPr lang="es-CL" dirty="0"/>
            </a:br>
            <a:r>
              <a:rPr lang="es-CL" dirty="0"/>
              <a:t>Algunas dificultades encontradas fueron el hecho de la mediana documentación en la red sobre implementación de sensores que complicaron la generación de diseños, sobre todo al estar en la mayoría para </a:t>
            </a:r>
            <a:r>
              <a:rPr lang="es-CL" dirty="0" err="1"/>
              <a:t>Arduino</a:t>
            </a:r>
            <a:r>
              <a:rPr lang="es-CL" dirty="0"/>
              <a:t>. Se debió idear formas de traducir el código para su utilidad en el dispositivo </a:t>
            </a:r>
            <a:r>
              <a:rPr lang="es-CL" dirty="0" err="1"/>
              <a:t>RaspBerry</a:t>
            </a:r>
            <a:r>
              <a:rPr lang="es-CL" dirty="0"/>
              <a:t> Pi para realizar un correcto diseño para este. También hubo dudas de que sistema ocupar para el almacenamiento de los datos, optando por dejar este aspecto para el siguiente paso. También hubo algunos problemas para encontrar material para la implementación de sensores.</a:t>
            </a:r>
          </a:p>
          <a:p>
            <a:r>
              <a:rPr lang="es-CL" dirty="0" smtClean="0"/>
              <a:t>Una </a:t>
            </a:r>
            <a:r>
              <a:rPr lang="es-CL" dirty="0"/>
              <a:t>buena forma de ahorrar espacio y tierras de una forma productiva es hacer </a:t>
            </a:r>
            <a:r>
              <a:rPr lang="es-CL" dirty="0" smtClean="0"/>
              <a:t>hidroponía. </a:t>
            </a:r>
            <a:r>
              <a:rPr lang="es-CL" dirty="0"/>
              <a:t>Utilizando menos materiales </a:t>
            </a:r>
            <a:r>
              <a:rPr lang="es-CL" dirty="0" smtClean="0"/>
              <a:t>químicos </a:t>
            </a:r>
            <a:r>
              <a:rPr lang="es-CL" dirty="0"/>
              <a:t>y mas ingenio pueden llegar a crearse sistemas tan eficaces y eficientes, más aún hoy en día en donde la tecnología abarca mas y mas </a:t>
            </a:r>
            <a:r>
              <a:rPr lang="es-CL" dirty="0" smtClean="0"/>
              <a:t>áreas </a:t>
            </a:r>
            <a:r>
              <a:rPr lang="es-CL" dirty="0"/>
              <a:t>provocando como vemos en este proyecto la automatización de sistemas reduciendo la carga humana y aumentando los productos agrícolas como nunca antes</a:t>
            </a:r>
            <a:r>
              <a:rPr lang="es-CL" dirty="0" smtClean="0"/>
              <a:t>.</a:t>
            </a:r>
            <a:r>
              <a:rPr lang="es-CL" dirty="0"/>
              <a:t/>
            </a:r>
            <a:br>
              <a:rPr lang="es-CL" dirty="0"/>
            </a:br>
            <a:endParaRPr lang="es-CL" dirty="0"/>
          </a:p>
        </p:txBody>
      </p:sp>
    </p:spTree>
    <p:extLst>
      <p:ext uri="{BB962C8B-B14F-4D97-AF65-F5344CB8AC3E}">
        <p14:creationId xmlns:p14="http://schemas.microsoft.com/office/powerpoint/2010/main" val="287442369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dirty="0" smtClean="0"/>
              <a:t>Referencias</a:t>
            </a:r>
            <a:endParaRPr lang="es-CL" dirty="0"/>
          </a:p>
        </p:txBody>
      </p:sp>
      <p:sp>
        <p:nvSpPr>
          <p:cNvPr id="3" name="Marcador de contenido 2"/>
          <p:cNvSpPr>
            <a:spLocks noGrp="1"/>
          </p:cNvSpPr>
          <p:nvPr>
            <p:ph idx="1"/>
          </p:nvPr>
        </p:nvSpPr>
        <p:spPr/>
        <p:txBody>
          <a:bodyPr/>
          <a:lstStyle/>
          <a:p>
            <a:r>
              <a:rPr lang="es-CL" dirty="0" smtClean="0"/>
              <a:t>Apuntes Tecnología de objetos</a:t>
            </a:r>
          </a:p>
          <a:p>
            <a:r>
              <a:rPr lang="es-CL" dirty="0" smtClean="0"/>
              <a:t>Apuntes Taller de Técnicas de Programación </a:t>
            </a:r>
          </a:p>
          <a:p>
            <a:pPr fontAlgn="base"/>
            <a:r>
              <a:rPr lang="es-CL" dirty="0"/>
              <a:t>https://www.raspberrypi.org.</a:t>
            </a:r>
          </a:p>
          <a:p>
            <a:pPr fontAlgn="base"/>
            <a:r>
              <a:rPr lang="es-CL" dirty="0"/>
              <a:t>https://www.ecured.cu/Socket.</a:t>
            </a:r>
          </a:p>
          <a:p>
            <a:pPr fontAlgn="base"/>
            <a:r>
              <a:rPr lang="es-CL" dirty="0"/>
              <a:t>https://www.python.org/.</a:t>
            </a:r>
          </a:p>
          <a:p>
            <a:r>
              <a:rPr lang="es-CL" dirty="0" smtClean="0"/>
              <a:t>Intranet Proyecto 2</a:t>
            </a:r>
          </a:p>
          <a:p>
            <a:endParaRPr lang="es-CL" dirty="0"/>
          </a:p>
        </p:txBody>
      </p:sp>
    </p:spTree>
    <p:extLst>
      <p:ext uri="{BB962C8B-B14F-4D97-AF65-F5344CB8AC3E}">
        <p14:creationId xmlns:p14="http://schemas.microsoft.com/office/powerpoint/2010/main" val="10077593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dirty="0" smtClean="0"/>
              <a:t>Objetivo General</a:t>
            </a:r>
            <a:endParaRPr lang="es-CL" dirty="0"/>
          </a:p>
        </p:txBody>
      </p:sp>
      <p:sp>
        <p:nvSpPr>
          <p:cNvPr id="3" name="Marcador de contenido 2"/>
          <p:cNvSpPr>
            <a:spLocks noGrp="1"/>
          </p:cNvSpPr>
          <p:nvPr>
            <p:ph idx="1"/>
          </p:nvPr>
        </p:nvSpPr>
        <p:spPr/>
        <p:txBody>
          <a:bodyPr>
            <a:normAutofit/>
          </a:bodyPr>
          <a:lstStyle/>
          <a:p>
            <a:r>
              <a:rPr lang="es-CL" sz="2400" dirty="0" smtClean="0"/>
              <a:t>Construir un sistema hidropónico NFT (</a:t>
            </a:r>
            <a:r>
              <a:rPr lang="es-CL" sz="2400" dirty="0" err="1" smtClean="0"/>
              <a:t>Nutrient</a:t>
            </a:r>
            <a:r>
              <a:rPr lang="es-CL" sz="2400" dirty="0" smtClean="0"/>
              <a:t> Film </a:t>
            </a:r>
            <a:r>
              <a:rPr lang="es-CL" sz="2400" dirty="0" err="1" smtClean="0"/>
              <a:t>Technique</a:t>
            </a:r>
            <a:r>
              <a:rPr lang="es-CL" sz="2400" dirty="0" smtClean="0"/>
              <a:t>) autonómico.</a:t>
            </a:r>
            <a:endParaRPr lang="es-CL" sz="2400" dirty="0"/>
          </a:p>
        </p:txBody>
      </p:sp>
      <p:pic>
        <p:nvPicPr>
          <p:cNvPr id="6146" name="Picture 2" descr="Resultado de imagen para Hidropon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6385" y="3901346"/>
            <a:ext cx="2533650" cy="1809751"/>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Resultado de imagen para Hidroponi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5921" y="3934683"/>
            <a:ext cx="2619375" cy="1743076"/>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Resultado de imagen para Hidroponi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11124" y="3783871"/>
            <a:ext cx="2878047" cy="18938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8539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dirty="0" smtClean="0"/>
              <a:t>Objetivos específicos</a:t>
            </a:r>
            <a:endParaRPr lang="es-CL" dirty="0"/>
          </a:p>
        </p:txBody>
      </p:sp>
      <p:sp>
        <p:nvSpPr>
          <p:cNvPr id="3" name="Marcador de contenido 2"/>
          <p:cNvSpPr>
            <a:spLocks noGrp="1"/>
          </p:cNvSpPr>
          <p:nvPr>
            <p:ph idx="1"/>
          </p:nvPr>
        </p:nvSpPr>
        <p:spPr/>
        <p:txBody>
          <a:bodyPr/>
          <a:lstStyle/>
          <a:p>
            <a:pPr lvl="0"/>
            <a:r>
              <a:rPr lang="es-CL" dirty="0"/>
              <a:t>Análisis y diseño del </a:t>
            </a:r>
            <a:r>
              <a:rPr lang="es-CL" dirty="0" smtClean="0"/>
              <a:t>maqueta para sistema </a:t>
            </a:r>
            <a:r>
              <a:rPr lang="es-CL" dirty="0"/>
              <a:t>hidropónico NFT </a:t>
            </a:r>
          </a:p>
          <a:p>
            <a:pPr lvl="0"/>
            <a:r>
              <a:rPr lang="es-CL" dirty="0"/>
              <a:t>Construir </a:t>
            </a:r>
            <a:r>
              <a:rPr lang="es-CL" dirty="0" smtClean="0"/>
              <a:t>una maqueta de sistema </a:t>
            </a:r>
            <a:r>
              <a:rPr lang="es-CL" dirty="0"/>
              <a:t>hidropónico NFT.</a:t>
            </a:r>
          </a:p>
          <a:p>
            <a:pPr lvl="0"/>
            <a:r>
              <a:rPr lang="es-CL" dirty="0" smtClean="0"/>
              <a:t>Análisis </a:t>
            </a:r>
            <a:r>
              <a:rPr lang="es-CL" dirty="0"/>
              <a:t>e </a:t>
            </a:r>
            <a:r>
              <a:rPr lang="es-CL" dirty="0" smtClean="0"/>
              <a:t>investigación </a:t>
            </a:r>
            <a:r>
              <a:rPr lang="es-CL" dirty="0"/>
              <a:t>de sensores entregados.</a:t>
            </a:r>
          </a:p>
          <a:p>
            <a:pPr lvl="0"/>
            <a:r>
              <a:rPr lang="es-CL" dirty="0"/>
              <a:t>Acoplar sensores al sistema.</a:t>
            </a:r>
          </a:p>
          <a:p>
            <a:pPr lvl="0"/>
            <a:r>
              <a:rPr lang="es-CL" dirty="0"/>
              <a:t>Análisis y diseño de software para sistema autonómico.</a:t>
            </a:r>
          </a:p>
          <a:p>
            <a:pPr lvl="0"/>
            <a:r>
              <a:rPr lang="es-CL" dirty="0"/>
              <a:t>Implementar software autonómico</a:t>
            </a:r>
            <a:r>
              <a:rPr lang="es-CL" dirty="0" smtClean="0"/>
              <a:t>.</a:t>
            </a:r>
          </a:p>
          <a:p>
            <a:pPr lvl="0"/>
            <a:r>
              <a:rPr lang="es-CL" dirty="0" smtClean="0"/>
              <a:t>Análisis y diseño de arquitectura Cliente-Servidor</a:t>
            </a:r>
            <a:endParaRPr lang="es-CL" dirty="0"/>
          </a:p>
          <a:p>
            <a:endParaRPr lang="es-CL" dirty="0"/>
          </a:p>
        </p:txBody>
      </p:sp>
      <p:pic>
        <p:nvPicPr>
          <p:cNvPr id="8194" name="Picture 2" descr="Resultado de imagen para pensand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16484" y="3190875"/>
            <a:ext cx="1728258" cy="17282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00596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dirty="0" smtClean="0"/>
              <a:t>Restricciones</a:t>
            </a:r>
            <a:endParaRPr lang="es-CL" dirty="0"/>
          </a:p>
        </p:txBody>
      </p:sp>
      <p:sp>
        <p:nvSpPr>
          <p:cNvPr id="3" name="Marcador de contenido 2"/>
          <p:cNvSpPr>
            <a:spLocks noGrp="1"/>
          </p:cNvSpPr>
          <p:nvPr>
            <p:ph idx="1"/>
          </p:nvPr>
        </p:nvSpPr>
        <p:spPr/>
        <p:txBody>
          <a:bodyPr/>
          <a:lstStyle/>
          <a:p>
            <a:pPr lvl="0"/>
            <a:r>
              <a:rPr lang="es-CL" dirty="0"/>
              <a:t>El proyecto será ejecutado en un periodo de 4 meses a contar del mes de Agosto hasta Mediados de diciembre. Además, el software será desarrollado usando software libre.</a:t>
            </a:r>
          </a:p>
          <a:p>
            <a:pPr lvl="0"/>
            <a:r>
              <a:rPr lang="es-CL" dirty="0"/>
              <a:t>Los materiales para la construcción de la maqueta no debe superar los $10.000.  Pueden ser utilizados materiales reciclables.</a:t>
            </a:r>
          </a:p>
          <a:p>
            <a:pPr lvl="0"/>
            <a:r>
              <a:rPr lang="es-CL" dirty="0"/>
              <a:t>Debe de utilizarse el </a:t>
            </a:r>
            <a:r>
              <a:rPr lang="es-CL" dirty="0" err="1"/>
              <a:t>Raspberry</a:t>
            </a:r>
            <a:r>
              <a:rPr lang="es-CL" dirty="0"/>
              <a:t> Pi 3 para la programación</a:t>
            </a:r>
            <a:r>
              <a:rPr lang="es-CL" dirty="0" smtClean="0"/>
              <a:t>.</a:t>
            </a:r>
          </a:p>
          <a:p>
            <a:pPr lvl="0"/>
            <a:r>
              <a:rPr lang="es-CL" dirty="0" smtClean="0"/>
              <a:t>Debe usarse </a:t>
            </a:r>
            <a:r>
              <a:rPr lang="es-CL" dirty="0" err="1" smtClean="0"/>
              <a:t>Python</a:t>
            </a:r>
            <a:r>
              <a:rPr lang="es-CL" dirty="0" smtClean="0"/>
              <a:t> en nuestro caso.</a:t>
            </a:r>
            <a:endParaRPr lang="es-CL" dirty="0"/>
          </a:p>
          <a:p>
            <a:endParaRPr lang="es-CL" dirty="0"/>
          </a:p>
        </p:txBody>
      </p:sp>
      <p:sp>
        <p:nvSpPr>
          <p:cNvPr id="5" name="AutoShape 4" descr="Resultado de imagen para restringid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L" dirty="0"/>
          </a:p>
        </p:txBody>
      </p:sp>
      <p:pic>
        <p:nvPicPr>
          <p:cNvPr id="9222" name="Picture 6" descr="Resultado de imagen para restringid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61575" y="5476874"/>
            <a:ext cx="2062176" cy="12747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3188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dirty="0" smtClean="0"/>
              <a:t>Análisis y diseño de la Maqueta SHA</a:t>
            </a:r>
            <a:endParaRPr lang="es-CL" dirty="0"/>
          </a:p>
        </p:txBody>
      </p:sp>
      <p:sp>
        <p:nvSpPr>
          <p:cNvPr id="3" name="Marcador de contenido 2"/>
          <p:cNvSpPr>
            <a:spLocks noGrp="1"/>
          </p:cNvSpPr>
          <p:nvPr>
            <p:ph idx="1"/>
          </p:nvPr>
        </p:nvSpPr>
        <p:spPr>
          <a:xfrm>
            <a:off x="361577" y="2442136"/>
            <a:ext cx="8825659" cy="3416300"/>
          </a:xfrm>
        </p:spPr>
        <p:txBody>
          <a:bodyPr>
            <a:normAutofit lnSpcReduction="10000"/>
          </a:bodyPr>
          <a:lstStyle/>
          <a:p>
            <a:r>
              <a:rPr lang="es-CL" dirty="0" smtClean="0"/>
              <a:t>Después de lo estudiado y gracias a la visita de un experto obtuvimos los siguientes datos para la construcción de la maqueta y solución nutritiva.</a:t>
            </a:r>
          </a:p>
          <a:p>
            <a:pPr lvl="1"/>
            <a:r>
              <a:rPr lang="es-CL" dirty="0" smtClean="0"/>
              <a:t>Inclinación de caída de agua de 10° aproximadamente</a:t>
            </a:r>
          </a:p>
          <a:p>
            <a:pPr lvl="1"/>
            <a:r>
              <a:rPr lang="es-CL" dirty="0" smtClean="0"/>
              <a:t>Distancia entre plantas: 20cm</a:t>
            </a:r>
          </a:p>
          <a:p>
            <a:pPr lvl="1"/>
            <a:r>
              <a:rPr lang="es-CL" dirty="0" smtClean="0"/>
              <a:t>Contenedor de solución de aproximadamente 5 litros (de acuerdo al tamaño de nuestra maqueta)</a:t>
            </a:r>
          </a:p>
          <a:p>
            <a:pPr lvl="1"/>
            <a:r>
              <a:rPr lang="es-CL" dirty="0" smtClean="0"/>
              <a:t>Temperatura ambiente: 25°C</a:t>
            </a:r>
          </a:p>
          <a:p>
            <a:pPr lvl="1"/>
            <a:r>
              <a:rPr lang="es-CL" dirty="0" smtClean="0"/>
              <a:t>Temperatura del agua: aproximadamente 21°C</a:t>
            </a:r>
          </a:p>
          <a:p>
            <a:pPr lvl="1"/>
            <a:r>
              <a:rPr lang="es-CL" dirty="0" smtClean="0"/>
              <a:t>Conductividad eléctrica entre 2.3 y 2.5 </a:t>
            </a:r>
            <a:r>
              <a:rPr lang="es-CL" dirty="0" err="1" smtClean="0"/>
              <a:t>ds</a:t>
            </a:r>
            <a:r>
              <a:rPr lang="es-CL" dirty="0" smtClean="0"/>
              <a:t>/m</a:t>
            </a:r>
          </a:p>
          <a:p>
            <a:pPr lvl="1"/>
            <a:r>
              <a:rPr lang="es-CL" dirty="0" smtClean="0"/>
              <a:t>PH de la solución alrededor de 4.8-5.2</a:t>
            </a:r>
          </a:p>
        </p:txBody>
      </p:sp>
      <p:pic>
        <p:nvPicPr>
          <p:cNvPr id="1026" name="Picture 2" descr="https://lh6.googleusercontent.com/RzcFxKgUO_zOTJnlg8keUm7AHqG9TX81w0LoEOAs_qE31uysFhi45INyiY2b9GwLXF_e5hJ5mxY2WPhg-P-j5ZvIrfqd98a1URipEXGS97D-Yz7IhNBmVwfJVwai5ixaX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21607" y="4149415"/>
            <a:ext cx="4695530" cy="24705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24460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dirty="0" smtClean="0"/>
              <a:t>Diseño resultante</a:t>
            </a:r>
            <a:endParaRPr lang="es-CL" dirty="0"/>
          </a:p>
        </p:txBody>
      </p:sp>
      <p:sp>
        <p:nvSpPr>
          <p:cNvPr id="3" name="Marcador de contenido 2"/>
          <p:cNvSpPr>
            <a:spLocks noGrp="1"/>
          </p:cNvSpPr>
          <p:nvPr>
            <p:ph idx="1"/>
          </p:nvPr>
        </p:nvSpPr>
        <p:spPr>
          <a:xfrm>
            <a:off x="442261" y="2240430"/>
            <a:ext cx="8069728" cy="3416300"/>
          </a:xfrm>
        </p:spPr>
        <p:txBody>
          <a:bodyPr>
            <a:normAutofit/>
          </a:bodyPr>
          <a:lstStyle/>
          <a:p>
            <a:r>
              <a:rPr lang="es-CL" sz="1600" dirty="0"/>
              <a:t>Este diseño está constituido por:</a:t>
            </a:r>
          </a:p>
          <a:p>
            <a:pPr fontAlgn="base"/>
            <a:r>
              <a:rPr lang="es-CL" sz="1600" dirty="0" smtClean="0"/>
              <a:t>Base </a:t>
            </a:r>
            <a:r>
              <a:rPr lang="es-CL" sz="1600" dirty="0"/>
              <a:t>de madera.</a:t>
            </a:r>
          </a:p>
          <a:p>
            <a:pPr fontAlgn="base"/>
            <a:r>
              <a:rPr lang="es-CL" sz="1600" dirty="0" smtClean="0"/>
              <a:t>Cinco </a:t>
            </a:r>
            <a:r>
              <a:rPr lang="es-CL" sz="1600" dirty="0"/>
              <a:t>pilares PVC de 32mm azules de 15, </a:t>
            </a:r>
            <a:r>
              <a:rPr lang="es-CL" sz="1600" dirty="0" smtClean="0"/>
              <a:t>20, 27, 37 y 45 </a:t>
            </a:r>
            <a:r>
              <a:rPr lang="es-CL" sz="1600" dirty="0"/>
              <a:t>cm de altura.</a:t>
            </a:r>
          </a:p>
          <a:p>
            <a:pPr fontAlgn="base"/>
            <a:r>
              <a:rPr lang="es-CL" sz="1600" dirty="0" smtClean="0"/>
              <a:t>Tres </a:t>
            </a:r>
            <a:r>
              <a:rPr lang="es-CL" sz="1600" dirty="0"/>
              <a:t>pilares de PVC de 75mm grises de 60 cm de largo.</a:t>
            </a:r>
          </a:p>
          <a:p>
            <a:pPr fontAlgn="base"/>
            <a:r>
              <a:rPr lang="es-CL" sz="1600" dirty="0"/>
              <a:t>Un contenedor de solución.</a:t>
            </a:r>
          </a:p>
          <a:p>
            <a:pPr fontAlgn="base"/>
            <a:r>
              <a:rPr lang="es-CL" sz="1600" dirty="0"/>
              <a:t>Bomba de agua para mover la solución verticalmente.</a:t>
            </a:r>
          </a:p>
          <a:p>
            <a:pPr fontAlgn="base"/>
            <a:r>
              <a:rPr lang="es-CL" sz="1600" dirty="0" smtClean="0"/>
              <a:t>Tres </a:t>
            </a:r>
            <a:r>
              <a:rPr lang="es-CL" sz="1600" dirty="0"/>
              <a:t>“codos” PVC para intersección de los tubos.</a:t>
            </a:r>
          </a:p>
          <a:p>
            <a:pPr fontAlgn="base"/>
            <a:r>
              <a:rPr lang="es-CL" sz="1600" dirty="0"/>
              <a:t>Dos agujeros por tubo para insertar las </a:t>
            </a:r>
            <a:r>
              <a:rPr lang="es-CL" sz="1600" dirty="0" smtClean="0"/>
              <a:t>plantas con 20 cm de </a:t>
            </a:r>
          </a:p>
          <a:p>
            <a:pPr marL="0" indent="0" fontAlgn="base">
              <a:buNone/>
            </a:pPr>
            <a:r>
              <a:rPr lang="es-CL" sz="1600" dirty="0" smtClean="0"/>
              <a:t>       distancia entre ellas.</a:t>
            </a:r>
            <a:endParaRPr lang="es-CL" sz="1600" dirty="0"/>
          </a:p>
          <a:p>
            <a:endParaRPr lang="es-CL" dirty="0"/>
          </a:p>
        </p:txBody>
      </p:sp>
      <p:pic>
        <p:nvPicPr>
          <p:cNvPr id="2050" name="Picture 2" descr="https://lh5.googleusercontent.com/dJS4FJy62r6Df-_ovegHg92mkTVhHrTXvnOSkXq_mb_ac1PovAFEfr_bearFPKi5ByQaWqpuuAMdC60QJBbc9ufymNfXXGM8Q8pOtkQOKwTu7npplazReuwqr7s2j84Zp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40470" y="3512782"/>
            <a:ext cx="4483660" cy="31385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74900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dirty="0" smtClean="0"/>
              <a:t>¿Por qué este diseño?</a:t>
            </a:r>
            <a:endParaRPr lang="es-CL" dirty="0"/>
          </a:p>
        </p:txBody>
      </p:sp>
      <p:sp>
        <p:nvSpPr>
          <p:cNvPr id="3" name="Marcador de contenido 2"/>
          <p:cNvSpPr>
            <a:spLocks noGrp="1"/>
          </p:cNvSpPr>
          <p:nvPr>
            <p:ph idx="1"/>
          </p:nvPr>
        </p:nvSpPr>
        <p:spPr/>
        <p:txBody>
          <a:bodyPr/>
          <a:lstStyle/>
          <a:p>
            <a:r>
              <a:rPr lang="es-CL" sz="2400" dirty="0" smtClean="0"/>
              <a:t>Elegimos este diseño debido a su simple construcción y adaptabilidad ya que pueden ser retirados los tubos para limpieza o re modelamiento del sistema. </a:t>
            </a:r>
          </a:p>
          <a:p>
            <a:r>
              <a:rPr lang="es-CL" sz="2400" dirty="0" smtClean="0"/>
              <a:t>Además de cumplir con lo planteado en el análisis.</a:t>
            </a:r>
          </a:p>
        </p:txBody>
      </p:sp>
      <p:pic>
        <p:nvPicPr>
          <p:cNvPr id="10242" name="Picture 2" descr="Resultado de imagen para manito arrib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03725" y="4543424"/>
            <a:ext cx="3028950" cy="15049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54433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dirty="0" smtClean="0"/>
              <a:t>Análisis y Diseño</a:t>
            </a:r>
            <a:endParaRPr lang="es-CL" dirty="0"/>
          </a:p>
        </p:txBody>
      </p:sp>
      <p:sp>
        <p:nvSpPr>
          <p:cNvPr id="3" name="Marcador de contenido 2"/>
          <p:cNvSpPr>
            <a:spLocks noGrp="1"/>
          </p:cNvSpPr>
          <p:nvPr>
            <p:ph idx="1"/>
          </p:nvPr>
        </p:nvSpPr>
        <p:spPr>
          <a:xfrm>
            <a:off x="766120" y="2207741"/>
            <a:ext cx="9214494" cy="3812059"/>
          </a:xfrm>
        </p:spPr>
        <p:txBody>
          <a:bodyPr>
            <a:normAutofit fontScale="70000" lnSpcReduction="20000"/>
          </a:bodyPr>
          <a:lstStyle/>
          <a:p>
            <a:pPr marL="0" indent="0">
              <a:buNone/>
            </a:pPr>
            <a:r>
              <a:rPr lang="es-CL" b="1" dirty="0"/>
              <a:t>5.1.1. Requerimientos funcionales.</a:t>
            </a:r>
          </a:p>
          <a:p>
            <a:pPr fontAlgn="base"/>
            <a:r>
              <a:rPr lang="es-CL" dirty="0"/>
              <a:t>El sistema debe extraer datos del ambiente.</a:t>
            </a:r>
          </a:p>
          <a:p>
            <a:pPr fontAlgn="base"/>
            <a:r>
              <a:rPr lang="es-CL" dirty="0"/>
              <a:t>El sistema debe detectar la profundidad del agua.</a:t>
            </a:r>
          </a:p>
          <a:p>
            <a:pPr fontAlgn="base"/>
            <a:r>
              <a:rPr lang="es-CL" dirty="0"/>
              <a:t>El sistema debe detectar el </a:t>
            </a:r>
            <a:r>
              <a:rPr lang="es-CL" dirty="0" smtClean="0"/>
              <a:t>PH </a:t>
            </a:r>
            <a:r>
              <a:rPr lang="es-CL" dirty="0"/>
              <a:t>de la solución.</a:t>
            </a:r>
          </a:p>
          <a:p>
            <a:pPr fontAlgn="base"/>
            <a:r>
              <a:rPr lang="es-CL" dirty="0"/>
              <a:t>El sistema debe detectar la temperatura del ambiente.</a:t>
            </a:r>
          </a:p>
          <a:p>
            <a:pPr fontAlgn="base"/>
            <a:r>
              <a:rPr lang="es-CL" dirty="0"/>
              <a:t>El sistema debe detectar la humedad del ambiente.</a:t>
            </a:r>
          </a:p>
          <a:p>
            <a:pPr fontAlgn="base"/>
            <a:r>
              <a:rPr lang="es-CL" dirty="0"/>
              <a:t>El sistema debe detectar la conductividad eléctrica.</a:t>
            </a:r>
          </a:p>
          <a:p>
            <a:pPr fontAlgn="base"/>
            <a:r>
              <a:rPr lang="es-CL" dirty="0"/>
              <a:t>El sistema debe validar y entregar datos recolectados.</a:t>
            </a:r>
          </a:p>
          <a:p>
            <a:pPr fontAlgn="base"/>
            <a:r>
              <a:rPr lang="es-CL" dirty="0"/>
              <a:t>El sistema analiza datos recolectados y verifica si es necesario tomar acción.</a:t>
            </a:r>
          </a:p>
          <a:p>
            <a:pPr fontAlgn="base"/>
            <a:r>
              <a:rPr lang="es-CL" dirty="0"/>
              <a:t>El sistema permite la activación de hardware para regular a este en caso necesario.</a:t>
            </a:r>
          </a:p>
          <a:p>
            <a:pPr fontAlgn="base"/>
            <a:r>
              <a:rPr lang="es-CL" dirty="0"/>
              <a:t>El sistema podrá enviar datos recolectados y alertas a los clientes</a:t>
            </a:r>
          </a:p>
          <a:p>
            <a:pPr fontAlgn="base"/>
            <a:r>
              <a:rPr lang="es-CL" dirty="0"/>
              <a:t>El sistema NO permite el ingreso manual de datos y/o mensajes.</a:t>
            </a:r>
          </a:p>
          <a:p>
            <a:pPr fontAlgn="base"/>
            <a:r>
              <a:rPr lang="es-CL" dirty="0"/>
              <a:t>El sistema debe ser encendido y apagado por el cliente.</a:t>
            </a:r>
          </a:p>
          <a:p>
            <a:endParaRPr lang="es-CL" dirty="0"/>
          </a:p>
        </p:txBody>
      </p:sp>
      <p:pic>
        <p:nvPicPr>
          <p:cNvPr id="11266" name="Picture 2" descr="Resultado de imagen para ide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37600" y="3042207"/>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50851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dirty="0" smtClean="0"/>
              <a:t>Análisis y diseño</a:t>
            </a:r>
            <a:endParaRPr lang="es-CL" dirty="0"/>
          </a:p>
        </p:txBody>
      </p:sp>
      <p:sp>
        <p:nvSpPr>
          <p:cNvPr id="3" name="Marcador de contenido 2"/>
          <p:cNvSpPr>
            <a:spLocks noGrp="1"/>
          </p:cNvSpPr>
          <p:nvPr>
            <p:ph idx="1"/>
          </p:nvPr>
        </p:nvSpPr>
        <p:spPr/>
        <p:txBody>
          <a:bodyPr>
            <a:normAutofit fontScale="85000" lnSpcReduction="20000"/>
          </a:bodyPr>
          <a:lstStyle/>
          <a:p>
            <a:pPr marL="0" indent="0">
              <a:buNone/>
            </a:pPr>
            <a:r>
              <a:rPr lang="es-CL" b="1" dirty="0"/>
              <a:t>5.1.2.Requerimientos no funcionales.</a:t>
            </a:r>
          </a:p>
          <a:p>
            <a:pPr marL="0" indent="0">
              <a:buNone/>
            </a:pPr>
            <a:r>
              <a:rPr lang="es-CL" dirty="0"/>
              <a:t>Software:</a:t>
            </a:r>
          </a:p>
          <a:p>
            <a:pPr fontAlgn="base"/>
            <a:r>
              <a:rPr lang="es-CL" dirty="0"/>
              <a:t>Para cada recolección de datos se necesitan de a lo mas 1 segundo para su correcto funcionamiento.</a:t>
            </a:r>
          </a:p>
          <a:p>
            <a:pPr fontAlgn="base"/>
            <a:r>
              <a:rPr lang="es-CL" dirty="0"/>
              <a:t>La recolección del dato PH debe ser realizada una vez por </a:t>
            </a:r>
            <a:r>
              <a:rPr lang="es-CL" dirty="0" smtClean="0"/>
              <a:t>día </a:t>
            </a:r>
            <a:r>
              <a:rPr lang="es-CL" dirty="0"/>
              <a:t>(Se a reducido el tiempo de este para percatarse de este a baja escala, como lo es este proyecto). Deberá estar en un rango entre 4.8 y 5.2 de PH.</a:t>
            </a:r>
          </a:p>
          <a:p>
            <a:pPr fontAlgn="base"/>
            <a:r>
              <a:rPr lang="es-CL" dirty="0"/>
              <a:t>La recolección del dato de temperatura de ambiente debe ser realizada cada 3 minutos. Esta debe estar a temperatura ambiente, alrededor de 25°C, mientras que la humedad debe estar al 60% de humedad con un gran margen permitido.</a:t>
            </a:r>
          </a:p>
          <a:p>
            <a:pPr fontAlgn="base"/>
            <a:r>
              <a:rPr lang="es-CL" dirty="0"/>
              <a:t>La recolección del dato de conductividad eléctrica debe ser medido cada 10 minutos. Debe estar en un rango de 2.3 a 2.5 </a:t>
            </a:r>
            <a:r>
              <a:rPr lang="es-CL" dirty="0" err="1"/>
              <a:t>ds</a:t>
            </a:r>
            <a:r>
              <a:rPr lang="es-CL" dirty="0"/>
              <a:t>/m</a:t>
            </a:r>
          </a:p>
          <a:p>
            <a:pPr fontAlgn="base"/>
            <a:r>
              <a:rPr lang="es-CL" dirty="0"/>
              <a:t>La recolección del dato de temperatura del agua será medido cada minuto. Debe estar alrededor de 21°C</a:t>
            </a:r>
            <a:r>
              <a:rPr lang="es-CL" dirty="0" smtClean="0"/>
              <a:t>.</a:t>
            </a:r>
            <a:endParaRPr lang="es-CL" dirty="0"/>
          </a:p>
        </p:txBody>
      </p:sp>
    </p:spTree>
    <p:extLst>
      <p:ext uri="{BB962C8B-B14F-4D97-AF65-F5344CB8AC3E}">
        <p14:creationId xmlns:p14="http://schemas.microsoft.com/office/powerpoint/2010/main" val="346202538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la de reuniones Ion">
  <a:themeElements>
    <a:clrScheme name="Sala de reuniones 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FFCB"/>
      </a:folHlink>
    </a:clrScheme>
    <a:fontScheme name="Sala de reuniones 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ala de reuniones 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EC7F02AD-9687-440F-A9DF-FAA6F22270D7}"/>
    </a:ext>
  </a:extLst>
</a:theme>
</file>

<file path=docProps/app.xml><?xml version="1.0" encoding="utf-8"?>
<Properties xmlns="http://schemas.openxmlformats.org/officeDocument/2006/extended-properties" xmlns:vt="http://schemas.openxmlformats.org/officeDocument/2006/docPropsVTypes">
  <Template>Ion Boardroom</Template>
  <TotalTime>1962</TotalTime>
  <Words>940</Words>
  <Application>Microsoft Office PowerPoint</Application>
  <PresentationFormat>Panorámica</PresentationFormat>
  <Paragraphs>105</Paragraphs>
  <Slides>19</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19</vt:i4>
      </vt:variant>
    </vt:vector>
  </HeadingPairs>
  <TitlesOfParts>
    <vt:vector size="23" baseType="lpstr">
      <vt:lpstr>Arial</vt:lpstr>
      <vt:lpstr>Century Gothic</vt:lpstr>
      <vt:lpstr>Wingdings 3</vt:lpstr>
      <vt:lpstr>Sala de reuniones Ion</vt:lpstr>
      <vt:lpstr>Sistema Hidropónico </vt:lpstr>
      <vt:lpstr>Objetivo General</vt:lpstr>
      <vt:lpstr>Objetivos específicos</vt:lpstr>
      <vt:lpstr>Restricciones</vt:lpstr>
      <vt:lpstr>Análisis y diseño de la Maqueta SHA</vt:lpstr>
      <vt:lpstr>Diseño resultante</vt:lpstr>
      <vt:lpstr>¿Por qué este diseño?</vt:lpstr>
      <vt:lpstr>Análisis y Diseño</vt:lpstr>
      <vt:lpstr>Análisis y diseño</vt:lpstr>
      <vt:lpstr>Análisis y diseño</vt:lpstr>
      <vt:lpstr>Diagrama de casos de uso</vt:lpstr>
      <vt:lpstr>Diagrama de actividades</vt:lpstr>
      <vt:lpstr>Diseño: Hardware</vt:lpstr>
      <vt:lpstr>Diseño resultante  Arquitectura Cliente-Servidor</vt:lpstr>
      <vt:lpstr>Implementación</vt:lpstr>
      <vt:lpstr>Carta Gantt</vt:lpstr>
      <vt:lpstr>Conclusiones</vt:lpstr>
      <vt:lpstr>Conclusiones</vt:lpstr>
      <vt:lpstr>Referencias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Sistema Hidropónico</dc:title>
  <dc:creator>AICI</dc:creator>
  <cp:lastModifiedBy>AICI</cp:lastModifiedBy>
  <cp:revision>21</cp:revision>
  <dcterms:created xsi:type="dcterms:W3CDTF">2018-12-12T13:47:53Z</dcterms:created>
  <dcterms:modified xsi:type="dcterms:W3CDTF">2018-12-17T16:37:26Z</dcterms:modified>
</cp:coreProperties>
</file>