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898b049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898b049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6898b0496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6898b0496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6898b049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6898b049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6898b0496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6898b0496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898b049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6898b049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6898b0496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6898b0496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6898b0496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6898b0496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6898b0496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6898b0496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898b04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898b04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898b049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898b049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898b049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898b049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898b049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898b049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d601b4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d601b4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d601b45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d601b45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6898b049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6898b049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68b94d5b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68b94d5b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87825" y="1578400"/>
            <a:ext cx="53667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Proyecto “Portapapeles”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119775" y="3314900"/>
            <a:ext cx="34707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 Grupo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Asignatura: Proyecto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Profesor: Ricardo Valdivia Pinto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Implementación</a:t>
            </a:r>
            <a:r>
              <a:rPr lang="en"/>
              <a:t> de la base de datos en Mongodb.</a:t>
            </a:r>
            <a:endParaRPr/>
          </a:p>
        </p:txBody>
      </p:sp>
      <p:pic>
        <p:nvPicPr>
          <p:cNvPr descr="Resultado de imagen para mongodb" id="189" name="Google Shape;189;p22"/>
          <p:cNvPicPr preferRelativeResize="0"/>
          <p:nvPr/>
        </p:nvPicPr>
        <p:blipFill rotWithShape="1">
          <a:blip r:embed="rId3">
            <a:alphaModFix/>
          </a:blip>
          <a:srcRect b="13830" l="0" r="0" t="13837"/>
          <a:stretch/>
        </p:blipFill>
        <p:spPr>
          <a:xfrm>
            <a:off x="238925" y="4303350"/>
            <a:ext cx="1674700" cy="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100" y="1576650"/>
            <a:ext cx="27146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9900" y="2708138"/>
            <a:ext cx="645795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1145675" y="2114688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Diagramas 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casos de uso</a:t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925" y="322362"/>
            <a:ext cx="4092774" cy="45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052563" y="7027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Carta Gantt</a:t>
            </a: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3" y="1616825"/>
            <a:ext cx="8862975" cy="28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1381450" y="2088550"/>
            <a:ext cx="4053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Contrato</a:t>
            </a:r>
            <a:endParaRPr sz="60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728" y="0"/>
            <a:ext cx="2888271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2600550" y="245425"/>
            <a:ext cx="3942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Riesgos</a:t>
            </a:r>
            <a:endParaRPr sz="6000"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500" y="3807625"/>
            <a:ext cx="1181100" cy="11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1092750" y="1916925"/>
            <a:ext cx="65868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 de implementación y subestimación del trabajo a realizar.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Personal de trabajo sin experiencia en nuevas tecnologías para involucrar al proyecto.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 con el servicio wifi de la universidad.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Mala estimación de tiempos.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Permisos denegados por el servidor.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1762250" y="2114700"/>
            <a:ext cx="5580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Implementación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1014600" y="1693800"/>
            <a:ext cx="71148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Conclusión</a:t>
            </a:r>
            <a:endParaRPr sz="7200"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775" y="3146975"/>
            <a:ext cx="1175825" cy="17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ctrTitle"/>
          </p:nvPr>
        </p:nvSpPr>
        <p:spPr>
          <a:xfrm>
            <a:off x="3187825" y="1578400"/>
            <a:ext cx="53667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royecto “Portapapeles”</a:t>
            </a:r>
            <a:endParaRPr/>
          </a:p>
        </p:txBody>
      </p:sp>
      <p:sp>
        <p:nvSpPr>
          <p:cNvPr id="233" name="Google Shape;233;p29"/>
          <p:cNvSpPr txBox="1"/>
          <p:nvPr>
            <p:ph idx="1" type="subTitle"/>
          </p:nvPr>
        </p:nvSpPr>
        <p:spPr>
          <a:xfrm>
            <a:off x="5119775" y="3314900"/>
            <a:ext cx="34707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 Grupo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Asignatura: Proyecto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Profesor: Ricardo Valdivia Pinto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834775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Introducción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1211550" y="1467275"/>
            <a:ext cx="7038900" cy="31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General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5403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Construir un sistema de edición de texto colaborativo en tiempo real en donde se le permita a los usuarios la edición compartida de código mediante sesiones, la gestión de usuarios, sus archivos y la administración de éstos mediante carpetas.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 Específicos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Desarrollar un sistema dentro de un servidor que contenga un editor de texto que permita el trabajo colaborativo y de tiempo real en el sistema.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Permitir la gestión de perfiles y distintos permisos dentro del sistema.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1052550" y="405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Explicación del programa</a:t>
            </a:r>
            <a:endParaRPr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2137050" y="1686600"/>
            <a:ext cx="4869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PORTAPAPELES EDITOR COLABORATIVO</a:t>
            </a:r>
            <a:endParaRPr b="1" i="1" sz="1800" u="sng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125" y="2571750"/>
            <a:ext cx="2419651" cy="24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790125" y="381700"/>
            <a:ext cx="78465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 requerimientos y cumplimiento de éstos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25" y="1416250"/>
            <a:ext cx="6420325" cy="3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790125" y="381700"/>
            <a:ext cx="78465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 requerimientos y cumplimiento de éstos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875" y="1180475"/>
            <a:ext cx="6841000" cy="38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790125" y="381700"/>
            <a:ext cx="78465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 requerimientos y cumplimiento de éstos</a:t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75" y="1352300"/>
            <a:ext cx="7570199" cy="34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Entidad-Relación 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00" y="918200"/>
            <a:ext cx="7582500" cy="38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Implementación de la base de datos en Mongodb.</a:t>
            </a: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75" y="1424100"/>
            <a:ext cx="5507849" cy="3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