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34"/>
  </p:notesMasterIdLst>
  <p:sldIdLst>
    <p:sldId id="274" r:id="rId2"/>
    <p:sldId id="257" r:id="rId3"/>
    <p:sldId id="270" r:id="rId4"/>
    <p:sldId id="273" r:id="rId5"/>
    <p:sldId id="258" r:id="rId6"/>
    <p:sldId id="317" r:id="rId7"/>
    <p:sldId id="316" r:id="rId8"/>
    <p:sldId id="275" r:id="rId9"/>
    <p:sldId id="311" r:id="rId10"/>
    <p:sldId id="312" r:id="rId11"/>
    <p:sldId id="310" r:id="rId12"/>
    <p:sldId id="297" r:id="rId13"/>
    <p:sldId id="301" r:id="rId14"/>
    <p:sldId id="302" r:id="rId15"/>
    <p:sldId id="314" r:id="rId16"/>
    <p:sldId id="315" r:id="rId17"/>
    <p:sldId id="262" r:id="rId18"/>
    <p:sldId id="263" r:id="rId19"/>
    <p:sldId id="264" r:id="rId20"/>
    <p:sldId id="265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266" r:id="rId29"/>
    <p:sldId id="300" r:id="rId30"/>
    <p:sldId id="313" r:id="rId31"/>
    <p:sldId id="268" r:id="rId32"/>
    <p:sldId id="318" r:id="rId3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8731"/>
    <a:srgbClr val="69D2E8"/>
    <a:srgbClr val="A8DCD8"/>
    <a:srgbClr val="E0E5CC"/>
    <a:srgbClr val="FA6900"/>
    <a:srgbClr val="E4E4CC"/>
    <a:srgbClr val="36B0B2"/>
    <a:srgbClr val="F46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/>
    <p:restoredTop sz="94666"/>
  </p:normalViewPr>
  <p:slideViewPr>
    <p:cSldViewPr snapToGrid="0">
      <p:cViewPr>
        <p:scale>
          <a:sx n="96" d="100"/>
          <a:sy n="96" d="100"/>
        </p:scale>
        <p:origin x="1536" y="8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91394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8417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79e3f6040b52ae7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79e3f6040b52ae7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LUIS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34200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79e3f6040b52ae7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79e3f6040b52ae7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LUIS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3420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79e3f6040b52ae7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79e3f6040b52ae7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LUIS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3420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79e3f6040b52ae7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79e3f6040b52ae7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79e3f6040b52ae7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79e3f6040b52ae7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MANUEL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3420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79e3f6040b52ae7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79e3f6040b52ae7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79e3f6040b52ae7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79e3f6040b52ae7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MANUEL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3420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79e3f6040b52ae7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79e3f6040b52ae7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a23bb526c9b9108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a23bb526c9b9108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FABIÁN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79e3f6040b52ae7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79e3f6040b52ae7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FABIÁN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Permiso: Administrador</a:t>
            </a:r>
            <a:r>
              <a:rPr lang="es-CL" baseline="0"/>
              <a:t> o Usuario Normal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f26a6152a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f26a6152a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27491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LUIS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79e3f6040b52ae7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79e3f6040b52ae7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LUIS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79e3f6040b52ae7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79e3f6040b52ae7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FABIÁN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79e3f6040b52ae7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79e3f6040b52ae7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Demostración :DIEGO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f26a6152a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f26a6152a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DANIELA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939973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79e3f6040b52ae7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79e3f6040b52ae7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MANUEL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a8f7a312f085b3f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a8f7a312f085b3f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DIEGO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a8f7a312f085b3f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a8f7a312f085b3f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DIEGO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3023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f26a6152a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f26a6152a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DANIELA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54714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79e3f6040b52ae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79e3f6040b52ae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CHARLOTTE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79e3f6040b52ae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79e3f6040b52ae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CHARLOTTE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79978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79e3f6040b52ae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79e3f6040b52ae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CHARLOTTE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55840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s-CL"/>
              <a:t>CHARLOTTE</a:t>
            </a:r>
          </a:p>
        </p:txBody>
      </p:sp>
    </p:spTree>
    <p:extLst>
      <p:ext uri="{BB962C8B-B14F-4D97-AF65-F5344CB8AC3E}">
        <p14:creationId xmlns:p14="http://schemas.microsoft.com/office/powerpoint/2010/main" val="369944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79e3f6040b52ae7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79e3f6040b52ae7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/>
              <a:t>LUIS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3420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21209-B173-BF42-87CA-C408EC491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AC3003-CC79-8348-91C5-C91E05B45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98DC6-AC05-C241-B9AE-375950EB8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307A9-EDC5-AE42-B9F5-CCB4B336CE7E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D33E8F-09D7-F842-9324-90D06302D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04660-E0DF-9F41-A520-4D670F517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91372993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0F88B-35BF-5442-ADAE-3D82806E3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B39426-A5EB-A24D-8FD2-0B10508A1D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98947-DA18-8844-AF5B-820DECA28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8D533-A86E-9049-B95D-4B8BFA8E5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EA953-F892-6D44-9BD6-D5C74ECDB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3405248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17F9B7-26FD-724D-9920-EAC7DA84E4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1522E1-490B-0146-B768-5B3C120438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8A746-7579-874D-A2A9-86A0F2E6D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8925C-BAC9-3040-97B9-AE49D9FDC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8CFE9-13E0-E14B-86B3-3FCD3D91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9692086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1E2A6-730E-B14B-AC4E-C623CF919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B3720-4934-7545-9656-5CBF54E00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E23D3-A77A-4E41-A98B-CA7D19BDD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BA0B5-16FF-F742-9043-F7137F921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2C46B-2567-8A4E-B226-83F877992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420398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19604-5FFB-324B-9724-93979D7B6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474B03-FFBB-B141-B14D-855B6AC4C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49694-AB08-0847-BA2D-5E3446FA8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90437-05EC-0A4B-8D8E-087D76410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9046B-4BE5-3F42-BDC9-142FC37C8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1757757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5D9A9-F8EA-0F45-A78F-AFCBBAF63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E2D1D-B21C-BF4C-A301-93EAEF791F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63535A-44B8-3F48-B42F-764FFC5C92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D3B5EF-18A8-A845-ADB9-6955528F0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0CC56-6C96-1E4D-A071-36AC2CBEC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A1220-733E-F643-842B-260A762E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65074647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269CE-D0F7-8C45-8366-3F2BB5015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43A4DB-0663-9347-8066-C441C3A78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FD4B0-2780-C142-A6D7-07AECB4E20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FB1CB-7ACC-014C-8475-8754B98127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604B65-5C66-EA48-8103-1A505845E4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F9B5A5-CFD0-AE4E-B85F-41FED3EE5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0B267F-B2C0-0E4E-B4C3-D8DBA6500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0A5815-5993-D048-A9E4-D2A820F7C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4098806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62E39-3619-6041-AFE0-8A6CFA605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277D33-2A8D-5A48-A794-9C684B79A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CE1EF0-9B94-B248-8775-F6F8D6CB8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4E4EB4-8B8A-9149-82B6-1E965619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9470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ADD617-B9D7-6A4E-B838-A85176551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1C2EC-16EE-EA44-A16C-C88069B6C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C7BAFC-9311-4D45-A692-1638FB4FC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211505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20348-4BA2-CF44-ADCB-CCFFE1F8A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EA487-D0E9-254B-A94B-74B9D5EC8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C55D01-60AF-0B4D-8EE4-CBB6C72BDC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AE5267-5C8E-6B4C-87AF-CEB39DDC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A64C8A-E90B-884B-AA97-63BC1CB5E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22E91A-A54F-544D-99E3-529834EBE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4204013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8D251-9F5B-DA4A-B89C-DBA329768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E0E521-E8FD-274F-97C5-381D3D8F6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ECF01B-7611-0746-AB08-63FED9A13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E825E-E658-A545-9849-60E5F7B62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CC53F0-76F5-AE43-9D4F-7F92888A7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B0406-DB0A-694F-85E8-1215362F0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0653205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E5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9F0CB9-7ED2-FB4D-9669-30D50899E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4C39B-861C-E242-88E1-BAA0E6A00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8829F-E57B-394B-9C0E-681BDD13F8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C6439-FA9A-A44D-947D-EF645526A692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ED724-3691-8D45-8997-B3D7D8DB54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7FAB3-7A74-0B42-A8D4-9CDB873A1B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0936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3" Type="http://schemas.openxmlformats.org/officeDocument/2006/relationships/image" Target="../media/image1.png"/><Relationship Id="rId7" Type="http://schemas.openxmlformats.org/officeDocument/2006/relationships/image" Target="../media/image7.tiff"/><Relationship Id="rId12" Type="http://schemas.openxmlformats.org/officeDocument/2006/relationships/image" Target="../media/image1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tiff"/><Relationship Id="rId11" Type="http://schemas.openxmlformats.org/officeDocument/2006/relationships/image" Target="../media/image11.tiff"/><Relationship Id="rId5" Type="http://schemas.openxmlformats.org/officeDocument/2006/relationships/image" Target="../media/image5.tiff"/><Relationship Id="rId10" Type="http://schemas.openxmlformats.org/officeDocument/2006/relationships/image" Target="../media/image10.tiff"/><Relationship Id="rId4" Type="http://schemas.openxmlformats.org/officeDocument/2006/relationships/image" Target="../media/image4.tiff"/><Relationship Id="rId9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9">
            <a:extLst>
              <a:ext uri="{FF2B5EF4-FFF2-40B4-BE49-F238E27FC236}">
                <a16:creationId xmlns:a16="http://schemas.microsoft.com/office/drawing/2014/main" id="{98904763-CE6C-B949-BC36-3D73BFCB2366}"/>
              </a:ext>
            </a:extLst>
          </p:cNvPr>
          <p:cNvSpPr/>
          <p:nvPr/>
        </p:nvSpPr>
        <p:spPr>
          <a:xfrm>
            <a:off x="1691014" y="-338203"/>
            <a:ext cx="7315200" cy="5503373"/>
          </a:xfrm>
          <a:custGeom>
            <a:avLst/>
            <a:gdLst>
              <a:gd name="connsiteX0" fmla="*/ 0 w 1682836"/>
              <a:gd name="connsiteY0" fmla="*/ 0 h 5143500"/>
              <a:gd name="connsiteX1" fmla="*/ 1682836 w 1682836"/>
              <a:gd name="connsiteY1" fmla="*/ 0 h 5143500"/>
              <a:gd name="connsiteX2" fmla="*/ 1682836 w 1682836"/>
              <a:gd name="connsiteY2" fmla="*/ 5143500 h 5143500"/>
              <a:gd name="connsiteX3" fmla="*/ 0 w 1682836"/>
              <a:gd name="connsiteY3" fmla="*/ 5143500 h 5143500"/>
              <a:gd name="connsiteX4" fmla="*/ 0 w 1682836"/>
              <a:gd name="connsiteY4" fmla="*/ 0 h 5143500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142232 w 5761060"/>
              <a:gd name="connsiteY0" fmla="*/ 381304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142232 w 5761060"/>
              <a:gd name="connsiteY4" fmla="*/ 3813048 h 5161788"/>
              <a:gd name="connsiteX0" fmla="*/ 4425696 w 5761060"/>
              <a:gd name="connsiteY0" fmla="*/ 422452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425696 w 5761060"/>
              <a:gd name="connsiteY4" fmla="*/ 4224528 h 5161788"/>
              <a:gd name="connsiteX0" fmla="*/ 4919472 w 5761060"/>
              <a:gd name="connsiteY0" fmla="*/ 347472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919472 w 5761060"/>
              <a:gd name="connsiteY4" fmla="*/ 3474720 h 5161788"/>
              <a:gd name="connsiteX0" fmla="*/ 6208776 w 7050364"/>
              <a:gd name="connsiteY0" fmla="*/ 3474720 h 5152644"/>
              <a:gd name="connsiteX1" fmla="*/ 7050364 w 7050364"/>
              <a:gd name="connsiteY1" fmla="*/ 0 h 5152644"/>
              <a:gd name="connsiteX2" fmla="*/ 7050364 w 7050364"/>
              <a:gd name="connsiteY2" fmla="*/ 5143500 h 5152644"/>
              <a:gd name="connsiteX3" fmla="*/ 0 w 7050364"/>
              <a:gd name="connsiteY3" fmla="*/ 5152644 h 5152644"/>
              <a:gd name="connsiteX4" fmla="*/ 6208776 w 7050364"/>
              <a:gd name="connsiteY4" fmla="*/ 3474720 h 5152644"/>
              <a:gd name="connsiteX0" fmla="*/ 6025896 w 7050364"/>
              <a:gd name="connsiteY0" fmla="*/ 3310128 h 5152644"/>
              <a:gd name="connsiteX1" fmla="*/ 7050364 w 7050364"/>
              <a:gd name="connsiteY1" fmla="*/ 0 h 5152644"/>
              <a:gd name="connsiteX2" fmla="*/ 7050364 w 7050364"/>
              <a:gd name="connsiteY2" fmla="*/ 5143500 h 5152644"/>
              <a:gd name="connsiteX3" fmla="*/ 0 w 7050364"/>
              <a:gd name="connsiteY3" fmla="*/ 5152644 h 5152644"/>
              <a:gd name="connsiteX4" fmla="*/ 6025896 w 7050364"/>
              <a:gd name="connsiteY4" fmla="*/ 3310128 h 5152644"/>
              <a:gd name="connsiteX0" fmla="*/ 5806440 w 7050364"/>
              <a:gd name="connsiteY0" fmla="*/ 3182112 h 5152644"/>
              <a:gd name="connsiteX1" fmla="*/ 7050364 w 7050364"/>
              <a:gd name="connsiteY1" fmla="*/ 0 h 5152644"/>
              <a:gd name="connsiteX2" fmla="*/ 7050364 w 7050364"/>
              <a:gd name="connsiteY2" fmla="*/ 5143500 h 5152644"/>
              <a:gd name="connsiteX3" fmla="*/ 0 w 7050364"/>
              <a:gd name="connsiteY3" fmla="*/ 5152644 h 5152644"/>
              <a:gd name="connsiteX4" fmla="*/ 5806440 w 7050364"/>
              <a:gd name="connsiteY4" fmla="*/ 3182112 h 5152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0364" h="5152644">
                <a:moveTo>
                  <a:pt x="5806440" y="3182112"/>
                </a:moveTo>
                <a:lnTo>
                  <a:pt x="7050364" y="0"/>
                </a:lnTo>
                <a:lnTo>
                  <a:pt x="7050364" y="5143500"/>
                </a:lnTo>
                <a:lnTo>
                  <a:pt x="0" y="5152644"/>
                </a:lnTo>
                <a:lnTo>
                  <a:pt x="5806440" y="3182112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8AE1858F-13B3-7044-B773-0373104B0ED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D19BFE6-4DF3-4D49-84FB-5489371167EE}"/>
              </a:ext>
            </a:extLst>
          </p:cNvPr>
          <p:cNvSpPr/>
          <p:nvPr/>
        </p:nvSpPr>
        <p:spPr>
          <a:xfrm>
            <a:off x="3068877" y="-338203"/>
            <a:ext cx="6075123" cy="5494229"/>
          </a:xfrm>
          <a:custGeom>
            <a:avLst/>
            <a:gdLst>
              <a:gd name="connsiteX0" fmla="*/ 0 w 1682836"/>
              <a:gd name="connsiteY0" fmla="*/ 0 h 5143500"/>
              <a:gd name="connsiteX1" fmla="*/ 1682836 w 1682836"/>
              <a:gd name="connsiteY1" fmla="*/ 0 h 5143500"/>
              <a:gd name="connsiteX2" fmla="*/ 1682836 w 1682836"/>
              <a:gd name="connsiteY2" fmla="*/ 5143500 h 5143500"/>
              <a:gd name="connsiteX3" fmla="*/ 0 w 1682836"/>
              <a:gd name="connsiteY3" fmla="*/ 5143500 h 5143500"/>
              <a:gd name="connsiteX4" fmla="*/ 0 w 1682836"/>
              <a:gd name="connsiteY4" fmla="*/ 0 h 5143500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142232 w 5761060"/>
              <a:gd name="connsiteY0" fmla="*/ 381304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142232 w 5761060"/>
              <a:gd name="connsiteY4" fmla="*/ 3813048 h 5161788"/>
              <a:gd name="connsiteX0" fmla="*/ 4425696 w 5761060"/>
              <a:gd name="connsiteY0" fmla="*/ 422452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425696 w 5761060"/>
              <a:gd name="connsiteY4" fmla="*/ 4224528 h 5161788"/>
              <a:gd name="connsiteX0" fmla="*/ 4919472 w 5761060"/>
              <a:gd name="connsiteY0" fmla="*/ 347472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919472 w 5761060"/>
              <a:gd name="connsiteY4" fmla="*/ 3474720 h 516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1060" h="5161788">
                <a:moveTo>
                  <a:pt x="4919472" y="3474720"/>
                </a:moveTo>
                <a:lnTo>
                  <a:pt x="5761060" y="0"/>
                </a:lnTo>
                <a:lnTo>
                  <a:pt x="5761060" y="5143500"/>
                </a:lnTo>
                <a:lnTo>
                  <a:pt x="0" y="5161788"/>
                </a:lnTo>
                <a:lnTo>
                  <a:pt x="4919472" y="347472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Google Shape;57;p13">
            <a:extLst>
              <a:ext uri="{FF2B5EF4-FFF2-40B4-BE49-F238E27FC236}">
                <a16:creationId xmlns:a16="http://schemas.microsoft.com/office/drawing/2014/main" id="{D99F6356-8013-E440-AF1A-C98F9C88DE87}"/>
              </a:ext>
            </a:extLst>
          </p:cNvPr>
          <p:cNvSpPr txBox="1">
            <a:spLocks/>
          </p:cNvSpPr>
          <p:nvPr/>
        </p:nvSpPr>
        <p:spPr>
          <a:xfrm>
            <a:off x="6726478" y="3936303"/>
            <a:ext cx="2279736" cy="1139869"/>
          </a:xfrm>
          <a:prstGeom prst="rect">
            <a:avLst/>
          </a:prstGeom>
          <a:solidFill>
            <a:srgbClr val="69D2E8"/>
          </a:solidFill>
          <a:ln w="38100">
            <a:solidFill>
              <a:srgbClr val="A8DCD8"/>
            </a:solidFill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300" b="1" dirty="0" err="1">
                <a:latin typeface="Eurostile"/>
              </a:rPr>
              <a:t>Autores</a:t>
            </a:r>
            <a:r>
              <a:rPr lang="en-US" sz="1300" b="1">
                <a:latin typeface="Eurostile"/>
              </a:rPr>
              <a:t>: 	Luis </a:t>
            </a:r>
            <a:r>
              <a:rPr lang="en-US" sz="1300" b="1" err="1">
                <a:latin typeface="Eurostile"/>
              </a:rPr>
              <a:t>Lecaros</a:t>
            </a:r>
            <a:endParaRPr lang="en-US" sz="1300" b="1">
              <a:latin typeface="Eurostile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300" b="1">
                <a:latin typeface="Eurostile"/>
              </a:rPr>
              <a:t>	Daniela </a:t>
            </a:r>
            <a:r>
              <a:rPr lang="en-US" sz="1300" b="1" err="1">
                <a:latin typeface="Eurostile"/>
              </a:rPr>
              <a:t>Oñate</a:t>
            </a:r>
            <a:endParaRPr lang="en-US" sz="1300" b="1">
              <a:latin typeface="Eurostile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300" b="1">
                <a:latin typeface="Eurostile"/>
              </a:rPr>
              <a:t>	Charlotte Soto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300" b="1">
                <a:latin typeface="Eurostile"/>
              </a:rPr>
              <a:t>	Manuel Tapia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300" b="1">
                <a:latin typeface="Eurostile"/>
              </a:rPr>
              <a:t>	Fabián Urrutia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300" b="1">
                <a:latin typeface="Eurostile"/>
              </a:rPr>
              <a:t>	Diego Valencia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6" y="0"/>
            <a:ext cx="6212972" cy="439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77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>
            <a:off x="413640" y="338114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50F83-0923-5649-995A-8BD0248FBF1A}"/>
              </a:ext>
            </a:extLst>
          </p:cNvPr>
          <p:cNvSpPr txBox="1"/>
          <p:nvPr/>
        </p:nvSpPr>
        <p:spPr>
          <a:xfrm>
            <a:off x="709327" y="447018"/>
            <a:ext cx="2853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Carta </a:t>
            </a:r>
            <a:r>
              <a:rPr lang="es-ES_tradnl" sz="2400" err="1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Gannt</a:t>
            </a:r>
            <a:endParaRPr lang="es-ES_tradnl" sz="24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2717102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40422-CFC5-7B4A-8E35-E9DB2C4FD1DA}"/>
              </a:ext>
            </a:extLst>
          </p:cNvPr>
          <p:cNvSpPr/>
          <p:nvPr/>
        </p:nvSpPr>
        <p:spPr>
          <a:xfrm>
            <a:off x="4881827" y="510420"/>
            <a:ext cx="2677032" cy="370009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14A199-74DF-C740-9260-2C8E7EDDE50D}"/>
              </a:ext>
            </a:extLst>
          </p:cNvPr>
          <p:cNvSpPr txBox="1"/>
          <p:nvPr/>
        </p:nvSpPr>
        <p:spPr>
          <a:xfrm>
            <a:off x="5061675" y="514905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1er sprint</a:t>
            </a:r>
            <a:endParaRPr lang="es-ES_tradnl" sz="18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5C53AB3D-BCC6-DD47-A30E-CB481ED9E3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01" y="1270955"/>
            <a:ext cx="7715752" cy="387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560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>
            <a:off x="413640" y="338114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50F83-0923-5649-995A-8BD0248FBF1A}"/>
              </a:ext>
            </a:extLst>
          </p:cNvPr>
          <p:cNvSpPr txBox="1"/>
          <p:nvPr/>
        </p:nvSpPr>
        <p:spPr>
          <a:xfrm>
            <a:off x="709327" y="447018"/>
            <a:ext cx="2853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Carta </a:t>
            </a:r>
            <a:r>
              <a:rPr lang="es-ES_tradnl" sz="2400" err="1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Gannt</a:t>
            </a:r>
            <a:endParaRPr lang="es-ES_tradnl" sz="24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2717102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40422-CFC5-7B4A-8E35-E9DB2C4FD1DA}"/>
              </a:ext>
            </a:extLst>
          </p:cNvPr>
          <p:cNvSpPr/>
          <p:nvPr/>
        </p:nvSpPr>
        <p:spPr>
          <a:xfrm>
            <a:off x="4881827" y="510420"/>
            <a:ext cx="2677032" cy="370009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14A199-74DF-C740-9260-2C8E7EDDE50D}"/>
              </a:ext>
            </a:extLst>
          </p:cNvPr>
          <p:cNvSpPr txBox="1"/>
          <p:nvPr/>
        </p:nvSpPr>
        <p:spPr>
          <a:xfrm>
            <a:off x="5061675" y="514905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2do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 sprint</a:t>
            </a:r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5C53AB3D-BCC6-DD47-A30E-CB481ED9E3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2" y="1821903"/>
            <a:ext cx="8991357" cy="2595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8128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>
            <a:off x="413640" y="338114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50F83-0923-5649-995A-8BD0248FBF1A}"/>
              </a:ext>
            </a:extLst>
          </p:cNvPr>
          <p:cNvSpPr txBox="1"/>
          <p:nvPr/>
        </p:nvSpPr>
        <p:spPr>
          <a:xfrm>
            <a:off x="709327" y="447018"/>
            <a:ext cx="2853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Carta </a:t>
            </a:r>
            <a:r>
              <a:rPr lang="es-ES_tradnl" sz="2400" err="1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Gannt</a:t>
            </a:r>
            <a:endParaRPr lang="es-ES_tradnl" sz="24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2717102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40422-CFC5-7B4A-8E35-E9DB2C4FD1DA}"/>
              </a:ext>
            </a:extLst>
          </p:cNvPr>
          <p:cNvSpPr/>
          <p:nvPr/>
        </p:nvSpPr>
        <p:spPr>
          <a:xfrm>
            <a:off x="4881827" y="510420"/>
            <a:ext cx="2677032" cy="370009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14A199-74DF-C740-9260-2C8E7EDDE50D}"/>
              </a:ext>
            </a:extLst>
          </p:cNvPr>
          <p:cNvSpPr txBox="1"/>
          <p:nvPr/>
        </p:nvSpPr>
        <p:spPr>
          <a:xfrm>
            <a:off x="5061675" y="514905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5C53AB3D-BCC6-DD47-A30E-CB481ED9E3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801" y="1265173"/>
            <a:ext cx="677545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086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174F5-7B7A-AD49-9719-72D28A626FDA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48CAFE34-E510-3740-818A-07405E9395BD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09B7B2E6-BA4B-2B45-AE9C-11FC64E46369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87A109-012E-754E-A254-BA2878BC04DC}"/>
              </a:ext>
            </a:extLst>
          </p:cNvPr>
          <p:cNvSpPr txBox="1"/>
          <p:nvPr/>
        </p:nvSpPr>
        <p:spPr>
          <a:xfrm>
            <a:off x="2171262" y="2110084"/>
            <a:ext cx="475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Riesgos</a:t>
            </a:r>
          </a:p>
        </p:txBody>
      </p:sp>
      <p:pic>
        <p:nvPicPr>
          <p:cNvPr id="12" name="Google Shape;59;p13">
            <a:extLst>
              <a:ext uri="{FF2B5EF4-FFF2-40B4-BE49-F238E27FC236}">
                <a16:creationId xmlns:a16="http://schemas.microsoft.com/office/drawing/2014/main" id="{73561B9A-300E-014F-89D5-27C588B091D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2185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>
            <a:off x="3511027" y="309859"/>
            <a:ext cx="1903674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 dirty="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3377894" y="14076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50F83-0923-5649-995A-8BD0248FBF1A}"/>
              </a:ext>
            </a:extLst>
          </p:cNvPr>
          <p:cNvSpPr txBox="1"/>
          <p:nvPr/>
        </p:nvSpPr>
        <p:spPr>
          <a:xfrm>
            <a:off x="3585901" y="390509"/>
            <a:ext cx="175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Riesgos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4261265" y="-424559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5C53AB3D-BCC6-DD47-A30E-CB481ED9E3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3598425" y="3258410"/>
            <a:ext cx="1394129" cy="139412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200" b="1" dirty="0">
                <a:latin typeface="+mj-lt"/>
              </a:rPr>
              <a:t>Atraso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en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entregas</a:t>
            </a:r>
            <a:r>
              <a:rPr lang="en-US" sz="1200" b="1" dirty="0">
                <a:latin typeface="+mj-lt"/>
              </a:rPr>
              <a:t> del </a:t>
            </a:r>
            <a:r>
              <a:rPr lang="en-US" sz="1200" b="1" dirty="0" err="1">
                <a:latin typeface="+mj-lt"/>
              </a:rPr>
              <a:t>producto</a:t>
            </a:r>
            <a:endParaRPr lang="en-US" sz="1200" b="1" dirty="0">
              <a:latin typeface="+mj-lt"/>
            </a:endParaRPr>
          </a:p>
        </p:txBody>
      </p:sp>
      <p:sp>
        <p:nvSpPr>
          <p:cNvPr id="13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1146995" y="1802432"/>
            <a:ext cx="1299440" cy="108897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Subestimar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actividades</a:t>
            </a:r>
            <a:endParaRPr lang="en-US" sz="1200" b="1">
              <a:latin typeface="+mj-lt"/>
            </a:endParaRPr>
          </a:p>
        </p:txBody>
      </p:sp>
      <p:sp>
        <p:nvSpPr>
          <p:cNvPr id="14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1093623" y="3421485"/>
            <a:ext cx="1406184" cy="10679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Sobreestimar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actividades</a:t>
            </a:r>
            <a:endParaRPr lang="en-US" sz="1200" b="1">
              <a:latin typeface="+mj-lt"/>
            </a:endParaRPr>
          </a:p>
        </p:txBody>
      </p:sp>
      <p:sp>
        <p:nvSpPr>
          <p:cNvPr id="15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3413613" y="1799260"/>
            <a:ext cx="1763755" cy="10953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Desconocimiento</a:t>
            </a:r>
            <a:r>
              <a:rPr lang="en-US" sz="1200" b="1">
                <a:latin typeface="+mj-lt"/>
              </a:rPr>
              <a:t> de </a:t>
            </a:r>
            <a:r>
              <a:rPr lang="en-US" sz="1200" b="1" err="1">
                <a:latin typeface="+mj-lt"/>
              </a:rPr>
              <a:t>herramientas</a:t>
            </a:r>
            <a:endParaRPr lang="en-US" sz="1200" b="1">
              <a:latin typeface="+mj-lt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8103292" y="880429"/>
            <a:ext cx="45719" cy="4154055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15 Rectángulo"/>
          <p:cNvSpPr/>
          <p:nvPr/>
        </p:nvSpPr>
        <p:spPr>
          <a:xfrm>
            <a:off x="238253" y="873457"/>
            <a:ext cx="45719" cy="4154055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5850530" y="1796090"/>
            <a:ext cx="1763755" cy="10953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Conexión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inestable</a:t>
            </a:r>
            <a:r>
              <a:rPr lang="en-US" sz="1200" b="1">
                <a:latin typeface="+mj-lt"/>
              </a:rPr>
              <a:t> a Internet</a:t>
            </a:r>
          </a:p>
        </p:txBody>
      </p:sp>
      <p:sp>
        <p:nvSpPr>
          <p:cNvPr id="18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5850529" y="3394152"/>
            <a:ext cx="1763755" cy="10953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>
                <a:latin typeface="+mj-lt"/>
              </a:rPr>
              <a:t>Mal </a:t>
            </a:r>
            <a:r>
              <a:rPr lang="en-US" sz="1200" b="1" err="1">
                <a:latin typeface="+mj-lt"/>
              </a:rPr>
              <a:t>funcionamiento</a:t>
            </a:r>
            <a:r>
              <a:rPr lang="en-US" sz="1200" b="1">
                <a:latin typeface="+mj-lt"/>
              </a:rPr>
              <a:t> de </a:t>
            </a:r>
            <a:r>
              <a:rPr lang="en-US" sz="1200" b="1" err="1">
                <a:latin typeface="+mj-lt"/>
              </a:rPr>
              <a:t>los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equipos</a:t>
            </a:r>
            <a:endParaRPr lang="en-US" sz="1200" b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0816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174F5-7B7A-AD49-9719-72D28A626FDA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48CAFE34-E510-3740-818A-07405E9395BD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09B7B2E6-BA4B-2B45-AE9C-11FC64E46369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87A109-012E-754E-A254-BA2878BC04DC}"/>
              </a:ext>
            </a:extLst>
          </p:cNvPr>
          <p:cNvSpPr txBox="1"/>
          <p:nvPr/>
        </p:nvSpPr>
        <p:spPr>
          <a:xfrm>
            <a:off x="2171262" y="2110084"/>
            <a:ext cx="475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Soluciones</a:t>
            </a:r>
          </a:p>
        </p:txBody>
      </p:sp>
      <p:pic>
        <p:nvPicPr>
          <p:cNvPr id="12" name="Google Shape;59;p13">
            <a:extLst>
              <a:ext uri="{FF2B5EF4-FFF2-40B4-BE49-F238E27FC236}">
                <a16:creationId xmlns:a16="http://schemas.microsoft.com/office/drawing/2014/main" id="{73561B9A-300E-014F-89D5-27C588B091D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3786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>
            <a:off x="3511027" y="309859"/>
            <a:ext cx="1903674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3377894" y="14076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50F83-0923-5649-995A-8BD0248FBF1A}"/>
              </a:ext>
            </a:extLst>
          </p:cNvPr>
          <p:cNvSpPr txBox="1"/>
          <p:nvPr/>
        </p:nvSpPr>
        <p:spPr>
          <a:xfrm>
            <a:off x="3585901" y="390509"/>
            <a:ext cx="1753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Soluciones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4261265" y="-424559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5C53AB3D-BCC6-DD47-A30E-CB481ED9E3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939510" y="3244743"/>
            <a:ext cx="1394129" cy="139412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Modificación</a:t>
            </a:r>
            <a:r>
              <a:rPr lang="en-US" sz="1200" b="1">
                <a:latin typeface="+mj-lt"/>
              </a:rPr>
              <a:t> de Carta Gantt</a:t>
            </a:r>
          </a:p>
        </p:txBody>
      </p:sp>
      <p:sp>
        <p:nvSpPr>
          <p:cNvPr id="13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859426" y="1770783"/>
            <a:ext cx="1536843" cy="108897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Redistribución</a:t>
            </a:r>
            <a:r>
              <a:rPr lang="en-US" sz="1200" b="1">
                <a:latin typeface="+mj-lt"/>
              </a:rPr>
              <a:t> del </a:t>
            </a:r>
            <a:r>
              <a:rPr lang="en-US" sz="1200" b="1" err="1">
                <a:latin typeface="+mj-lt"/>
              </a:rPr>
              <a:t>equipo</a:t>
            </a:r>
            <a:r>
              <a:rPr lang="en-US" sz="1200" b="1">
                <a:latin typeface="+mj-lt"/>
              </a:rPr>
              <a:t> de </a:t>
            </a:r>
            <a:r>
              <a:rPr lang="en-US" sz="1200" b="1" err="1">
                <a:latin typeface="+mj-lt"/>
              </a:rPr>
              <a:t>trabajo</a:t>
            </a:r>
            <a:endParaRPr lang="en-US" sz="1200" b="1">
              <a:latin typeface="+mj-lt"/>
            </a:endParaRPr>
          </a:p>
        </p:txBody>
      </p:sp>
      <p:sp>
        <p:nvSpPr>
          <p:cNvPr id="15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3417976" y="1767610"/>
            <a:ext cx="1763755" cy="10953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Investigación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exhaustiva</a:t>
            </a:r>
            <a:r>
              <a:rPr lang="en-US" sz="1200" b="1">
                <a:latin typeface="+mj-lt"/>
              </a:rPr>
              <a:t> de las </a:t>
            </a:r>
            <a:r>
              <a:rPr lang="en-US" sz="1200" b="1" err="1">
                <a:latin typeface="+mj-lt"/>
              </a:rPr>
              <a:t>herramientas</a:t>
            </a:r>
            <a:endParaRPr lang="en-US" sz="1200" b="1">
              <a:latin typeface="+mj-lt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8103292" y="880429"/>
            <a:ext cx="45719" cy="4154055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15 Rectángulo"/>
          <p:cNvSpPr/>
          <p:nvPr/>
        </p:nvSpPr>
        <p:spPr>
          <a:xfrm>
            <a:off x="238253" y="873457"/>
            <a:ext cx="45719" cy="4154055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5850527" y="1767611"/>
            <a:ext cx="1763755" cy="10953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Uso</a:t>
            </a:r>
            <a:r>
              <a:rPr lang="en-US" sz="1200" b="1">
                <a:latin typeface="+mj-lt"/>
              </a:rPr>
              <a:t> de </a:t>
            </a:r>
            <a:r>
              <a:rPr lang="en-US" sz="1200" b="1" err="1">
                <a:latin typeface="+mj-lt"/>
              </a:rPr>
              <a:t>otros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medios</a:t>
            </a:r>
            <a:r>
              <a:rPr lang="en-US" sz="1200" b="1">
                <a:latin typeface="+mj-lt"/>
              </a:rPr>
              <a:t> de </a:t>
            </a:r>
            <a:r>
              <a:rPr lang="en-US" sz="1200" b="1" err="1">
                <a:latin typeface="+mj-lt"/>
              </a:rPr>
              <a:t>conexion</a:t>
            </a:r>
            <a:endParaRPr lang="en-US" sz="1200" b="1">
              <a:latin typeface="+mj-lt"/>
            </a:endParaRPr>
          </a:p>
        </p:txBody>
      </p:sp>
      <p:sp>
        <p:nvSpPr>
          <p:cNvPr id="18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5850528" y="3394152"/>
            <a:ext cx="1763755" cy="10953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+mj-lt"/>
              </a:rPr>
              <a:t>Respaldo</a:t>
            </a:r>
            <a:r>
              <a:rPr lang="en-US" sz="1200" b="1">
                <a:latin typeface="+mj-lt"/>
              </a:rPr>
              <a:t> de la </a:t>
            </a:r>
            <a:r>
              <a:rPr lang="en-US" sz="1200" b="1" err="1">
                <a:latin typeface="+mj-lt"/>
              </a:rPr>
              <a:t>información</a:t>
            </a:r>
            <a:r>
              <a:rPr lang="en-US" sz="1200" b="1">
                <a:latin typeface="+mj-lt"/>
              </a:rPr>
              <a:t> </a:t>
            </a:r>
            <a:r>
              <a:rPr lang="en-US" sz="1200" b="1" err="1">
                <a:latin typeface="+mj-lt"/>
              </a:rPr>
              <a:t>en</a:t>
            </a:r>
            <a:r>
              <a:rPr lang="en-US" sz="1200" b="1">
                <a:latin typeface="+mj-lt"/>
              </a:rPr>
              <a:t> la </a:t>
            </a:r>
            <a:r>
              <a:rPr lang="en-US" sz="1200" b="1" err="1">
                <a:latin typeface="+mj-lt"/>
              </a:rPr>
              <a:t>nube</a:t>
            </a:r>
            <a:endParaRPr lang="en-US" sz="1200" b="1">
              <a:latin typeface="+mj-lt"/>
            </a:endParaRPr>
          </a:p>
        </p:txBody>
      </p:sp>
      <p:sp>
        <p:nvSpPr>
          <p:cNvPr id="19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3700705" y="3342657"/>
            <a:ext cx="1198299" cy="119829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>
                <a:latin typeface="+mj-lt"/>
              </a:rPr>
              <a:t>Horas extras de </a:t>
            </a:r>
            <a:r>
              <a:rPr lang="en-US" sz="1200" b="1" err="1">
                <a:latin typeface="+mj-lt"/>
              </a:rPr>
              <a:t>trabajo</a:t>
            </a:r>
            <a:endParaRPr lang="en-US" sz="1200" b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3162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6426F0-6784-5B41-9BE0-CFE38EF35F87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7BEDABD-D744-E541-A1A9-C864D5854E04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C45FAF0-B2F0-AD4E-801C-BF9943F4541E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FD0717-5E0E-564F-A75F-203C3D850D13}"/>
              </a:ext>
            </a:extLst>
          </p:cNvPr>
          <p:cNvSpPr txBox="1"/>
          <p:nvPr/>
        </p:nvSpPr>
        <p:spPr>
          <a:xfrm>
            <a:off x="2233892" y="2110084"/>
            <a:ext cx="475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Diagramas</a:t>
            </a:r>
          </a:p>
        </p:txBody>
      </p:sp>
      <p:pic>
        <p:nvPicPr>
          <p:cNvPr id="7" name="Google Shape;59;p13">
            <a:extLst>
              <a:ext uri="{FF2B5EF4-FFF2-40B4-BE49-F238E27FC236}">
                <a16:creationId xmlns:a16="http://schemas.microsoft.com/office/drawing/2014/main" id="{EAF74AA7-9C91-AF4D-A16E-2C0E001F4BE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32A4107-0D98-BC4D-A4AD-DC27EC81A2D5}"/>
              </a:ext>
            </a:extLst>
          </p:cNvPr>
          <p:cNvSpPr/>
          <p:nvPr/>
        </p:nvSpPr>
        <p:spPr>
          <a:xfrm>
            <a:off x="413640" y="338114"/>
            <a:ext cx="2794205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0A9DB3B-3B4D-844F-ABA3-9931F6BD2BD6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85E241-774A-8240-872E-1B4B1A2DC263}"/>
              </a:ext>
            </a:extLst>
          </p:cNvPr>
          <p:cNvSpPr txBox="1"/>
          <p:nvPr/>
        </p:nvSpPr>
        <p:spPr>
          <a:xfrm>
            <a:off x="396832" y="309563"/>
            <a:ext cx="2853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Caso de Uso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AD5575F-60F2-9F40-B47B-0ACC582C4DFF}"/>
              </a:ext>
            </a:extLst>
          </p:cNvPr>
          <p:cNvSpPr/>
          <p:nvPr/>
        </p:nvSpPr>
        <p:spPr>
          <a:xfrm rot="10800000">
            <a:off x="2040698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B10E0A-1000-1D4B-B1F8-2538DDE6346B}"/>
              </a:ext>
            </a:extLst>
          </p:cNvPr>
          <p:cNvSpPr txBox="1"/>
          <p:nvPr/>
        </p:nvSpPr>
        <p:spPr>
          <a:xfrm>
            <a:off x="446936" y="6151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11" name="Google Shape;59;p13">
            <a:extLst>
              <a:ext uri="{FF2B5EF4-FFF2-40B4-BE49-F238E27FC236}">
                <a16:creationId xmlns:a16="http://schemas.microsoft.com/office/drawing/2014/main" id="{1A9DD968-08CE-F649-B448-1875C5A66EAA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lh5.googleusercontent.com/WFFBI56zglTfNJvMUVC9YBUuZ4Xxc4cePmMKfcMeIUW8z61TCZiLwyR2pSwh3Lt6FVOYxGZNr5FfvGr5B0oeb76viOaiW_f924p2otGWrUXhqMXhCE3hD2bIHvMlmiqJWOE3l9D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709" y="1307473"/>
            <a:ext cx="5572125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F2D1D20-5A85-BC4F-86DB-BDD85980AC42}"/>
              </a:ext>
            </a:extLst>
          </p:cNvPr>
          <p:cNvSpPr/>
          <p:nvPr/>
        </p:nvSpPr>
        <p:spPr>
          <a:xfrm>
            <a:off x="413639" y="338114"/>
            <a:ext cx="3350513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315C3A2-BDFD-554C-A175-6C338C01F4B0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FE0D30-88B1-5741-9161-C830091A47D5}"/>
              </a:ext>
            </a:extLst>
          </p:cNvPr>
          <p:cNvSpPr txBox="1"/>
          <p:nvPr/>
        </p:nvSpPr>
        <p:spPr>
          <a:xfrm>
            <a:off x="446935" y="309563"/>
            <a:ext cx="3448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Clases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6B8E3691-2DAB-AD4A-8C05-6E96F1C1C461}"/>
              </a:ext>
            </a:extLst>
          </p:cNvPr>
          <p:cNvSpPr/>
          <p:nvPr/>
        </p:nvSpPr>
        <p:spPr>
          <a:xfrm rot="10800000">
            <a:off x="2616894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5C1F41-A261-AA44-8D48-41B08AF9D01F}"/>
              </a:ext>
            </a:extLst>
          </p:cNvPr>
          <p:cNvSpPr txBox="1"/>
          <p:nvPr/>
        </p:nvSpPr>
        <p:spPr>
          <a:xfrm>
            <a:off x="747560" y="652691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10" name="Google Shape;59;p13">
            <a:extLst>
              <a:ext uri="{FF2B5EF4-FFF2-40B4-BE49-F238E27FC236}">
                <a16:creationId xmlns:a16="http://schemas.microsoft.com/office/drawing/2014/main" id="{F4925458-509D-0B4E-BDF9-033718BAA42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21655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https://lh5.googleusercontent.com/35OqEQLEKs3ySpXKusVWiAjw6sZ0RizIR82t30tht-bd4W9eGyQ8XLfUtSjKQ7iv3G6vu25B4v5upOJGILsROPKAghHSPt_KFO4ss3vLzOlKMN12EKIvRzaAmTfVo6LU98ea84C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22" y="1642802"/>
            <a:ext cx="7998452" cy="26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C11D86-52CE-B449-8F16-500E75046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54" y="190466"/>
            <a:ext cx="8352263" cy="4762567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93234C1B-3474-384C-B065-1C4261E40E80}"/>
              </a:ext>
            </a:extLst>
          </p:cNvPr>
          <p:cNvSpPr/>
          <p:nvPr/>
        </p:nvSpPr>
        <p:spPr>
          <a:xfrm rot="5400000">
            <a:off x="1965780" y="-2000625"/>
            <a:ext cx="5161410" cy="9164811"/>
          </a:xfrm>
          <a:custGeom>
            <a:avLst/>
            <a:gdLst>
              <a:gd name="connsiteX0" fmla="*/ 0 w 1682836"/>
              <a:gd name="connsiteY0" fmla="*/ 0 h 5143500"/>
              <a:gd name="connsiteX1" fmla="*/ 1682836 w 1682836"/>
              <a:gd name="connsiteY1" fmla="*/ 0 h 5143500"/>
              <a:gd name="connsiteX2" fmla="*/ 1682836 w 1682836"/>
              <a:gd name="connsiteY2" fmla="*/ 5143500 h 5143500"/>
              <a:gd name="connsiteX3" fmla="*/ 0 w 1682836"/>
              <a:gd name="connsiteY3" fmla="*/ 5143500 h 5143500"/>
              <a:gd name="connsiteX4" fmla="*/ 0 w 1682836"/>
              <a:gd name="connsiteY4" fmla="*/ 0 h 5143500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142232 w 5761060"/>
              <a:gd name="connsiteY0" fmla="*/ 381304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142232 w 5761060"/>
              <a:gd name="connsiteY4" fmla="*/ 3813048 h 5161788"/>
              <a:gd name="connsiteX0" fmla="*/ 4425696 w 5761060"/>
              <a:gd name="connsiteY0" fmla="*/ 422452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425696 w 5761060"/>
              <a:gd name="connsiteY4" fmla="*/ 4224528 h 5161788"/>
              <a:gd name="connsiteX0" fmla="*/ 4919472 w 5761060"/>
              <a:gd name="connsiteY0" fmla="*/ 347472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919472 w 5761060"/>
              <a:gd name="connsiteY4" fmla="*/ 3474720 h 5161788"/>
              <a:gd name="connsiteX0" fmla="*/ 6208776 w 7050364"/>
              <a:gd name="connsiteY0" fmla="*/ 3474720 h 5152644"/>
              <a:gd name="connsiteX1" fmla="*/ 7050364 w 7050364"/>
              <a:gd name="connsiteY1" fmla="*/ 0 h 5152644"/>
              <a:gd name="connsiteX2" fmla="*/ 7050364 w 7050364"/>
              <a:gd name="connsiteY2" fmla="*/ 5143500 h 5152644"/>
              <a:gd name="connsiteX3" fmla="*/ 0 w 7050364"/>
              <a:gd name="connsiteY3" fmla="*/ 5152644 h 5152644"/>
              <a:gd name="connsiteX4" fmla="*/ 6208776 w 7050364"/>
              <a:gd name="connsiteY4" fmla="*/ 3474720 h 5152644"/>
              <a:gd name="connsiteX0" fmla="*/ 6025896 w 7050364"/>
              <a:gd name="connsiteY0" fmla="*/ 3310128 h 5152644"/>
              <a:gd name="connsiteX1" fmla="*/ 7050364 w 7050364"/>
              <a:gd name="connsiteY1" fmla="*/ 0 h 5152644"/>
              <a:gd name="connsiteX2" fmla="*/ 7050364 w 7050364"/>
              <a:gd name="connsiteY2" fmla="*/ 5143500 h 5152644"/>
              <a:gd name="connsiteX3" fmla="*/ 0 w 7050364"/>
              <a:gd name="connsiteY3" fmla="*/ 5152644 h 5152644"/>
              <a:gd name="connsiteX4" fmla="*/ 6025896 w 7050364"/>
              <a:gd name="connsiteY4" fmla="*/ 3310128 h 5152644"/>
              <a:gd name="connsiteX0" fmla="*/ 5806440 w 7050364"/>
              <a:gd name="connsiteY0" fmla="*/ 3182112 h 5152644"/>
              <a:gd name="connsiteX1" fmla="*/ 7050364 w 7050364"/>
              <a:gd name="connsiteY1" fmla="*/ 0 h 5152644"/>
              <a:gd name="connsiteX2" fmla="*/ 7050364 w 7050364"/>
              <a:gd name="connsiteY2" fmla="*/ 5143500 h 5152644"/>
              <a:gd name="connsiteX3" fmla="*/ 0 w 7050364"/>
              <a:gd name="connsiteY3" fmla="*/ 5152644 h 5152644"/>
              <a:gd name="connsiteX4" fmla="*/ 5806440 w 7050364"/>
              <a:gd name="connsiteY4" fmla="*/ 3182112 h 5152644"/>
              <a:gd name="connsiteX0" fmla="*/ 5440680 w 6684604"/>
              <a:gd name="connsiteY0" fmla="*/ 3182112 h 5143500"/>
              <a:gd name="connsiteX1" fmla="*/ 6684604 w 6684604"/>
              <a:gd name="connsiteY1" fmla="*/ 0 h 5143500"/>
              <a:gd name="connsiteX2" fmla="*/ 6684604 w 6684604"/>
              <a:gd name="connsiteY2" fmla="*/ 5143500 h 5143500"/>
              <a:gd name="connsiteX3" fmla="*/ 0 w 6684604"/>
              <a:gd name="connsiteY3" fmla="*/ 5088636 h 5143500"/>
              <a:gd name="connsiteX4" fmla="*/ 5440680 w 6684604"/>
              <a:gd name="connsiteY4" fmla="*/ 3182112 h 5143500"/>
              <a:gd name="connsiteX0" fmla="*/ 3172968 w 4416892"/>
              <a:gd name="connsiteY0" fmla="*/ 3182112 h 5143500"/>
              <a:gd name="connsiteX1" fmla="*/ 4416892 w 4416892"/>
              <a:gd name="connsiteY1" fmla="*/ 0 h 5143500"/>
              <a:gd name="connsiteX2" fmla="*/ 4416892 w 4416892"/>
              <a:gd name="connsiteY2" fmla="*/ 5143500 h 5143500"/>
              <a:gd name="connsiteX3" fmla="*/ 0 w 4416892"/>
              <a:gd name="connsiteY3" fmla="*/ 5125212 h 5143500"/>
              <a:gd name="connsiteX4" fmla="*/ 3172968 w 4416892"/>
              <a:gd name="connsiteY4" fmla="*/ 3182112 h 5143500"/>
              <a:gd name="connsiteX0" fmla="*/ 3941064 w 5184988"/>
              <a:gd name="connsiteY0" fmla="*/ 3182112 h 5143500"/>
              <a:gd name="connsiteX1" fmla="*/ 5184988 w 5184988"/>
              <a:gd name="connsiteY1" fmla="*/ 0 h 5143500"/>
              <a:gd name="connsiteX2" fmla="*/ 5184988 w 5184988"/>
              <a:gd name="connsiteY2" fmla="*/ 5143500 h 5143500"/>
              <a:gd name="connsiteX3" fmla="*/ 0 w 5184988"/>
              <a:gd name="connsiteY3" fmla="*/ 5143500 h 5143500"/>
              <a:gd name="connsiteX4" fmla="*/ 3941064 w 5184988"/>
              <a:gd name="connsiteY4" fmla="*/ 3182112 h 5143500"/>
              <a:gd name="connsiteX0" fmla="*/ 3984378 w 5228302"/>
              <a:gd name="connsiteY0" fmla="*/ 3182112 h 5143500"/>
              <a:gd name="connsiteX1" fmla="*/ 5228302 w 5228302"/>
              <a:gd name="connsiteY1" fmla="*/ 0 h 5143500"/>
              <a:gd name="connsiteX2" fmla="*/ 5228302 w 5228302"/>
              <a:gd name="connsiteY2" fmla="*/ 5143500 h 5143500"/>
              <a:gd name="connsiteX3" fmla="*/ 0 w 5228302"/>
              <a:gd name="connsiteY3" fmla="*/ 5138688 h 5143500"/>
              <a:gd name="connsiteX4" fmla="*/ 3984378 w 5228302"/>
              <a:gd name="connsiteY4" fmla="*/ 3182112 h 5143500"/>
              <a:gd name="connsiteX0" fmla="*/ 4421700 w 5228302"/>
              <a:gd name="connsiteY0" fmla="*/ 4056756 h 5143500"/>
              <a:gd name="connsiteX1" fmla="*/ 5228302 w 5228302"/>
              <a:gd name="connsiteY1" fmla="*/ 0 h 5143500"/>
              <a:gd name="connsiteX2" fmla="*/ 5228302 w 5228302"/>
              <a:gd name="connsiteY2" fmla="*/ 5143500 h 5143500"/>
              <a:gd name="connsiteX3" fmla="*/ 0 w 5228302"/>
              <a:gd name="connsiteY3" fmla="*/ 5138688 h 5143500"/>
              <a:gd name="connsiteX4" fmla="*/ 4421700 w 5228302"/>
              <a:gd name="connsiteY4" fmla="*/ 4056756 h 5143500"/>
              <a:gd name="connsiteX0" fmla="*/ 4421700 w 5228302"/>
              <a:gd name="connsiteY0" fmla="*/ 7780617 h 8867361"/>
              <a:gd name="connsiteX1" fmla="*/ 5215050 w 5228302"/>
              <a:gd name="connsiteY1" fmla="*/ 0 h 8867361"/>
              <a:gd name="connsiteX2" fmla="*/ 5228302 w 5228302"/>
              <a:gd name="connsiteY2" fmla="*/ 8867361 h 8867361"/>
              <a:gd name="connsiteX3" fmla="*/ 0 w 5228302"/>
              <a:gd name="connsiteY3" fmla="*/ 8862549 h 8867361"/>
              <a:gd name="connsiteX4" fmla="*/ 4421700 w 5228302"/>
              <a:gd name="connsiteY4" fmla="*/ 7780617 h 8867361"/>
              <a:gd name="connsiteX0" fmla="*/ 4421700 w 5228302"/>
              <a:gd name="connsiteY0" fmla="*/ 8072168 h 9158912"/>
              <a:gd name="connsiteX1" fmla="*/ 5215053 w 5228302"/>
              <a:gd name="connsiteY1" fmla="*/ 0 h 9158912"/>
              <a:gd name="connsiteX2" fmla="*/ 5228302 w 5228302"/>
              <a:gd name="connsiteY2" fmla="*/ 9158912 h 9158912"/>
              <a:gd name="connsiteX3" fmla="*/ 0 w 5228302"/>
              <a:gd name="connsiteY3" fmla="*/ 9154100 h 9158912"/>
              <a:gd name="connsiteX4" fmla="*/ 4421700 w 5228302"/>
              <a:gd name="connsiteY4" fmla="*/ 8072168 h 9158912"/>
              <a:gd name="connsiteX0" fmla="*/ 4421700 w 5228320"/>
              <a:gd name="connsiteY0" fmla="*/ 8078067 h 9164811"/>
              <a:gd name="connsiteX1" fmla="*/ 5226852 w 5228320"/>
              <a:gd name="connsiteY1" fmla="*/ 0 h 9164811"/>
              <a:gd name="connsiteX2" fmla="*/ 5228302 w 5228320"/>
              <a:gd name="connsiteY2" fmla="*/ 9164811 h 9164811"/>
              <a:gd name="connsiteX3" fmla="*/ 0 w 5228320"/>
              <a:gd name="connsiteY3" fmla="*/ 9159999 h 9164811"/>
              <a:gd name="connsiteX4" fmla="*/ 4421700 w 5228320"/>
              <a:gd name="connsiteY4" fmla="*/ 8078067 h 9164811"/>
              <a:gd name="connsiteX0" fmla="*/ 4354790 w 5161410"/>
              <a:gd name="connsiteY0" fmla="*/ 8078067 h 9164811"/>
              <a:gd name="connsiteX1" fmla="*/ 5159942 w 5161410"/>
              <a:gd name="connsiteY1" fmla="*/ 0 h 9164811"/>
              <a:gd name="connsiteX2" fmla="*/ 5161392 w 5161410"/>
              <a:gd name="connsiteY2" fmla="*/ 9164811 h 9164811"/>
              <a:gd name="connsiteX3" fmla="*/ 0 w 5161410"/>
              <a:gd name="connsiteY3" fmla="*/ 9160002 h 9164811"/>
              <a:gd name="connsiteX4" fmla="*/ 4354790 w 5161410"/>
              <a:gd name="connsiteY4" fmla="*/ 8078067 h 916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1410" h="9164811">
                <a:moveTo>
                  <a:pt x="4354790" y="8078067"/>
                </a:moveTo>
                <a:lnTo>
                  <a:pt x="5159942" y="0"/>
                </a:lnTo>
                <a:cubicBezTo>
                  <a:pt x="5164359" y="2955787"/>
                  <a:pt x="5156975" y="6209024"/>
                  <a:pt x="5161392" y="9164811"/>
                </a:cubicBezTo>
                <a:lnTo>
                  <a:pt x="0" y="9160002"/>
                </a:lnTo>
                <a:lnTo>
                  <a:pt x="4354790" y="8078067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C2BA08E9-3A3D-F548-B0C8-155829CE2FB5}"/>
              </a:ext>
            </a:extLst>
          </p:cNvPr>
          <p:cNvSpPr/>
          <p:nvPr/>
        </p:nvSpPr>
        <p:spPr>
          <a:xfrm rot="16200000">
            <a:off x="1953339" y="-1988185"/>
            <a:ext cx="5203822" cy="9182342"/>
          </a:xfrm>
          <a:custGeom>
            <a:avLst/>
            <a:gdLst>
              <a:gd name="connsiteX0" fmla="*/ 0 w 1682836"/>
              <a:gd name="connsiteY0" fmla="*/ 0 h 5143500"/>
              <a:gd name="connsiteX1" fmla="*/ 1682836 w 1682836"/>
              <a:gd name="connsiteY1" fmla="*/ 0 h 5143500"/>
              <a:gd name="connsiteX2" fmla="*/ 1682836 w 1682836"/>
              <a:gd name="connsiteY2" fmla="*/ 5143500 h 5143500"/>
              <a:gd name="connsiteX3" fmla="*/ 0 w 1682836"/>
              <a:gd name="connsiteY3" fmla="*/ 5143500 h 5143500"/>
              <a:gd name="connsiteX4" fmla="*/ 0 w 1682836"/>
              <a:gd name="connsiteY4" fmla="*/ 0 h 5143500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078224 w 5761060"/>
              <a:gd name="connsiteY0" fmla="*/ 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078224 w 5761060"/>
              <a:gd name="connsiteY4" fmla="*/ 0 h 5161788"/>
              <a:gd name="connsiteX0" fmla="*/ 4142232 w 5761060"/>
              <a:gd name="connsiteY0" fmla="*/ 381304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142232 w 5761060"/>
              <a:gd name="connsiteY4" fmla="*/ 3813048 h 5161788"/>
              <a:gd name="connsiteX0" fmla="*/ 4425696 w 5761060"/>
              <a:gd name="connsiteY0" fmla="*/ 4224528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425696 w 5761060"/>
              <a:gd name="connsiteY4" fmla="*/ 4224528 h 5161788"/>
              <a:gd name="connsiteX0" fmla="*/ 4919472 w 5761060"/>
              <a:gd name="connsiteY0" fmla="*/ 3474720 h 5161788"/>
              <a:gd name="connsiteX1" fmla="*/ 5761060 w 5761060"/>
              <a:gd name="connsiteY1" fmla="*/ 0 h 5161788"/>
              <a:gd name="connsiteX2" fmla="*/ 5761060 w 5761060"/>
              <a:gd name="connsiteY2" fmla="*/ 5143500 h 5161788"/>
              <a:gd name="connsiteX3" fmla="*/ 0 w 5761060"/>
              <a:gd name="connsiteY3" fmla="*/ 5161788 h 5161788"/>
              <a:gd name="connsiteX4" fmla="*/ 4919472 w 5761060"/>
              <a:gd name="connsiteY4" fmla="*/ 3474720 h 5161788"/>
              <a:gd name="connsiteX0" fmla="*/ 4919472 w 5761060"/>
              <a:gd name="connsiteY0" fmla="*/ 3474720 h 5161788"/>
              <a:gd name="connsiteX1" fmla="*/ 5761060 w 5761060"/>
              <a:gd name="connsiteY1" fmla="*/ 0 h 5161788"/>
              <a:gd name="connsiteX2" fmla="*/ 5761060 w 5761060"/>
              <a:gd name="connsiteY2" fmla="*/ 5156752 h 5161788"/>
              <a:gd name="connsiteX3" fmla="*/ 0 w 5761060"/>
              <a:gd name="connsiteY3" fmla="*/ 5161788 h 5161788"/>
              <a:gd name="connsiteX4" fmla="*/ 4919472 w 5761060"/>
              <a:gd name="connsiteY4" fmla="*/ 3474720 h 5161788"/>
              <a:gd name="connsiteX0" fmla="*/ 4362880 w 5204468"/>
              <a:gd name="connsiteY0" fmla="*/ 3474720 h 5156752"/>
              <a:gd name="connsiteX1" fmla="*/ 5204468 w 5204468"/>
              <a:gd name="connsiteY1" fmla="*/ 0 h 5156752"/>
              <a:gd name="connsiteX2" fmla="*/ 5204468 w 5204468"/>
              <a:gd name="connsiteY2" fmla="*/ 5156752 h 5156752"/>
              <a:gd name="connsiteX3" fmla="*/ 0 w 5204468"/>
              <a:gd name="connsiteY3" fmla="*/ 5135283 h 5156752"/>
              <a:gd name="connsiteX4" fmla="*/ 4362880 w 5204468"/>
              <a:gd name="connsiteY4" fmla="*/ 3474720 h 5156752"/>
              <a:gd name="connsiteX0" fmla="*/ 4380578 w 5222166"/>
              <a:gd name="connsiteY0" fmla="*/ 3474720 h 5156752"/>
              <a:gd name="connsiteX1" fmla="*/ 5222166 w 5222166"/>
              <a:gd name="connsiteY1" fmla="*/ 0 h 5156752"/>
              <a:gd name="connsiteX2" fmla="*/ 5222166 w 5222166"/>
              <a:gd name="connsiteY2" fmla="*/ 5156752 h 5156752"/>
              <a:gd name="connsiteX3" fmla="*/ 0 w 5222166"/>
              <a:gd name="connsiteY3" fmla="*/ 5147082 h 5156752"/>
              <a:gd name="connsiteX4" fmla="*/ 4380578 w 5222166"/>
              <a:gd name="connsiteY4" fmla="*/ 3474720 h 5156752"/>
              <a:gd name="connsiteX0" fmla="*/ 4351082 w 5192670"/>
              <a:gd name="connsiteY0" fmla="*/ 3474720 h 5156752"/>
              <a:gd name="connsiteX1" fmla="*/ 5192670 w 5192670"/>
              <a:gd name="connsiteY1" fmla="*/ 0 h 5156752"/>
              <a:gd name="connsiteX2" fmla="*/ 5192670 w 5192670"/>
              <a:gd name="connsiteY2" fmla="*/ 5156752 h 5156752"/>
              <a:gd name="connsiteX3" fmla="*/ 0 w 5192670"/>
              <a:gd name="connsiteY3" fmla="*/ 5147082 h 5156752"/>
              <a:gd name="connsiteX4" fmla="*/ 4351082 w 5192670"/>
              <a:gd name="connsiteY4" fmla="*/ 3474720 h 5156752"/>
              <a:gd name="connsiteX0" fmla="*/ 4351082 w 5203822"/>
              <a:gd name="connsiteY0" fmla="*/ 7500310 h 9182342"/>
              <a:gd name="connsiteX1" fmla="*/ 5203822 w 5203822"/>
              <a:gd name="connsiteY1" fmla="*/ 0 h 9182342"/>
              <a:gd name="connsiteX2" fmla="*/ 5192670 w 5203822"/>
              <a:gd name="connsiteY2" fmla="*/ 9182342 h 9182342"/>
              <a:gd name="connsiteX3" fmla="*/ 0 w 5203822"/>
              <a:gd name="connsiteY3" fmla="*/ 9172672 h 9182342"/>
              <a:gd name="connsiteX4" fmla="*/ 4351082 w 5203822"/>
              <a:gd name="connsiteY4" fmla="*/ 7500310 h 9182342"/>
              <a:gd name="connsiteX0" fmla="*/ 4585257 w 5203822"/>
              <a:gd name="connsiteY0" fmla="*/ 8738095 h 9182342"/>
              <a:gd name="connsiteX1" fmla="*/ 5203822 w 5203822"/>
              <a:gd name="connsiteY1" fmla="*/ 0 h 9182342"/>
              <a:gd name="connsiteX2" fmla="*/ 5192670 w 5203822"/>
              <a:gd name="connsiteY2" fmla="*/ 9182342 h 9182342"/>
              <a:gd name="connsiteX3" fmla="*/ 0 w 5203822"/>
              <a:gd name="connsiteY3" fmla="*/ 9172672 h 9182342"/>
              <a:gd name="connsiteX4" fmla="*/ 4585257 w 5203822"/>
              <a:gd name="connsiteY4" fmla="*/ 8738095 h 918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3822" h="9182342">
                <a:moveTo>
                  <a:pt x="4585257" y="8738095"/>
                </a:moveTo>
                <a:lnTo>
                  <a:pt x="5203822" y="0"/>
                </a:lnTo>
                <a:cubicBezTo>
                  <a:pt x="5200105" y="3060781"/>
                  <a:pt x="5196387" y="6121561"/>
                  <a:pt x="5192670" y="9182342"/>
                </a:cubicBezTo>
                <a:lnTo>
                  <a:pt x="0" y="9172672"/>
                </a:lnTo>
                <a:lnTo>
                  <a:pt x="4585257" y="8738095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oogle Shape;59;p13">
            <a:extLst>
              <a:ext uri="{FF2B5EF4-FFF2-40B4-BE49-F238E27FC236}">
                <a16:creationId xmlns:a16="http://schemas.microsoft.com/office/drawing/2014/main" id="{C76E5D56-3A7B-4945-B758-B6BACC33FC3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2193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1618B4-9D1E-9149-B620-F4DCC155EBBA}"/>
              </a:ext>
            </a:extLst>
          </p:cNvPr>
          <p:cNvSpPr/>
          <p:nvPr/>
        </p:nvSpPr>
        <p:spPr>
          <a:xfrm>
            <a:off x="413640" y="338114"/>
            <a:ext cx="371994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54BE088D-3197-8E43-B6D1-AE10DD2BF13B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>
            <a:off x="517969" y="296394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12D69DDA-65B8-324C-A752-6B2E113AED2F}"/>
              </a:ext>
            </a:extLst>
          </p:cNvPr>
          <p:cNvSpPr/>
          <p:nvPr/>
        </p:nvSpPr>
        <p:spPr>
          <a:xfrm rot="10800000">
            <a:off x="2967622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>
            <a:off x="897871" y="663406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>
            <a:off x="4744041" y="478740"/>
            <a:ext cx="2677032" cy="370009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>
            <a:off x="4923889" y="478740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Almacenar Archivo</a:t>
            </a: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lh4.googleusercontent.com/OWYeino-eRJU0RvKEo_1ZM-ep6orJxAyWxX3uNnyw4a0WBGnALoxjBFYM3xhqVFQZdanEncLUISRxOruFyQfDpnnRJYiiZBhFqR-sg1v-OcPdpv8MjN3wWD9iCzLo3USV72J6xr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68" y="1318966"/>
            <a:ext cx="6967746" cy="355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146870" y="2008846"/>
            <a:ext cx="2677032" cy="370009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327056" y="2009183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Eliminar Archivo</a:t>
            </a: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s://lh3.googleusercontent.com/JrPTfwLGvviZDWJvGqKCxCprrTb099VgerDENuM_inL4jtY2e6OHDHydxc71P71rhGv04hCfUT12G2ws7-JlGMQ4eN91JhBbSvmSCONJK9ZHHnTPAJzqkewSdqxD7zP_6Ritnsm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71" y="443211"/>
            <a:ext cx="6067425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</p:spTree>
    <p:extLst>
      <p:ext uri="{BB962C8B-B14F-4D97-AF65-F5344CB8AC3E}">
        <p14:creationId xmlns:p14="http://schemas.microsoft.com/office/powerpoint/2010/main" val="3844676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77961" y="1939935"/>
            <a:ext cx="2677032" cy="507831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276952" y="1870684"/>
            <a:ext cx="2317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Otorgar Permisos Carpeta</a:t>
            </a: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5122" name="Picture 2" descr="https://lh4.googleusercontent.com/WZ3jNaBtaNoptoh6URkZ7FNFOdJXGVaSNk5MANYR9RfxUE--qz3RGK4fEKl8uGclp1O1RLa1P_Y1IKrz7ofS5ukLzhmZkeL7x5qz2Y46nFvbkxNVSzEdo6vAXJeBK7KfFJG-MGh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744" y="680013"/>
            <a:ext cx="6675964" cy="397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237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77961" y="1939935"/>
            <a:ext cx="2677032" cy="507831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276952" y="1870684"/>
            <a:ext cx="2317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Quitar Permisos Carpeta</a:t>
            </a: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6146" name="Picture 2" descr="https://lh4.googleusercontent.com/Yum_k1dRy4qFEq8wHraEBUAqr8M968XMNABHs7z9Nh9iCs11XFIbieWOf_FD5cerBJc4oq9NpLwn_6Lpe_iKT7Ydcc8kYtQt-Z7Anly5pDLrVxEqef8K-c7uPvZ7KyF6LsK80pt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787" y="602877"/>
            <a:ext cx="6647231" cy="394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685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77961" y="1939935"/>
            <a:ext cx="2677032" cy="507831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276952" y="1870684"/>
            <a:ext cx="2317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Guardar Contenido Editor de Texto</a:t>
            </a:r>
            <a:endParaRPr lang="es-ES_tradnl" sz="18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7170" name="Picture 2" descr="https://lh5.googleusercontent.com/S_voA_oFWcI6TInIFf8AbFk3b6z0wAOCfFTgniYqh3QYt3kLy2xKI4mLCPkb7N-3Z_T424krmEnBALvyrbFkJERbpRLCPINVdxnTOdq57lSW5QJfiGsCstbrEF28Wai11u0x9UB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893" y="559189"/>
            <a:ext cx="6064675" cy="387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482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77961" y="1939935"/>
            <a:ext cx="2677032" cy="507831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276952" y="2009183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Crear Usuario</a:t>
            </a:r>
            <a:endParaRPr lang="es-ES_tradnl" sz="18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8194" name="Picture 2" descr="https://lh5.googleusercontent.com/R2UkLyqpsV0SRmcjcp8my_kxPDikHlyXDijVNfI9ocVSb3HOkF2Yrx-5bTfk0yEyNmNy6NB8i3EE4L78dd1ItN1nl5nRqCgWojWk6rsp7hEmD2CoL_2XXWBu22nh9ePyqKXh7H7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362" y="373735"/>
            <a:ext cx="5641579" cy="443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35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165643" y="1939935"/>
            <a:ext cx="2677032" cy="507831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339582" y="2009183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Modificar Usuario</a:t>
            </a:r>
            <a:endParaRPr lang="es-ES_tradnl" sz="18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9218" name="Picture 2" descr="https://lh5.googleusercontent.com/qU1k87vHlGl33h2uV39EK2yL7Id-k-pYGz56hJyJHI1eUe1wncxzkhIVF1ZrBhgDaXEdHZ8O0Z30ZOSR6_Yh32-u2sU7cp2UeSvojjtEfhGfdD8ZAqW2acY0091NssFAcGCll7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669" y="112690"/>
            <a:ext cx="4810125" cy="486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468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340B672-13FA-6342-90BF-BABAA0A23BD4}"/>
              </a:ext>
            </a:extLst>
          </p:cNvPr>
          <p:cNvSpPr/>
          <p:nvPr/>
        </p:nvSpPr>
        <p:spPr>
          <a:xfrm rot="16200000">
            <a:off x="165643" y="1939935"/>
            <a:ext cx="2677032" cy="507831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D63202-B83A-D849-A5F2-ACA6318C97C1}"/>
              </a:ext>
            </a:extLst>
          </p:cNvPr>
          <p:cNvSpPr txBox="1"/>
          <p:nvPr/>
        </p:nvSpPr>
        <p:spPr>
          <a:xfrm rot="16200000">
            <a:off x="339582" y="2009183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Eliminar Usuario</a:t>
            </a:r>
          </a:p>
        </p:txBody>
      </p:sp>
      <p:pic>
        <p:nvPicPr>
          <p:cNvPr id="17" name="Google Shape;59;p13">
            <a:extLst>
              <a:ext uri="{FF2B5EF4-FFF2-40B4-BE49-F238E27FC236}">
                <a16:creationId xmlns:a16="http://schemas.microsoft.com/office/drawing/2014/main" id="{58FA47CD-0831-F04B-ADC3-AD2B0C7C457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 rot="16200000">
            <a:off x="-1025926" y="1879386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-172204" y="250159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14053" y="361923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_trad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AAE32-F997-094C-A231-B9B6D47CE45B}"/>
              </a:ext>
            </a:extLst>
          </p:cNvPr>
          <p:cNvSpPr txBox="1"/>
          <p:nvPr/>
        </p:nvSpPr>
        <p:spPr>
          <a:xfrm rot="16200000">
            <a:off x="-1220077" y="1988290"/>
            <a:ext cx="3615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Diagrama de Secuencia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668A5E-976D-E94C-88BB-E44AC6AF315C}"/>
              </a:ext>
            </a:extLst>
          </p:cNvPr>
          <p:cNvSpPr txBox="1"/>
          <p:nvPr/>
        </p:nvSpPr>
        <p:spPr>
          <a:xfrm rot="16200000">
            <a:off x="-546207" y="2043313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10242" name="Picture 2" descr="https://lh3.googleusercontent.com/-GaNQw8lKwmuRFYRMtkIrfYn9BzskpWDmxT6caq2-bzB8GfDOdF_SpJCEbuTAufYUa3m4d17Ru0QQ0VhGo3VaOcFlqf45SbmU82WsPtyzmKdPHYfHoa3x88OM4cyiUwTKFdauhq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560" y="189028"/>
            <a:ext cx="4524744" cy="467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412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40C0AB-7982-7943-8F61-46C6887918CE}"/>
              </a:ext>
            </a:extLst>
          </p:cNvPr>
          <p:cNvSpPr/>
          <p:nvPr/>
        </p:nvSpPr>
        <p:spPr>
          <a:xfrm>
            <a:off x="413640" y="338114"/>
            <a:ext cx="3594690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0DC1AA2-0C31-0744-9219-1A7D3ED2F44F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8A85E0-6CDB-F447-81FA-C9D0B0B24314}"/>
              </a:ext>
            </a:extLst>
          </p:cNvPr>
          <p:cNvSpPr txBox="1"/>
          <p:nvPr/>
        </p:nvSpPr>
        <p:spPr>
          <a:xfrm>
            <a:off x="471987" y="347141"/>
            <a:ext cx="3536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Modelado de Base de Datos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957B5C17-EC0C-6E41-BFC9-4A3AC95F5502}"/>
              </a:ext>
            </a:extLst>
          </p:cNvPr>
          <p:cNvSpPr/>
          <p:nvPr/>
        </p:nvSpPr>
        <p:spPr>
          <a:xfrm rot="10800000">
            <a:off x="2854888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F5C9F8-21B0-B04F-9054-BB2375673941}"/>
              </a:ext>
            </a:extLst>
          </p:cNvPr>
          <p:cNvSpPr txBox="1"/>
          <p:nvPr/>
        </p:nvSpPr>
        <p:spPr>
          <a:xfrm>
            <a:off x="816374" y="665325"/>
            <a:ext cx="2853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3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er sprint</a:t>
            </a:r>
          </a:p>
        </p:txBody>
      </p:sp>
      <p:pic>
        <p:nvPicPr>
          <p:cNvPr id="11" name="Google Shape;59;p13">
            <a:extLst>
              <a:ext uri="{FF2B5EF4-FFF2-40B4-BE49-F238E27FC236}">
                <a16:creationId xmlns:a16="http://schemas.microsoft.com/office/drawing/2014/main" id="{32DD2FFB-1D12-234A-A783-2C0CAF4E291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https://lh3.googleusercontent.com/-grqOtyQQBOzYTPNS3yAZs3CYOU0UtwVQNXfuDP2g0ddzdoXjz29fo_Sp73SiwOhVVTtBXSSTm1S3N_2Ub0TRyFwOS93AxWZiq2sjmu5VC_dM6FofQltT-hxTvo5AVPnRhQVF-b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2" y="1883080"/>
            <a:ext cx="8549012" cy="26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6426F0-6784-5B41-9BE0-CFE38EF35F87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7BEDABD-D744-E541-A1A9-C864D5854E04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C45FAF0-B2F0-AD4E-801C-BF9943F4541E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FD0717-5E0E-564F-A75F-203C3D850D13}"/>
              </a:ext>
            </a:extLst>
          </p:cNvPr>
          <p:cNvSpPr txBox="1"/>
          <p:nvPr/>
        </p:nvSpPr>
        <p:spPr>
          <a:xfrm>
            <a:off x="1160787" y="2052061"/>
            <a:ext cx="6822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Implementación</a:t>
            </a:r>
          </a:p>
        </p:txBody>
      </p:sp>
      <p:pic>
        <p:nvPicPr>
          <p:cNvPr id="7" name="Google Shape;59;p13">
            <a:extLst>
              <a:ext uri="{FF2B5EF4-FFF2-40B4-BE49-F238E27FC236}">
                <a16:creationId xmlns:a16="http://schemas.microsoft.com/office/drawing/2014/main" id="{EAF74AA7-9C91-AF4D-A16E-2C0E001F4BE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1639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5E0BACEB-258E-A84A-9216-370090B7BB31}"/>
              </a:ext>
            </a:extLst>
          </p:cNvPr>
          <p:cNvSpPr/>
          <p:nvPr/>
        </p:nvSpPr>
        <p:spPr>
          <a:xfrm>
            <a:off x="1965960" y="977030"/>
            <a:ext cx="5311662" cy="335060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algn="just">
              <a:buClrTx/>
              <a:buSzPts val="1800"/>
            </a:pPr>
            <a:r>
              <a:rPr lang="en-US">
                <a:latin typeface="Eurostile"/>
                <a:cs typeface="Al Bayan Plain" pitchFamily="2" charset="-78"/>
              </a:rPr>
              <a:t>General</a:t>
            </a:r>
          </a:p>
          <a:p>
            <a:pPr marL="114300" algn="just">
              <a:buClrTx/>
              <a:buSzPts val="1800"/>
            </a:pPr>
            <a:endParaRPr lang="en-US">
              <a:latin typeface="Eurostile"/>
              <a:cs typeface="Al Bayan Plain" pitchFamily="2" charset="-78"/>
            </a:endParaRPr>
          </a:p>
          <a:p>
            <a:pPr marL="114300" algn="just">
              <a:buClrTx/>
              <a:buSzPts val="1800"/>
            </a:pPr>
            <a:r>
              <a:rPr lang="en-US" err="1">
                <a:latin typeface="Eurostile"/>
                <a:cs typeface="Al Bayan Plain" pitchFamily="2" charset="-78"/>
              </a:rPr>
              <a:t>Desarrollar</a:t>
            </a:r>
            <a:r>
              <a:rPr lang="en-US">
                <a:latin typeface="Eurostile"/>
                <a:cs typeface="Al Bayan Plain" pitchFamily="2" charset="-78"/>
              </a:rPr>
              <a:t> un </a:t>
            </a:r>
            <a:r>
              <a:rPr lang="en-US" err="1">
                <a:latin typeface="Eurostile"/>
                <a:cs typeface="Al Bayan Plain" pitchFamily="2" charset="-78"/>
              </a:rPr>
              <a:t>servicio</a:t>
            </a:r>
            <a:r>
              <a:rPr lang="en-US">
                <a:latin typeface="Eurostile"/>
                <a:cs typeface="Al Bayan Plain" pitchFamily="2" charset="-78"/>
              </a:rPr>
              <a:t> web que </a:t>
            </a:r>
            <a:r>
              <a:rPr lang="en-US" err="1">
                <a:latin typeface="Eurostile"/>
                <a:cs typeface="Al Bayan Plain" pitchFamily="2" charset="-78"/>
              </a:rPr>
              <a:t>potencie</a:t>
            </a:r>
            <a:r>
              <a:rPr lang="en-US">
                <a:latin typeface="Eurostile"/>
                <a:cs typeface="Al Bayan Plain" pitchFamily="2" charset="-78"/>
              </a:rPr>
              <a:t> la </a:t>
            </a:r>
            <a:r>
              <a:rPr lang="en-US" err="1">
                <a:latin typeface="Eurostile"/>
                <a:cs typeface="Al Bayan Plain" pitchFamily="2" charset="-78"/>
              </a:rPr>
              <a:t>participación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activa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en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clases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mediante</a:t>
            </a:r>
            <a:r>
              <a:rPr lang="en-US">
                <a:latin typeface="Eurostile"/>
                <a:cs typeface="Al Bayan Plain" pitchFamily="2" charset="-78"/>
              </a:rPr>
              <a:t> el </a:t>
            </a:r>
            <a:r>
              <a:rPr lang="en-US" err="1">
                <a:latin typeface="Eurostile"/>
                <a:cs typeface="Al Bayan Plain" pitchFamily="2" charset="-78"/>
              </a:rPr>
              <a:t>trabajo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colaborativo</a:t>
            </a:r>
            <a:r>
              <a:rPr lang="en-US">
                <a:latin typeface="Eurostile"/>
                <a:cs typeface="Al Bayan Plain" pitchFamily="2" charset="-78"/>
              </a:rPr>
              <a:t> y </a:t>
            </a:r>
            <a:r>
              <a:rPr lang="en-US" err="1">
                <a:latin typeface="Eurostile"/>
                <a:cs typeface="Al Bayan Plain" pitchFamily="2" charset="-78"/>
              </a:rPr>
              <a:t>en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tiempo</a:t>
            </a:r>
            <a:r>
              <a:rPr lang="en-US">
                <a:latin typeface="Eurostile"/>
                <a:cs typeface="Al Bayan Plain" pitchFamily="2" charset="-78"/>
              </a:rPr>
              <a:t> real de </a:t>
            </a:r>
            <a:r>
              <a:rPr lang="en-US" err="1">
                <a:latin typeface="Eurostile"/>
                <a:cs typeface="Al Bayan Plain" pitchFamily="2" charset="-78"/>
              </a:rPr>
              <a:t>los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códigos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presentados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en</a:t>
            </a:r>
            <a:r>
              <a:rPr lang="en-US">
                <a:latin typeface="Eurostile"/>
                <a:cs typeface="Al Bayan Plain" pitchFamily="2" charset="-78"/>
              </a:rPr>
              <a:t> las </a:t>
            </a:r>
            <a:r>
              <a:rPr lang="en-US" err="1">
                <a:latin typeface="Eurostile"/>
                <a:cs typeface="Al Bayan Plain" pitchFamily="2" charset="-78"/>
              </a:rPr>
              <a:t>actividades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establecidas</a:t>
            </a:r>
            <a:r>
              <a:rPr lang="en-US">
                <a:latin typeface="Eurostile"/>
                <a:cs typeface="Al Bayan Plain" pitchFamily="2" charset="-78"/>
              </a:rPr>
              <a:t>. La </a:t>
            </a:r>
            <a:r>
              <a:rPr lang="en-US" err="1">
                <a:latin typeface="Eurostile"/>
                <a:cs typeface="Al Bayan Plain" pitchFamily="2" charset="-78"/>
              </a:rPr>
              <a:t>participación</a:t>
            </a:r>
            <a:r>
              <a:rPr lang="en-US">
                <a:latin typeface="Eurostile"/>
                <a:cs typeface="Al Bayan Plain" pitchFamily="2" charset="-78"/>
              </a:rPr>
              <a:t> de </a:t>
            </a:r>
            <a:r>
              <a:rPr lang="en-US" err="1">
                <a:latin typeface="Eurostile"/>
                <a:cs typeface="Al Bayan Plain" pitchFamily="2" charset="-78"/>
              </a:rPr>
              <a:t>parte</a:t>
            </a:r>
            <a:r>
              <a:rPr lang="en-US">
                <a:latin typeface="Eurostile"/>
                <a:cs typeface="Al Bayan Plain" pitchFamily="2" charset="-78"/>
              </a:rPr>
              <a:t> de </a:t>
            </a:r>
            <a:r>
              <a:rPr lang="en-US" err="1">
                <a:latin typeface="Eurostile"/>
                <a:cs typeface="Al Bayan Plain" pitchFamily="2" charset="-78"/>
              </a:rPr>
              <a:t>los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alumnos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durante</a:t>
            </a:r>
            <a:r>
              <a:rPr lang="en-US">
                <a:latin typeface="Eurostile"/>
                <a:cs typeface="Al Bayan Plain" pitchFamily="2" charset="-78"/>
              </a:rPr>
              <a:t> las </a:t>
            </a:r>
            <a:r>
              <a:rPr lang="en-US" err="1">
                <a:latin typeface="Eurostile"/>
                <a:cs typeface="Al Bayan Plain" pitchFamily="2" charset="-78"/>
              </a:rPr>
              <a:t>sesiones</a:t>
            </a:r>
            <a:r>
              <a:rPr lang="en-US">
                <a:latin typeface="Eurostile"/>
                <a:cs typeface="Al Bayan Plain" pitchFamily="2" charset="-78"/>
              </a:rPr>
              <a:t> de </a:t>
            </a:r>
            <a:r>
              <a:rPr lang="en-US" err="1">
                <a:latin typeface="Eurostile"/>
                <a:cs typeface="Al Bayan Plain" pitchFamily="2" charset="-78"/>
              </a:rPr>
              <a:t>clases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serán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determinadas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por</a:t>
            </a:r>
            <a:r>
              <a:rPr lang="en-US">
                <a:latin typeface="Eurostile"/>
                <a:cs typeface="Al Bayan Plain" pitchFamily="2" charset="-78"/>
              </a:rPr>
              <a:t> medio de </a:t>
            </a:r>
            <a:r>
              <a:rPr lang="en-US" err="1">
                <a:latin typeface="Eurostile"/>
                <a:cs typeface="Al Bayan Plain" pitchFamily="2" charset="-78"/>
              </a:rPr>
              <a:t>permisos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asignados</a:t>
            </a:r>
            <a:r>
              <a:rPr lang="en-US">
                <a:latin typeface="Eurostile"/>
                <a:cs typeface="Al Bayan Plain" pitchFamily="2" charset="-78"/>
              </a:rPr>
              <a:t> </a:t>
            </a:r>
            <a:r>
              <a:rPr lang="en-US" err="1">
                <a:latin typeface="Eurostile"/>
                <a:cs typeface="Al Bayan Plain" pitchFamily="2" charset="-78"/>
              </a:rPr>
              <a:t>mediante</a:t>
            </a:r>
            <a:r>
              <a:rPr lang="en-US">
                <a:latin typeface="Eurostile"/>
                <a:cs typeface="Al Bayan Plain" pitchFamily="2" charset="-78"/>
              </a:rPr>
              <a:t> la </a:t>
            </a:r>
            <a:r>
              <a:rPr lang="en-US" err="1">
                <a:latin typeface="Eurostile"/>
                <a:cs typeface="Al Bayan Plain" pitchFamily="2" charset="-78"/>
              </a:rPr>
              <a:t>ejecución</a:t>
            </a:r>
            <a:r>
              <a:rPr lang="en-US">
                <a:latin typeface="Eurostile"/>
                <a:cs typeface="Al Bayan Plain" pitchFamily="2" charset="-78"/>
              </a:rPr>
              <a:t> de las </a:t>
            </a:r>
            <a:r>
              <a:rPr lang="en-US" err="1">
                <a:latin typeface="Eurostile"/>
                <a:cs typeface="Al Bayan Plain" pitchFamily="2" charset="-78"/>
              </a:rPr>
              <a:t>dinámicas</a:t>
            </a:r>
            <a:r>
              <a:rPr lang="en-US">
                <a:latin typeface="Eurostile"/>
                <a:cs typeface="Al Bayan Plain" pitchFamily="2" charset="-78"/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5F38C0E-2027-4149-91E1-53D10054645C}"/>
              </a:ext>
            </a:extLst>
          </p:cNvPr>
          <p:cNvSpPr/>
          <p:nvPr/>
        </p:nvSpPr>
        <p:spPr>
          <a:xfrm>
            <a:off x="3395404" y="5989177"/>
            <a:ext cx="1477703" cy="1154697"/>
          </a:xfrm>
          <a:prstGeom prst="rect">
            <a:avLst/>
          </a:prstGeom>
          <a:solidFill>
            <a:srgbClr val="F66B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32B7260-5DE3-3949-81F8-FF10F7938CAD}"/>
              </a:ext>
            </a:extLst>
          </p:cNvPr>
          <p:cNvSpPr/>
          <p:nvPr/>
        </p:nvSpPr>
        <p:spPr>
          <a:xfrm>
            <a:off x="2695610" y="5411828"/>
            <a:ext cx="1477703" cy="1154697"/>
          </a:xfrm>
          <a:prstGeom prst="rect">
            <a:avLst/>
          </a:prstGeom>
          <a:solidFill>
            <a:srgbClr val="CE3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9F5655-E3A2-CD47-BF51-03FC527338EC}"/>
              </a:ext>
            </a:extLst>
          </p:cNvPr>
          <p:cNvSpPr/>
          <p:nvPr/>
        </p:nvSpPr>
        <p:spPr>
          <a:xfrm>
            <a:off x="1490886" y="667905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oogle Shape;59;p13">
            <a:extLst>
              <a:ext uri="{FF2B5EF4-FFF2-40B4-BE49-F238E27FC236}">
                <a16:creationId xmlns:a16="http://schemas.microsoft.com/office/drawing/2014/main" id="{E5F0AA74-0229-2440-95C5-A7FB3AA33B2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">
            <a:extLst>
              <a:ext uri="{FF2B5EF4-FFF2-40B4-BE49-F238E27FC236}">
                <a16:creationId xmlns:a16="http://schemas.microsoft.com/office/drawing/2014/main" id="{1149C0ED-1871-0B41-BB21-A608BB212110}"/>
              </a:ext>
            </a:extLst>
          </p:cNvPr>
          <p:cNvSpPr/>
          <p:nvPr/>
        </p:nvSpPr>
        <p:spPr>
          <a:xfrm rot="10800000">
            <a:off x="3454037" y="838255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72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6426F0-6784-5B41-9BE0-CFE38EF35F87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7BEDABD-D744-E541-A1A9-C864D5854E04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C45FAF0-B2F0-AD4E-801C-BF9943F4541E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FD0717-5E0E-564F-A75F-203C3D850D13}"/>
              </a:ext>
            </a:extLst>
          </p:cNvPr>
          <p:cNvSpPr txBox="1"/>
          <p:nvPr/>
        </p:nvSpPr>
        <p:spPr>
          <a:xfrm>
            <a:off x="1160787" y="2052061"/>
            <a:ext cx="6822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Manual de Usuario</a:t>
            </a:r>
          </a:p>
        </p:txBody>
      </p:sp>
      <p:pic>
        <p:nvPicPr>
          <p:cNvPr id="7" name="Google Shape;59;p13">
            <a:extLst>
              <a:ext uri="{FF2B5EF4-FFF2-40B4-BE49-F238E27FC236}">
                <a16:creationId xmlns:a16="http://schemas.microsoft.com/office/drawing/2014/main" id="{EAF74AA7-9C91-AF4D-A16E-2C0E001F4BE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0841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5D9B11A-1979-654E-AA6A-34F62F4D0472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A42A201-1641-B044-A28B-E26FD04D3A8F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2C2A97E-BA9F-DB40-B0FB-6182685099FB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2E9C0A-A785-6B46-8965-E83B7BA5AA31}"/>
              </a:ext>
            </a:extLst>
          </p:cNvPr>
          <p:cNvSpPr txBox="1"/>
          <p:nvPr/>
        </p:nvSpPr>
        <p:spPr>
          <a:xfrm>
            <a:off x="2196314" y="2110084"/>
            <a:ext cx="475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Conclusión</a:t>
            </a:r>
          </a:p>
        </p:txBody>
      </p:sp>
      <p:pic>
        <p:nvPicPr>
          <p:cNvPr id="8" name="Google Shape;59;p13">
            <a:extLst>
              <a:ext uri="{FF2B5EF4-FFF2-40B4-BE49-F238E27FC236}">
                <a16:creationId xmlns:a16="http://schemas.microsoft.com/office/drawing/2014/main" id="{FCF14245-CCF5-5549-A8C9-62878CD71F3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0B2AF6-7824-ED4B-A115-E3BC198CE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44072"/>
            <a:ext cx="9391698" cy="7043774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DA42A201-1641-B044-A28B-E26FD04D3A8F}"/>
              </a:ext>
            </a:extLst>
          </p:cNvPr>
          <p:cNvSpPr/>
          <p:nvPr/>
        </p:nvSpPr>
        <p:spPr>
          <a:xfrm rot="10800000">
            <a:off x="4572000" y="1080316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2C2A97E-BA9F-DB40-B0FB-6182685099FB}"/>
              </a:ext>
            </a:extLst>
          </p:cNvPr>
          <p:cNvSpPr/>
          <p:nvPr/>
        </p:nvSpPr>
        <p:spPr>
          <a:xfrm>
            <a:off x="321374" y="244115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8" name="Google Shape;59;p13">
            <a:extLst>
              <a:ext uri="{FF2B5EF4-FFF2-40B4-BE49-F238E27FC236}">
                <a16:creationId xmlns:a16="http://schemas.microsoft.com/office/drawing/2014/main" id="{FCF14245-CCF5-5549-A8C9-62878CD71F3C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336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AF1BFFE-913F-FE44-A220-639424D840C3}"/>
              </a:ext>
            </a:extLst>
          </p:cNvPr>
          <p:cNvSpPr/>
          <p:nvPr/>
        </p:nvSpPr>
        <p:spPr>
          <a:xfrm>
            <a:off x="3395404" y="5989177"/>
            <a:ext cx="1477703" cy="1154697"/>
          </a:xfrm>
          <a:prstGeom prst="rect">
            <a:avLst/>
          </a:prstGeom>
          <a:solidFill>
            <a:srgbClr val="F66B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0A8D46-1BD9-C440-9D31-DF0EB39B0689}"/>
              </a:ext>
            </a:extLst>
          </p:cNvPr>
          <p:cNvSpPr/>
          <p:nvPr/>
        </p:nvSpPr>
        <p:spPr>
          <a:xfrm>
            <a:off x="2695610" y="5411828"/>
            <a:ext cx="1477703" cy="1154697"/>
          </a:xfrm>
          <a:prstGeom prst="rect">
            <a:avLst/>
          </a:prstGeom>
          <a:solidFill>
            <a:srgbClr val="CE3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5049EA-5FA3-1048-BF78-4E4237922966}"/>
              </a:ext>
            </a:extLst>
          </p:cNvPr>
          <p:cNvSpPr/>
          <p:nvPr/>
        </p:nvSpPr>
        <p:spPr>
          <a:xfrm>
            <a:off x="3395404" y="-1834914"/>
            <a:ext cx="1477703" cy="1154697"/>
          </a:xfrm>
          <a:prstGeom prst="rect">
            <a:avLst/>
          </a:prstGeom>
          <a:solidFill>
            <a:srgbClr val="053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A2D078-E1FC-3940-8332-063E4996B7C0}"/>
              </a:ext>
            </a:extLst>
          </p:cNvPr>
          <p:cNvSpPr/>
          <p:nvPr/>
        </p:nvSpPr>
        <p:spPr>
          <a:xfrm>
            <a:off x="2637024" y="-1303926"/>
            <a:ext cx="1477703" cy="1154697"/>
          </a:xfrm>
          <a:prstGeom prst="rect">
            <a:avLst/>
          </a:prstGeom>
          <a:solidFill>
            <a:srgbClr val="21B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5EC792-1EB7-7B4E-9B26-189C4337973E}"/>
              </a:ext>
            </a:extLst>
          </p:cNvPr>
          <p:cNvSpPr/>
          <p:nvPr/>
        </p:nvSpPr>
        <p:spPr>
          <a:xfrm>
            <a:off x="1841326" y="880429"/>
            <a:ext cx="5344525" cy="3447205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r>
              <a:rPr lang="en-US" err="1">
                <a:solidFill>
                  <a:schemeClr val="bg1"/>
                </a:solidFill>
                <a:latin typeface="Eurostile"/>
              </a:rPr>
              <a:t>Específicos</a:t>
            </a:r>
            <a:endParaRPr lang="en-US">
              <a:solidFill>
                <a:schemeClr val="bg1"/>
              </a:solidFill>
              <a:latin typeface="Eurostile"/>
            </a:endParaRPr>
          </a:p>
          <a:p>
            <a:pPr algn="just" fontAlgn="base"/>
            <a:endParaRPr lang="en-US">
              <a:solidFill>
                <a:schemeClr val="bg1"/>
              </a:solidFill>
              <a:latin typeface="Eurostile"/>
            </a:endParaRPr>
          </a:p>
          <a:p>
            <a:pPr marL="342900" indent="-342900" algn="just" fontAlgn="base">
              <a:buFont typeface="+mj-lt"/>
              <a:buAutoNum type="arabicPeriod"/>
            </a:pPr>
            <a:r>
              <a:rPr lang="en-US" err="1">
                <a:solidFill>
                  <a:schemeClr val="bg1"/>
                </a:solidFill>
                <a:latin typeface="Eurostile"/>
              </a:rPr>
              <a:t>Desarrollar</a:t>
            </a:r>
            <a:r>
              <a:rPr lang="en-US">
                <a:solidFill>
                  <a:schemeClr val="bg1"/>
                </a:solidFill>
                <a:latin typeface="Eurostile"/>
              </a:rPr>
              <a:t> un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sistema</a:t>
            </a:r>
            <a:r>
              <a:rPr lang="en-US">
                <a:solidFill>
                  <a:schemeClr val="bg1"/>
                </a:solidFill>
                <a:latin typeface="Eurostile"/>
              </a:rPr>
              <a:t> que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contenga</a:t>
            </a:r>
            <a:r>
              <a:rPr lang="en-US">
                <a:solidFill>
                  <a:schemeClr val="bg1"/>
                </a:solidFill>
                <a:latin typeface="Eurostile"/>
              </a:rPr>
              <a:t> un editor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texto</a:t>
            </a:r>
            <a:r>
              <a:rPr lang="en-US">
                <a:solidFill>
                  <a:schemeClr val="bg1"/>
                </a:solidFill>
                <a:latin typeface="Eurostile"/>
              </a:rPr>
              <a:t> que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permita</a:t>
            </a:r>
            <a:r>
              <a:rPr lang="en-US">
                <a:solidFill>
                  <a:schemeClr val="bg1"/>
                </a:solidFill>
                <a:latin typeface="Eurostile"/>
              </a:rPr>
              <a:t> la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modificación</a:t>
            </a:r>
            <a:r>
              <a:rPr lang="en-US">
                <a:solidFill>
                  <a:schemeClr val="bg1"/>
                </a:solidFill>
                <a:latin typeface="Eurostile"/>
              </a:rPr>
              <a:t>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su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contenido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en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tiempo</a:t>
            </a:r>
            <a:r>
              <a:rPr lang="en-US">
                <a:solidFill>
                  <a:schemeClr val="bg1"/>
                </a:solidFill>
                <a:latin typeface="Eurostile"/>
              </a:rPr>
              <a:t> real y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manera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colaborativa</a:t>
            </a:r>
            <a:r>
              <a:rPr lang="en-US">
                <a:solidFill>
                  <a:schemeClr val="bg1"/>
                </a:solidFill>
                <a:latin typeface="Eurostile"/>
              </a:rPr>
              <a:t>.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n-US" err="1">
                <a:solidFill>
                  <a:schemeClr val="bg1"/>
                </a:solidFill>
                <a:latin typeface="Eurostile"/>
              </a:rPr>
              <a:t>Permitir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gestionar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sesiones</a:t>
            </a:r>
            <a:r>
              <a:rPr lang="en-US">
                <a:solidFill>
                  <a:schemeClr val="bg1"/>
                </a:solidFill>
                <a:latin typeface="Eurostile"/>
              </a:rPr>
              <a:t>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trabajo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académicas</a:t>
            </a:r>
            <a:r>
              <a:rPr lang="en-US">
                <a:solidFill>
                  <a:schemeClr val="bg1"/>
                </a:solidFill>
                <a:latin typeface="Eurostile"/>
              </a:rPr>
              <a:t> entre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profesores</a:t>
            </a:r>
            <a:r>
              <a:rPr lang="en-US">
                <a:solidFill>
                  <a:schemeClr val="bg1"/>
                </a:solidFill>
                <a:latin typeface="Eurostile"/>
              </a:rPr>
              <a:t> y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estudiantes</a:t>
            </a:r>
            <a:r>
              <a:rPr lang="en-US">
                <a:solidFill>
                  <a:schemeClr val="bg1"/>
                </a:solidFill>
                <a:latin typeface="Eurostile"/>
              </a:rPr>
              <a:t> a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través</a:t>
            </a:r>
            <a:r>
              <a:rPr lang="en-US">
                <a:solidFill>
                  <a:schemeClr val="bg1"/>
                </a:solidFill>
                <a:latin typeface="Eurostile"/>
              </a:rPr>
              <a:t>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dinámicas</a:t>
            </a:r>
            <a:r>
              <a:rPr lang="en-US">
                <a:solidFill>
                  <a:schemeClr val="bg1"/>
                </a:solidFill>
                <a:latin typeface="Eurostile"/>
              </a:rPr>
              <a:t>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clases</a:t>
            </a:r>
            <a:r>
              <a:rPr lang="en-US">
                <a:solidFill>
                  <a:schemeClr val="bg1"/>
                </a:solidFill>
                <a:latin typeface="Eurostile"/>
              </a:rPr>
              <a:t>.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n-US" err="1">
                <a:solidFill>
                  <a:schemeClr val="bg1"/>
                </a:solidFill>
                <a:latin typeface="Eurostile"/>
              </a:rPr>
              <a:t>Definir</a:t>
            </a:r>
            <a:r>
              <a:rPr lang="en-US">
                <a:solidFill>
                  <a:schemeClr val="bg1"/>
                </a:solidFill>
                <a:latin typeface="Eurostile"/>
              </a:rPr>
              <a:t> un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administrador</a:t>
            </a:r>
            <a:r>
              <a:rPr lang="en-US">
                <a:solidFill>
                  <a:schemeClr val="bg1"/>
                </a:solidFill>
                <a:latin typeface="Eurostile"/>
              </a:rPr>
              <a:t>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archivos</a:t>
            </a:r>
            <a:r>
              <a:rPr lang="en-US">
                <a:solidFill>
                  <a:schemeClr val="bg1"/>
                </a:solidFill>
                <a:latin typeface="Eurostile"/>
              </a:rPr>
              <a:t> a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nivel</a:t>
            </a:r>
            <a:r>
              <a:rPr lang="en-US">
                <a:solidFill>
                  <a:schemeClr val="bg1"/>
                </a:solidFill>
                <a:latin typeface="Eurostile"/>
              </a:rPr>
              <a:t> web que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permita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gestionar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documentos</a:t>
            </a:r>
            <a:r>
              <a:rPr lang="en-US">
                <a:solidFill>
                  <a:schemeClr val="bg1"/>
                </a:solidFill>
                <a:latin typeface="Eurostile"/>
              </a:rPr>
              <a:t> y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carpetas</a:t>
            </a:r>
            <a:r>
              <a:rPr lang="en-US">
                <a:solidFill>
                  <a:schemeClr val="bg1"/>
                </a:solidFill>
                <a:latin typeface="Eurostile"/>
              </a:rPr>
              <a:t> a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través</a:t>
            </a:r>
            <a:r>
              <a:rPr lang="en-US">
                <a:solidFill>
                  <a:schemeClr val="bg1"/>
                </a:solidFill>
                <a:latin typeface="Eurostile"/>
              </a:rPr>
              <a:t>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perfiles</a:t>
            </a:r>
            <a:r>
              <a:rPr lang="en-US">
                <a:solidFill>
                  <a:schemeClr val="bg1"/>
                </a:solidFill>
                <a:latin typeface="Eurostile"/>
              </a:rPr>
              <a:t> de </a:t>
            </a:r>
            <a:r>
              <a:rPr lang="en-US" err="1">
                <a:solidFill>
                  <a:schemeClr val="bg1"/>
                </a:solidFill>
                <a:latin typeface="Eurostile"/>
              </a:rPr>
              <a:t>usuario</a:t>
            </a:r>
            <a:r>
              <a:rPr lang="en-US">
                <a:solidFill>
                  <a:schemeClr val="bg1"/>
                </a:solidFill>
                <a:latin typeface="Eurostile"/>
              </a:rPr>
              <a:t>.</a:t>
            </a: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8A9AA4B5-C21C-BF45-8B63-72EE685D2E57}"/>
              </a:ext>
            </a:extLst>
          </p:cNvPr>
          <p:cNvSpPr/>
          <p:nvPr/>
        </p:nvSpPr>
        <p:spPr>
          <a:xfrm rot="5400000">
            <a:off x="3541963" y="784779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7E22B3A0-6346-7E48-B850-7A501B36A14F}"/>
              </a:ext>
            </a:extLst>
          </p:cNvPr>
          <p:cNvSpPr/>
          <p:nvPr/>
        </p:nvSpPr>
        <p:spPr>
          <a:xfrm rot="16200000">
            <a:off x="1221466" y="738138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oogle Shape;59;p13">
            <a:extLst>
              <a:ext uri="{FF2B5EF4-FFF2-40B4-BE49-F238E27FC236}">
                <a16:creationId xmlns:a16="http://schemas.microsoft.com/office/drawing/2014/main" id="{93DBE8C6-A130-CB4A-9BD2-40B7F24E242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2252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838AACC-3F43-BF4D-AC49-D2F5BF0E42AA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312C8904-7D3A-A347-B6BA-E1E68F560889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A8DE6DD9-0B7B-5842-96FA-C57498A7ED5C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DB1C31-58D3-3F41-8582-8CD9E7B107F6}"/>
              </a:ext>
            </a:extLst>
          </p:cNvPr>
          <p:cNvSpPr txBox="1"/>
          <p:nvPr/>
        </p:nvSpPr>
        <p:spPr>
          <a:xfrm>
            <a:off x="1841327" y="2110084"/>
            <a:ext cx="542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Herramientas</a:t>
            </a:r>
          </a:p>
        </p:txBody>
      </p:sp>
      <p:pic>
        <p:nvPicPr>
          <p:cNvPr id="10" name="Google Shape;59;p13">
            <a:extLst>
              <a:ext uri="{FF2B5EF4-FFF2-40B4-BE49-F238E27FC236}">
                <a16:creationId xmlns:a16="http://schemas.microsoft.com/office/drawing/2014/main" id="{132D2D43-AAB3-8C47-84EC-6CA7F5085D2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59;p13">
            <a:extLst>
              <a:ext uri="{FF2B5EF4-FFF2-40B4-BE49-F238E27FC236}">
                <a16:creationId xmlns:a16="http://schemas.microsoft.com/office/drawing/2014/main" id="{132D2D43-AAB3-8C47-84EC-6CA7F5085D2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BB8D02E-DD07-5D4A-9878-20E9A49EEEB5}"/>
              </a:ext>
            </a:extLst>
          </p:cNvPr>
          <p:cNvSpPr/>
          <p:nvPr/>
        </p:nvSpPr>
        <p:spPr>
          <a:xfrm>
            <a:off x="1861225" y="789336"/>
            <a:ext cx="5917801" cy="3564827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endParaRPr lang="en-US" dirty="0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8AB1F20E-2B5A-884B-95B2-09E71DB03BE8}"/>
              </a:ext>
            </a:extLst>
          </p:cNvPr>
          <p:cNvSpPr/>
          <p:nvPr/>
        </p:nvSpPr>
        <p:spPr>
          <a:xfrm rot="5400000">
            <a:off x="4786401" y="506484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7AC6511-63DA-B24D-B2C0-26C677EDAE59}"/>
              </a:ext>
            </a:extLst>
          </p:cNvPr>
          <p:cNvSpPr/>
          <p:nvPr/>
        </p:nvSpPr>
        <p:spPr>
          <a:xfrm rot="16200000">
            <a:off x="537152" y="784779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8295EC-4939-7C45-896B-E3E966CE8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1500" y="156165"/>
            <a:ext cx="1587500" cy="1587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688AF-B65F-314A-84F9-EF5A60A4DD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959" y="1506105"/>
            <a:ext cx="2327637" cy="7758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83C9D3-921D-3249-B557-A3CE93C385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997" y="9696"/>
            <a:ext cx="3062051" cy="16403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B023CE-AA1D-A541-8099-224E4B493D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0665" y="-355394"/>
            <a:ext cx="2912588" cy="29125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EEE15E-A4B5-0446-9E3A-BDAD1AE19E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67461" y="1870416"/>
            <a:ext cx="2001339" cy="7782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2B0DBCA-9FDC-E04D-AACB-BBD4907740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4444" y="1932413"/>
            <a:ext cx="2228046" cy="8555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59942A-376A-E54E-8768-EE5B71470BD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21602"/>
          <a:stretch/>
        </p:blipFill>
        <p:spPr>
          <a:xfrm>
            <a:off x="2853716" y="3156315"/>
            <a:ext cx="2961056" cy="6742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06041D-6AB7-9848-9442-07DD0EF964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763" y="2587185"/>
            <a:ext cx="2085355" cy="17513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CCAA67B-9256-834A-9922-B5899BB1A9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83151" y="2873779"/>
            <a:ext cx="2698576" cy="208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70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838AACC-3F43-BF4D-AC49-D2F5BF0E42AA}"/>
              </a:ext>
            </a:extLst>
          </p:cNvPr>
          <p:cNvSpPr/>
          <p:nvPr/>
        </p:nvSpPr>
        <p:spPr>
          <a:xfrm>
            <a:off x="901017" y="1703266"/>
            <a:ext cx="7341966" cy="173696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312C8904-7D3A-A347-B6BA-E1E68F560889}"/>
              </a:ext>
            </a:extLst>
          </p:cNvPr>
          <p:cNvSpPr/>
          <p:nvPr/>
        </p:nvSpPr>
        <p:spPr>
          <a:xfrm rot="10800000">
            <a:off x="4407408" y="73152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A8DE6DD9-0B7B-5842-96FA-C57498A7ED5C}"/>
              </a:ext>
            </a:extLst>
          </p:cNvPr>
          <p:cNvSpPr/>
          <p:nvPr/>
        </p:nvSpPr>
        <p:spPr>
          <a:xfrm>
            <a:off x="485966" y="1251280"/>
            <a:ext cx="4250626" cy="3819069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DB1C31-58D3-3F41-8582-8CD9E7B107F6}"/>
              </a:ext>
            </a:extLst>
          </p:cNvPr>
          <p:cNvSpPr txBox="1"/>
          <p:nvPr/>
        </p:nvSpPr>
        <p:spPr>
          <a:xfrm>
            <a:off x="1841327" y="2110084"/>
            <a:ext cx="5423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Requerimientos</a:t>
            </a:r>
          </a:p>
        </p:txBody>
      </p:sp>
      <p:pic>
        <p:nvPicPr>
          <p:cNvPr id="10" name="Google Shape;59;p13">
            <a:extLst>
              <a:ext uri="{FF2B5EF4-FFF2-40B4-BE49-F238E27FC236}">
                <a16:creationId xmlns:a16="http://schemas.microsoft.com/office/drawing/2014/main" id="{132D2D43-AAB3-8C47-84EC-6CA7F5085D2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6263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8A9E6A9-A501-8F4A-8838-D1431B6C7E84}"/>
              </a:ext>
            </a:extLst>
          </p:cNvPr>
          <p:cNvSpPr/>
          <p:nvPr/>
        </p:nvSpPr>
        <p:spPr>
          <a:xfrm>
            <a:off x="6801633" y="342359"/>
            <a:ext cx="2106927" cy="739438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11D3B0-70F4-4E4D-A330-F4DC831C110A}"/>
              </a:ext>
            </a:extLst>
          </p:cNvPr>
          <p:cNvSpPr/>
          <p:nvPr/>
        </p:nvSpPr>
        <p:spPr>
          <a:xfrm>
            <a:off x="1824944" y="298125"/>
            <a:ext cx="2592937" cy="576836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EAAE1D-F1F7-5F41-8382-938427FB70E4}"/>
              </a:ext>
            </a:extLst>
          </p:cNvPr>
          <p:cNvSpPr txBox="1"/>
          <p:nvPr/>
        </p:nvSpPr>
        <p:spPr>
          <a:xfrm>
            <a:off x="2179448" y="355710"/>
            <a:ext cx="1876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Logrados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02B83DC6-5B35-F643-98D2-C65BD3670EA2}"/>
              </a:ext>
            </a:extLst>
          </p:cNvPr>
          <p:cNvSpPr/>
          <p:nvPr/>
        </p:nvSpPr>
        <p:spPr>
          <a:xfrm>
            <a:off x="1789458" y="198916"/>
            <a:ext cx="913210" cy="1013236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F4A4EB-FFDA-AF4B-B9B4-2C38FEE291F7}"/>
              </a:ext>
            </a:extLst>
          </p:cNvPr>
          <p:cNvSpPr txBox="1"/>
          <p:nvPr/>
        </p:nvSpPr>
        <p:spPr>
          <a:xfrm>
            <a:off x="6828200" y="254677"/>
            <a:ext cx="19732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No completados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449E486A-1DC3-9542-A6F2-530BB4DE7B7A}"/>
              </a:ext>
            </a:extLst>
          </p:cNvPr>
          <p:cNvSpPr/>
          <p:nvPr/>
        </p:nvSpPr>
        <p:spPr>
          <a:xfrm rot="10800000">
            <a:off x="3579828" y="-54864"/>
            <a:ext cx="913210" cy="1013236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A8D8EAD2-EB5F-AF44-AC4F-55E90E636B44}"/>
              </a:ext>
            </a:extLst>
          </p:cNvPr>
          <p:cNvSpPr/>
          <p:nvPr/>
        </p:nvSpPr>
        <p:spPr>
          <a:xfrm>
            <a:off x="6743600" y="253002"/>
            <a:ext cx="913210" cy="1013236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94D77733-D216-6E4E-8315-BD7455F6F6C8}"/>
              </a:ext>
            </a:extLst>
          </p:cNvPr>
          <p:cNvSpPr/>
          <p:nvPr/>
        </p:nvSpPr>
        <p:spPr>
          <a:xfrm rot="10800000">
            <a:off x="7995352" y="93612"/>
            <a:ext cx="913210" cy="1013236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3886B4F-6F43-0E4B-8BFC-26FDBAF758D7}"/>
              </a:ext>
            </a:extLst>
          </p:cNvPr>
          <p:cNvSpPr>
            <a:spLocks noChangeAspect="1"/>
          </p:cNvSpPr>
          <p:nvPr/>
        </p:nvSpPr>
        <p:spPr>
          <a:xfrm>
            <a:off x="173604" y="1797615"/>
            <a:ext cx="900000" cy="9000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>
                <a:latin typeface="+mj-lt"/>
              </a:rPr>
              <a:t>Login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59080BA-D0E9-9E47-A63E-0DBDB62DBB17}"/>
              </a:ext>
            </a:extLst>
          </p:cNvPr>
          <p:cNvSpPr>
            <a:spLocks noChangeAspect="1"/>
          </p:cNvSpPr>
          <p:nvPr/>
        </p:nvSpPr>
        <p:spPr>
          <a:xfrm>
            <a:off x="92095" y="2851336"/>
            <a:ext cx="1188278" cy="111007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Crud de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Usuarios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F7A9D9-2CA2-E849-B3F4-1CCE647D378C}"/>
              </a:ext>
            </a:extLst>
          </p:cNvPr>
          <p:cNvSpPr>
            <a:spLocks noChangeAspect="1"/>
          </p:cNvSpPr>
          <p:nvPr/>
        </p:nvSpPr>
        <p:spPr>
          <a:xfrm>
            <a:off x="1462270" y="2512118"/>
            <a:ext cx="1879974" cy="89662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Administración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de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Sesión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1630A6B-5271-A84A-99EE-07F6AB691B74}"/>
              </a:ext>
            </a:extLst>
          </p:cNvPr>
          <p:cNvSpPr>
            <a:spLocks noChangeAspect="1"/>
          </p:cNvSpPr>
          <p:nvPr/>
        </p:nvSpPr>
        <p:spPr>
          <a:xfrm>
            <a:off x="3144938" y="3669444"/>
            <a:ext cx="1446993" cy="96411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Categorizar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sesiones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91E3EB1-AD89-2543-93DA-7DBDD184E7D4}"/>
              </a:ext>
            </a:extLst>
          </p:cNvPr>
          <p:cNvSpPr>
            <a:spLocks noChangeAspect="1"/>
          </p:cNvSpPr>
          <p:nvPr/>
        </p:nvSpPr>
        <p:spPr>
          <a:xfrm>
            <a:off x="1483156" y="1013641"/>
            <a:ext cx="1292375" cy="129237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Uso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de editor de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texto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individual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412F982-7BD3-FC4D-AE71-7B5B39ECB31F}"/>
              </a:ext>
            </a:extLst>
          </p:cNvPr>
          <p:cNvSpPr>
            <a:spLocks noChangeAspect="1"/>
          </p:cNvSpPr>
          <p:nvPr/>
        </p:nvSpPr>
        <p:spPr>
          <a:xfrm>
            <a:off x="2990905" y="1013641"/>
            <a:ext cx="1449084" cy="126418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Uso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del editor de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texto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compartido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3B45577-09B8-E54B-9CE7-0CD2996B9702}"/>
              </a:ext>
            </a:extLst>
          </p:cNvPr>
          <p:cNvSpPr>
            <a:spLocks noChangeAspect="1"/>
          </p:cNvSpPr>
          <p:nvPr/>
        </p:nvSpPr>
        <p:spPr>
          <a:xfrm>
            <a:off x="4923488" y="3586154"/>
            <a:ext cx="1380821" cy="113069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Guardar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contenido</a:t>
            </a:r>
            <a:r>
              <a:rPr lang="en-US" sz="1200" b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 del editor de </a:t>
            </a:r>
            <a:r>
              <a:rPr lang="en-US" sz="1200" b="1" err="1">
                <a:latin typeface="Arial" panose="020B0604020202020204" pitchFamily="34" charset="0"/>
                <a:ea typeface="KaiTi" panose="02010609060101010101" pitchFamily="49" charset="-122"/>
                <a:cs typeface="Arial" panose="020B0604020202020204" pitchFamily="34" charset="0"/>
              </a:rPr>
              <a:t>texto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C1D4CD2-FE82-8948-8FA5-31E064F918CD}"/>
              </a:ext>
            </a:extLst>
          </p:cNvPr>
          <p:cNvSpPr>
            <a:spLocks noChangeAspect="1"/>
          </p:cNvSpPr>
          <p:nvPr/>
        </p:nvSpPr>
        <p:spPr>
          <a:xfrm>
            <a:off x="3408591" y="2536713"/>
            <a:ext cx="1267156" cy="8474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Otorgar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permisos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151CB12-C33E-DA49-94CD-4FB1AFE448F2}"/>
              </a:ext>
            </a:extLst>
          </p:cNvPr>
          <p:cNvSpPr>
            <a:spLocks noChangeAspect="1"/>
          </p:cNvSpPr>
          <p:nvPr/>
        </p:nvSpPr>
        <p:spPr>
          <a:xfrm>
            <a:off x="4946151" y="2169915"/>
            <a:ext cx="1335495" cy="121253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Compartir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Carpetas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 y/o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DA853D2-CF39-1E45-9847-0D54C35E9CC4}"/>
              </a:ext>
            </a:extLst>
          </p:cNvPr>
          <p:cNvSpPr>
            <a:spLocks noChangeAspect="1"/>
          </p:cNvSpPr>
          <p:nvPr/>
        </p:nvSpPr>
        <p:spPr>
          <a:xfrm>
            <a:off x="4998443" y="1038627"/>
            <a:ext cx="1230912" cy="10519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CRUD de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Archivos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FCBF534-5CCB-D743-83B3-F6F291A1E084}"/>
              </a:ext>
            </a:extLst>
          </p:cNvPr>
          <p:cNvSpPr>
            <a:spLocks noChangeAspect="1"/>
          </p:cNvSpPr>
          <p:nvPr/>
        </p:nvSpPr>
        <p:spPr>
          <a:xfrm>
            <a:off x="7242538" y="2201205"/>
            <a:ext cx="1209419" cy="10080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CRUD de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Carpetas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1E00493-E067-1741-8A24-C3AF3A25E9C8}"/>
              </a:ext>
            </a:extLst>
          </p:cNvPr>
          <p:cNvSpPr>
            <a:spLocks noChangeAspect="1"/>
          </p:cNvSpPr>
          <p:nvPr/>
        </p:nvSpPr>
        <p:spPr>
          <a:xfrm>
            <a:off x="1737224" y="3614836"/>
            <a:ext cx="1297034" cy="129703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Modificar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 el editor de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1200" b="1" err="1">
                <a:latin typeface="Arial" panose="020B0604020202020204" pitchFamily="34" charset="0"/>
                <a:cs typeface="Arial" panose="020B0604020202020204" pitchFamily="34" charset="0"/>
              </a:rPr>
              <a:t>sesión</a:t>
            </a:r>
            <a:endParaRPr lang="en-US" sz="1200" b="1">
              <a:latin typeface="Arial" panose="020B0604020202020204" pitchFamily="34" charset="0"/>
              <a:ea typeface="KaiTi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5" name="Google Shape;59;p13">
            <a:extLst>
              <a:ext uri="{FF2B5EF4-FFF2-40B4-BE49-F238E27FC236}">
                <a16:creationId xmlns:a16="http://schemas.microsoft.com/office/drawing/2014/main" id="{05AE95D6-F5D3-CE48-A3DF-304A7A16534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738" y="4263353"/>
            <a:ext cx="543615" cy="7677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Rectángulo"/>
          <p:cNvSpPr/>
          <p:nvPr/>
        </p:nvSpPr>
        <p:spPr>
          <a:xfrm>
            <a:off x="1351411" y="1453019"/>
            <a:ext cx="45719" cy="295704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27 Rectángulo"/>
          <p:cNvSpPr/>
          <p:nvPr/>
        </p:nvSpPr>
        <p:spPr>
          <a:xfrm>
            <a:off x="4785623" y="1455107"/>
            <a:ext cx="45719" cy="2957047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4" name="33 Rectángulo"/>
          <p:cNvSpPr/>
          <p:nvPr/>
        </p:nvSpPr>
        <p:spPr>
          <a:xfrm>
            <a:off x="6541351" y="298125"/>
            <a:ext cx="45719" cy="4613745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4288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3789F0-659F-194F-AFD7-43C088C0C72B}"/>
              </a:ext>
            </a:extLst>
          </p:cNvPr>
          <p:cNvSpPr/>
          <p:nvPr/>
        </p:nvSpPr>
        <p:spPr>
          <a:xfrm>
            <a:off x="413640" y="338114"/>
            <a:ext cx="3445128" cy="679474"/>
          </a:xfrm>
          <a:prstGeom prst="rect">
            <a:avLst/>
          </a:prstGeom>
          <a:solidFill>
            <a:srgbClr val="F38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B15C5F-6ED4-3F4E-B375-DE6A4D473072}"/>
              </a:ext>
            </a:extLst>
          </p:cNvPr>
          <p:cNvSpPr/>
          <p:nvPr/>
        </p:nvSpPr>
        <p:spPr>
          <a:xfrm>
            <a:off x="283972" y="162340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50F83-0923-5649-995A-8BD0248FBF1A}"/>
              </a:ext>
            </a:extLst>
          </p:cNvPr>
          <p:cNvSpPr txBox="1"/>
          <p:nvPr/>
        </p:nvSpPr>
        <p:spPr>
          <a:xfrm>
            <a:off x="709327" y="447018"/>
            <a:ext cx="2853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Carta </a:t>
            </a:r>
            <a:r>
              <a:rPr lang="es-ES_tradnl" sz="2400" err="1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Gannt</a:t>
            </a:r>
            <a:endParaRPr lang="es-ES_tradnl" sz="2400">
              <a:solidFill>
                <a:schemeClr val="bg1"/>
              </a:solidFill>
              <a:latin typeface="Eurostile" panose="020B0504020202050204" pitchFamily="34" charset="77"/>
              <a:ea typeface="Ayuthaya" pitchFamily="2" charset="-34"/>
              <a:cs typeface="Ayuthaya" pitchFamily="2" charset="-34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600E485-1C85-2C4F-B844-5AA8EA504C4E}"/>
              </a:ext>
            </a:extLst>
          </p:cNvPr>
          <p:cNvSpPr/>
          <p:nvPr/>
        </p:nvSpPr>
        <p:spPr>
          <a:xfrm rot="10800000">
            <a:off x="2717102" y="-396304"/>
            <a:ext cx="1271334" cy="1571880"/>
          </a:xfrm>
          <a:custGeom>
            <a:avLst/>
            <a:gdLst>
              <a:gd name="connsiteX0" fmla="*/ 0 w 1233106"/>
              <a:gd name="connsiteY0" fmla="*/ 0 h 947853"/>
              <a:gd name="connsiteX1" fmla="*/ 1233106 w 1233106"/>
              <a:gd name="connsiteY1" fmla="*/ 0 h 947853"/>
              <a:gd name="connsiteX2" fmla="*/ 1233106 w 1233106"/>
              <a:gd name="connsiteY2" fmla="*/ 947853 h 947853"/>
              <a:gd name="connsiteX3" fmla="*/ 0 w 1233106"/>
              <a:gd name="connsiteY3" fmla="*/ 947853 h 947853"/>
              <a:gd name="connsiteX4" fmla="*/ 0 w 1233106"/>
              <a:gd name="connsiteY4" fmla="*/ 0 h 947853"/>
              <a:gd name="connsiteX0" fmla="*/ 0 w 1233106"/>
              <a:gd name="connsiteY0" fmla="*/ 0 h 2758365"/>
              <a:gd name="connsiteX1" fmla="*/ 1233106 w 1233106"/>
              <a:gd name="connsiteY1" fmla="*/ 0 h 2758365"/>
              <a:gd name="connsiteX2" fmla="*/ 1233106 w 1233106"/>
              <a:gd name="connsiteY2" fmla="*/ 947853 h 2758365"/>
              <a:gd name="connsiteX3" fmla="*/ 0 w 1233106"/>
              <a:gd name="connsiteY3" fmla="*/ 2758365 h 2758365"/>
              <a:gd name="connsiteX4" fmla="*/ 0 w 1233106"/>
              <a:gd name="connsiteY4" fmla="*/ 0 h 2758365"/>
              <a:gd name="connsiteX0" fmla="*/ 0 w 4250626"/>
              <a:gd name="connsiteY0" fmla="*/ 36576 h 2794941"/>
              <a:gd name="connsiteX1" fmla="*/ 4250626 w 4250626"/>
              <a:gd name="connsiteY1" fmla="*/ 0 h 2794941"/>
              <a:gd name="connsiteX2" fmla="*/ 1233106 w 4250626"/>
              <a:gd name="connsiteY2" fmla="*/ 984429 h 2794941"/>
              <a:gd name="connsiteX3" fmla="*/ 0 w 4250626"/>
              <a:gd name="connsiteY3" fmla="*/ 2794941 h 2794941"/>
              <a:gd name="connsiteX4" fmla="*/ 0 w 4250626"/>
              <a:gd name="connsiteY4" fmla="*/ 36576 h 2794941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1233106 w 4250626"/>
              <a:gd name="connsiteY2" fmla="*/ 984429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36576 h 3855645"/>
              <a:gd name="connsiteX1" fmla="*/ 4250626 w 4250626"/>
              <a:gd name="connsiteY1" fmla="*/ 0 h 3855645"/>
              <a:gd name="connsiteX2" fmla="*/ 593026 w 4250626"/>
              <a:gd name="connsiteY2" fmla="*/ 545517 h 3855645"/>
              <a:gd name="connsiteX3" fmla="*/ 0 w 4250626"/>
              <a:gd name="connsiteY3" fmla="*/ 3855645 h 3855645"/>
              <a:gd name="connsiteX4" fmla="*/ 0 w 4250626"/>
              <a:gd name="connsiteY4" fmla="*/ 36576 h 3855645"/>
              <a:gd name="connsiteX0" fmla="*/ 0 w 4250626"/>
              <a:gd name="connsiteY0" fmla="*/ 0 h 3819069"/>
              <a:gd name="connsiteX1" fmla="*/ 4250626 w 4250626"/>
              <a:gd name="connsiteY1" fmla="*/ 9144 h 3819069"/>
              <a:gd name="connsiteX2" fmla="*/ 593026 w 4250626"/>
              <a:gd name="connsiteY2" fmla="*/ 508941 h 3819069"/>
              <a:gd name="connsiteX3" fmla="*/ 0 w 4250626"/>
              <a:gd name="connsiteY3" fmla="*/ 3819069 h 3819069"/>
              <a:gd name="connsiteX4" fmla="*/ 0 w 4250626"/>
              <a:gd name="connsiteY4" fmla="*/ 0 h 38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0626" h="3819069">
                <a:moveTo>
                  <a:pt x="0" y="0"/>
                </a:moveTo>
                <a:lnTo>
                  <a:pt x="4250626" y="9144"/>
                </a:lnTo>
                <a:lnTo>
                  <a:pt x="593026" y="508941"/>
                </a:lnTo>
                <a:lnTo>
                  <a:pt x="0" y="3819069"/>
                </a:lnTo>
                <a:lnTo>
                  <a:pt x="0" y="0"/>
                </a:lnTo>
                <a:close/>
              </a:path>
            </a:pathLst>
          </a:cu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40422-CFC5-7B4A-8E35-E9DB2C4FD1DA}"/>
              </a:ext>
            </a:extLst>
          </p:cNvPr>
          <p:cNvSpPr/>
          <p:nvPr/>
        </p:nvSpPr>
        <p:spPr>
          <a:xfrm>
            <a:off x="4881827" y="510420"/>
            <a:ext cx="2677032" cy="370009"/>
          </a:xfrm>
          <a:prstGeom prst="rect">
            <a:avLst/>
          </a:prstGeom>
          <a:solidFill>
            <a:srgbClr val="69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es-ES_tradnl" sz="1200">
              <a:solidFill>
                <a:schemeClr val="bg1"/>
              </a:solidFill>
              <a:latin typeface="Optima" panose="0200050306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14A199-74DF-C740-9260-2C8E7EDDE50D}"/>
              </a:ext>
            </a:extLst>
          </p:cNvPr>
          <p:cNvSpPr txBox="1"/>
          <p:nvPr/>
        </p:nvSpPr>
        <p:spPr>
          <a:xfrm>
            <a:off x="5061675" y="514905"/>
            <a:ext cx="2317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S</a:t>
            </a:r>
            <a:r>
              <a:rPr lang="es-ES_tradnl" sz="1800">
                <a:solidFill>
                  <a:schemeClr val="bg1"/>
                </a:solidFill>
                <a:latin typeface="Eurostile" panose="020B0504020202050204" pitchFamily="34" charset="77"/>
                <a:ea typeface="Ayuthaya" pitchFamily="2" charset="-34"/>
                <a:cs typeface="Ayuthaya" pitchFamily="2" charset="-34"/>
              </a:rPr>
              <a:t>print inicial</a:t>
            </a:r>
          </a:p>
        </p:txBody>
      </p:sp>
      <p:pic>
        <p:nvPicPr>
          <p:cNvPr id="9" name="Google Shape;59;p13">
            <a:extLst>
              <a:ext uri="{FF2B5EF4-FFF2-40B4-BE49-F238E27FC236}">
                <a16:creationId xmlns:a16="http://schemas.microsoft.com/office/drawing/2014/main" id="{5C53AB3D-BCC6-DD47-A30E-CB481ED9E39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2844" y="112690"/>
            <a:ext cx="543615" cy="767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2" y="1362640"/>
            <a:ext cx="8345728" cy="335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332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</TotalTime>
  <Words>358</Words>
  <Application>Microsoft Macintosh PowerPoint</Application>
  <PresentationFormat>On-screen Show (16:9)</PresentationFormat>
  <Paragraphs>110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Eurostile</vt:lpstr>
      <vt:lpstr>Optima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Daniela Paz</cp:lastModifiedBy>
  <cp:revision>44</cp:revision>
  <dcterms:modified xsi:type="dcterms:W3CDTF">2018-12-11T20:26:24Z</dcterms:modified>
</cp:coreProperties>
</file>