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9" r:id="rId3"/>
    <p:sldId id="270" r:id="rId4"/>
    <p:sldId id="267" r:id="rId5"/>
    <p:sldId id="257" r:id="rId6"/>
    <p:sldId id="258" r:id="rId7"/>
    <p:sldId id="259" r:id="rId8"/>
    <p:sldId id="268" r:id="rId9"/>
    <p:sldId id="260" r:id="rId10"/>
    <p:sldId id="261" r:id="rId11"/>
    <p:sldId id="262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565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094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8987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371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038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16185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004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863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5479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889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3581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4701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820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594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5517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87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D1E3C1-8144-42C6-A072-A61FBAB2C722}" type="datetimeFigureOut">
              <a:rPr lang="es-CL" smtClean="0"/>
              <a:t>07-12-2018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40B5CD-6936-4D43-9A43-89D93A0624D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638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962691" y="321976"/>
            <a:ext cx="8350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</a:t>
            </a:r>
            <a:r>
              <a:rPr lang="es-C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  <a:r>
              <a:rPr lang="es-C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ubik´s Storm Proyect</a:t>
            </a:r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s-C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28078" y="5180151"/>
            <a:ext cx="45502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 :  	Axl Bravo</a:t>
            </a:r>
            <a:br>
              <a:rPr lang="es-C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Jeremy Gaete	</a:t>
            </a:r>
          </a:p>
          <a:p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Scarlet Gavia			Sebastián Zúñiga</a:t>
            </a:r>
          </a:p>
        </p:txBody>
      </p:sp>
    </p:spTree>
    <p:extLst>
      <p:ext uri="{BB962C8B-B14F-4D97-AF65-F5344CB8AC3E}">
        <p14:creationId xmlns:p14="http://schemas.microsoft.com/office/powerpoint/2010/main" val="1094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4939" y="1"/>
            <a:ext cx="7746775" cy="1153885"/>
          </a:xfrm>
        </p:spPr>
        <p:txBody>
          <a:bodyPr/>
          <a:lstStyle/>
          <a:p>
            <a:r>
              <a:rPr lang="es-CL" i="1" u="sng" dirty="0"/>
              <a:t>2.2.-Descripción de interacción entre programas: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332" y="1153886"/>
            <a:ext cx="4047572" cy="219024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14938" y="1153886"/>
            <a:ext cx="4698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mov_L</a:t>
            </a:r>
            <a:r>
              <a:rPr lang="es-CL" dirty="0"/>
              <a:t>()  #Movimiento cara izquierda</a:t>
            </a:r>
          </a:p>
          <a:p>
            <a:endParaRPr lang="es-CL" dirty="0"/>
          </a:p>
          <a:p>
            <a:r>
              <a:rPr lang="es-CL" dirty="0"/>
              <a:t>-Se compone de los movimientos principales del robot tales como “</a:t>
            </a:r>
            <a:r>
              <a:rPr lang="es-CL" dirty="0" err="1"/>
              <a:t>giro_Der_G</a:t>
            </a:r>
            <a:r>
              <a:rPr lang="es-CL" dirty="0"/>
              <a:t>()” y “</a:t>
            </a:r>
            <a:r>
              <a:rPr lang="es-CL" dirty="0" err="1"/>
              <a:t>g_Bajar</a:t>
            </a:r>
            <a:r>
              <a:rPr lang="es-CL" dirty="0"/>
              <a:t>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614937" y="4089133"/>
            <a:ext cx="46987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err="1"/>
              <a:t>sexyMove</a:t>
            </a:r>
            <a:r>
              <a:rPr lang="es-CL" dirty="0">
                <a:sym typeface="Wingdings" panose="05000000000000000000" pitchFamily="2" charset="2"/>
              </a:rPr>
              <a:t>() #Algoritmo avanzado</a:t>
            </a:r>
          </a:p>
          <a:p>
            <a:endParaRPr lang="es-CL" dirty="0">
              <a:sym typeface="Wingdings" panose="05000000000000000000" pitchFamily="2" charset="2"/>
            </a:endParaRPr>
          </a:p>
          <a:p>
            <a:r>
              <a:rPr lang="es-CL" dirty="0">
                <a:sym typeface="Wingdings" panose="05000000000000000000" pitchFamily="2" charset="2"/>
              </a:rPr>
              <a:t>-Se compone de los movimientos básicos de notación Rubik 3x3 tales como “</a:t>
            </a:r>
            <a:r>
              <a:rPr lang="es-CL" dirty="0" err="1">
                <a:sym typeface="Wingdings" panose="05000000000000000000" pitchFamily="2" charset="2"/>
              </a:rPr>
              <a:t>mov_R</a:t>
            </a:r>
            <a:r>
              <a:rPr lang="es-CL" dirty="0">
                <a:sym typeface="Wingdings" panose="05000000000000000000" pitchFamily="2" charset="2"/>
              </a:rPr>
              <a:t>” y “</a:t>
            </a:r>
            <a:r>
              <a:rPr lang="es-CL" dirty="0" err="1">
                <a:sym typeface="Wingdings" panose="05000000000000000000" pitchFamily="2" charset="2"/>
              </a:rPr>
              <a:t>mov_U</a:t>
            </a:r>
            <a:r>
              <a:rPr lang="es-CL" dirty="0">
                <a:sym typeface="Wingdings" panose="05000000000000000000" pitchFamily="2" charset="2"/>
              </a:rPr>
              <a:t>”</a:t>
            </a:r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180" y="4273799"/>
            <a:ext cx="4377802" cy="22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2956" y="-1"/>
            <a:ext cx="4023860" cy="903514"/>
          </a:xfrm>
        </p:spPr>
        <p:txBody>
          <a:bodyPr/>
          <a:lstStyle/>
          <a:p>
            <a:r>
              <a:rPr lang="es-CL" b="1" u="sng" dirty="0"/>
              <a:t>3.-Pruebas: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95454"/>
              </p:ext>
            </p:extLst>
          </p:nvPr>
        </p:nvGraphicFramePr>
        <p:xfrm>
          <a:off x="312298" y="903513"/>
          <a:ext cx="11567404" cy="5678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5708">
                <a:tc>
                  <a:txBody>
                    <a:bodyPr/>
                    <a:lstStyle/>
                    <a:p>
                      <a:r>
                        <a:rPr lang="es-CL" dirty="0"/>
                        <a:t>Nombre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562">
                <a:tc>
                  <a:txBody>
                    <a:bodyPr/>
                    <a:lstStyle/>
                    <a:p>
                      <a:r>
                        <a:rPr lang="es-CL" sz="2400" dirty="0"/>
                        <a:t>Prueba  de conexión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Hemos realizado la conexión de manera</a:t>
                      </a:r>
                      <a:r>
                        <a:rPr lang="es-CL" sz="2400" baseline="0" dirty="0"/>
                        <a:t> exitosa mediante </a:t>
                      </a:r>
                      <a:r>
                        <a:rPr lang="es-CL" sz="2400" baseline="0" dirty="0" err="1"/>
                        <a:t>wi</a:t>
                      </a:r>
                      <a:r>
                        <a:rPr lang="es-CL" sz="2400" baseline="0"/>
                        <a:t>-fi.</a:t>
                      </a:r>
                      <a:endParaRPr lang="es-C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570">
                <a:tc>
                  <a:txBody>
                    <a:bodyPr/>
                    <a:lstStyle/>
                    <a:p>
                      <a:r>
                        <a:rPr lang="es-CL" sz="2400" dirty="0"/>
                        <a:t>Prueba de giros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El robot logra realizar los giros de base pero problemas de calibración se hacen notar al ejecutar una gran cantidad de giros y requerirá la intervención del usuario.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7074">
                <a:tc>
                  <a:txBody>
                    <a:bodyPr/>
                    <a:lstStyle/>
                    <a:p>
                      <a:r>
                        <a:rPr lang="es-CL" sz="2400" dirty="0"/>
                        <a:t>Pruebas</a:t>
                      </a:r>
                      <a:r>
                        <a:rPr lang="es-CL" sz="2400" baseline="0" dirty="0"/>
                        <a:t> básicas 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Los movimientos básicos son realizados exitosamente por el robot pero, cuando se realizan en gran cantidad, es necesario reajustar su base para evitar fallos.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8457">
                <a:tc>
                  <a:txBody>
                    <a:bodyPr/>
                    <a:lstStyle/>
                    <a:p>
                      <a:r>
                        <a:rPr lang="es-CL" sz="2400" dirty="0"/>
                        <a:t>Pruebas</a:t>
                      </a:r>
                      <a:r>
                        <a:rPr lang="es-CL" sz="2400" baseline="0" dirty="0"/>
                        <a:t> de algoritmos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El robot realiza los algoritmos en su totalidad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8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0"/>
            <a:ext cx="4176261" cy="838200"/>
          </a:xfrm>
        </p:spPr>
        <p:txBody>
          <a:bodyPr/>
          <a:lstStyle/>
          <a:p>
            <a:r>
              <a:rPr lang="es-CL" b="1" u="sng" dirty="0"/>
              <a:t>4.-Resultados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10378" y="898926"/>
            <a:ext cx="757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i="1" u="sng" dirty="0"/>
              <a:t>4.1.-Estado actual del proyecto: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76" y="1452432"/>
            <a:ext cx="2908595" cy="51708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0" y="1452434"/>
            <a:ext cx="2908595" cy="517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0"/>
            <a:ext cx="3107566" cy="805070"/>
          </a:xfrm>
        </p:spPr>
        <p:txBody>
          <a:bodyPr>
            <a:normAutofit/>
          </a:bodyPr>
          <a:lstStyle/>
          <a:p>
            <a:r>
              <a:rPr lang="es-CL" sz="2800" i="1" u="sng" dirty="0"/>
              <a:t>4.2.-Conclusiones: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33" y="1693984"/>
            <a:ext cx="2373923" cy="23739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5608" flipH="1">
            <a:off x="6165880" y="2696582"/>
            <a:ext cx="4116811" cy="23915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7" y="1031904"/>
            <a:ext cx="1166311" cy="12189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46" y="4651664"/>
            <a:ext cx="1267002" cy="13241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73" y="1509154"/>
            <a:ext cx="1362265" cy="13717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96" y="5157360"/>
            <a:ext cx="1267002" cy="13241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34" y="4863430"/>
            <a:ext cx="1073760" cy="10737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25" y="952307"/>
            <a:ext cx="1113693" cy="11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1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06186" y="361986"/>
            <a:ext cx="3121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i="1" u="sng" dirty="0"/>
              <a:t>4.3.-Trabajo a futuro</a:t>
            </a:r>
            <a:endParaRPr lang="es-CL" sz="2400" i="1" u="sng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32" y="1063096"/>
            <a:ext cx="4417703" cy="20026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18" y="3915508"/>
            <a:ext cx="3403451" cy="24363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43573" y="1378823"/>
            <a:ext cx="41114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i="1" dirty="0"/>
              <a:t>Mejorar interfaz.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i="1" dirty="0"/>
              <a:t>Mejorar la calibración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i="1" dirty="0"/>
              <a:t>Agregar algoritmos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i="1" dirty="0"/>
              <a:t>Armar  otro tipo de cubos </a:t>
            </a:r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71" y="3719099"/>
            <a:ext cx="2928393" cy="31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27186-03B0-424C-B8BF-64C89C4A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dirty="0"/>
              <a:t>Introducción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4D4DA48-7109-4CAA-8D22-A4EF29D1E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9" y="2978331"/>
            <a:ext cx="6286500" cy="2450919"/>
          </a:xfrm>
        </p:spPr>
      </p:pic>
    </p:spTree>
    <p:extLst>
      <p:ext uri="{BB962C8B-B14F-4D97-AF65-F5344CB8AC3E}">
        <p14:creationId xmlns:p14="http://schemas.microsoft.com/office/powerpoint/2010/main" val="293404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0FB20-6081-4AB6-8BA0-BB68C249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707" y="2032000"/>
            <a:ext cx="10018713" cy="1752599"/>
          </a:xfrm>
        </p:spPr>
        <p:txBody>
          <a:bodyPr/>
          <a:lstStyle/>
          <a:p>
            <a:r>
              <a:rPr lang="es-CL" dirty="0"/>
              <a:t>Objetivos específicos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D51DF5-7AAE-4A32-B4E3-B47BA5C7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708" y="342899"/>
            <a:ext cx="10018713" cy="3086102"/>
          </a:xfrm>
        </p:spPr>
        <p:txBody>
          <a:bodyPr/>
          <a:lstStyle/>
          <a:p>
            <a:r>
              <a:rPr lang="es-CL" dirty="0"/>
              <a:t>Construir, desarrollar y programar un robot que sea capaz, mediante un usuario, de ejecutar algoritmos de cubo Rubik de forma remota y así ser capaz de armarlo.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B02FECF-07B7-4AB4-9B69-7C4D52E27023}"/>
              </a:ext>
            </a:extLst>
          </p:cNvPr>
          <p:cNvSpPr txBox="1">
            <a:spLocks/>
          </p:cNvSpPr>
          <p:nvPr/>
        </p:nvSpPr>
        <p:spPr>
          <a:xfrm>
            <a:off x="1636707" y="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/>
              <a:t>Objetivo general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D6ED454-BB43-4745-8F20-1741DDCCE23C}"/>
              </a:ext>
            </a:extLst>
          </p:cNvPr>
          <p:cNvSpPr txBox="1">
            <a:spLocks/>
          </p:cNvSpPr>
          <p:nvPr/>
        </p:nvSpPr>
        <p:spPr>
          <a:xfrm>
            <a:off x="1636707" y="3187696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Realizar el armado del robot.</a:t>
            </a:r>
          </a:p>
          <a:p>
            <a:r>
              <a:rPr lang="es-CL" dirty="0"/>
              <a:t>Estudiar los algoritmos de cubo Rubik.</a:t>
            </a:r>
          </a:p>
          <a:p>
            <a:r>
              <a:rPr lang="es-CL" dirty="0"/>
              <a:t>Programar los algoritmos en lenguaje Python</a:t>
            </a:r>
          </a:p>
          <a:p>
            <a:r>
              <a:rPr lang="es-CL" dirty="0"/>
              <a:t>Diseñar una interfaz gráfica para el usuario.</a:t>
            </a:r>
          </a:p>
          <a:p>
            <a:r>
              <a:rPr lang="es-CL" dirty="0"/>
              <a:t>Analizar resultados.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206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3340908" cy="538089"/>
          </a:xfrm>
        </p:spPr>
        <p:txBody>
          <a:bodyPr>
            <a:normAutofit fontScale="90000"/>
          </a:bodyPr>
          <a:lstStyle/>
          <a:p>
            <a:r>
              <a:rPr lang="es-CL" dirty="0"/>
              <a:t>          Carta Gantt</a:t>
            </a:r>
          </a:p>
        </p:txBody>
      </p:sp>
    </p:spTree>
    <p:extLst>
      <p:ext uri="{BB962C8B-B14F-4D97-AF65-F5344CB8AC3E}">
        <p14:creationId xmlns:p14="http://schemas.microsoft.com/office/powerpoint/2010/main" val="5532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77" y="0"/>
            <a:ext cx="5526089" cy="1273629"/>
          </a:xfrm>
        </p:spPr>
        <p:txBody>
          <a:bodyPr/>
          <a:lstStyle/>
          <a:p>
            <a:r>
              <a:rPr lang="es-CL" sz="3200" b="1" u="sng" dirty="0"/>
              <a:t>1.-Análisis y diseño: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89212" y="1121227"/>
            <a:ext cx="9608908" cy="751115"/>
          </a:xfrm>
        </p:spPr>
        <p:txBody>
          <a:bodyPr/>
          <a:lstStyle/>
          <a:p>
            <a:r>
              <a:rPr lang="es-CL" i="1" u="sng" dirty="0"/>
              <a:t>1.- Especificación de Requerimientos: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076312"/>
              </p:ext>
            </p:extLst>
          </p:nvPr>
        </p:nvGraphicFramePr>
        <p:xfrm>
          <a:off x="706318" y="2875037"/>
          <a:ext cx="5433224" cy="398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167">
                <a:tc>
                  <a:txBody>
                    <a:bodyPr/>
                    <a:lstStyle/>
                    <a:p>
                      <a:r>
                        <a:rPr lang="es-CL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 de</a:t>
                      </a:r>
                      <a:r>
                        <a:rPr lang="es-CL" baseline="0" dirty="0"/>
                        <a:t> </a:t>
                      </a:r>
                      <a:r>
                        <a:rPr lang="es-CL" dirty="0"/>
                        <a:t>requisitos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645">
                <a:tc>
                  <a:txBody>
                    <a:bodyPr/>
                    <a:lstStyle/>
                    <a:p>
                      <a:r>
                        <a:rPr lang="es-CL" dirty="0"/>
                        <a:t>Comunicación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/>
                        <a:t>Disponer de un menú con opciones necesarias para realizar movimientos básicos,  además de los algoritmos más avanzados.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4151">
                <a:tc>
                  <a:txBody>
                    <a:bodyPr/>
                    <a:lstStyle/>
                    <a:p>
                      <a:r>
                        <a:rPr lang="es-CL" dirty="0"/>
                        <a:t>El Robot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Armar el cubo mediante los</a:t>
                      </a:r>
                      <a:r>
                        <a:rPr lang="es-CL" baseline="0" dirty="0"/>
                        <a:t> algoritmos.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637695"/>
              </p:ext>
            </p:extLst>
          </p:nvPr>
        </p:nvGraphicFramePr>
        <p:xfrm>
          <a:off x="6705597" y="2875036"/>
          <a:ext cx="5334002" cy="398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926">
                <a:tc>
                  <a:txBody>
                    <a:bodyPr/>
                    <a:lstStyle/>
                    <a:p>
                      <a:r>
                        <a:rPr lang="es-CL" dirty="0"/>
                        <a:t>Nombre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 de requisitos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780">
                <a:tc>
                  <a:txBody>
                    <a:bodyPr/>
                    <a:lstStyle/>
                    <a:p>
                      <a:r>
                        <a:rPr lang="es-CL" dirty="0"/>
                        <a:t>Tiempo de ejecución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Cada</a:t>
                      </a:r>
                      <a:r>
                        <a:rPr lang="es-CL" baseline="0" dirty="0"/>
                        <a:t> movimiento deberá ejecutarse en un tiempo estimado.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825">
                <a:tc>
                  <a:txBody>
                    <a:bodyPr/>
                    <a:lstStyle/>
                    <a:p>
                      <a:r>
                        <a:rPr lang="es-CL" dirty="0"/>
                        <a:t>Manual de usuario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Robot debe contar con</a:t>
                      </a:r>
                      <a:r>
                        <a:rPr lang="es-CL" baseline="0" dirty="0"/>
                        <a:t> su manual de usuario.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7433">
                <a:tc>
                  <a:txBody>
                    <a:bodyPr/>
                    <a:lstStyle/>
                    <a:p>
                      <a:r>
                        <a:rPr lang="es-CL" dirty="0"/>
                        <a:t>Interfaz</a:t>
                      </a:r>
                      <a:r>
                        <a:rPr lang="es-CL" baseline="0" dirty="0"/>
                        <a:t> gráfica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Debe disponer de una</a:t>
                      </a:r>
                      <a:r>
                        <a:rPr lang="es-CL" baseline="0" dirty="0"/>
                        <a:t> interfaz gráfica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245787" y="2157576"/>
            <a:ext cx="435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1.1.1-Requisitos funcionales: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770908" y="2091658"/>
            <a:ext cx="349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/>
              <a:t>1.1.1-Requisitos no funcionales: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575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8368" y="0"/>
            <a:ext cx="4947179" cy="892366"/>
          </a:xfrm>
        </p:spPr>
        <p:txBody>
          <a:bodyPr>
            <a:normAutofit/>
          </a:bodyPr>
          <a:lstStyle/>
          <a:p>
            <a:r>
              <a:rPr lang="es-CL" sz="2400" i="1" u="sng" dirty="0"/>
              <a:t>2.- Especificación de Requerimientos: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29"/>
            <a:ext cx="12192000" cy="62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85546" y="239486"/>
            <a:ext cx="4635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i="1" u="sng" dirty="0"/>
              <a:t>1.3. Diseño de la Interfaz de Usuario: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72" y="1004428"/>
            <a:ext cx="4157628" cy="57673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16" y="1004428"/>
            <a:ext cx="4010512" cy="5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477200"/>
            <a:ext cx="3543300" cy="56264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04" y="477200"/>
            <a:ext cx="3305175" cy="56264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84" y="477200"/>
            <a:ext cx="3453716" cy="56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996" y="0"/>
            <a:ext cx="5529943" cy="1132114"/>
          </a:xfrm>
        </p:spPr>
        <p:txBody>
          <a:bodyPr>
            <a:normAutofit/>
          </a:bodyPr>
          <a:lstStyle/>
          <a:p>
            <a:r>
              <a:rPr lang="es-CL" sz="3200" b="1" u="sng" dirty="0"/>
              <a:t>2.-Implementación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7022" y="765810"/>
            <a:ext cx="10018713" cy="4857750"/>
          </a:xfrm>
        </p:spPr>
        <p:txBody>
          <a:bodyPr>
            <a:normAutofit/>
          </a:bodyPr>
          <a:lstStyle/>
          <a:p>
            <a:r>
              <a:rPr lang="es-CL" i="1" u="sng" dirty="0"/>
              <a:t>2.1.-Descripción de los programas implementados:</a:t>
            </a:r>
          </a:p>
          <a:p>
            <a:pPr marL="457200" lvl="1" indent="0">
              <a:buNone/>
            </a:pPr>
            <a:r>
              <a:rPr lang="es-CL" i="1" u="sng" dirty="0"/>
              <a:t>Funciones de movimiento principales:</a:t>
            </a:r>
          </a:p>
          <a:p>
            <a:pPr lvl="1"/>
            <a:r>
              <a:rPr lang="es-CL" dirty="0" err="1"/>
              <a:t>def</a:t>
            </a:r>
            <a:r>
              <a:rPr lang="es-CL" dirty="0"/>
              <a:t> giro_Der_G()</a:t>
            </a:r>
          </a:p>
          <a:p>
            <a:pPr lvl="1"/>
            <a:r>
              <a:rPr lang="es-CL" dirty="0" err="1"/>
              <a:t>def</a:t>
            </a:r>
            <a:r>
              <a:rPr lang="es-CL" dirty="0"/>
              <a:t> giro_Der()</a:t>
            </a:r>
          </a:p>
          <a:p>
            <a:pPr lvl="1"/>
            <a:r>
              <a:rPr lang="es-CL" dirty="0"/>
              <a:t>def giro_Izq_G()</a:t>
            </a:r>
          </a:p>
          <a:p>
            <a:pPr lvl="1"/>
            <a:r>
              <a:rPr lang="es-CL" dirty="0"/>
              <a:t>def giro_Izq()</a:t>
            </a:r>
          </a:p>
          <a:p>
            <a:pPr lvl="1"/>
            <a:r>
              <a:rPr lang="es-CL" dirty="0" err="1"/>
              <a:t>def</a:t>
            </a:r>
            <a:r>
              <a:rPr lang="es-CL" dirty="0"/>
              <a:t> </a:t>
            </a:r>
            <a:r>
              <a:rPr lang="es-CL" dirty="0" err="1"/>
              <a:t>g_Subir</a:t>
            </a:r>
            <a:r>
              <a:rPr lang="es-CL" dirty="0"/>
              <a:t>()</a:t>
            </a:r>
          </a:p>
          <a:p>
            <a:pPr lvl="1"/>
            <a:r>
              <a:rPr lang="es-CL" dirty="0"/>
              <a:t>def </a:t>
            </a:r>
            <a:r>
              <a:rPr lang="es-CL" dirty="0" err="1"/>
              <a:t>g_Bajar</a:t>
            </a:r>
            <a:r>
              <a:rPr lang="es-CL" dirty="0"/>
              <a:t>()</a:t>
            </a:r>
          </a:p>
          <a:p>
            <a:pPr lvl="1"/>
            <a:r>
              <a:rPr lang="es-CL" dirty="0"/>
              <a:t>def </a:t>
            </a:r>
            <a:r>
              <a:rPr lang="es-CL" dirty="0" err="1"/>
              <a:t>cambio_Cara</a:t>
            </a:r>
            <a:r>
              <a:rPr lang="es-CL" dirty="0"/>
              <a:t>()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186939" y="1733801"/>
            <a:ext cx="586899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000" i="1" u="sng" dirty="0"/>
              <a:t>Funciones de movimientos básicos:</a:t>
            </a:r>
            <a:endParaRPr lang="es-C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000" dirty="0"/>
              <a:t>def mov_L()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000" dirty="0"/>
              <a:t>def mov_LPrima()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def</a:t>
            </a:r>
            <a:r>
              <a:rPr lang="es-CL" sz="2000" dirty="0"/>
              <a:t> mov_R()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000" dirty="0"/>
              <a:t>def mov_RPrima()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def</a:t>
            </a:r>
            <a:r>
              <a:rPr lang="es-CL" sz="2000" dirty="0"/>
              <a:t> mov_U()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000" dirty="0"/>
              <a:t>def mov_UPrima()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000" dirty="0"/>
              <a:t>def mov_D()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000" dirty="0"/>
              <a:t>def mov_DPrima()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def</a:t>
            </a:r>
            <a:r>
              <a:rPr lang="es-CL" sz="2000" dirty="0"/>
              <a:t> </a:t>
            </a:r>
            <a:r>
              <a:rPr lang="es-CL" sz="2000" dirty="0" err="1"/>
              <a:t>mov_Front</a:t>
            </a:r>
            <a:r>
              <a:rPr lang="es-CL" sz="2000" dirty="0"/>
              <a:t>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def</a:t>
            </a:r>
            <a:r>
              <a:rPr lang="es-CL" sz="2000" dirty="0"/>
              <a:t> </a:t>
            </a:r>
            <a:r>
              <a:rPr lang="es-CL" sz="2000" dirty="0" err="1"/>
              <a:t>mov_FrontPrima</a:t>
            </a:r>
            <a:r>
              <a:rPr lang="es-CL" sz="2000" dirty="0"/>
              <a:t>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def</a:t>
            </a:r>
            <a:r>
              <a:rPr lang="es-CL" sz="2000" dirty="0"/>
              <a:t> </a:t>
            </a:r>
            <a:r>
              <a:rPr lang="es-CL" sz="2000" dirty="0" err="1"/>
              <a:t>mov_BackPrima</a:t>
            </a:r>
            <a:r>
              <a:rPr lang="es-CL" sz="2000" dirty="0"/>
              <a:t>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def</a:t>
            </a:r>
            <a:r>
              <a:rPr lang="es-CL" sz="2000" dirty="0"/>
              <a:t> </a:t>
            </a:r>
            <a:r>
              <a:rPr lang="es-CL" sz="2000" dirty="0" err="1"/>
              <a:t>mov_Back</a:t>
            </a:r>
            <a:r>
              <a:rPr lang="es-CL" sz="2000" dirty="0"/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49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1258</TotalTime>
  <Words>493</Words>
  <Application>Microsoft Office PowerPoint</Application>
  <PresentationFormat>Panorámica</PresentationFormat>
  <Paragraphs>82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Corbel</vt:lpstr>
      <vt:lpstr>Parallax</vt:lpstr>
      <vt:lpstr>Presentación de PowerPoint</vt:lpstr>
      <vt:lpstr>Introducción</vt:lpstr>
      <vt:lpstr>Objetivos específicos</vt:lpstr>
      <vt:lpstr>          Carta Gantt</vt:lpstr>
      <vt:lpstr>1.-Análisis y diseño: </vt:lpstr>
      <vt:lpstr>2.- Especificación de Requerimientos:</vt:lpstr>
      <vt:lpstr>Presentación de PowerPoint</vt:lpstr>
      <vt:lpstr>Presentación de PowerPoint</vt:lpstr>
      <vt:lpstr>2.-Implementación </vt:lpstr>
      <vt:lpstr>Presentación de PowerPoint</vt:lpstr>
      <vt:lpstr>3.-Pruebas:</vt:lpstr>
      <vt:lpstr>4.-Resultados</vt:lpstr>
      <vt:lpstr>4.2.-Conclusiones: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scarlet aylin gavia</dc:creator>
  <cp:lastModifiedBy>Jeremy Gaete</cp:lastModifiedBy>
  <cp:revision>51</cp:revision>
  <dcterms:created xsi:type="dcterms:W3CDTF">2018-12-04T01:48:14Z</dcterms:created>
  <dcterms:modified xsi:type="dcterms:W3CDTF">2018-12-07T06:37:11Z</dcterms:modified>
</cp:coreProperties>
</file>