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84" r:id="rId3"/>
    <p:sldId id="267" r:id="rId4"/>
    <p:sldId id="258" r:id="rId5"/>
    <p:sldId id="294" r:id="rId6"/>
    <p:sldId id="285" r:id="rId7"/>
    <p:sldId id="286" r:id="rId8"/>
    <p:sldId id="259" r:id="rId9"/>
    <p:sldId id="292" r:id="rId10"/>
    <p:sldId id="293" r:id="rId11"/>
    <p:sldId id="297" r:id="rId12"/>
    <p:sldId id="289" r:id="rId13"/>
    <p:sldId id="29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in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A6B084-2572-4A62-9202-D5C0D6409B0C}">
  <a:tblStyle styleId="{0CA6B084-2572-4A62-9202-D5C0D6409B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4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60" r:id="rId6"/>
    <p:sldLayoutId id="214748366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cubo rubik">
            <a:extLst>
              <a:ext uri="{FF2B5EF4-FFF2-40B4-BE49-F238E27FC236}">
                <a16:creationId xmlns:a16="http://schemas.microsoft.com/office/drawing/2014/main" id="{0E697A86-8FF3-4A3F-B7F1-DA9B7526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06" y="2571750"/>
            <a:ext cx="2034872" cy="21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C247355B-07DF-4420-851C-62F46996A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386" y="453366"/>
            <a:ext cx="5729227" cy="2300817"/>
          </a:xfrm>
        </p:spPr>
        <p:txBody>
          <a:bodyPr/>
          <a:lstStyle/>
          <a:p>
            <a:r>
              <a:rPr lang="es-CL" sz="8000" dirty="0">
                <a:latin typeface="Hind" panose="020B0604020202020204" charset="0"/>
                <a:cs typeface="Hind" panose="020B0604020202020204" charset="0"/>
              </a:rPr>
              <a:t>Proyecto </a:t>
            </a:r>
            <a:br>
              <a:rPr lang="es-CL" sz="8000" dirty="0">
                <a:latin typeface="Hind" panose="020B0604020202020204" charset="0"/>
                <a:cs typeface="Hind" panose="020B0604020202020204" charset="0"/>
              </a:rPr>
            </a:br>
            <a:r>
              <a:rPr lang="es-CL" sz="8000" dirty="0">
                <a:latin typeface="Hind" panose="020B0604020202020204" charset="0"/>
                <a:cs typeface="Hind" panose="020B0604020202020204" charset="0"/>
              </a:rPr>
              <a:t>“Wall</a:t>
            </a:r>
            <a:r>
              <a:rPr lang="es-ES" sz="8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ind" panose="020B0604020202020204" charset="0"/>
                <a:cs typeface="Hind" panose="020B0604020202020204" charset="0"/>
              </a:rPr>
              <a:t>•</a:t>
            </a:r>
            <a:r>
              <a:rPr lang="es-CL" sz="8000" dirty="0">
                <a:latin typeface="Hind" panose="020B0604020202020204" charset="0"/>
                <a:cs typeface="Hind" panose="020B0604020202020204" charset="0"/>
              </a:rPr>
              <a:t>E”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670AB4-1680-45C0-BEAA-E4862AE4A5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  <p:pic>
        <p:nvPicPr>
          <p:cNvPr id="3" name="Imagen 2" descr="Imagen que contiene interior, electrónica&#10;&#10;Descripción generada automáticamente">
            <a:extLst>
              <a:ext uri="{FF2B5EF4-FFF2-40B4-BE49-F238E27FC236}">
                <a16:creationId xmlns:a16="http://schemas.microsoft.com/office/drawing/2014/main" id="{7F01C89C-8C0B-4219-B91D-180D45D4C5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6534" r="9391" b="24947"/>
          <a:stretch/>
        </p:blipFill>
        <p:spPr bwMode="auto">
          <a:xfrm>
            <a:off x="1180271" y="627063"/>
            <a:ext cx="6783458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997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389DA5-FB14-4E64-9425-DD6EC043F4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30402B-5C1E-4D7D-95E6-614D7AEF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9" y="0"/>
            <a:ext cx="90154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452DA-3FAF-4779-B4B9-1247BBEB4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Pruebas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1B81C1-9547-4208-A5C4-9831D882769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9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7CE9A3F-AF18-4025-8027-8F9A34734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Conclusión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FACCDE5-D98C-46A8-A970-5F668196F11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9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73F2BE-C722-48B1-B832-F95D35FC7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s-CL" sz="4800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15830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17">
            <a:extLst>
              <a:ext uri="{FF2B5EF4-FFF2-40B4-BE49-F238E27FC236}">
                <a16:creationId xmlns:a16="http://schemas.microsoft.com/office/drawing/2014/main" id="{42498DED-D8A1-4CBB-800E-CB98A323D7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8862" y="1868136"/>
            <a:ext cx="4486275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Objetivos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90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554568-BBC9-4257-B0CC-1697EA4C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55" y="418464"/>
            <a:ext cx="2029599" cy="2054578"/>
          </a:xfrm>
          <a:prstGeom prst="round2DiagRect">
            <a:avLst>
              <a:gd name="adj1" fmla="val 16667"/>
              <a:gd name="adj2" fmla="val 2284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562CABAA-EF4E-4837-9FB9-845840C7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225" y="2519493"/>
            <a:ext cx="5762678" cy="2221583"/>
          </a:xfrm>
        </p:spPr>
        <p:txBody>
          <a:bodyPr/>
          <a:lstStyle/>
          <a:p>
            <a:pPr marL="114300" indent="0" algn="just" fontAlgn="base">
              <a:buNone/>
            </a:pPr>
            <a:r>
              <a:rPr lang="es-CL" sz="2000" dirty="0">
                <a:solidFill>
                  <a:srgbClr val="00B0F0"/>
                </a:solidFill>
              </a:rPr>
              <a:t>Específicos:</a:t>
            </a:r>
            <a:endParaRPr lang="es-CL" sz="2000" dirty="0"/>
          </a:p>
          <a:p>
            <a:pPr lvl="0" algn="just"/>
            <a:r>
              <a:rPr lang="es-ES" sz="2000" dirty="0"/>
              <a:t>Construir un robot en base a piezas lego, que sea capaz de emplear ciertos algoritmos para armar un cubo Rubik.</a:t>
            </a:r>
            <a:endParaRPr lang="es-CL" sz="2000" dirty="0"/>
          </a:p>
          <a:p>
            <a:pPr lvl="0" algn="just"/>
            <a:r>
              <a:rPr lang="es-ES" sz="2000" dirty="0"/>
              <a:t>Manipular el robot para que sea capaz de comunicarse vía remota con el computador.</a:t>
            </a:r>
            <a:endParaRPr lang="es-CL" sz="2000" dirty="0"/>
          </a:p>
          <a:p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8A960AC-18D6-4889-B21F-64540F8FEA08}"/>
              </a:ext>
            </a:extLst>
          </p:cNvPr>
          <p:cNvSpPr txBox="1">
            <a:spLocks/>
          </p:cNvSpPr>
          <p:nvPr/>
        </p:nvSpPr>
        <p:spPr>
          <a:xfrm>
            <a:off x="2577921" y="577284"/>
            <a:ext cx="5085345" cy="173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114300" indent="0">
              <a:buNone/>
            </a:pPr>
            <a:r>
              <a:rPr lang="es-CL" sz="2000" dirty="0">
                <a:solidFill>
                  <a:srgbClr val="00B0F0"/>
                </a:solidFill>
              </a:rPr>
              <a:t>Generales: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Desarrollar un robot funcional que con la ayuda de una persona logre armar un cubo Rubik 3x3.</a:t>
            </a:r>
            <a:endParaRPr lang="es-CL" sz="20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E6089D-249C-4C68-95B4-9D71E743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57" y="2975860"/>
            <a:ext cx="1787018" cy="178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489D0AE-9BB1-4687-82AA-F0CFA1CDB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s-CL" sz="4800" dirty="0"/>
              <a:t>Motivación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BF9DE9-338B-4AE2-87C1-9714E1FF43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62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E14A80D-1BC4-4368-A947-0454D442A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s-CL" sz="4800" dirty="0"/>
              <a:t>Carta Gantt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B80684F-F59E-41E7-91E4-70EB1B547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1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5262D14-8EDA-4B64-9413-08870918DA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E6D347-BA2F-4227-BBD0-D4862FDA8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1" t="13614" r="29507" b="7993"/>
          <a:stretch/>
        </p:blipFill>
        <p:spPr>
          <a:xfrm>
            <a:off x="753996" y="0"/>
            <a:ext cx="76360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2225700" y="175185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/>
              <a:t>Interfaz de Usuario</a:t>
            </a:r>
            <a:endParaRPr sz="4800"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1A3B33-5238-4801-8765-81533744A6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31498B-E4FC-46EA-BDCF-B054D54D734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1811" r="27568" b="5219"/>
          <a:stretch/>
        </p:blipFill>
        <p:spPr bwMode="auto">
          <a:xfrm>
            <a:off x="2027025" y="0"/>
            <a:ext cx="4351197" cy="5143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361469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80</Words>
  <Application>Microsoft Office PowerPoint</Application>
  <PresentationFormat>Presentación en pantalla (16:9)</PresentationFormat>
  <Paragraphs>23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Hind</vt:lpstr>
      <vt:lpstr>Dumaine</vt:lpstr>
      <vt:lpstr>Proyecto  “Wall•E”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Pruebas</vt:lpstr>
      <vt:lpstr>Conclusión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Scarlett</dc:creator>
  <cp:lastModifiedBy>scarlett oswald</cp:lastModifiedBy>
  <cp:revision>13</cp:revision>
  <dcterms:modified xsi:type="dcterms:W3CDTF">2018-12-07T02:57:03Z</dcterms:modified>
</cp:coreProperties>
</file>