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70" r:id="rId3"/>
    <p:sldId id="258" r:id="rId4"/>
    <p:sldId id="267" r:id="rId5"/>
    <p:sldId id="271" r:id="rId6"/>
    <p:sldId id="268" r:id="rId7"/>
    <p:sldId id="269" r:id="rId8"/>
    <p:sldId id="259" r:id="rId9"/>
    <p:sldId id="260" r:id="rId10"/>
    <p:sldId id="26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3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5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98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6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67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8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317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70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77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080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95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7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9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03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16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99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792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08528-16CB-411F-A6F2-867C9CD22CD5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DFA5-1B54-45D2-A7F9-52DE3AD028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930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92439" y="1739176"/>
            <a:ext cx="4207122" cy="1032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boti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-Arica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0315" y="3429000"/>
            <a:ext cx="8791575" cy="2853684"/>
          </a:xfrm>
        </p:spPr>
        <p:txBody>
          <a:bodyPr>
            <a:noAutofit/>
          </a:bodyPr>
          <a:lstStyle/>
          <a:p>
            <a:pPr lvl="8" algn="r">
              <a:lnSpc>
                <a:spcPct val="120000"/>
              </a:lnSpc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Integrantes: </a:t>
            </a: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Mallku Grunewald,</a:t>
            </a:r>
          </a:p>
          <a:p>
            <a:pPr lvl="8" algn="r">
              <a:lnSpc>
                <a:spcPct val="120000"/>
              </a:lnSpc>
            </a:pP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Adolfo Navea,</a:t>
            </a:r>
          </a:p>
          <a:p>
            <a:pPr lvl="8" algn="r">
              <a:lnSpc>
                <a:spcPct val="120000"/>
              </a:lnSpc>
            </a:pP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Sebastián Torres.</a:t>
            </a:r>
          </a:p>
          <a:p>
            <a:pPr lvl="8" algn="r">
              <a:lnSpc>
                <a:spcPct val="120000"/>
              </a:lnSpc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Asignatura: </a:t>
            </a: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al trabajo en proyectos.</a:t>
            </a:r>
          </a:p>
          <a:p>
            <a:pPr lvl="8" algn="r">
              <a:lnSpc>
                <a:spcPct val="120000"/>
              </a:lnSpc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Profesor: </a:t>
            </a: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Ibar Ramírez.</a:t>
            </a:r>
          </a:p>
          <a:p>
            <a:pPr lvl="8" algn="r">
              <a:lnSpc>
                <a:spcPct val="120000"/>
              </a:lnSpc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Fecha: </a:t>
            </a: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05-12-2018</a:t>
            </a:r>
          </a:p>
        </p:txBody>
      </p:sp>
      <p:pic>
        <p:nvPicPr>
          <p:cNvPr id="2052" name="Picture 4" descr="Resultado de imagen para uta">
            <a:extLst>
              <a:ext uri="{FF2B5EF4-FFF2-40B4-BE49-F238E27FC236}">
                <a16:creationId xmlns:a16="http://schemas.microsoft.com/office/drawing/2014/main" id="{D21A7CA2-0A0A-428A-8A97-C76CD0DB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909" y="459257"/>
            <a:ext cx="1791294" cy="12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4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7D53B9-3D82-4E6E-9243-BDF66F21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73" y="402957"/>
            <a:ext cx="3857625" cy="58273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0AC600-CB90-4E99-BD56-685064067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3" t="20183" r="45188" b="12144"/>
          <a:stretch/>
        </p:blipFill>
        <p:spPr>
          <a:xfrm>
            <a:off x="6786403" y="402957"/>
            <a:ext cx="3857625" cy="58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lo hicimos?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78453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desarrollar la aplicación se utilizó la plataforma de App Inventor 2 y el sistema operativo Android.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421827-4540-4C00-AFBE-D16BA02FF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19762" r="-4197" b="15322"/>
          <a:stretch/>
        </p:blipFill>
        <p:spPr>
          <a:xfrm>
            <a:off x="1218644" y="3268624"/>
            <a:ext cx="4875767" cy="32236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7B0974-DB4A-4A7C-A456-1CFE7CB6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15238" r="-193" b="5351"/>
          <a:stretch/>
        </p:blipFill>
        <p:spPr>
          <a:xfrm>
            <a:off x="6094411" y="3263107"/>
            <a:ext cx="4875767" cy="32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logró desarrollar el proyecto deseado por el equipo, las funcionalidades de la aplicación para el usuario es almacenar en una base de datos compartida y mostrar ubicaciones en un mapa navegacional. Lo que no puede hacer el usuario es eliminar la ubicación almacenada por él u otro usuario. A futuro se espera expandir el proyecto para otros servicios que puedan contribuir a la sociedad.</a:t>
            </a:r>
          </a:p>
        </p:txBody>
      </p:sp>
    </p:spTree>
    <p:extLst>
      <p:ext uri="{BB962C8B-B14F-4D97-AF65-F5344CB8AC3E}">
        <p14:creationId xmlns:p14="http://schemas.microsoft.com/office/powerpoint/2010/main" val="349761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3635D-5EA7-4B33-9D20-A0A5A158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B47A2-C8D8-491E-8B0E-9B3EABF2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9905998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continuación veremos la motivación y objetivos generales del equipo para el desarrollo del proyecto. Los resultados finales de la aplicación ilustradas con un “Mapa Navegacional” y una descripción de sus respectivas funciones.</a:t>
            </a:r>
          </a:p>
        </p:txBody>
      </p:sp>
    </p:spTree>
    <p:extLst>
      <p:ext uri="{BB962C8B-B14F-4D97-AF65-F5344CB8AC3E}">
        <p14:creationId xmlns:p14="http://schemas.microsoft.com/office/powerpoint/2010/main" val="24598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 Cual fue nuestra motivación?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8D170D49-726D-4212-B520-9285D825B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2134" b="-1"/>
          <a:stretch/>
        </p:blipFill>
        <p:spPr bwMode="auto"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4479" y="2249486"/>
            <a:ext cx="4844521" cy="3989995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que nos motivó a elegir esta idea para la aplicación fueron estas preguntas: ¿conoces la ubicación de todas las botillerías de tu ciudad?, ¿qué pasa si no estas en tu sector y quieres comprar algún tipo de bebida en una botillería cercana?.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39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D234A-52F4-4BA0-9657-E80B89C2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C0764-A66A-4E4F-A083-A5E1F81C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una aplicación de geolocalización en la plataforma de App Inventor 2 que pueda ubicar la posición actual del usuario en un mapa y mostrar las botillerías de la ciudad.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Adicionalmente crear un juego fácil y común para compartir con los amigos. </a:t>
            </a:r>
          </a:p>
        </p:txBody>
      </p:sp>
    </p:spTree>
    <p:extLst>
      <p:ext uri="{BB962C8B-B14F-4D97-AF65-F5344CB8AC3E}">
        <p14:creationId xmlns:p14="http://schemas.microsoft.com/office/powerpoint/2010/main" val="190086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752F-EC4E-4025-8864-505D7021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¿en qué consiste La aplicación?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42C09-1558-4356-A219-B550FA151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aplicación muestra un mapa global y gracias a un sensor de ubicación y una base de datos podemos:</a:t>
            </a:r>
          </a:p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 la posición actual del usuario. </a:t>
            </a:r>
          </a:p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Almacenar ubicaciones.</a:t>
            </a:r>
          </a:p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Mostrar las ubicaciones de botillerías; inicializadas o almacenadas.</a:t>
            </a:r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9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5B972-ADB1-482A-AA4F-6091A87D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3344"/>
            <a:ext cx="9905998" cy="147857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navegacional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DE1A93-76B3-4A0E-84C4-496F0992A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71" y="1581783"/>
            <a:ext cx="2837657" cy="4787672"/>
          </a:xfr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AFC00F-920C-417F-AA3E-A6C942B2D87D}"/>
              </a:ext>
            </a:extLst>
          </p:cNvPr>
          <p:cNvSpPr/>
          <p:nvPr/>
        </p:nvSpPr>
        <p:spPr>
          <a:xfrm>
            <a:off x="6893844" y="3127175"/>
            <a:ext cx="1493837" cy="4196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D54DF-E96E-46DF-BB51-56C32A13D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82" y="1581783"/>
            <a:ext cx="2837657" cy="478767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48C98D0-0B8C-40AE-AD3A-B7EE55A0F83D}"/>
              </a:ext>
            </a:extLst>
          </p:cNvPr>
          <p:cNvSpPr/>
          <p:nvPr/>
        </p:nvSpPr>
        <p:spPr>
          <a:xfrm rot="10800000">
            <a:off x="3804316" y="3608762"/>
            <a:ext cx="1493836" cy="41960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FF9365-CE62-408D-A213-9649838FE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" y="1581783"/>
            <a:ext cx="2837657" cy="47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1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C790E7-0C53-4B99-9BFC-E16124E0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94" y="948782"/>
            <a:ext cx="3105978" cy="496043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F7598C-DCE0-4E49-96CA-4E0232384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29" y="948781"/>
            <a:ext cx="3105978" cy="4960435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C4CDD11-DDE1-4B68-9DFD-F106CF6BDE94}"/>
              </a:ext>
            </a:extLst>
          </p:cNvPr>
          <p:cNvSpPr/>
          <p:nvPr/>
        </p:nvSpPr>
        <p:spPr>
          <a:xfrm>
            <a:off x="5246284" y="3587264"/>
            <a:ext cx="1699431" cy="3912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1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1" y="618518"/>
            <a:ext cx="5927915" cy="121028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4834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función principal es mostrar las ubicaciones de botillerías inicializadas en marcadores  por los desarrolladores y mostrar además las ubicaciones almacenadas por él u otros usuarios.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61F9D8-8497-4037-BA21-25EE8307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86" y="889680"/>
            <a:ext cx="3637871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Otras funciones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aplicación tiene como función adicional un juego para el entretenimiento de los usuarios, este mini juego es una ruleta donde cada color tiene un reto a cumplir.</a:t>
            </a:r>
          </a:p>
          <a:p>
            <a:pPr marL="0" indent="0" algn="just">
              <a:buNone/>
            </a:pP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Además la aplicación tiene modo moderador, este tiene la opción que permite a los diseñadores borrar ubicaciones.</a:t>
            </a:r>
          </a:p>
        </p:txBody>
      </p:sp>
    </p:spTree>
    <p:extLst>
      <p:ext uri="{BB962C8B-B14F-4D97-AF65-F5344CB8AC3E}">
        <p14:creationId xmlns:p14="http://schemas.microsoft.com/office/powerpoint/2010/main" val="1828910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389</Words>
  <Application>Microsoft Office PowerPoint</Application>
  <PresentationFormat>Panorámica</PresentationFormat>
  <Paragraphs>33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Circuito</vt:lpstr>
      <vt:lpstr> boti-Arica </vt:lpstr>
      <vt:lpstr>introducción</vt:lpstr>
      <vt:lpstr>¿ Cual fue nuestra motivación?</vt:lpstr>
      <vt:lpstr>Objetivos generales</vt:lpstr>
      <vt:lpstr>¿en qué consiste La aplicación?</vt:lpstr>
      <vt:lpstr>Mapa navegacional</vt:lpstr>
      <vt:lpstr>Presentación de PowerPoint</vt:lpstr>
      <vt:lpstr>Función principal</vt:lpstr>
      <vt:lpstr>Otras funciones</vt:lpstr>
      <vt:lpstr>Presentación de PowerPoint</vt:lpstr>
      <vt:lpstr>¿Cómo lo hicimos?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boti-Arica</dc:title>
  <dc:creator>Sebastián Torres Santibañez</dc:creator>
  <cp:lastModifiedBy>Sebastián Torres Santibañez</cp:lastModifiedBy>
  <cp:revision>9</cp:revision>
  <dcterms:created xsi:type="dcterms:W3CDTF">2018-12-05T00:43:52Z</dcterms:created>
  <dcterms:modified xsi:type="dcterms:W3CDTF">2018-12-05T02:25:44Z</dcterms:modified>
</cp:coreProperties>
</file>