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8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3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29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890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74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99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15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14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56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46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718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8A14D55-E6EF-4ADC-995D-26364BB8F00E}" type="datetimeFigureOut">
              <a:rPr lang="es-CL" smtClean="0"/>
              <a:t>05-12-2018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CD437F9-2880-4FEF-8188-6A5D7558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090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A7E30-5396-45A0-AE2B-065DD19E3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000" dirty="0">
                <a:latin typeface="Arial Black" panose="020B0A04020102020204" pitchFamily="34" charset="0"/>
              </a:rPr>
              <a:t>Las aventuras </a:t>
            </a:r>
            <a:br>
              <a:rPr lang="es-CL" sz="6000" dirty="0">
                <a:latin typeface="Arial Black" panose="020B0A04020102020204" pitchFamily="34" charset="0"/>
              </a:rPr>
            </a:br>
            <a:r>
              <a:rPr lang="es-CL" sz="6000" dirty="0">
                <a:latin typeface="Arial Black" panose="020B0A04020102020204" pitchFamily="34" charset="0"/>
              </a:rPr>
              <a:t>de Lucho Jara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DE287F-84C9-442A-AC58-048F1E81D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Ivan Caldera</a:t>
            </a:r>
          </a:p>
          <a:p>
            <a:r>
              <a:rPr lang="es-CL" dirty="0"/>
              <a:t>Francisco </a:t>
            </a:r>
            <a:r>
              <a:rPr lang="es-CL" u="sng" dirty="0"/>
              <a:t>S</a:t>
            </a:r>
            <a:r>
              <a:rPr lang="es-CL" dirty="0"/>
              <a:t>ilva</a:t>
            </a:r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8026A7F9-ABC0-432B-A5BF-7172752748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16492" y="380920"/>
            <a:ext cx="2181225" cy="11715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5804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6D875-041A-48ED-B823-0052AA97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Motivación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48AFE-4B75-4016-BA7C-3E2B02EF3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Este juego fue pensado para la clase introducción a proyectos.</a:t>
            </a:r>
          </a:p>
          <a:p>
            <a:pPr marL="0" indent="0">
              <a:buNone/>
            </a:pPr>
            <a:r>
              <a:rPr lang="es-CL" dirty="0"/>
              <a:t>Con propósito de crear una aplicación. Nosotros elegimos un juego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A2865A-0906-4B3F-A29C-051C5B0BC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82" y="3144025"/>
            <a:ext cx="7677468" cy="32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9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F9E83-3167-40C4-AB7D-3A52BD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Porque este juego?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FF9038-92DF-4772-A2E2-F5A3C33B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Las aventuras de lucho jara es un juego casual pensado para poder jugarlo en cualquier momento.</a:t>
            </a:r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EBF1F272-A21B-49B1-93BD-66E209736D5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065067" y="403118"/>
            <a:ext cx="2181225" cy="1171575"/>
          </a:xfrm>
          <a:prstGeom prst="rect">
            <a:avLst/>
          </a:prstGeom>
          <a:ln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8E60CF-DB1C-4132-AC27-535C6B250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61" y="2758259"/>
            <a:ext cx="1484708" cy="38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B6439-B0BB-4AA3-AE57-14A0435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navegación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2BC8D4-4A27-4B04-B56A-8957865A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6" y="1910606"/>
            <a:ext cx="1647175" cy="292831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052246-3BE9-4F45-905F-ABD329C44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71" y="3370596"/>
            <a:ext cx="1647175" cy="28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C5AFBA-49BF-426E-9582-81DBE23E3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07" y="3389646"/>
            <a:ext cx="1579500" cy="280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4D372B-C634-40A1-A003-FD586FFF9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05" y="3389646"/>
            <a:ext cx="1579500" cy="28080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4796C1B-9D2B-4225-B7C1-164A9F12073D}"/>
              </a:ext>
            </a:extLst>
          </p:cNvPr>
          <p:cNvCxnSpPr>
            <a:cxnSpLocks/>
          </p:cNvCxnSpPr>
          <p:nvPr/>
        </p:nvCxnSpPr>
        <p:spPr>
          <a:xfrm flipV="1">
            <a:off x="2770599" y="2591291"/>
            <a:ext cx="752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5B2C2DE-9F75-425F-9D17-8B308F555FB5}"/>
              </a:ext>
            </a:extLst>
          </p:cNvPr>
          <p:cNvCxnSpPr/>
          <p:nvPr/>
        </p:nvCxnSpPr>
        <p:spPr>
          <a:xfrm>
            <a:off x="5755157" y="2600325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5762012-B3B8-4B86-B5DE-FF93D7CCC7DF}"/>
              </a:ext>
            </a:extLst>
          </p:cNvPr>
          <p:cNvCxnSpPr/>
          <p:nvPr/>
        </p:nvCxnSpPr>
        <p:spPr>
          <a:xfrm>
            <a:off x="7935155" y="2600325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836A1BC-67A3-41D7-93FD-49335851174B}"/>
              </a:ext>
            </a:extLst>
          </p:cNvPr>
          <p:cNvCxnSpPr/>
          <p:nvPr/>
        </p:nvCxnSpPr>
        <p:spPr>
          <a:xfrm>
            <a:off x="10273559" y="2600325"/>
            <a:ext cx="0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8A2E5F-B42E-4C4F-B173-AA1C36DE293D}"/>
              </a:ext>
            </a:extLst>
          </p:cNvPr>
          <p:cNvSpPr txBox="1"/>
          <p:nvPr/>
        </p:nvSpPr>
        <p:spPr>
          <a:xfrm>
            <a:off x="1149551" y="4838917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Menú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473BC11-9F8D-4C78-92CD-67B92250AC19}"/>
              </a:ext>
            </a:extLst>
          </p:cNvPr>
          <p:cNvSpPr txBox="1"/>
          <p:nvPr/>
        </p:nvSpPr>
        <p:spPr>
          <a:xfrm>
            <a:off x="5158679" y="6178596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Juego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2F52869-692C-4F58-BC64-7090900DB9F4}"/>
              </a:ext>
            </a:extLst>
          </p:cNvPr>
          <p:cNvSpPr txBox="1"/>
          <p:nvPr/>
        </p:nvSpPr>
        <p:spPr>
          <a:xfrm>
            <a:off x="7283374" y="6178596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Reglas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AD1118D-75C5-4BEF-A43B-AF3F33811810}"/>
              </a:ext>
            </a:extLst>
          </p:cNvPr>
          <p:cNvSpPr txBox="1"/>
          <p:nvPr/>
        </p:nvSpPr>
        <p:spPr>
          <a:xfrm>
            <a:off x="9518676" y="6191629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/>
              <a:t>Créditos</a:t>
            </a:r>
          </a:p>
        </p:txBody>
      </p:sp>
    </p:spTree>
    <p:extLst>
      <p:ext uri="{BB962C8B-B14F-4D97-AF65-F5344CB8AC3E}">
        <p14:creationId xmlns:p14="http://schemas.microsoft.com/office/powerpoint/2010/main" val="179098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53744-C93C-44C3-BEB6-2BE5569A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Desarrollo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D372A-7EC2-430B-A439-08B24DF4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Como se logro este proyecto de juego?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E1AA44-BD65-4FDD-9379-9829AF1D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" y="207693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CB2CB5-AB89-4A2B-A993-34E78E9F5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24" y="2938419"/>
            <a:ext cx="4054875" cy="36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9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F4E14-2FA0-4AE2-A1C5-AB9D59D9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Jugabilidad y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856A80-F472-4E61-860D-C02AF713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Una jugabilidad simple y un diseño divertido con sus característicos personajes.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A631D7-9E53-4C64-B888-B281C398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2" y="3429000"/>
            <a:ext cx="22899891" cy="128811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ECB867-E1C9-4206-A76F-5F0D05C6F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6" y="2769561"/>
            <a:ext cx="2062746" cy="3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5C14C-CE06-484A-8A15-E8455180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Programación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776EEB-A50D-4577-B908-01FA47A0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36" y="2632626"/>
            <a:ext cx="7512327" cy="36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7AE5-C429-4E3D-9700-AEF9D120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programas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2C577-2180-4404-A228-086C722C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9805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CL" dirty="0"/>
              <a:t>En este proyecto hubo uso de múltiple programas de  media para poder llevarlo acabo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35CF53-20AF-404A-8860-A0B78103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80" y="3429000"/>
            <a:ext cx="1883328" cy="18833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38D982-2492-4218-9780-2E8372C79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72" y="3429000"/>
            <a:ext cx="1905000" cy="1905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5B83CD-0FA1-4B0C-8FBE-FF43D048C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36" y="3429000"/>
            <a:ext cx="187452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D7B2B-5DB9-47A9-9B19-148B411C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916" y="2768421"/>
            <a:ext cx="6102167" cy="660579"/>
          </a:xfrm>
        </p:spPr>
        <p:txBody>
          <a:bodyPr>
            <a:noAutofit/>
          </a:bodyPr>
          <a:lstStyle/>
          <a:p>
            <a:r>
              <a:rPr lang="es-CL" sz="6000" dirty="0">
                <a:solidFill>
                  <a:schemeClr val="tx1"/>
                </a:solidFill>
                <a:latin typeface="Arial Black" panose="020B0A04020102020204" pitchFamily="34" charset="0"/>
              </a:rPr>
              <a:t>Conclusión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54B3D54-8373-4259-860B-5E58260B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309" y="4150872"/>
            <a:ext cx="9784080" cy="420624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7028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123</TotalTime>
  <Words>100</Words>
  <Application>Microsoft Office PowerPoint</Application>
  <PresentationFormat>Panorámica</PresentationFormat>
  <Paragraphs>22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 Black</vt:lpstr>
      <vt:lpstr>Corbel</vt:lpstr>
      <vt:lpstr>Wingdings</vt:lpstr>
      <vt:lpstr>Con bandas</vt:lpstr>
      <vt:lpstr>Las aventuras  de Lucho Jara</vt:lpstr>
      <vt:lpstr>Motivación del proyecto</vt:lpstr>
      <vt:lpstr>Porque este juego?</vt:lpstr>
      <vt:lpstr>navegación</vt:lpstr>
      <vt:lpstr>Desarrollo del proyecto</vt:lpstr>
      <vt:lpstr>Jugabilidad y Diseño</vt:lpstr>
      <vt:lpstr>Programación</vt:lpstr>
      <vt:lpstr>programas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aventuras  de Lucho Jara</dc:title>
  <dc:creator>ivan lol caldera</dc:creator>
  <cp:lastModifiedBy>ivan lol caldera</cp:lastModifiedBy>
  <cp:revision>12</cp:revision>
  <dcterms:created xsi:type="dcterms:W3CDTF">2018-12-04T14:15:02Z</dcterms:created>
  <dcterms:modified xsi:type="dcterms:W3CDTF">2018-12-05T17:28:30Z</dcterms:modified>
</cp:coreProperties>
</file>