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68" r:id="rId5"/>
    <p:sldId id="258" r:id="rId6"/>
    <p:sldId id="264" r:id="rId7"/>
    <p:sldId id="259" r:id="rId8"/>
    <p:sldId id="265" r:id="rId9"/>
    <p:sldId id="263" r:id="rId10"/>
    <p:sldId id="260" r:id="rId11"/>
    <p:sldId id="261" r:id="rId12"/>
    <p:sldId id="26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Análisis y diseño del sistema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Sistema Hidropónico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191632" y="4771858"/>
            <a:ext cx="38365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Integrantes Grupo 2: Fabian Guarachi</a:t>
            </a:r>
            <a:br>
              <a:rPr lang="es-CL" dirty="0"/>
            </a:br>
            <a:r>
              <a:rPr lang="es-CL" dirty="0"/>
              <a:t>				    Patricio Tudela</a:t>
            </a:r>
          </a:p>
          <a:p>
            <a:r>
              <a:rPr lang="es-CL" dirty="0"/>
              <a:t>Profesor: Diego Aracena</a:t>
            </a:r>
          </a:p>
        </p:txBody>
      </p:sp>
    </p:spTree>
    <p:extLst>
      <p:ext uri="{BB962C8B-B14F-4D97-AF65-F5344CB8AC3E}">
        <p14:creationId xmlns:p14="http://schemas.microsoft.com/office/powerpoint/2010/main" val="279315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Diseño de interfaz</a:t>
            </a:r>
          </a:p>
        </p:txBody>
      </p:sp>
      <p:pic>
        <p:nvPicPr>
          <p:cNvPr id="4" name="image17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52584" y="1548713"/>
            <a:ext cx="7576089" cy="421159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8473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Diseño de interfaz</a:t>
            </a:r>
          </a:p>
        </p:txBody>
      </p:sp>
      <p:pic>
        <p:nvPicPr>
          <p:cNvPr id="4" name="image2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00613" y="1639330"/>
            <a:ext cx="7695538" cy="442577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187978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Diseño de interfaz</a:t>
            </a:r>
          </a:p>
        </p:txBody>
      </p:sp>
      <p:pic>
        <p:nvPicPr>
          <p:cNvPr id="4" name="image19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9380" y="1655805"/>
            <a:ext cx="7967387" cy="448344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178802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5E768-A68D-4750-80C6-81490F62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261" y="606287"/>
            <a:ext cx="9601200" cy="1485900"/>
          </a:xfrm>
        </p:spPr>
        <p:txBody>
          <a:bodyPr>
            <a:normAutofit/>
          </a:bodyPr>
          <a:lstStyle/>
          <a:p>
            <a:r>
              <a:rPr lang="es-CL" sz="6000" dirty="0"/>
              <a:t>Conclusiones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E1B749C-4A53-4236-91CB-58D27A074A66}"/>
              </a:ext>
            </a:extLst>
          </p:cNvPr>
          <p:cNvSpPr txBox="1"/>
          <p:nvPr/>
        </p:nvSpPr>
        <p:spPr>
          <a:xfrm>
            <a:off x="1630017" y="2395331"/>
            <a:ext cx="98463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° Problemas</a:t>
            </a:r>
          </a:p>
          <a:p>
            <a:r>
              <a:rPr lang="es-CL" sz="2800" dirty="0"/>
              <a:t>° Trabajo a Futuro</a:t>
            </a:r>
          </a:p>
        </p:txBody>
      </p:sp>
    </p:spTree>
    <p:extLst>
      <p:ext uri="{BB962C8B-B14F-4D97-AF65-F5344CB8AC3E}">
        <p14:creationId xmlns:p14="http://schemas.microsoft.com/office/powerpoint/2010/main" val="61586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89FCCB-7FB3-44B7-A2A8-36EFB0671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830" y="2686050"/>
            <a:ext cx="9601200" cy="1485900"/>
          </a:xfrm>
        </p:spPr>
        <p:txBody>
          <a:bodyPr>
            <a:normAutofit/>
          </a:bodyPr>
          <a:lstStyle/>
          <a:p>
            <a:r>
              <a:rPr lang="es-CL" sz="9600" dirty="0"/>
              <a:t>Análisis</a:t>
            </a:r>
          </a:p>
        </p:txBody>
      </p:sp>
    </p:spTree>
    <p:extLst>
      <p:ext uri="{BB962C8B-B14F-4D97-AF65-F5344CB8AC3E}">
        <p14:creationId xmlns:p14="http://schemas.microsoft.com/office/powerpoint/2010/main" val="287082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1681"/>
          </a:xfrm>
        </p:spPr>
        <p:txBody>
          <a:bodyPr>
            <a:normAutofit fontScale="90000"/>
          </a:bodyPr>
          <a:lstStyle/>
          <a:p>
            <a:r>
              <a:rPr lang="es-CL" dirty="0"/>
              <a:t>Requerimientos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367481"/>
            <a:ext cx="9601200" cy="51980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/>
              <a:t>Se formulo las siguientes funcionalidades del sistema:</a:t>
            </a:r>
          </a:p>
          <a:p>
            <a:pPr lvl="0"/>
            <a:r>
              <a:rPr lang="es-CL" dirty="0"/>
              <a:t>El sistema debe extraer datos del ambiente e hidroponía.</a:t>
            </a:r>
          </a:p>
          <a:p>
            <a:pPr lvl="0"/>
            <a:r>
              <a:rPr lang="es-CL" dirty="0"/>
              <a:t>El sistema supervisará la profundidad del agua.</a:t>
            </a:r>
          </a:p>
          <a:p>
            <a:pPr lvl="0"/>
            <a:r>
              <a:rPr lang="es-CL" dirty="0"/>
              <a:t>El sistema debe detectar el pH de la solución.</a:t>
            </a:r>
          </a:p>
          <a:p>
            <a:pPr lvl="0"/>
            <a:r>
              <a:rPr lang="es-CL" dirty="0"/>
              <a:t>El sistema debe detectar la temperatura del ambiente.</a:t>
            </a:r>
          </a:p>
          <a:p>
            <a:pPr lvl="0"/>
            <a:r>
              <a:rPr lang="es-CL" dirty="0"/>
              <a:t>El sistema debe detectar la humedad del ambiente.</a:t>
            </a:r>
          </a:p>
          <a:p>
            <a:pPr lvl="0"/>
            <a:r>
              <a:rPr lang="es-CL" dirty="0"/>
              <a:t>El sistema debe detectar la conductividad eléctrica.</a:t>
            </a:r>
          </a:p>
          <a:p>
            <a:pPr lvl="0"/>
            <a:r>
              <a:rPr lang="es-CL" dirty="0"/>
              <a:t>El sistema debe validar y entregar datos recolectados.</a:t>
            </a:r>
          </a:p>
          <a:p>
            <a:pPr lvl="0"/>
            <a:r>
              <a:rPr lang="es-CL" dirty="0"/>
              <a:t>El sistema analiza datos recolectados y verifica si es necesario tomar acción.</a:t>
            </a:r>
          </a:p>
          <a:p>
            <a:pPr lvl="0"/>
            <a:r>
              <a:rPr lang="es-CL" dirty="0"/>
              <a:t>El sistema permite la activación de hardware para regular a este, en caso necesario.</a:t>
            </a:r>
          </a:p>
          <a:p>
            <a:pPr lvl="0"/>
            <a:r>
              <a:rPr lang="es-CL" dirty="0"/>
              <a:t>El sistema podrá enviar datos recolectados y alertas a los clientes</a:t>
            </a:r>
          </a:p>
          <a:p>
            <a:pPr lvl="0"/>
            <a:r>
              <a:rPr lang="es-CL" dirty="0"/>
              <a:t>El sistema NO permite el ingreso manual de datos y/o mensajes.</a:t>
            </a:r>
          </a:p>
          <a:p>
            <a:pPr lvl="0"/>
            <a:r>
              <a:rPr lang="es-CL" dirty="0"/>
              <a:t>El sistema debe ser encendido y apagado por el cliente.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9790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A181B-251D-4C05-87C5-9108E782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11639" y="2686050"/>
            <a:ext cx="9601200" cy="1485900"/>
          </a:xfrm>
        </p:spPr>
        <p:txBody>
          <a:bodyPr>
            <a:normAutofit/>
          </a:bodyPr>
          <a:lstStyle/>
          <a:p>
            <a:pPr algn="r"/>
            <a:r>
              <a:rPr lang="es-CL" sz="9600" dirty="0"/>
              <a:t>Diseño</a:t>
            </a:r>
          </a:p>
        </p:txBody>
      </p:sp>
    </p:spTree>
    <p:extLst>
      <p:ext uri="{BB962C8B-B14F-4D97-AF65-F5344CB8AC3E}">
        <p14:creationId xmlns:p14="http://schemas.microsoft.com/office/powerpoint/2010/main" val="384387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98157"/>
          </a:xfrm>
        </p:spPr>
        <p:txBody>
          <a:bodyPr/>
          <a:lstStyle/>
          <a:p>
            <a:r>
              <a:rPr lang="es-CL" dirty="0"/>
              <a:t>Diseño</a:t>
            </a:r>
          </a:p>
        </p:txBody>
      </p:sp>
      <p:pic>
        <p:nvPicPr>
          <p:cNvPr id="4" name="image25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383957"/>
            <a:ext cx="9601200" cy="2915377"/>
          </a:xfrm>
          <a:prstGeom prst="rect">
            <a:avLst/>
          </a:prstGeom>
          <a:ln/>
        </p:spPr>
      </p:pic>
      <p:sp>
        <p:nvSpPr>
          <p:cNvPr id="5" name="CuadroTexto 4"/>
          <p:cNvSpPr txBox="1"/>
          <p:nvPr/>
        </p:nvSpPr>
        <p:spPr>
          <a:xfrm>
            <a:off x="2914160" y="4389950"/>
            <a:ext cx="66218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Cliente: Computadora personal, Pide y recibe datos del servidor.</a:t>
            </a:r>
          </a:p>
          <a:p>
            <a:endParaRPr lang="es-CL" dirty="0"/>
          </a:p>
          <a:p>
            <a:r>
              <a:rPr lang="es-CL" dirty="0"/>
              <a:t>Servidor: </a:t>
            </a:r>
            <a:r>
              <a:rPr lang="es-CL" dirty="0" err="1"/>
              <a:t>RaspBerry</a:t>
            </a:r>
            <a:r>
              <a:rPr lang="es-CL" dirty="0"/>
              <a:t> Pi, Recolecta, analiza y envía datos al cliente. </a:t>
            </a:r>
            <a:br>
              <a:rPr lang="es-CL" dirty="0"/>
            </a:br>
            <a:r>
              <a:rPr lang="es-CL" dirty="0"/>
              <a:t>Además de encargarse de la regulación del sistema.</a:t>
            </a:r>
          </a:p>
        </p:txBody>
      </p:sp>
    </p:spTree>
    <p:extLst>
      <p:ext uri="{BB962C8B-B14F-4D97-AF65-F5344CB8AC3E}">
        <p14:creationId xmlns:p14="http://schemas.microsoft.com/office/powerpoint/2010/main" val="274574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4FB8A-73CB-423C-A671-82CAD7CC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Herramientas utilizadas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36C4C4-945E-404E-8BC7-CFA390692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9215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400" b="1" dirty="0"/>
              <a:t>-Raspberry Pi 3 model B</a:t>
            </a:r>
          </a:p>
          <a:p>
            <a:pPr marL="0" indent="0">
              <a:buNone/>
            </a:pPr>
            <a:r>
              <a:rPr lang="it-IT" sz="1400" b="1" dirty="0"/>
              <a:t>-</a:t>
            </a:r>
            <a:r>
              <a:rPr lang="es-CL" sz="1400" b="1" dirty="0"/>
              <a:t>Micro </a:t>
            </a:r>
            <a:r>
              <a:rPr lang="es-CL" sz="1400" b="1" dirty="0" err="1"/>
              <a:t>Usb</a:t>
            </a:r>
            <a:endParaRPr lang="es-CL" sz="1400" b="1" dirty="0"/>
          </a:p>
          <a:p>
            <a:pPr marL="0" indent="0">
              <a:buNone/>
            </a:pPr>
            <a:r>
              <a:rPr lang="es-CL" sz="1400" b="1" dirty="0"/>
              <a:t>-Micro SD</a:t>
            </a:r>
          </a:p>
          <a:p>
            <a:pPr marL="0" indent="0">
              <a:buNone/>
            </a:pPr>
            <a:r>
              <a:rPr lang="es-CL" sz="1400" b="1" dirty="0"/>
              <a:t>-</a:t>
            </a:r>
            <a:r>
              <a:rPr lang="es-CL" sz="1400" b="1" dirty="0" err="1"/>
              <a:t>Protoboard</a:t>
            </a:r>
            <a:r>
              <a:rPr lang="es-CL" sz="1400" b="1" dirty="0"/>
              <a:t> WB-100</a:t>
            </a:r>
          </a:p>
          <a:p>
            <a:pPr marL="0" indent="0">
              <a:buNone/>
            </a:pPr>
            <a:r>
              <a:rPr lang="es-CL" sz="1400" b="1" dirty="0"/>
              <a:t>-Sensor de flujo de agua YF-S201</a:t>
            </a:r>
          </a:p>
          <a:p>
            <a:pPr marL="0" indent="0">
              <a:buNone/>
            </a:pPr>
            <a:r>
              <a:rPr lang="es-CL" sz="1400" b="1" dirty="0"/>
              <a:t>-</a:t>
            </a:r>
            <a:r>
              <a:rPr lang="pt-BR" sz="1400" b="1" dirty="0"/>
              <a:t>Sensor de distancia </a:t>
            </a:r>
            <a:r>
              <a:rPr lang="pt-BR" sz="1400" b="1" dirty="0" err="1"/>
              <a:t>ultrasonico</a:t>
            </a:r>
            <a:r>
              <a:rPr lang="pt-BR" sz="1400" b="1" dirty="0"/>
              <a:t> HC-SR05 HY-SRF05</a:t>
            </a:r>
          </a:p>
          <a:p>
            <a:pPr marL="0" indent="0">
              <a:buNone/>
            </a:pPr>
            <a:r>
              <a:rPr lang="pt-BR" sz="1400" b="1" dirty="0"/>
              <a:t>-</a:t>
            </a:r>
            <a:r>
              <a:rPr lang="es-CL" sz="1400" b="1" dirty="0"/>
              <a:t>Sensor de conductividad eléctrica EC METER V1.0</a:t>
            </a:r>
          </a:p>
          <a:p>
            <a:pPr marL="0" indent="0">
              <a:buNone/>
            </a:pPr>
            <a:r>
              <a:rPr lang="es-CL" sz="1400" b="1" dirty="0"/>
              <a:t>-Sensor de temperatura y humedad DHT22</a:t>
            </a:r>
          </a:p>
          <a:p>
            <a:pPr marL="0" indent="0">
              <a:buNone/>
            </a:pPr>
            <a:r>
              <a:rPr lang="es-CL" sz="1400" b="1" dirty="0"/>
              <a:t>-Sensor de </a:t>
            </a:r>
            <a:r>
              <a:rPr lang="es-CL" sz="1400" b="1" dirty="0" err="1"/>
              <a:t>ph</a:t>
            </a:r>
            <a:r>
              <a:rPr lang="es-CL" sz="1400" b="1" dirty="0"/>
              <a:t> para </a:t>
            </a:r>
            <a:r>
              <a:rPr lang="es-CL" sz="1400" b="1" dirty="0" err="1"/>
              <a:t>RaspBerry</a:t>
            </a:r>
            <a:r>
              <a:rPr lang="es-CL" sz="1400" b="1" dirty="0"/>
              <a:t> Pi+</a:t>
            </a:r>
          </a:p>
          <a:p>
            <a:pPr marL="0" indent="0">
              <a:buNone/>
            </a:pPr>
            <a:r>
              <a:rPr lang="es-CL" sz="1400" b="1" dirty="0"/>
              <a:t>-Placa de 4 </a:t>
            </a:r>
            <a:r>
              <a:rPr lang="es-CL" sz="1400" b="1" dirty="0" err="1"/>
              <a:t>relays</a:t>
            </a:r>
            <a:endParaRPr lang="es-CL" sz="1400" b="1" dirty="0"/>
          </a:p>
          <a:p>
            <a:pPr marL="0" indent="0">
              <a:buNone/>
            </a:pPr>
            <a:r>
              <a:rPr lang="es-CL" sz="1400" dirty="0"/>
              <a:t>-</a:t>
            </a:r>
            <a:r>
              <a:rPr lang="es-CL" sz="1400" b="1" dirty="0"/>
              <a:t>Terminal adaptador de sensores V2.0</a:t>
            </a:r>
          </a:p>
          <a:p>
            <a:pPr marL="0" indent="0">
              <a:buNone/>
            </a:pPr>
            <a:r>
              <a:rPr lang="es-CL" sz="1400" b="1" dirty="0"/>
              <a:t>-Mini Bomba de agua</a:t>
            </a:r>
          </a:p>
          <a:p>
            <a:pPr marL="0" indent="0">
              <a:buNone/>
            </a:pPr>
            <a:r>
              <a:rPr lang="es-CL" sz="1400" b="1" dirty="0"/>
              <a:t>-</a:t>
            </a:r>
            <a:r>
              <a:rPr lang="es-CL" sz="1400" b="1" dirty="0" err="1"/>
              <a:t>Valvula</a:t>
            </a:r>
            <a:r>
              <a:rPr lang="es-CL" sz="1400" b="1" dirty="0"/>
              <a:t> de solenoide  MCID0726</a:t>
            </a:r>
          </a:p>
          <a:p>
            <a:pPr marL="0" indent="0">
              <a:buNone/>
            </a:pPr>
            <a:r>
              <a:rPr lang="es-CL" sz="1400" b="1" dirty="0"/>
              <a:t>-Sensor de temperatura DC18820 tipo termocupla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252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Diagrama de casos de uso</a:t>
            </a:r>
          </a:p>
        </p:txBody>
      </p:sp>
      <p:pic>
        <p:nvPicPr>
          <p:cNvPr id="4" name="image14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58314" y="1507524"/>
            <a:ext cx="8211986" cy="440106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002533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851A3-42E4-499D-A1FA-69B63019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Diagrama de actividades general.</a:t>
            </a:r>
          </a:p>
        </p:txBody>
      </p:sp>
      <p:pic>
        <p:nvPicPr>
          <p:cNvPr id="1026" name="Picture 2" descr="https://lh6.googleusercontent.com/7CGmUOstdlvSICK10Z2lY7J41scls_wCrQh_XJXzDPVXKFwSHuPfQfrLKLn42x1jBwMQ6QOvxzBIZzTdi61186vROkmAGSl4bGjwqW57NWtuIYAK_kcFgDqfAnxYtcoGx00_7DMz">
            <a:extLst>
              <a:ext uri="{FF2B5EF4-FFF2-40B4-BE49-F238E27FC236}">
                <a16:creationId xmlns:a16="http://schemas.microsoft.com/office/drawing/2014/main" id="{C7A40792-09CD-457E-A4F1-E2DBB2A6F8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780" y="1485389"/>
            <a:ext cx="9728618" cy="480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102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9962"/>
          </a:xfrm>
        </p:spPr>
        <p:txBody>
          <a:bodyPr/>
          <a:lstStyle/>
          <a:p>
            <a:r>
              <a:rPr lang="es-CL" dirty="0"/>
              <a:t>Arquitectura cliente-servidor(Socket)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80519"/>
            <a:ext cx="9601200" cy="4186881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Para esta arquitectura se ha optado usar sockets. Como se dijo anteriormente el </a:t>
            </a:r>
            <a:r>
              <a:rPr lang="es-CL" dirty="0" err="1"/>
              <a:t>RaspBerry</a:t>
            </a:r>
            <a:r>
              <a:rPr lang="es-CL" dirty="0"/>
              <a:t> actuará como el servidor y la computadora personal como el cliente.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BE47488-FFDB-4EC0-A85B-0F99F1BA9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287" y="3064073"/>
            <a:ext cx="5177183" cy="29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8239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217</TotalTime>
  <Words>311</Words>
  <Application>Microsoft Office PowerPoint</Application>
  <PresentationFormat>Panorámica</PresentationFormat>
  <Paragraphs>49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Análisis y diseño del sistema</vt:lpstr>
      <vt:lpstr>Análisis</vt:lpstr>
      <vt:lpstr>Requerimientos</vt:lpstr>
      <vt:lpstr>Diseño</vt:lpstr>
      <vt:lpstr>Diseño</vt:lpstr>
      <vt:lpstr>Herramientas utilizadas</vt:lpstr>
      <vt:lpstr>Diagrama de casos de uso</vt:lpstr>
      <vt:lpstr>Diagrama de actividades general.</vt:lpstr>
      <vt:lpstr>Arquitectura cliente-servidor(Socket)</vt:lpstr>
      <vt:lpstr>Diseño de interfaz</vt:lpstr>
      <vt:lpstr>Diseño de interfaz</vt:lpstr>
      <vt:lpstr>Diseño de interfaz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y diseño del sistema</dc:title>
  <dc:creator>Tey</dc:creator>
  <cp:lastModifiedBy>fabian guarachi</cp:lastModifiedBy>
  <cp:revision>11</cp:revision>
  <dcterms:created xsi:type="dcterms:W3CDTF">2018-11-15T14:52:33Z</dcterms:created>
  <dcterms:modified xsi:type="dcterms:W3CDTF">2018-11-29T21:02:22Z</dcterms:modified>
</cp:coreProperties>
</file>