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Catamaran"/>
      <p:regular r:id="rId19"/>
      <p:bold r:id="rId20"/>
    </p:embeddedFont>
    <p:embeddedFont>
      <p:font typeface="Nunito"/>
      <p:regular r:id="rId21"/>
      <p:bold r:id="rId22"/>
      <p:italic r:id="rId23"/>
      <p:boldItalic r:id="rId24"/>
    </p:embeddedFont>
    <p:embeddedFont>
      <p:font typeface="Maven Pro"/>
      <p:regular r:id="rId25"/>
      <p:bold r:id="rId26"/>
    </p:embeddedFont>
    <p:embeddedFont>
      <p:font typeface="Nunito Medium"/>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31" roundtripDataSignature="AMtx7mhp1F3PYh1H7TJtAS2knEwCQTzJ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2AF39EE-B320-4A08-8AF7-DFBFBA3351E5}">
  <a:tblStyle styleId="{82AF39EE-B320-4A08-8AF7-DFBFBA3351E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atamaran-bold.fntdata"/><Relationship Id="rId22" Type="http://schemas.openxmlformats.org/officeDocument/2006/relationships/font" Target="fonts/Nunito-bold.fntdata"/><Relationship Id="rId21" Type="http://schemas.openxmlformats.org/officeDocument/2006/relationships/font" Target="fonts/Nunito-regular.fntdata"/><Relationship Id="rId24" Type="http://schemas.openxmlformats.org/officeDocument/2006/relationships/font" Target="fonts/Nunito-boldItalic.fntdata"/><Relationship Id="rId23" Type="http://schemas.openxmlformats.org/officeDocument/2006/relationships/font" Target="fonts/Nuni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avenPro-bold.fntdata"/><Relationship Id="rId25" Type="http://schemas.openxmlformats.org/officeDocument/2006/relationships/font" Target="fonts/MavenPro-regular.fntdata"/><Relationship Id="rId28" Type="http://schemas.openxmlformats.org/officeDocument/2006/relationships/font" Target="fonts/NunitoMedium-bold.fntdata"/><Relationship Id="rId27" Type="http://schemas.openxmlformats.org/officeDocument/2006/relationships/font" Target="fonts/NunitoMedium-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NunitoMedium-italic.fntdata"/><Relationship Id="rId7" Type="http://schemas.openxmlformats.org/officeDocument/2006/relationships/slide" Target="slides/slide1.xml"/><Relationship Id="rId8" Type="http://schemas.openxmlformats.org/officeDocument/2006/relationships/slide" Target="slides/slide2.xml"/><Relationship Id="rId31" Type="http://customschemas.google.com/relationships/presentationmetadata" Target="metadata"/><Relationship Id="rId30" Type="http://schemas.openxmlformats.org/officeDocument/2006/relationships/font" Target="fonts/NunitoMedium-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Catamaran-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1" name="Google Shape;351;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b3179ff38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7" name="Google Shape;357;g3b3179ff38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3b2eb8d8fd5_0_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2" name="Google Shape;362;g3b2eb8d8fd5_0_3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b2d770345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g3b2d770345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b2eb8d8fd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g3b2eb8d8fd5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b2eb8d8fd5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9" name="Google Shape;339;g3b2eb8d8fd5_0_2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3b2eb8d8fd5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 name="Google Shape;346;g3b2eb8d8fd5_0_3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8"/>
          <p:cNvGrpSpPr/>
          <p:nvPr/>
        </p:nvGrpSpPr>
        <p:grpSpPr>
          <a:xfrm>
            <a:off x="7343003" y="3409675"/>
            <a:ext cx="1691422" cy="1732548"/>
            <a:chOff x="7343003" y="3409675"/>
            <a:chExt cx="1691422" cy="1732548"/>
          </a:xfrm>
        </p:grpSpPr>
        <p:grpSp>
          <p:nvGrpSpPr>
            <p:cNvPr id="11" name="Google Shape;11;p28"/>
            <p:cNvGrpSpPr/>
            <p:nvPr/>
          </p:nvGrpSpPr>
          <p:grpSpPr>
            <a:xfrm>
              <a:off x="7343003" y="4453711"/>
              <a:ext cx="316800" cy="688512"/>
              <a:chOff x="7343003" y="4453711"/>
              <a:chExt cx="316800" cy="688512"/>
            </a:xfrm>
          </p:grpSpPr>
          <p:sp>
            <p:nvSpPr>
              <p:cNvPr id="12" name="Google Shape;12;p28"/>
              <p:cNvSpPr/>
              <p:nvPr/>
            </p:nvSpPr>
            <p:spPr>
              <a:xfrm>
                <a:off x="7343003" y="4453711"/>
                <a:ext cx="316800" cy="688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8"/>
              <p:cNvSpPr/>
              <p:nvPr/>
            </p:nvSpPr>
            <p:spPr>
              <a:xfrm>
                <a:off x="7343003" y="4801723"/>
                <a:ext cx="316800" cy="340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 name="Google Shape;14;p28"/>
            <p:cNvGrpSpPr/>
            <p:nvPr/>
          </p:nvGrpSpPr>
          <p:grpSpPr>
            <a:xfrm>
              <a:off x="7801210" y="4105700"/>
              <a:ext cx="316800" cy="1036523"/>
              <a:chOff x="7801210" y="4105700"/>
              <a:chExt cx="316800" cy="1036523"/>
            </a:xfrm>
          </p:grpSpPr>
          <p:sp>
            <p:nvSpPr>
              <p:cNvPr id="15" name="Google Shape;15;p28"/>
              <p:cNvSpPr/>
              <p:nvPr/>
            </p:nvSpPr>
            <p:spPr>
              <a:xfrm>
                <a:off x="7801210" y="4453711"/>
                <a:ext cx="316800" cy="688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8"/>
              <p:cNvSpPr/>
              <p:nvPr/>
            </p:nvSpPr>
            <p:spPr>
              <a:xfrm>
                <a:off x="7801210" y="4105700"/>
                <a:ext cx="316800" cy="1036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8"/>
              <p:cNvSpPr/>
              <p:nvPr/>
            </p:nvSpPr>
            <p:spPr>
              <a:xfrm>
                <a:off x="7801210" y="4801723"/>
                <a:ext cx="316800" cy="340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 name="Google Shape;18;p28"/>
            <p:cNvGrpSpPr/>
            <p:nvPr/>
          </p:nvGrpSpPr>
          <p:grpSpPr>
            <a:xfrm>
              <a:off x="8259418" y="3757688"/>
              <a:ext cx="316800" cy="1384535"/>
              <a:chOff x="8259418" y="3757688"/>
              <a:chExt cx="316800" cy="1384535"/>
            </a:xfrm>
          </p:grpSpPr>
          <p:sp>
            <p:nvSpPr>
              <p:cNvPr id="19" name="Google Shape;19;p28"/>
              <p:cNvSpPr/>
              <p:nvPr/>
            </p:nvSpPr>
            <p:spPr>
              <a:xfrm>
                <a:off x="8259418" y="4453711"/>
                <a:ext cx="316800" cy="688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8"/>
              <p:cNvSpPr/>
              <p:nvPr/>
            </p:nvSpPr>
            <p:spPr>
              <a:xfrm>
                <a:off x="8259418" y="3757688"/>
                <a:ext cx="316800" cy="1384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8"/>
              <p:cNvSpPr/>
              <p:nvPr/>
            </p:nvSpPr>
            <p:spPr>
              <a:xfrm>
                <a:off x="8259418" y="4105700"/>
                <a:ext cx="316800" cy="1036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8"/>
              <p:cNvSpPr/>
              <p:nvPr/>
            </p:nvSpPr>
            <p:spPr>
              <a:xfrm>
                <a:off x="8259418" y="4801723"/>
                <a:ext cx="316800" cy="340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 name="Google Shape;23;p28"/>
            <p:cNvGrpSpPr/>
            <p:nvPr/>
          </p:nvGrpSpPr>
          <p:grpSpPr>
            <a:xfrm>
              <a:off x="8717625" y="3409675"/>
              <a:ext cx="316800" cy="1732548"/>
              <a:chOff x="8717625" y="3409675"/>
              <a:chExt cx="316800" cy="1732548"/>
            </a:xfrm>
          </p:grpSpPr>
          <p:sp>
            <p:nvSpPr>
              <p:cNvPr id="24" name="Google Shape;24;p28"/>
              <p:cNvSpPr/>
              <p:nvPr/>
            </p:nvSpPr>
            <p:spPr>
              <a:xfrm>
                <a:off x="8717625" y="4453711"/>
                <a:ext cx="316800" cy="688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28"/>
              <p:cNvSpPr/>
              <p:nvPr/>
            </p:nvSpPr>
            <p:spPr>
              <a:xfrm>
                <a:off x="8717625" y="3757688"/>
                <a:ext cx="316800" cy="1384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28"/>
              <p:cNvSpPr/>
              <p:nvPr/>
            </p:nvSpPr>
            <p:spPr>
              <a:xfrm>
                <a:off x="8717625" y="4105700"/>
                <a:ext cx="316800" cy="1036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28"/>
              <p:cNvSpPr/>
              <p:nvPr/>
            </p:nvSpPr>
            <p:spPr>
              <a:xfrm>
                <a:off x="8717625" y="3409675"/>
                <a:ext cx="316800" cy="1732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28"/>
              <p:cNvSpPr/>
              <p:nvPr/>
            </p:nvSpPr>
            <p:spPr>
              <a:xfrm>
                <a:off x="8717625" y="4801723"/>
                <a:ext cx="316800" cy="340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9" name="Google Shape;29;p28"/>
          <p:cNvGrpSpPr/>
          <p:nvPr/>
        </p:nvGrpSpPr>
        <p:grpSpPr>
          <a:xfrm>
            <a:off x="5043503" y="0"/>
            <a:ext cx="3814072" cy="3839102"/>
            <a:chOff x="5043503" y="0"/>
            <a:chExt cx="3814072" cy="3839102"/>
          </a:xfrm>
        </p:grpSpPr>
        <p:sp>
          <p:nvSpPr>
            <p:cNvPr id="30" name="Google Shape;30;p28"/>
            <p:cNvSpPr/>
            <p:nvPr/>
          </p:nvSpPr>
          <p:spPr>
            <a:xfrm>
              <a:off x="8460975" y="1817775"/>
              <a:ext cx="396600" cy="396600"/>
            </a:xfrm>
            <a:prstGeom prst="ellipse">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8"/>
            <p:cNvSpPr/>
            <p:nvPr/>
          </p:nvSpPr>
          <p:spPr>
            <a:xfrm rot="-9830444">
              <a:off x="6469759" y="3480728"/>
              <a:ext cx="320148" cy="320148"/>
            </a:xfrm>
            <a:prstGeom prst="ellipse">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 name="Google Shape;32;p28"/>
            <p:cNvGrpSpPr/>
            <p:nvPr/>
          </p:nvGrpSpPr>
          <p:grpSpPr>
            <a:xfrm>
              <a:off x="7647812" y="2704283"/>
              <a:ext cx="635219" cy="635219"/>
              <a:chOff x="6725724" y="2701260"/>
              <a:chExt cx="1208101" cy="1208100"/>
            </a:xfrm>
          </p:grpSpPr>
          <p:sp>
            <p:nvSpPr>
              <p:cNvPr id="33" name="Google Shape;33;p28"/>
              <p:cNvSpPr/>
              <p:nvPr/>
            </p:nvSpPr>
            <p:spPr>
              <a:xfrm rot="5400000">
                <a:off x="6725725" y="2701260"/>
                <a:ext cx="1208100" cy="1208100"/>
              </a:xfrm>
              <a:prstGeom prst="ellipse">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28"/>
              <p:cNvSpPr/>
              <p:nvPr/>
            </p:nvSpPr>
            <p:spPr>
              <a:xfrm rot="5400000">
                <a:off x="6725724" y="2701260"/>
                <a:ext cx="1208100" cy="1208100"/>
              </a:xfrm>
              <a:prstGeom prst="pie">
                <a:avLst>
                  <a:gd fmla="val 8244818" name="adj1"/>
                  <a:gd fmla="val 16246175"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8"/>
              <p:cNvSpPr/>
              <p:nvPr/>
            </p:nvSpPr>
            <p:spPr>
              <a:xfrm rot="5400000">
                <a:off x="6954988" y="2930398"/>
                <a:ext cx="749700" cy="749700"/>
              </a:xfrm>
              <a:prstGeom prst="ellipse">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 name="Google Shape;36;p28"/>
            <p:cNvSpPr/>
            <p:nvPr/>
          </p:nvSpPr>
          <p:spPr>
            <a:xfrm>
              <a:off x="8460975" y="1817775"/>
              <a:ext cx="396600" cy="396600"/>
            </a:xfrm>
            <a:prstGeom prst="pie">
              <a:avLst>
                <a:gd fmla="val 19376841" name="adj1"/>
                <a:gd fmla="val 1620000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7" name="Google Shape;37;p28"/>
            <p:cNvGrpSpPr/>
            <p:nvPr/>
          </p:nvGrpSpPr>
          <p:grpSpPr>
            <a:xfrm>
              <a:off x="7952720" y="179238"/>
              <a:ext cx="873165" cy="873003"/>
              <a:chOff x="7754428" y="208725"/>
              <a:chExt cx="541800" cy="541800"/>
            </a:xfrm>
          </p:grpSpPr>
          <p:sp>
            <p:nvSpPr>
              <p:cNvPr id="38" name="Google Shape;38;p28"/>
              <p:cNvSpPr/>
              <p:nvPr/>
            </p:nvSpPr>
            <p:spPr>
              <a:xfrm rot="-8647347">
                <a:off x="7831319" y="285616"/>
                <a:ext cx="388018" cy="388018"/>
              </a:xfrm>
              <a:prstGeom prst="ellipse">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8"/>
              <p:cNvSpPr/>
              <p:nvPr/>
            </p:nvSpPr>
            <p:spPr>
              <a:xfrm rot="-8647347">
                <a:off x="7831319" y="285616"/>
                <a:ext cx="388018" cy="388018"/>
              </a:xfrm>
              <a:prstGeom prst="pie">
                <a:avLst>
                  <a:gd fmla="val 19376841" name="adj1"/>
                  <a:gd fmla="val 12313574"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 name="Google Shape;40;p28"/>
            <p:cNvSpPr/>
            <p:nvPr/>
          </p:nvSpPr>
          <p:spPr>
            <a:xfrm>
              <a:off x="5399840" y="356365"/>
              <a:ext cx="2577000" cy="2577000"/>
            </a:xfrm>
            <a:prstGeom prst="ellipse">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28"/>
            <p:cNvSpPr/>
            <p:nvPr/>
          </p:nvSpPr>
          <p:spPr>
            <a:xfrm rot="2043858">
              <a:off x="5503813" y="460310"/>
              <a:ext cx="2369480" cy="2369480"/>
            </a:xfrm>
            <a:prstGeom prst="ellipse">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8"/>
            <p:cNvSpPr/>
            <p:nvPr/>
          </p:nvSpPr>
          <p:spPr>
            <a:xfrm>
              <a:off x="5399795" y="360281"/>
              <a:ext cx="2577000" cy="2577000"/>
            </a:xfrm>
            <a:prstGeom prst="pie">
              <a:avLst>
                <a:gd fmla="val 8801158" name="adj1"/>
                <a:gd fmla="val 1620000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28"/>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28"/>
            <p:cNvSpPr/>
            <p:nvPr/>
          </p:nvSpPr>
          <p:spPr>
            <a:xfrm>
              <a:off x="5399795" y="356358"/>
              <a:ext cx="2577000" cy="2577000"/>
            </a:xfrm>
            <a:prstGeom prst="pie">
              <a:avLst>
                <a:gd fmla="val 12554101" name="adj1"/>
                <a:gd fmla="val 1620000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28"/>
            <p:cNvSpPr/>
            <p:nvPr/>
          </p:nvSpPr>
          <p:spPr>
            <a:xfrm rot="-9830444">
              <a:off x="6469759" y="3480727"/>
              <a:ext cx="320148" cy="320148"/>
            </a:xfrm>
            <a:prstGeom prst="pie">
              <a:avLst>
                <a:gd fmla="val 19376841" name="adj1"/>
                <a:gd fmla="val 1620000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 name="Google Shape;46;p28"/>
          <p:cNvSpPr txBox="1"/>
          <p:nvPr>
            <p:ph type="ctrTitle"/>
          </p:nvPr>
        </p:nvSpPr>
        <p:spPr>
          <a:xfrm>
            <a:off x="824000" y="1613813"/>
            <a:ext cx="4255500" cy="18729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47" name="Google Shape;47;p28"/>
          <p:cNvSpPr txBox="1"/>
          <p:nvPr>
            <p:ph idx="1" type="subTitle"/>
          </p:nvPr>
        </p:nvSpPr>
        <p:spPr>
          <a:xfrm>
            <a:off x="824000" y="3596300"/>
            <a:ext cx="4255500" cy="695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8"/>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37"/>
          <p:cNvGrpSpPr/>
          <p:nvPr/>
        </p:nvGrpSpPr>
        <p:grpSpPr>
          <a:xfrm>
            <a:off x="52" y="4099200"/>
            <a:ext cx="9144036" cy="1044300"/>
            <a:chOff x="52" y="4099200"/>
            <a:chExt cx="9144036" cy="1044300"/>
          </a:xfrm>
        </p:grpSpPr>
        <p:grpSp>
          <p:nvGrpSpPr>
            <p:cNvPr id="143" name="Google Shape;143;p37"/>
            <p:cNvGrpSpPr/>
            <p:nvPr/>
          </p:nvGrpSpPr>
          <p:grpSpPr>
            <a:xfrm>
              <a:off x="52" y="4309200"/>
              <a:ext cx="231622" cy="834300"/>
              <a:chOff x="2688737" y="4301380"/>
              <a:chExt cx="231900" cy="834300"/>
            </a:xfrm>
          </p:grpSpPr>
          <p:sp>
            <p:nvSpPr>
              <p:cNvPr id="144" name="Google Shape;144;p37"/>
              <p:cNvSpPr/>
              <p:nvPr/>
            </p:nvSpPr>
            <p:spPr>
              <a:xfrm flipH="1">
                <a:off x="2688737" y="4720780"/>
                <a:ext cx="2319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37"/>
              <p:cNvSpPr/>
              <p:nvPr/>
            </p:nvSpPr>
            <p:spPr>
              <a:xfrm flipH="1">
                <a:off x="2688737" y="4301380"/>
                <a:ext cx="2319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37"/>
              <p:cNvSpPr/>
              <p:nvPr/>
            </p:nvSpPr>
            <p:spPr>
              <a:xfrm flipH="1">
                <a:off x="2688737" y="4511080"/>
                <a:ext cx="2319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37"/>
              <p:cNvSpPr/>
              <p:nvPr/>
            </p:nvSpPr>
            <p:spPr>
              <a:xfrm flipH="1">
                <a:off x="2688737" y="4930480"/>
                <a:ext cx="2319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8" name="Google Shape;148;p37"/>
            <p:cNvGrpSpPr/>
            <p:nvPr/>
          </p:nvGrpSpPr>
          <p:grpSpPr>
            <a:xfrm>
              <a:off x="371406" y="4099200"/>
              <a:ext cx="231622" cy="1044300"/>
              <a:chOff x="2688737" y="4091380"/>
              <a:chExt cx="231900" cy="1044300"/>
            </a:xfrm>
          </p:grpSpPr>
          <p:sp>
            <p:nvSpPr>
              <p:cNvPr id="149" name="Google Shape;149;p37"/>
              <p:cNvSpPr/>
              <p:nvPr/>
            </p:nvSpPr>
            <p:spPr>
              <a:xfrm flipH="1">
                <a:off x="2688737" y="4720780"/>
                <a:ext cx="2319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37"/>
              <p:cNvSpPr/>
              <p:nvPr/>
            </p:nvSpPr>
            <p:spPr>
              <a:xfrm flipH="1">
                <a:off x="2688737" y="4301380"/>
                <a:ext cx="2319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37"/>
              <p:cNvSpPr/>
              <p:nvPr/>
            </p:nvSpPr>
            <p:spPr>
              <a:xfrm flipH="1">
                <a:off x="2688737" y="4511080"/>
                <a:ext cx="2319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37"/>
              <p:cNvSpPr/>
              <p:nvPr/>
            </p:nvSpPr>
            <p:spPr>
              <a:xfrm flipH="1">
                <a:off x="2688737" y="4091380"/>
                <a:ext cx="231900" cy="104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37"/>
              <p:cNvSpPr/>
              <p:nvPr/>
            </p:nvSpPr>
            <p:spPr>
              <a:xfrm flipH="1">
                <a:off x="2688737" y="4930480"/>
                <a:ext cx="2319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4" name="Google Shape;154;p37"/>
            <p:cNvGrpSpPr/>
            <p:nvPr/>
          </p:nvGrpSpPr>
          <p:grpSpPr>
            <a:xfrm>
              <a:off x="742761" y="4309200"/>
              <a:ext cx="231622" cy="834300"/>
              <a:chOff x="2688737" y="4301380"/>
              <a:chExt cx="231900" cy="834300"/>
            </a:xfrm>
          </p:grpSpPr>
          <p:sp>
            <p:nvSpPr>
              <p:cNvPr id="155" name="Google Shape;155;p37"/>
              <p:cNvSpPr/>
              <p:nvPr/>
            </p:nvSpPr>
            <p:spPr>
              <a:xfrm flipH="1">
                <a:off x="2688737" y="4720780"/>
                <a:ext cx="2319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37"/>
              <p:cNvSpPr/>
              <p:nvPr/>
            </p:nvSpPr>
            <p:spPr>
              <a:xfrm flipH="1">
                <a:off x="2688737" y="4301380"/>
                <a:ext cx="2319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37"/>
              <p:cNvSpPr/>
              <p:nvPr/>
            </p:nvSpPr>
            <p:spPr>
              <a:xfrm flipH="1">
                <a:off x="2688737" y="4511080"/>
                <a:ext cx="2319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37"/>
              <p:cNvSpPr/>
              <p:nvPr/>
            </p:nvSpPr>
            <p:spPr>
              <a:xfrm flipH="1">
                <a:off x="2688737" y="4930480"/>
                <a:ext cx="2319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9" name="Google Shape;159;p37"/>
            <p:cNvGrpSpPr/>
            <p:nvPr/>
          </p:nvGrpSpPr>
          <p:grpSpPr>
            <a:xfrm>
              <a:off x="1114115" y="4518900"/>
              <a:ext cx="231622" cy="624600"/>
              <a:chOff x="2688737" y="4511080"/>
              <a:chExt cx="231900" cy="624600"/>
            </a:xfrm>
          </p:grpSpPr>
          <p:sp>
            <p:nvSpPr>
              <p:cNvPr id="160" name="Google Shape;160;p37"/>
              <p:cNvSpPr/>
              <p:nvPr/>
            </p:nvSpPr>
            <p:spPr>
              <a:xfrm flipH="1">
                <a:off x="2688737" y="4720780"/>
                <a:ext cx="2319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37"/>
              <p:cNvSpPr/>
              <p:nvPr/>
            </p:nvSpPr>
            <p:spPr>
              <a:xfrm flipH="1">
                <a:off x="2688737" y="4511080"/>
                <a:ext cx="2319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37"/>
              <p:cNvSpPr/>
              <p:nvPr/>
            </p:nvSpPr>
            <p:spPr>
              <a:xfrm flipH="1">
                <a:off x="2688737" y="4930480"/>
                <a:ext cx="2319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3" name="Google Shape;163;p37"/>
            <p:cNvGrpSpPr/>
            <p:nvPr/>
          </p:nvGrpSpPr>
          <p:grpSpPr>
            <a:xfrm>
              <a:off x="1856753" y="4099200"/>
              <a:ext cx="231600" cy="1044300"/>
              <a:chOff x="1856753" y="4099200"/>
              <a:chExt cx="231600" cy="1044300"/>
            </a:xfrm>
          </p:grpSpPr>
          <p:sp>
            <p:nvSpPr>
              <p:cNvPr id="164" name="Google Shape;164;p37"/>
              <p:cNvSpPr/>
              <p:nvPr/>
            </p:nvSpPr>
            <p:spPr>
              <a:xfrm flipH="1">
                <a:off x="1856753"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37"/>
              <p:cNvSpPr/>
              <p:nvPr/>
            </p:nvSpPr>
            <p:spPr>
              <a:xfrm flipH="1">
                <a:off x="1856753"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37"/>
              <p:cNvSpPr/>
              <p:nvPr/>
            </p:nvSpPr>
            <p:spPr>
              <a:xfrm flipH="1">
                <a:off x="1856753"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37"/>
              <p:cNvSpPr/>
              <p:nvPr/>
            </p:nvSpPr>
            <p:spPr>
              <a:xfrm flipH="1">
                <a:off x="1856753" y="4099200"/>
                <a:ext cx="231600" cy="104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37"/>
              <p:cNvSpPr/>
              <p:nvPr/>
            </p:nvSpPr>
            <p:spPr>
              <a:xfrm flipH="1">
                <a:off x="1856753"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9" name="Google Shape;169;p37"/>
            <p:cNvGrpSpPr/>
            <p:nvPr/>
          </p:nvGrpSpPr>
          <p:grpSpPr>
            <a:xfrm>
              <a:off x="2228107" y="4309200"/>
              <a:ext cx="231600" cy="834300"/>
              <a:chOff x="2228107" y="4309200"/>
              <a:chExt cx="231600" cy="834300"/>
            </a:xfrm>
          </p:grpSpPr>
          <p:sp>
            <p:nvSpPr>
              <p:cNvPr id="170" name="Google Shape;170;p37"/>
              <p:cNvSpPr/>
              <p:nvPr/>
            </p:nvSpPr>
            <p:spPr>
              <a:xfrm flipH="1">
                <a:off x="2228107"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37"/>
              <p:cNvSpPr/>
              <p:nvPr/>
            </p:nvSpPr>
            <p:spPr>
              <a:xfrm flipH="1">
                <a:off x="2228107"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37"/>
              <p:cNvSpPr/>
              <p:nvPr/>
            </p:nvSpPr>
            <p:spPr>
              <a:xfrm flipH="1">
                <a:off x="2228107"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37"/>
              <p:cNvSpPr/>
              <p:nvPr/>
            </p:nvSpPr>
            <p:spPr>
              <a:xfrm flipH="1">
                <a:off x="2228107"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4" name="Google Shape;174;p37"/>
            <p:cNvGrpSpPr/>
            <p:nvPr/>
          </p:nvGrpSpPr>
          <p:grpSpPr>
            <a:xfrm>
              <a:off x="2599462" y="4518900"/>
              <a:ext cx="231600" cy="624600"/>
              <a:chOff x="2599462" y="4518900"/>
              <a:chExt cx="231600" cy="624600"/>
            </a:xfrm>
          </p:grpSpPr>
          <p:sp>
            <p:nvSpPr>
              <p:cNvPr id="175" name="Google Shape;175;p37"/>
              <p:cNvSpPr/>
              <p:nvPr/>
            </p:nvSpPr>
            <p:spPr>
              <a:xfrm flipH="1">
                <a:off x="2599462"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37"/>
              <p:cNvSpPr/>
              <p:nvPr/>
            </p:nvSpPr>
            <p:spPr>
              <a:xfrm flipH="1">
                <a:off x="2599462"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37"/>
              <p:cNvSpPr/>
              <p:nvPr/>
            </p:nvSpPr>
            <p:spPr>
              <a:xfrm flipH="1">
                <a:off x="2599462"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8" name="Google Shape;178;p37"/>
            <p:cNvGrpSpPr/>
            <p:nvPr/>
          </p:nvGrpSpPr>
          <p:grpSpPr>
            <a:xfrm>
              <a:off x="3342171" y="4099200"/>
              <a:ext cx="231600" cy="1044300"/>
              <a:chOff x="3342171" y="4099200"/>
              <a:chExt cx="231600" cy="1044300"/>
            </a:xfrm>
          </p:grpSpPr>
          <p:sp>
            <p:nvSpPr>
              <p:cNvPr id="179" name="Google Shape;179;p37"/>
              <p:cNvSpPr/>
              <p:nvPr/>
            </p:nvSpPr>
            <p:spPr>
              <a:xfrm flipH="1">
                <a:off x="3342171"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37"/>
              <p:cNvSpPr/>
              <p:nvPr/>
            </p:nvSpPr>
            <p:spPr>
              <a:xfrm flipH="1">
                <a:off x="3342171"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37"/>
              <p:cNvSpPr/>
              <p:nvPr/>
            </p:nvSpPr>
            <p:spPr>
              <a:xfrm flipH="1">
                <a:off x="3342171"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37"/>
              <p:cNvSpPr/>
              <p:nvPr/>
            </p:nvSpPr>
            <p:spPr>
              <a:xfrm flipH="1">
                <a:off x="3342171" y="4099200"/>
                <a:ext cx="231600" cy="104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37"/>
              <p:cNvSpPr/>
              <p:nvPr/>
            </p:nvSpPr>
            <p:spPr>
              <a:xfrm flipH="1">
                <a:off x="3342171"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4" name="Google Shape;184;p37"/>
            <p:cNvGrpSpPr/>
            <p:nvPr/>
          </p:nvGrpSpPr>
          <p:grpSpPr>
            <a:xfrm>
              <a:off x="3713525" y="4309200"/>
              <a:ext cx="231600" cy="834300"/>
              <a:chOff x="3713525" y="4309200"/>
              <a:chExt cx="231600" cy="834300"/>
            </a:xfrm>
          </p:grpSpPr>
          <p:sp>
            <p:nvSpPr>
              <p:cNvPr id="185" name="Google Shape;185;p37"/>
              <p:cNvSpPr/>
              <p:nvPr/>
            </p:nvSpPr>
            <p:spPr>
              <a:xfrm flipH="1">
                <a:off x="3713525"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37"/>
              <p:cNvSpPr/>
              <p:nvPr/>
            </p:nvSpPr>
            <p:spPr>
              <a:xfrm flipH="1">
                <a:off x="3713525"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37"/>
              <p:cNvSpPr/>
              <p:nvPr/>
            </p:nvSpPr>
            <p:spPr>
              <a:xfrm flipH="1">
                <a:off x="3713525"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37"/>
              <p:cNvSpPr/>
              <p:nvPr/>
            </p:nvSpPr>
            <p:spPr>
              <a:xfrm flipH="1">
                <a:off x="3713525"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9" name="Google Shape;189;p37"/>
            <p:cNvGrpSpPr/>
            <p:nvPr/>
          </p:nvGrpSpPr>
          <p:grpSpPr>
            <a:xfrm>
              <a:off x="1485398" y="4309200"/>
              <a:ext cx="231600" cy="834300"/>
              <a:chOff x="1485398" y="4309200"/>
              <a:chExt cx="231600" cy="834300"/>
            </a:xfrm>
          </p:grpSpPr>
          <p:sp>
            <p:nvSpPr>
              <p:cNvPr id="190" name="Google Shape;190;p37"/>
              <p:cNvSpPr/>
              <p:nvPr/>
            </p:nvSpPr>
            <p:spPr>
              <a:xfrm flipH="1">
                <a:off x="1485398"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37"/>
              <p:cNvSpPr/>
              <p:nvPr/>
            </p:nvSpPr>
            <p:spPr>
              <a:xfrm flipH="1">
                <a:off x="1485398"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37"/>
              <p:cNvSpPr/>
              <p:nvPr/>
            </p:nvSpPr>
            <p:spPr>
              <a:xfrm flipH="1">
                <a:off x="1485398"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37"/>
              <p:cNvSpPr/>
              <p:nvPr/>
            </p:nvSpPr>
            <p:spPr>
              <a:xfrm flipH="1">
                <a:off x="1485398"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4" name="Google Shape;194;p37"/>
            <p:cNvGrpSpPr/>
            <p:nvPr/>
          </p:nvGrpSpPr>
          <p:grpSpPr>
            <a:xfrm>
              <a:off x="4084879" y="4518900"/>
              <a:ext cx="231600" cy="624600"/>
              <a:chOff x="4084879" y="4518900"/>
              <a:chExt cx="231600" cy="624600"/>
            </a:xfrm>
          </p:grpSpPr>
          <p:sp>
            <p:nvSpPr>
              <p:cNvPr id="195" name="Google Shape;195;p37"/>
              <p:cNvSpPr/>
              <p:nvPr/>
            </p:nvSpPr>
            <p:spPr>
              <a:xfrm flipH="1">
                <a:off x="4084879"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37"/>
              <p:cNvSpPr/>
              <p:nvPr/>
            </p:nvSpPr>
            <p:spPr>
              <a:xfrm flipH="1">
                <a:off x="4084879"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37"/>
              <p:cNvSpPr/>
              <p:nvPr/>
            </p:nvSpPr>
            <p:spPr>
              <a:xfrm flipH="1">
                <a:off x="4084879"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8" name="Google Shape;198;p37"/>
            <p:cNvGrpSpPr/>
            <p:nvPr/>
          </p:nvGrpSpPr>
          <p:grpSpPr>
            <a:xfrm>
              <a:off x="2970816" y="4309200"/>
              <a:ext cx="231600" cy="834300"/>
              <a:chOff x="2970816" y="4309200"/>
              <a:chExt cx="231600" cy="834300"/>
            </a:xfrm>
          </p:grpSpPr>
          <p:sp>
            <p:nvSpPr>
              <p:cNvPr id="199" name="Google Shape;199;p37"/>
              <p:cNvSpPr/>
              <p:nvPr/>
            </p:nvSpPr>
            <p:spPr>
              <a:xfrm flipH="1">
                <a:off x="2970816"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37"/>
              <p:cNvSpPr/>
              <p:nvPr/>
            </p:nvSpPr>
            <p:spPr>
              <a:xfrm flipH="1">
                <a:off x="2970816"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37"/>
              <p:cNvSpPr/>
              <p:nvPr/>
            </p:nvSpPr>
            <p:spPr>
              <a:xfrm flipH="1">
                <a:off x="2970816"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37"/>
              <p:cNvSpPr/>
              <p:nvPr/>
            </p:nvSpPr>
            <p:spPr>
              <a:xfrm flipH="1">
                <a:off x="2970816"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3" name="Google Shape;203;p37"/>
            <p:cNvGrpSpPr/>
            <p:nvPr/>
          </p:nvGrpSpPr>
          <p:grpSpPr>
            <a:xfrm>
              <a:off x="4456234" y="4309200"/>
              <a:ext cx="231600" cy="834300"/>
              <a:chOff x="4456234" y="4309200"/>
              <a:chExt cx="231600" cy="834300"/>
            </a:xfrm>
          </p:grpSpPr>
          <p:sp>
            <p:nvSpPr>
              <p:cNvPr id="204" name="Google Shape;204;p37"/>
              <p:cNvSpPr/>
              <p:nvPr/>
            </p:nvSpPr>
            <p:spPr>
              <a:xfrm flipH="1">
                <a:off x="4456234"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37"/>
              <p:cNvSpPr/>
              <p:nvPr/>
            </p:nvSpPr>
            <p:spPr>
              <a:xfrm flipH="1">
                <a:off x="4456234"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37"/>
              <p:cNvSpPr/>
              <p:nvPr/>
            </p:nvSpPr>
            <p:spPr>
              <a:xfrm flipH="1">
                <a:off x="4456234"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37"/>
              <p:cNvSpPr/>
              <p:nvPr/>
            </p:nvSpPr>
            <p:spPr>
              <a:xfrm flipH="1">
                <a:off x="4456234"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8" name="Google Shape;208;p37"/>
            <p:cNvGrpSpPr/>
            <p:nvPr/>
          </p:nvGrpSpPr>
          <p:grpSpPr>
            <a:xfrm>
              <a:off x="4827588" y="4099200"/>
              <a:ext cx="231600" cy="1044300"/>
              <a:chOff x="4827588" y="4099200"/>
              <a:chExt cx="231600" cy="1044300"/>
            </a:xfrm>
          </p:grpSpPr>
          <p:sp>
            <p:nvSpPr>
              <p:cNvPr id="209" name="Google Shape;209;p37"/>
              <p:cNvSpPr/>
              <p:nvPr/>
            </p:nvSpPr>
            <p:spPr>
              <a:xfrm flipH="1">
                <a:off x="4827588"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37"/>
              <p:cNvSpPr/>
              <p:nvPr/>
            </p:nvSpPr>
            <p:spPr>
              <a:xfrm flipH="1">
                <a:off x="4827588"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37"/>
              <p:cNvSpPr/>
              <p:nvPr/>
            </p:nvSpPr>
            <p:spPr>
              <a:xfrm flipH="1">
                <a:off x="4827588"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37"/>
              <p:cNvSpPr/>
              <p:nvPr/>
            </p:nvSpPr>
            <p:spPr>
              <a:xfrm flipH="1">
                <a:off x="4827588" y="4099200"/>
                <a:ext cx="231600" cy="104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37"/>
              <p:cNvSpPr/>
              <p:nvPr/>
            </p:nvSpPr>
            <p:spPr>
              <a:xfrm flipH="1">
                <a:off x="4827588"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4" name="Google Shape;214;p37"/>
            <p:cNvGrpSpPr/>
            <p:nvPr/>
          </p:nvGrpSpPr>
          <p:grpSpPr>
            <a:xfrm>
              <a:off x="5198943" y="4309200"/>
              <a:ext cx="231600" cy="834300"/>
              <a:chOff x="5198943" y="4309200"/>
              <a:chExt cx="231600" cy="834300"/>
            </a:xfrm>
          </p:grpSpPr>
          <p:sp>
            <p:nvSpPr>
              <p:cNvPr id="215" name="Google Shape;215;p37"/>
              <p:cNvSpPr/>
              <p:nvPr/>
            </p:nvSpPr>
            <p:spPr>
              <a:xfrm flipH="1">
                <a:off x="5198943"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37"/>
              <p:cNvSpPr/>
              <p:nvPr/>
            </p:nvSpPr>
            <p:spPr>
              <a:xfrm flipH="1">
                <a:off x="5198943"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37"/>
              <p:cNvSpPr/>
              <p:nvPr/>
            </p:nvSpPr>
            <p:spPr>
              <a:xfrm flipH="1">
                <a:off x="5198943"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37"/>
              <p:cNvSpPr/>
              <p:nvPr/>
            </p:nvSpPr>
            <p:spPr>
              <a:xfrm flipH="1">
                <a:off x="5198943"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9" name="Google Shape;219;p37"/>
            <p:cNvGrpSpPr/>
            <p:nvPr/>
          </p:nvGrpSpPr>
          <p:grpSpPr>
            <a:xfrm>
              <a:off x="5570297" y="4518900"/>
              <a:ext cx="231600" cy="624600"/>
              <a:chOff x="5570297" y="4518900"/>
              <a:chExt cx="231600" cy="624600"/>
            </a:xfrm>
          </p:grpSpPr>
          <p:sp>
            <p:nvSpPr>
              <p:cNvPr id="220" name="Google Shape;220;p37"/>
              <p:cNvSpPr/>
              <p:nvPr/>
            </p:nvSpPr>
            <p:spPr>
              <a:xfrm flipH="1">
                <a:off x="5570297"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37"/>
              <p:cNvSpPr/>
              <p:nvPr/>
            </p:nvSpPr>
            <p:spPr>
              <a:xfrm flipH="1">
                <a:off x="5570297"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37"/>
              <p:cNvSpPr/>
              <p:nvPr/>
            </p:nvSpPr>
            <p:spPr>
              <a:xfrm flipH="1">
                <a:off x="5570297"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3" name="Google Shape;223;p37"/>
            <p:cNvGrpSpPr/>
            <p:nvPr/>
          </p:nvGrpSpPr>
          <p:grpSpPr>
            <a:xfrm>
              <a:off x="5941652" y="4309200"/>
              <a:ext cx="231600" cy="834300"/>
              <a:chOff x="5941652" y="4309200"/>
              <a:chExt cx="231600" cy="834300"/>
            </a:xfrm>
          </p:grpSpPr>
          <p:sp>
            <p:nvSpPr>
              <p:cNvPr id="224" name="Google Shape;224;p37"/>
              <p:cNvSpPr/>
              <p:nvPr/>
            </p:nvSpPr>
            <p:spPr>
              <a:xfrm flipH="1">
                <a:off x="5941652"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37"/>
              <p:cNvSpPr/>
              <p:nvPr/>
            </p:nvSpPr>
            <p:spPr>
              <a:xfrm flipH="1">
                <a:off x="5941652"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37"/>
              <p:cNvSpPr/>
              <p:nvPr/>
            </p:nvSpPr>
            <p:spPr>
              <a:xfrm flipH="1">
                <a:off x="5941652"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37"/>
              <p:cNvSpPr/>
              <p:nvPr/>
            </p:nvSpPr>
            <p:spPr>
              <a:xfrm flipH="1">
                <a:off x="5941652"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8" name="Google Shape;228;p37"/>
            <p:cNvGrpSpPr/>
            <p:nvPr/>
          </p:nvGrpSpPr>
          <p:grpSpPr>
            <a:xfrm>
              <a:off x="6313006" y="4099200"/>
              <a:ext cx="231600" cy="1044300"/>
              <a:chOff x="6313006" y="4099200"/>
              <a:chExt cx="231600" cy="1044300"/>
            </a:xfrm>
          </p:grpSpPr>
          <p:sp>
            <p:nvSpPr>
              <p:cNvPr id="229" name="Google Shape;229;p37"/>
              <p:cNvSpPr/>
              <p:nvPr/>
            </p:nvSpPr>
            <p:spPr>
              <a:xfrm flipH="1">
                <a:off x="6313006"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37"/>
              <p:cNvSpPr/>
              <p:nvPr/>
            </p:nvSpPr>
            <p:spPr>
              <a:xfrm flipH="1">
                <a:off x="6313006"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37"/>
              <p:cNvSpPr/>
              <p:nvPr/>
            </p:nvSpPr>
            <p:spPr>
              <a:xfrm flipH="1">
                <a:off x="6313006"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37"/>
              <p:cNvSpPr/>
              <p:nvPr/>
            </p:nvSpPr>
            <p:spPr>
              <a:xfrm flipH="1">
                <a:off x="6313006" y="4099200"/>
                <a:ext cx="231600" cy="104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37"/>
              <p:cNvSpPr/>
              <p:nvPr/>
            </p:nvSpPr>
            <p:spPr>
              <a:xfrm flipH="1">
                <a:off x="6313006"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4" name="Google Shape;234;p37"/>
            <p:cNvGrpSpPr/>
            <p:nvPr/>
          </p:nvGrpSpPr>
          <p:grpSpPr>
            <a:xfrm>
              <a:off x="6684361" y="4309200"/>
              <a:ext cx="231600" cy="834300"/>
              <a:chOff x="6684361" y="4309200"/>
              <a:chExt cx="231600" cy="834300"/>
            </a:xfrm>
          </p:grpSpPr>
          <p:sp>
            <p:nvSpPr>
              <p:cNvPr id="235" name="Google Shape;235;p37"/>
              <p:cNvSpPr/>
              <p:nvPr/>
            </p:nvSpPr>
            <p:spPr>
              <a:xfrm flipH="1">
                <a:off x="6684361"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37"/>
              <p:cNvSpPr/>
              <p:nvPr/>
            </p:nvSpPr>
            <p:spPr>
              <a:xfrm flipH="1">
                <a:off x="6684361"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37"/>
              <p:cNvSpPr/>
              <p:nvPr/>
            </p:nvSpPr>
            <p:spPr>
              <a:xfrm flipH="1">
                <a:off x="6684361"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37"/>
              <p:cNvSpPr/>
              <p:nvPr/>
            </p:nvSpPr>
            <p:spPr>
              <a:xfrm flipH="1">
                <a:off x="6684361"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9" name="Google Shape;239;p37"/>
            <p:cNvGrpSpPr/>
            <p:nvPr/>
          </p:nvGrpSpPr>
          <p:grpSpPr>
            <a:xfrm>
              <a:off x="7055715" y="4518900"/>
              <a:ext cx="231600" cy="624600"/>
              <a:chOff x="7055715" y="4518900"/>
              <a:chExt cx="231600" cy="624600"/>
            </a:xfrm>
          </p:grpSpPr>
          <p:sp>
            <p:nvSpPr>
              <p:cNvPr id="240" name="Google Shape;240;p37"/>
              <p:cNvSpPr/>
              <p:nvPr/>
            </p:nvSpPr>
            <p:spPr>
              <a:xfrm flipH="1">
                <a:off x="7055715"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37"/>
              <p:cNvSpPr/>
              <p:nvPr/>
            </p:nvSpPr>
            <p:spPr>
              <a:xfrm flipH="1">
                <a:off x="7055715"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37"/>
              <p:cNvSpPr/>
              <p:nvPr/>
            </p:nvSpPr>
            <p:spPr>
              <a:xfrm flipH="1">
                <a:off x="7055715"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3" name="Google Shape;243;p37"/>
            <p:cNvGrpSpPr/>
            <p:nvPr/>
          </p:nvGrpSpPr>
          <p:grpSpPr>
            <a:xfrm>
              <a:off x="7798424" y="4099200"/>
              <a:ext cx="231600" cy="1044300"/>
              <a:chOff x="7798424" y="4099200"/>
              <a:chExt cx="231600" cy="1044300"/>
            </a:xfrm>
          </p:grpSpPr>
          <p:sp>
            <p:nvSpPr>
              <p:cNvPr id="244" name="Google Shape;244;p37"/>
              <p:cNvSpPr/>
              <p:nvPr/>
            </p:nvSpPr>
            <p:spPr>
              <a:xfrm flipH="1">
                <a:off x="7798424"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37"/>
              <p:cNvSpPr/>
              <p:nvPr/>
            </p:nvSpPr>
            <p:spPr>
              <a:xfrm flipH="1">
                <a:off x="7798424"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37"/>
              <p:cNvSpPr/>
              <p:nvPr/>
            </p:nvSpPr>
            <p:spPr>
              <a:xfrm flipH="1">
                <a:off x="7798424"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37"/>
              <p:cNvSpPr/>
              <p:nvPr/>
            </p:nvSpPr>
            <p:spPr>
              <a:xfrm flipH="1">
                <a:off x="7798424" y="4099200"/>
                <a:ext cx="231600" cy="104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37"/>
              <p:cNvSpPr/>
              <p:nvPr/>
            </p:nvSpPr>
            <p:spPr>
              <a:xfrm flipH="1">
                <a:off x="7798424"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9" name="Google Shape;249;p37"/>
            <p:cNvGrpSpPr/>
            <p:nvPr/>
          </p:nvGrpSpPr>
          <p:grpSpPr>
            <a:xfrm>
              <a:off x="8169779" y="4309200"/>
              <a:ext cx="231600" cy="834300"/>
              <a:chOff x="8169779" y="4309200"/>
              <a:chExt cx="231600" cy="834300"/>
            </a:xfrm>
          </p:grpSpPr>
          <p:sp>
            <p:nvSpPr>
              <p:cNvPr id="250" name="Google Shape;250;p37"/>
              <p:cNvSpPr/>
              <p:nvPr/>
            </p:nvSpPr>
            <p:spPr>
              <a:xfrm flipH="1">
                <a:off x="8169779"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37"/>
              <p:cNvSpPr/>
              <p:nvPr/>
            </p:nvSpPr>
            <p:spPr>
              <a:xfrm flipH="1">
                <a:off x="8169779"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37"/>
              <p:cNvSpPr/>
              <p:nvPr/>
            </p:nvSpPr>
            <p:spPr>
              <a:xfrm flipH="1">
                <a:off x="8169779"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37"/>
              <p:cNvSpPr/>
              <p:nvPr/>
            </p:nvSpPr>
            <p:spPr>
              <a:xfrm flipH="1">
                <a:off x="8169779"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4" name="Google Shape;254;p37"/>
            <p:cNvGrpSpPr/>
            <p:nvPr/>
          </p:nvGrpSpPr>
          <p:grpSpPr>
            <a:xfrm>
              <a:off x="7427070" y="4309200"/>
              <a:ext cx="231600" cy="834300"/>
              <a:chOff x="7427070" y="4309200"/>
              <a:chExt cx="231600" cy="834300"/>
            </a:xfrm>
          </p:grpSpPr>
          <p:sp>
            <p:nvSpPr>
              <p:cNvPr id="255" name="Google Shape;255;p37"/>
              <p:cNvSpPr/>
              <p:nvPr/>
            </p:nvSpPr>
            <p:spPr>
              <a:xfrm flipH="1">
                <a:off x="7427070"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37"/>
              <p:cNvSpPr/>
              <p:nvPr/>
            </p:nvSpPr>
            <p:spPr>
              <a:xfrm flipH="1">
                <a:off x="7427070"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37"/>
              <p:cNvSpPr/>
              <p:nvPr/>
            </p:nvSpPr>
            <p:spPr>
              <a:xfrm flipH="1">
                <a:off x="7427070"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37"/>
              <p:cNvSpPr/>
              <p:nvPr/>
            </p:nvSpPr>
            <p:spPr>
              <a:xfrm flipH="1">
                <a:off x="7427070"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9" name="Google Shape;259;p37"/>
            <p:cNvGrpSpPr/>
            <p:nvPr/>
          </p:nvGrpSpPr>
          <p:grpSpPr>
            <a:xfrm>
              <a:off x="8541133" y="4518900"/>
              <a:ext cx="231600" cy="624600"/>
              <a:chOff x="8541133" y="4518900"/>
              <a:chExt cx="231600" cy="624600"/>
            </a:xfrm>
          </p:grpSpPr>
          <p:sp>
            <p:nvSpPr>
              <p:cNvPr id="260" name="Google Shape;260;p37"/>
              <p:cNvSpPr/>
              <p:nvPr/>
            </p:nvSpPr>
            <p:spPr>
              <a:xfrm flipH="1">
                <a:off x="8541133"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37"/>
              <p:cNvSpPr/>
              <p:nvPr/>
            </p:nvSpPr>
            <p:spPr>
              <a:xfrm flipH="1">
                <a:off x="8541133"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37"/>
              <p:cNvSpPr/>
              <p:nvPr/>
            </p:nvSpPr>
            <p:spPr>
              <a:xfrm flipH="1">
                <a:off x="8541133"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3" name="Google Shape;263;p37"/>
            <p:cNvGrpSpPr/>
            <p:nvPr/>
          </p:nvGrpSpPr>
          <p:grpSpPr>
            <a:xfrm>
              <a:off x="8912488" y="4309200"/>
              <a:ext cx="231600" cy="834300"/>
              <a:chOff x="8912488" y="4309200"/>
              <a:chExt cx="231600" cy="834300"/>
            </a:xfrm>
          </p:grpSpPr>
          <p:sp>
            <p:nvSpPr>
              <p:cNvPr id="264" name="Google Shape;264;p37"/>
              <p:cNvSpPr/>
              <p:nvPr/>
            </p:nvSpPr>
            <p:spPr>
              <a:xfrm flipH="1">
                <a:off x="8912488" y="4728600"/>
                <a:ext cx="231600" cy="4149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37"/>
              <p:cNvSpPr/>
              <p:nvPr/>
            </p:nvSpPr>
            <p:spPr>
              <a:xfrm flipH="1">
                <a:off x="8912488" y="4309200"/>
                <a:ext cx="231600" cy="8343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37"/>
              <p:cNvSpPr/>
              <p:nvPr/>
            </p:nvSpPr>
            <p:spPr>
              <a:xfrm flipH="1">
                <a:off x="8912488" y="4518900"/>
                <a:ext cx="231600" cy="6246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37"/>
              <p:cNvSpPr/>
              <p:nvPr/>
            </p:nvSpPr>
            <p:spPr>
              <a:xfrm flipH="1">
                <a:off x="8912488" y="4938300"/>
                <a:ext cx="231600" cy="2052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68" name="Google Shape;268;p37"/>
          <p:cNvSpPr txBox="1"/>
          <p:nvPr>
            <p:ph hasCustomPrompt="1" type="title"/>
          </p:nvPr>
        </p:nvSpPr>
        <p:spPr>
          <a:xfrm>
            <a:off x="1388625" y="772725"/>
            <a:ext cx="6366900" cy="18633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lt1"/>
              </a:buClr>
              <a:buSzPts val="8000"/>
              <a:buNone/>
              <a:defRPr sz="8000">
                <a:solidFill>
                  <a:schemeClr val="lt1"/>
                </a:solidFill>
              </a:defRPr>
            </a:lvl1pPr>
            <a:lvl2pPr lvl="1" algn="ctr">
              <a:lnSpc>
                <a:spcPct val="100000"/>
              </a:lnSpc>
              <a:spcBef>
                <a:spcPts val="0"/>
              </a:spcBef>
              <a:spcAft>
                <a:spcPts val="0"/>
              </a:spcAft>
              <a:buClr>
                <a:schemeClr val="lt1"/>
              </a:buClr>
              <a:buSzPts val="8000"/>
              <a:buNone/>
              <a:defRPr sz="8000">
                <a:solidFill>
                  <a:schemeClr val="lt1"/>
                </a:solidFill>
              </a:defRPr>
            </a:lvl2pPr>
            <a:lvl3pPr lvl="2" algn="ctr">
              <a:lnSpc>
                <a:spcPct val="100000"/>
              </a:lnSpc>
              <a:spcBef>
                <a:spcPts val="0"/>
              </a:spcBef>
              <a:spcAft>
                <a:spcPts val="0"/>
              </a:spcAft>
              <a:buClr>
                <a:schemeClr val="lt1"/>
              </a:buClr>
              <a:buSzPts val="8000"/>
              <a:buNone/>
              <a:defRPr sz="8000">
                <a:solidFill>
                  <a:schemeClr val="lt1"/>
                </a:solidFill>
              </a:defRPr>
            </a:lvl3pPr>
            <a:lvl4pPr lvl="3" algn="ctr">
              <a:lnSpc>
                <a:spcPct val="100000"/>
              </a:lnSpc>
              <a:spcBef>
                <a:spcPts val="0"/>
              </a:spcBef>
              <a:spcAft>
                <a:spcPts val="0"/>
              </a:spcAft>
              <a:buClr>
                <a:schemeClr val="lt1"/>
              </a:buClr>
              <a:buSzPts val="8000"/>
              <a:buNone/>
              <a:defRPr sz="8000">
                <a:solidFill>
                  <a:schemeClr val="lt1"/>
                </a:solidFill>
              </a:defRPr>
            </a:lvl4pPr>
            <a:lvl5pPr lvl="4" algn="ctr">
              <a:lnSpc>
                <a:spcPct val="100000"/>
              </a:lnSpc>
              <a:spcBef>
                <a:spcPts val="0"/>
              </a:spcBef>
              <a:spcAft>
                <a:spcPts val="0"/>
              </a:spcAft>
              <a:buClr>
                <a:schemeClr val="lt1"/>
              </a:buClr>
              <a:buSzPts val="8000"/>
              <a:buNone/>
              <a:defRPr sz="8000">
                <a:solidFill>
                  <a:schemeClr val="lt1"/>
                </a:solidFill>
              </a:defRPr>
            </a:lvl5pPr>
            <a:lvl6pPr lvl="5" algn="ctr">
              <a:lnSpc>
                <a:spcPct val="100000"/>
              </a:lnSpc>
              <a:spcBef>
                <a:spcPts val="0"/>
              </a:spcBef>
              <a:spcAft>
                <a:spcPts val="0"/>
              </a:spcAft>
              <a:buClr>
                <a:schemeClr val="lt1"/>
              </a:buClr>
              <a:buSzPts val="8000"/>
              <a:buNone/>
              <a:defRPr sz="8000">
                <a:solidFill>
                  <a:schemeClr val="lt1"/>
                </a:solidFill>
              </a:defRPr>
            </a:lvl6pPr>
            <a:lvl7pPr lvl="6" algn="ctr">
              <a:lnSpc>
                <a:spcPct val="100000"/>
              </a:lnSpc>
              <a:spcBef>
                <a:spcPts val="0"/>
              </a:spcBef>
              <a:spcAft>
                <a:spcPts val="0"/>
              </a:spcAft>
              <a:buClr>
                <a:schemeClr val="lt1"/>
              </a:buClr>
              <a:buSzPts val="8000"/>
              <a:buNone/>
              <a:defRPr sz="8000">
                <a:solidFill>
                  <a:schemeClr val="lt1"/>
                </a:solidFill>
              </a:defRPr>
            </a:lvl7pPr>
            <a:lvl8pPr lvl="7" algn="ctr">
              <a:lnSpc>
                <a:spcPct val="100000"/>
              </a:lnSpc>
              <a:spcBef>
                <a:spcPts val="0"/>
              </a:spcBef>
              <a:spcAft>
                <a:spcPts val="0"/>
              </a:spcAft>
              <a:buClr>
                <a:schemeClr val="lt1"/>
              </a:buClr>
              <a:buSzPts val="8000"/>
              <a:buNone/>
              <a:defRPr sz="8000">
                <a:solidFill>
                  <a:schemeClr val="lt1"/>
                </a:solidFill>
              </a:defRPr>
            </a:lvl8pPr>
            <a:lvl9pPr lvl="8" algn="ctr">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269" name="Google Shape;269;p37"/>
          <p:cNvSpPr txBox="1"/>
          <p:nvPr>
            <p:ph idx="1" type="body"/>
          </p:nvPr>
        </p:nvSpPr>
        <p:spPr>
          <a:xfrm>
            <a:off x="1388625" y="2712300"/>
            <a:ext cx="6366900" cy="1111200"/>
          </a:xfrm>
          <a:prstGeom prst="rect">
            <a:avLst/>
          </a:prstGeom>
          <a:noFill/>
          <a:ln>
            <a:noFill/>
          </a:ln>
        </p:spPr>
        <p:txBody>
          <a:bodyPr anchorCtr="0" anchor="t" bIns="91425" lIns="91425" spcFirstLastPara="1" rIns="91425" wrap="square" tIns="91425">
            <a:normAutofit/>
          </a:bodyPr>
          <a:lstStyle>
            <a:lvl1pPr indent="-311150" lvl="0" marL="457200" algn="ctr">
              <a:lnSpc>
                <a:spcPct val="115000"/>
              </a:lnSpc>
              <a:spcBef>
                <a:spcPts val="0"/>
              </a:spcBef>
              <a:spcAft>
                <a:spcPts val="0"/>
              </a:spcAft>
              <a:buClr>
                <a:schemeClr val="lt1"/>
              </a:buClr>
              <a:buSzPts val="1300"/>
              <a:buChar char="●"/>
              <a:defRPr>
                <a:solidFill>
                  <a:schemeClr val="lt1"/>
                </a:solidFill>
              </a:defRPr>
            </a:lvl1pPr>
            <a:lvl2pPr indent="-298450" lvl="1" marL="914400" algn="ctr">
              <a:lnSpc>
                <a:spcPct val="115000"/>
              </a:lnSpc>
              <a:spcBef>
                <a:spcPts val="0"/>
              </a:spcBef>
              <a:spcAft>
                <a:spcPts val="0"/>
              </a:spcAft>
              <a:buClr>
                <a:schemeClr val="lt1"/>
              </a:buClr>
              <a:buSzPts val="1100"/>
              <a:buChar char="○"/>
              <a:defRPr>
                <a:solidFill>
                  <a:schemeClr val="lt1"/>
                </a:solidFill>
              </a:defRPr>
            </a:lvl2pPr>
            <a:lvl3pPr indent="-298450" lvl="2" marL="1371600" algn="ctr">
              <a:lnSpc>
                <a:spcPct val="115000"/>
              </a:lnSpc>
              <a:spcBef>
                <a:spcPts val="0"/>
              </a:spcBef>
              <a:spcAft>
                <a:spcPts val="0"/>
              </a:spcAft>
              <a:buClr>
                <a:schemeClr val="lt1"/>
              </a:buClr>
              <a:buSzPts val="1100"/>
              <a:buChar char="■"/>
              <a:defRPr>
                <a:solidFill>
                  <a:schemeClr val="lt1"/>
                </a:solidFill>
              </a:defRPr>
            </a:lvl3pPr>
            <a:lvl4pPr indent="-298450" lvl="3" marL="1828800" algn="ctr">
              <a:lnSpc>
                <a:spcPct val="115000"/>
              </a:lnSpc>
              <a:spcBef>
                <a:spcPts val="0"/>
              </a:spcBef>
              <a:spcAft>
                <a:spcPts val="0"/>
              </a:spcAft>
              <a:buClr>
                <a:schemeClr val="lt1"/>
              </a:buClr>
              <a:buSzPts val="1100"/>
              <a:buChar char="●"/>
              <a:defRPr>
                <a:solidFill>
                  <a:schemeClr val="lt1"/>
                </a:solidFill>
              </a:defRPr>
            </a:lvl4pPr>
            <a:lvl5pPr indent="-298450" lvl="4" marL="2286000" algn="ctr">
              <a:lnSpc>
                <a:spcPct val="115000"/>
              </a:lnSpc>
              <a:spcBef>
                <a:spcPts val="0"/>
              </a:spcBef>
              <a:spcAft>
                <a:spcPts val="0"/>
              </a:spcAft>
              <a:buClr>
                <a:schemeClr val="lt1"/>
              </a:buClr>
              <a:buSzPts val="1100"/>
              <a:buChar char="○"/>
              <a:defRPr>
                <a:solidFill>
                  <a:schemeClr val="lt1"/>
                </a:solidFill>
              </a:defRPr>
            </a:lvl5pPr>
            <a:lvl6pPr indent="-298450" lvl="5" marL="2743200" algn="ctr">
              <a:lnSpc>
                <a:spcPct val="115000"/>
              </a:lnSpc>
              <a:spcBef>
                <a:spcPts val="0"/>
              </a:spcBef>
              <a:spcAft>
                <a:spcPts val="0"/>
              </a:spcAft>
              <a:buClr>
                <a:schemeClr val="lt1"/>
              </a:buClr>
              <a:buSzPts val="1100"/>
              <a:buChar char="■"/>
              <a:defRPr>
                <a:solidFill>
                  <a:schemeClr val="lt1"/>
                </a:solidFill>
              </a:defRPr>
            </a:lvl6pPr>
            <a:lvl7pPr indent="-298450" lvl="6" marL="3200400" algn="ctr">
              <a:lnSpc>
                <a:spcPct val="115000"/>
              </a:lnSpc>
              <a:spcBef>
                <a:spcPts val="0"/>
              </a:spcBef>
              <a:spcAft>
                <a:spcPts val="0"/>
              </a:spcAft>
              <a:buClr>
                <a:schemeClr val="lt1"/>
              </a:buClr>
              <a:buSzPts val="1100"/>
              <a:buChar char="●"/>
              <a:defRPr>
                <a:solidFill>
                  <a:schemeClr val="lt1"/>
                </a:solidFill>
              </a:defRPr>
            </a:lvl7pPr>
            <a:lvl8pPr indent="-298450" lvl="7" marL="3657600" algn="ctr">
              <a:lnSpc>
                <a:spcPct val="115000"/>
              </a:lnSpc>
              <a:spcBef>
                <a:spcPts val="0"/>
              </a:spcBef>
              <a:spcAft>
                <a:spcPts val="0"/>
              </a:spcAft>
              <a:buClr>
                <a:schemeClr val="lt1"/>
              </a:buClr>
              <a:buSzPts val="1100"/>
              <a:buChar char="○"/>
              <a:defRPr>
                <a:solidFill>
                  <a:schemeClr val="lt1"/>
                </a:solidFill>
              </a:defRPr>
            </a:lvl8pPr>
            <a:lvl9pPr indent="-298450" lvl="8" marL="4114800" algn="ctr">
              <a:lnSpc>
                <a:spcPct val="115000"/>
              </a:lnSpc>
              <a:spcBef>
                <a:spcPts val="0"/>
              </a:spcBef>
              <a:spcAft>
                <a:spcPts val="0"/>
              </a:spcAft>
              <a:buClr>
                <a:schemeClr val="lt1"/>
              </a:buClr>
              <a:buSzPts val="1100"/>
              <a:buChar char="■"/>
              <a:defRPr>
                <a:solidFill>
                  <a:schemeClr val="lt1"/>
                </a:solidFill>
              </a:defRPr>
            </a:lvl9pPr>
          </a:lstStyle>
          <a:p/>
        </p:txBody>
      </p:sp>
      <p:sp>
        <p:nvSpPr>
          <p:cNvPr id="270" name="Google Shape;270;p37"/>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38"/>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9" name="Shape 49"/>
        <p:cNvGrpSpPr/>
        <p:nvPr/>
      </p:nvGrpSpPr>
      <p:grpSpPr>
        <a:xfrm>
          <a:off x="0" y="0"/>
          <a:ext cx="0" cy="0"/>
          <a:chOff x="0" y="0"/>
          <a:chExt cx="0" cy="0"/>
        </a:xfrm>
      </p:grpSpPr>
      <p:grpSp>
        <p:nvGrpSpPr>
          <p:cNvPr id="50" name="Google Shape;50;p29"/>
          <p:cNvGrpSpPr/>
          <p:nvPr/>
        </p:nvGrpSpPr>
        <p:grpSpPr>
          <a:xfrm>
            <a:off x="625966" y="299376"/>
            <a:ext cx="999312" cy="999312"/>
            <a:chOff x="348199" y="179450"/>
            <a:chExt cx="1116300" cy="1116300"/>
          </a:xfrm>
        </p:grpSpPr>
        <p:sp>
          <p:nvSpPr>
            <p:cNvPr id="51" name="Google Shape;51;p29"/>
            <p:cNvSpPr/>
            <p:nvPr/>
          </p:nvSpPr>
          <p:spPr>
            <a:xfrm rot="-5400000">
              <a:off x="574557" y="405788"/>
              <a:ext cx="663600" cy="663600"/>
            </a:xfrm>
            <a:prstGeom prst="pie">
              <a:avLst>
                <a:gd fmla="val 10792838" name="adj1"/>
                <a:gd fmla="val 16200000" name="adj2"/>
              </a:avLst>
            </a:prstGeom>
            <a:solidFill>
              <a:schemeClr val="dk2">
                <a:alpha val="12156"/>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29"/>
            <p:cNvSpPr/>
            <p:nvPr/>
          </p:nvSpPr>
          <p:spPr>
            <a:xfrm rot="-5400000">
              <a:off x="348199" y="179450"/>
              <a:ext cx="1116300" cy="1116300"/>
            </a:xfrm>
            <a:prstGeom prst="pie">
              <a:avLst>
                <a:gd fmla="val 10792838" name="adj1"/>
                <a:gd fmla="val 16200000" name="adj2"/>
              </a:avLst>
            </a:prstGeom>
            <a:solidFill>
              <a:schemeClr val="dk2">
                <a:alpha val="12156"/>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3" name="Google Shape;53;p29"/>
          <p:cNvSpPr txBox="1"/>
          <p:nvPr>
            <p:ph type="title"/>
          </p:nvPr>
        </p:nvSpPr>
        <p:spPr>
          <a:xfrm>
            <a:off x="1303800" y="598575"/>
            <a:ext cx="7030500" cy="9993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4" name="Google Shape;54;p29"/>
          <p:cNvSpPr txBox="1"/>
          <p:nvPr>
            <p:ph idx="1" type="body"/>
          </p:nvPr>
        </p:nvSpPr>
        <p:spPr>
          <a:xfrm>
            <a:off x="1303800" y="1990050"/>
            <a:ext cx="7030500" cy="25416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55" name="Google Shape;55;p29"/>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56" name="Shape 56"/>
        <p:cNvGrpSpPr/>
        <p:nvPr/>
      </p:nvGrpSpPr>
      <p:grpSpPr>
        <a:xfrm>
          <a:off x="0" y="0"/>
          <a:ext cx="0" cy="0"/>
          <a:chOff x="0" y="0"/>
          <a:chExt cx="0" cy="0"/>
        </a:xfrm>
      </p:grpSpPr>
      <p:grpSp>
        <p:nvGrpSpPr>
          <p:cNvPr id="57" name="Google Shape;57;p30"/>
          <p:cNvGrpSpPr/>
          <p:nvPr/>
        </p:nvGrpSpPr>
        <p:grpSpPr>
          <a:xfrm>
            <a:off x="146769" y="3406"/>
            <a:ext cx="1233214" cy="1384535"/>
            <a:chOff x="146769" y="3406"/>
            <a:chExt cx="1233214" cy="1384535"/>
          </a:xfrm>
        </p:grpSpPr>
        <p:grpSp>
          <p:nvGrpSpPr>
            <p:cNvPr id="58" name="Google Shape;58;p30"/>
            <p:cNvGrpSpPr/>
            <p:nvPr/>
          </p:nvGrpSpPr>
          <p:grpSpPr>
            <a:xfrm>
              <a:off x="1063183" y="3406"/>
              <a:ext cx="316800" cy="688513"/>
              <a:chOff x="1063183" y="3406"/>
              <a:chExt cx="316800" cy="688513"/>
            </a:xfrm>
          </p:grpSpPr>
          <p:sp>
            <p:nvSpPr>
              <p:cNvPr id="59" name="Google Shape;59;p30"/>
              <p:cNvSpPr/>
              <p:nvPr/>
            </p:nvSpPr>
            <p:spPr>
              <a:xfrm rot="10800000">
                <a:off x="1063183" y="3419"/>
                <a:ext cx="316800" cy="688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30"/>
              <p:cNvSpPr/>
              <p:nvPr/>
            </p:nvSpPr>
            <p:spPr>
              <a:xfrm rot="10800000">
                <a:off x="1063183" y="3406"/>
                <a:ext cx="316800" cy="340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1" name="Google Shape;61;p30"/>
            <p:cNvGrpSpPr/>
            <p:nvPr/>
          </p:nvGrpSpPr>
          <p:grpSpPr>
            <a:xfrm>
              <a:off x="604976" y="3406"/>
              <a:ext cx="316800" cy="1036524"/>
              <a:chOff x="604976" y="3406"/>
              <a:chExt cx="316800" cy="1036524"/>
            </a:xfrm>
          </p:grpSpPr>
          <p:sp>
            <p:nvSpPr>
              <p:cNvPr id="62" name="Google Shape;62;p30"/>
              <p:cNvSpPr/>
              <p:nvPr/>
            </p:nvSpPr>
            <p:spPr>
              <a:xfrm rot="10800000">
                <a:off x="604976" y="3419"/>
                <a:ext cx="316800" cy="688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30"/>
              <p:cNvSpPr/>
              <p:nvPr/>
            </p:nvSpPr>
            <p:spPr>
              <a:xfrm rot="10800000">
                <a:off x="604976" y="3430"/>
                <a:ext cx="316800" cy="1036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30"/>
              <p:cNvSpPr/>
              <p:nvPr/>
            </p:nvSpPr>
            <p:spPr>
              <a:xfrm rot="10800000">
                <a:off x="604976" y="3406"/>
                <a:ext cx="316800" cy="340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5" name="Google Shape;65;p30"/>
            <p:cNvGrpSpPr/>
            <p:nvPr/>
          </p:nvGrpSpPr>
          <p:grpSpPr>
            <a:xfrm>
              <a:off x="146769" y="3406"/>
              <a:ext cx="316800" cy="1384535"/>
              <a:chOff x="146769" y="3406"/>
              <a:chExt cx="316800" cy="1384535"/>
            </a:xfrm>
          </p:grpSpPr>
          <p:sp>
            <p:nvSpPr>
              <p:cNvPr id="66" name="Google Shape;66;p30"/>
              <p:cNvSpPr/>
              <p:nvPr/>
            </p:nvSpPr>
            <p:spPr>
              <a:xfrm rot="10800000">
                <a:off x="146769" y="3419"/>
                <a:ext cx="316800" cy="688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30"/>
              <p:cNvSpPr/>
              <p:nvPr/>
            </p:nvSpPr>
            <p:spPr>
              <a:xfrm rot="10800000">
                <a:off x="146769" y="3441"/>
                <a:ext cx="316800" cy="1384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30"/>
              <p:cNvSpPr/>
              <p:nvPr/>
            </p:nvSpPr>
            <p:spPr>
              <a:xfrm rot="10800000">
                <a:off x="146769" y="3430"/>
                <a:ext cx="316800" cy="1036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30"/>
              <p:cNvSpPr/>
              <p:nvPr/>
            </p:nvSpPr>
            <p:spPr>
              <a:xfrm rot="10800000">
                <a:off x="146769" y="3406"/>
                <a:ext cx="316800" cy="340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70" name="Google Shape;70;p30"/>
          <p:cNvGrpSpPr/>
          <p:nvPr/>
        </p:nvGrpSpPr>
        <p:grpSpPr>
          <a:xfrm>
            <a:off x="6775084" y="2904008"/>
            <a:ext cx="2186147" cy="2239500"/>
            <a:chOff x="6775084" y="2904008"/>
            <a:chExt cx="2186147" cy="2239500"/>
          </a:xfrm>
        </p:grpSpPr>
        <p:grpSp>
          <p:nvGrpSpPr>
            <p:cNvPr id="71" name="Google Shape;71;p30"/>
            <p:cNvGrpSpPr/>
            <p:nvPr/>
          </p:nvGrpSpPr>
          <p:grpSpPr>
            <a:xfrm>
              <a:off x="6775084" y="4253708"/>
              <a:ext cx="409500" cy="889800"/>
              <a:chOff x="6775084" y="4253708"/>
              <a:chExt cx="409500" cy="889800"/>
            </a:xfrm>
          </p:grpSpPr>
          <p:sp>
            <p:nvSpPr>
              <p:cNvPr id="72" name="Google Shape;72;p30"/>
              <p:cNvSpPr/>
              <p:nvPr/>
            </p:nvSpPr>
            <p:spPr>
              <a:xfrm>
                <a:off x="6775084" y="4253708"/>
                <a:ext cx="409500" cy="8898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0"/>
              <p:cNvSpPr/>
              <p:nvPr/>
            </p:nvSpPr>
            <p:spPr>
              <a:xfrm>
                <a:off x="6775084" y="4703408"/>
                <a:ext cx="409500" cy="4401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4" name="Google Shape;74;p30"/>
            <p:cNvGrpSpPr/>
            <p:nvPr/>
          </p:nvGrpSpPr>
          <p:grpSpPr>
            <a:xfrm>
              <a:off x="7367299" y="3804008"/>
              <a:ext cx="409500" cy="1339500"/>
              <a:chOff x="7367299" y="3804008"/>
              <a:chExt cx="409500" cy="1339500"/>
            </a:xfrm>
          </p:grpSpPr>
          <p:sp>
            <p:nvSpPr>
              <p:cNvPr id="75" name="Google Shape;75;p30"/>
              <p:cNvSpPr/>
              <p:nvPr/>
            </p:nvSpPr>
            <p:spPr>
              <a:xfrm>
                <a:off x="7367299" y="4253708"/>
                <a:ext cx="409500" cy="8898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30"/>
              <p:cNvSpPr/>
              <p:nvPr/>
            </p:nvSpPr>
            <p:spPr>
              <a:xfrm>
                <a:off x="7367299" y="3804008"/>
                <a:ext cx="409500" cy="1339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30"/>
              <p:cNvSpPr/>
              <p:nvPr/>
            </p:nvSpPr>
            <p:spPr>
              <a:xfrm>
                <a:off x="7367299" y="4703408"/>
                <a:ext cx="409500" cy="4401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8" name="Google Shape;78;p30"/>
            <p:cNvGrpSpPr/>
            <p:nvPr/>
          </p:nvGrpSpPr>
          <p:grpSpPr>
            <a:xfrm>
              <a:off x="7959516" y="3354008"/>
              <a:ext cx="409500" cy="1789500"/>
              <a:chOff x="7959516" y="3354008"/>
              <a:chExt cx="409500" cy="1789500"/>
            </a:xfrm>
          </p:grpSpPr>
          <p:sp>
            <p:nvSpPr>
              <p:cNvPr id="79" name="Google Shape;79;p30"/>
              <p:cNvSpPr/>
              <p:nvPr/>
            </p:nvSpPr>
            <p:spPr>
              <a:xfrm>
                <a:off x="7959516" y="4253708"/>
                <a:ext cx="409500" cy="8898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30"/>
              <p:cNvSpPr/>
              <p:nvPr/>
            </p:nvSpPr>
            <p:spPr>
              <a:xfrm>
                <a:off x="7959516" y="3354008"/>
                <a:ext cx="409500" cy="1789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30"/>
              <p:cNvSpPr/>
              <p:nvPr/>
            </p:nvSpPr>
            <p:spPr>
              <a:xfrm>
                <a:off x="7959516" y="3804008"/>
                <a:ext cx="409500" cy="1339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30"/>
              <p:cNvSpPr/>
              <p:nvPr/>
            </p:nvSpPr>
            <p:spPr>
              <a:xfrm>
                <a:off x="7959516" y="4703408"/>
                <a:ext cx="409500" cy="4401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3" name="Google Shape;83;p30"/>
            <p:cNvGrpSpPr/>
            <p:nvPr/>
          </p:nvGrpSpPr>
          <p:grpSpPr>
            <a:xfrm>
              <a:off x="8551731" y="2904008"/>
              <a:ext cx="409500" cy="2239500"/>
              <a:chOff x="8551731" y="2904008"/>
              <a:chExt cx="409500" cy="2239500"/>
            </a:xfrm>
          </p:grpSpPr>
          <p:sp>
            <p:nvSpPr>
              <p:cNvPr id="84" name="Google Shape;84;p30"/>
              <p:cNvSpPr/>
              <p:nvPr/>
            </p:nvSpPr>
            <p:spPr>
              <a:xfrm>
                <a:off x="8551731" y="4253708"/>
                <a:ext cx="409500" cy="8898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30"/>
              <p:cNvSpPr/>
              <p:nvPr/>
            </p:nvSpPr>
            <p:spPr>
              <a:xfrm>
                <a:off x="8551731" y="3354008"/>
                <a:ext cx="409500" cy="1789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30"/>
              <p:cNvSpPr/>
              <p:nvPr/>
            </p:nvSpPr>
            <p:spPr>
              <a:xfrm>
                <a:off x="8551731" y="3804008"/>
                <a:ext cx="409500" cy="1339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30"/>
              <p:cNvSpPr/>
              <p:nvPr/>
            </p:nvSpPr>
            <p:spPr>
              <a:xfrm>
                <a:off x="8551731" y="2904008"/>
                <a:ext cx="409500" cy="2239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30"/>
              <p:cNvSpPr/>
              <p:nvPr/>
            </p:nvSpPr>
            <p:spPr>
              <a:xfrm>
                <a:off x="8551731" y="4703408"/>
                <a:ext cx="409500" cy="4401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89" name="Google Shape;89;p30"/>
          <p:cNvSpPr txBox="1"/>
          <p:nvPr>
            <p:ph type="title"/>
          </p:nvPr>
        </p:nvSpPr>
        <p:spPr>
          <a:xfrm>
            <a:off x="824000" y="1613825"/>
            <a:ext cx="5857800" cy="18729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90" name="Google Shape;90;p30"/>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31"/>
          <p:cNvGrpSpPr/>
          <p:nvPr/>
        </p:nvGrpSpPr>
        <p:grpSpPr>
          <a:xfrm>
            <a:off x="625966" y="299376"/>
            <a:ext cx="999312" cy="999312"/>
            <a:chOff x="348199" y="179450"/>
            <a:chExt cx="1116300" cy="1116300"/>
          </a:xfrm>
        </p:grpSpPr>
        <p:sp>
          <p:nvSpPr>
            <p:cNvPr id="93" name="Google Shape;93;p31"/>
            <p:cNvSpPr/>
            <p:nvPr/>
          </p:nvSpPr>
          <p:spPr>
            <a:xfrm rot="-5400000">
              <a:off x="574557" y="405788"/>
              <a:ext cx="663600" cy="663600"/>
            </a:xfrm>
            <a:prstGeom prst="pie">
              <a:avLst>
                <a:gd fmla="val 10792838" name="adj1"/>
                <a:gd fmla="val 16200000" name="adj2"/>
              </a:avLst>
            </a:prstGeom>
            <a:solidFill>
              <a:schemeClr val="dk2">
                <a:alpha val="12156"/>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31"/>
            <p:cNvSpPr/>
            <p:nvPr/>
          </p:nvSpPr>
          <p:spPr>
            <a:xfrm rot="-5400000">
              <a:off x="348199" y="179450"/>
              <a:ext cx="1116300" cy="1116300"/>
            </a:xfrm>
            <a:prstGeom prst="pie">
              <a:avLst>
                <a:gd fmla="val 10792838" name="adj1"/>
                <a:gd fmla="val 16200000" name="adj2"/>
              </a:avLst>
            </a:prstGeom>
            <a:solidFill>
              <a:schemeClr val="dk2">
                <a:alpha val="12156"/>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5" name="Google Shape;95;p31"/>
          <p:cNvSpPr txBox="1"/>
          <p:nvPr>
            <p:ph type="title"/>
          </p:nvPr>
        </p:nvSpPr>
        <p:spPr>
          <a:xfrm>
            <a:off x="1303800" y="598575"/>
            <a:ext cx="7030500" cy="9993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6" name="Google Shape;96;p31"/>
          <p:cNvSpPr txBox="1"/>
          <p:nvPr>
            <p:ph idx="1" type="body"/>
          </p:nvPr>
        </p:nvSpPr>
        <p:spPr>
          <a:xfrm>
            <a:off x="1303800" y="1990050"/>
            <a:ext cx="3430500" cy="25416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97" name="Google Shape;97;p31"/>
          <p:cNvSpPr txBox="1"/>
          <p:nvPr>
            <p:ph idx="2" type="body"/>
          </p:nvPr>
        </p:nvSpPr>
        <p:spPr>
          <a:xfrm>
            <a:off x="4903650" y="1990050"/>
            <a:ext cx="3430500" cy="25416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98" name="Google Shape;98;p3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32"/>
          <p:cNvGrpSpPr/>
          <p:nvPr/>
        </p:nvGrpSpPr>
        <p:grpSpPr>
          <a:xfrm>
            <a:off x="625966" y="299376"/>
            <a:ext cx="999312" cy="999312"/>
            <a:chOff x="348199" y="179450"/>
            <a:chExt cx="1116300" cy="1116300"/>
          </a:xfrm>
        </p:grpSpPr>
        <p:sp>
          <p:nvSpPr>
            <p:cNvPr id="101" name="Google Shape;101;p32"/>
            <p:cNvSpPr/>
            <p:nvPr/>
          </p:nvSpPr>
          <p:spPr>
            <a:xfrm rot="-5400000">
              <a:off x="574557" y="405788"/>
              <a:ext cx="663600" cy="663600"/>
            </a:xfrm>
            <a:prstGeom prst="pie">
              <a:avLst>
                <a:gd fmla="val 10792838" name="adj1"/>
                <a:gd fmla="val 16200000" name="adj2"/>
              </a:avLst>
            </a:prstGeom>
            <a:solidFill>
              <a:schemeClr val="dk2">
                <a:alpha val="12156"/>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32"/>
            <p:cNvSpPr/>
            <p:nvPr/>
          </p:nvSpPr>
          <p:spPr>
            <a:xfrm rot="-5400000">
              <a:off x="348199" y="179450"/>
              <a:ext cx="1116300" cy="1116300"/>
            </a:xfrm>
            <a:prstGeom prst="pie">
              <a:avLst>
                <a:gd fmla="val 10792838" name="adj1"/>
                <a:gd fmla="val 16200000" name="adj2"/>
              </a:avLst>
            </a:prstGeom>
            <a:solidFill>
              <a:schemeClr val="dk2">
                <a:alpha val="12156"/>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3" name="Google Shape;103;p32"/>
          <p:cNvSpPr txBox="1"/>
          <p:nvPr>
            <p:ph type="title"/>
          </p:nvPr>
        </p:nvSpPr>
        <p:spPr>
          <a:xfrm>
            <a:off x="1303800" y="598575"/>
            <a:ext cx="7030500" cy="9993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4" name="Google Shape;104;p32"/>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33"/>
          <p:cNvGrpSpPr/>
          <p:nvPr/>
        </p:nvGrpSpPr>
        <p:grpSpPr>
          <a:xfrm>
            <a:off x="625966" y="299376"/>
            <a:ext cx="999312" cy="999312"/>
            <a:chOff x="348199" y="179450"/>
            <a:chExt cx="1116300" cy="1116300"/>
          </a:xfrm>
        </p:grpSpPr>
        <p:sp>
          <p:nvSpPr>
            <p:cNvPr id="107" name="Google Shape;107;p33"/>
            <p:cNvSpPr/>
            <p:nvPr/>
          </p:nvSpPr>
          <p:spPr>
            <a:xfrm rot="-5400000">
              <a:off x="574557" y="405788"/>
              <a:ext cx="663600" cy="663600"/>
            </a:xfrm>
            <a:prstGeom prst="pie">
              <a:avLst>
                <a:gd fmla="val 10792838" name="adj1"/>
                <a:gd fmla="val 16200000" name="adj2"/>
              </a:avLst>
            </a:prstGeom>
            <a:solidFill>
              <a:schemeClr val="dk2">
                <a:alpha val="12156"/>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33"/>
            <p:cNvSpPr/>
            <p:nvPr/>
          </p:nvSpPr>
          <p:spPr>
            <a:xfrm rot="-5400000">
              <a:off x="348199" y="179450"/>
              <a:ext cx="1116300" cy="1116300"/>
            </a:xfrm>
            <a:prstGeom prst="pie">
              <a:avLst>
                <a:gd fmla="val 10792838" name="adj1"/>
                <a:gd fmla="val 16200000" name="adj2"/>
              </a:avLst>
            </a:prstGeom>
            <a:solidFill>
              <a:schemeClr val="dk2">
                <a:alpha val="12156"/>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9" name="Google Shape;109;p33"/>
          <p:cNvSpPr txBox="1"/>
          <p:nvPr>
            <p:ph type="title"/>
          </p:nvPr>
        </p:nvSpPr>
        <p:spPr>
          <a:xfrm>
            <a:off x="1303800" y="598575"/>
            <a:ext cx="3312000" cy="1590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0" name="Google Shape;110;p33"/>
          <p:cNvSpPr txBox="1"/>
          <p:nvPr>
            <p:ph idx="1" type="body"/>
          </p:nvPr>
        </p:nvSpPr>
        <p:spPr>
          <a:xfrm>
            <a:off x="1303800" y="2309675"/>
            <a:ext cx="3312000" cy="22218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11" name="Google Shape;111;p33"/>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34"/>
          <p:cNvGrpSpPr/>
          <p:nvPr/>
        </p:nvGrpSpPr>
        <p:grpSpPr>
          <a:xfrm>
            <a:off x="6866714" y="1255"/>
            <a:ext cx="2267380" cy="2601741"/>
            <a:chOff x="6790514" y="1255"/>
            <a:chExt cx="2267380" cy="2601741"/>
          </a:xfrm>
        </p:grpSpPr>
        <p:grpSp>
          <p:nvGrpSpPr>
            <p:cNvPr id="114" name="Google Shape;114;p34"/>
            <p:cNvGrpSpPr/>
            <p:nvPr/>
          </p:nvGrpSpPr>
          <p:grpSpPr>
            <a:xfrm>
              <a:off x="7067536" y="1255"/>
              <a:ext cx="1990358" cy="1990303"/>
              <a:chOff x="7067536" y="1255"/>
              <a:chExt cx="1990358" cy="1990303"/>
            </a:xfrm>
          </p:grpSpPr>
          <p:sp>
            <p:nvSpPr>
              <p:cNvPr id="115" name="Google Shape;115;p34"/>
              <p:cNvSpPr/>
              <p:nvPr/>
            </p:nvSpPr>
            <p:spPr>
              <a:xfrm rot="-8648551">
                <a:off x="7594313" y="527721"/>
                <a:ext cx="937226" cy="937226"/>
              </a:xfrm>
              <a:prstGeom prst="ellipse">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34"/>
              <p:cNvSpPr/>
              <p:nvPr/>
            </p:nvSpPr>
            <p:spPr>
              <a:xfrm rot="-8648551">
                <a:off x="7594313" y="527721"/>
                <a:ext cx="937226" cy="937226"/>
              </a:xfrm>
              <a:prstGeom prst="pie">
                <a:avLst>
                  <a:gd fmla="val 19376841" name="adj1"/>
                  <a:gd fmla="val 12313574"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34"/>
              <p:cNvSpPr/>
              <p:nvPr/>
            </p:nvSpPr>
            <p:spPr>
              <a:xfrm rot="-8649154">
                <a:off x="7349891" y="283705"/>
                <a:ext cx="1425647" cy="1425404"/>
              </a:xfrm>
              <a:prstGeom prst="ellipse">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8" name="Google Shape;118;p34"/>
            <p:cNvGrpSpPr/>
            <p:nvPr/>
          </p:nvGrpSpPr>
          <p:grpSpPr>
            <a:xfrm>
              <a:off x="8207126" y="1807997"/>
              <a:ext cx="795000" cy="795000"/>
              <a:chOff x="8207126" y="1807997"/>
              <a:chExt cx="795000" cy="795000"/>
            </a:xfrm>
          </p:grpSpPr>
          <p:sp>
            <p:nvSpPr>
              <p:cNvPr id="119" name="Google Shape;119;p34"/>
              <p:cNvSpPr/>
              <p:nvPr/>
            </p:nvSpPr>
            <p:spPr>
              <a:xfrm rot="2152054">
                <a:off x="8319942" y="1920813"/>
                <a:ext cx="569367" cy="569367"/>
              </a:xfrm>
              <a:prstGeom prst="ellipse">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34"/>
              <p:cNvSpPr/>
              <p:nvPr/>
            </p:nvSpPr>
            <p:spPr>
              <a:xfrm rot="2150259">
                <a:off x="8408218" y="2008610"/>
                <a:ext cx="393004" cy="393004"/>
              </a:xfrm>
              <a:prstGeom prst="ellipse">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34"/>
              <p:cNvSpPr/>
              <p:nvPr/>
            </p:nvSpPr>
            <p:spPr>
              <a:xfrm rot="2150259">
                <a:off x="8408218" y="2008610"/>
                <a:ext cx="393004" cy="393004"/>
              </a:xfrm>
              <a:prstGeom prst="pie">
                <a:avLst>
                  <a:gd fmla="val 5699893" name="adj1"/>
                  <a:gd fmla="val 12313574"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2" name="Google Shape;122;p34"/>
            <p:cNvGrpSpPr/>
            <p:nvPr/>
          </p:nvGrpSpPr>
          <p:grpSpPr>
            <a:xfrm>
              <a:off x="6790514" y="118857"/>
              <a:ext cx="548700" cy="548700"/>
              <a:chOff x="6790514" y="118857"/>
              <a:chExt cx="548700" cy="548700"/>
            </a:xfrm>
          </p:grpSpPr>
          <p:sp>
            <p:nvSpPr>
              <p:cNvPr id="123" name="Google Shape;123;p34"/>
              <p:cNvSpPr/>
              <p:nvPr/>
            </p:nvSpPr>
            <p:spPr>
              <a:xfrm rot="2150259">
                <a:off x="6868362" y="196705"/>
                <a:ext cx="393004" cy="393004"/>
              </a:xfrm>
              <a:prstGeom prst="ellipse">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34"/>
              <p:cNvSpPr/>
              <p:nvPr/>
            </p:nvSpPr>
            <p:spPr>
              <a:xfrm rot="2150259">
                <a:off x="6868362" y="196705"/>
                <a:ext cx="393004" cy="393004"/>
              </a:xfrm>
              <a:prstGeom prst="pie">
                <a:avLst>
                  <a:gd fmla="val 5699893" name="adj1"/>
                  <a:gd fmla="val 12313574"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25" name="Google Shape;125;p34"/>
          <p:cNvSpPr txBox="1"/>
          <p:nvPr>
            <p:ph type="title"/>
          </p:nvPr>
        </p:nvSpPr>
        <p:spPr>
          <a:xfrm>
            <a:off x="824000" y="763600"/>
            <a:ext cx="5857800" cy="35733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126" name="Google Shape;126;p34"/>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35"/>
          <p:cNvGrpSpPr/>
          <p:nvPr/>
        </p:nvGrpSpPr>
        <p:grpSpPr>
          <a:xfrm>
            <a:off x="625966" y="299376"/>
            <a:ext cx="999312" cy="999312"/>
            <a:chOff x="348199" y="179450"/>
            <a:chExt cx="1116300" cy="1116300"/>
          </a:xfrm>
        </p:grpSpPr>
        <p:sp>
          <p:nvSpPr>
            <p:cNvPr id="129" name="Google Shape;129;p35"/>
            <p:cNvSpPr/>
            <p:nvPr/>
          </p:nvSpPr>
          <p:spPr>
            <a:xfrm rot="-5400000">
              <a:off x="574557" y="405788"/>
              <a:ext cx="663600" cy="663600"/>
            </a:xfrm>
            <a:prstGeom prst="pie">
              <a:avLst>
                <a:gd fmla="val 10792838" name="adj1"/>
                <a:gd fmla="val 16200000" name="adj2"/>
              </a:avLst>
            </a:prstGeom>
            <a:solidFill>
              <a:schemeClr val="dk2">
                <a:alpha val="12156"/>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35"/>
            <p:cNvSpPr/>
            <p:nvPr/>
          </p:nvSpPr>
          <p:spPr>
            <a:xfrm rot="-5400000">
              <a:off x="348199" y="179450"/>
              <a:ext cx="1116300" cy="1116300"/>
            </a:xfrm>
            <a:prstGeom prst="pie">
              <a:avLst>
                <a:gd fmla="val 10792838" name="adj1"/>
                <a:gd fmla="val 16200000" name="adj2"/>
              </a:avLst>
            </a:prstGeom>
            <a:solidFill>
              <a:schemeClr val="dk2">
                <a:alpha val="12156"/>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1" name="Google Shape;131;p35"/>
          <p:cNvSpPr txBox="1"/>
          <p:nvPr>
            <p:ph type="title"/>
          </p:nvPr>
        </p:nvSpPr>
        <p:spPr>
          <a:xfrm>
            <a:off x="1303800" y="598575"/>
            <a:ext cx="3430500" cy="19902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2" name="Google Shape;132;p35"/>
          <p:cNvSpPr txBox="1"/>
          <p:nvPr>
            <p:ph idx="1" type="subTitle"/>
          </p:nvPr>
        </p:nvSpPr>
        <p:spPr>
          <a:xfrm>
            <a:off x="1303800" y="2743203"/>
            <a:ext cx="3430500" cy="7260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33" name="Google Shape;133;p35"/>
          <p:cNvSpPr txBox="1"/>
          <p:nvPr>
            <p:ph idx="2" type="body"/>
          </p:nvPr>
        </p:nvSpPr>
        <p:spPr>
          <a:xfrm>
            <a:off x="4903700" y="661000"/>
            <a:ext cx="3430500" cy="38706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34" name="Google Shape;134;p35"/>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36"/>
          <p:cNvGrpSpPr/>
          <p:nvPr/>
        </p:nvGrpSpPr>
        <p:grpSpPr>
          <a:xfrm>
            <a:off x="713373" y="3847119"/>
            <a:ext cx="825392" cy="825392"/>
            <a:chOff x="348199" y="179450"/>
            <a:chExt cx="1116300" cy="1116300"/>
          </a:xfrm>
        </p:grpSpPr>
        <p:sp>
          <p:nvSpPr>
            <p:cNvPr id="137" name="Google Shape;137;p36"/>
            <p:cNvSpPr/>
            <p:nvPr/>
          </p:nvSpPr>
          <p:spPr>
            <a:xfrm rot="-5400000">
              <a:off x="574557" y="405788"/>
              <a:ext cx="663600" cy="663600"/>
            </a:xfrm>
            <a:prstGeom prst="pie">
              <a:avLst>
                <a:gd fmla="val 10792838" name="adj1"/>
                <a:gd fmla="val 16200000" name="adj2"/>
              </a:avLst>
            </a:prstGeom>
            <a:solidFill>
              <a:schemeClr val="dk2">
                <a:alpha val="12156"/>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36"/>
            <p:cNvSpPr/>
            <p:nvPr/>
          </p:nvSpPr>
          <p:spPr>
            <a:xfrm rot="-5400000">
              <a:off x="348199" y="179450"/>
              <a:ext cx="1116300" cy="1116300"/>
            </a:xfrm>
            <a:prstGeom prst="pie">
              <a:avLst>
                <a:gd fmla="val 10792838" name="adj1"/>
                <a:gd fmla="val 16200000" name="adj2"/>
              </a:avLst>
            </a:prstGeom>
            <a:solidFill>
              <a:schemeClr val="dk2">
                <a:alpha val="12156"/>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9" name="Google Shape;139;p36"/>
          <p:cNvSpPr txBox="1"/>
          <p:nvPr>
            <p:ph idx="1" type="body"/>
          </p:nvPr>
        </p:nvSpPr>
        <p:spPr>
          <a:xfrm>
            <a:off x="1303800" y="4138975"/>
            <a:ext cx="5843100" cy="534900"/>
          </a:xfrm>
          <a:prstGeom prst="rect">
            <a:avLst/>
          </a:prstGeom>
          <a:noFill/>
          <a:ln>
            <a:noFill/>
          </a:ln>
        </p:spPr>
        <p:txBody>
          <a:bodyPr anchorCtr="0" anchor="t" bIns="91425" lIns="91425" spcFirstLastPara="1" rIns="91425" wrap="square" tIns="91425">
            <a:normAutofit/>
          </a:bodyPr>
          <a:lstStyle>
            <a:lvl1pPr indent="-228600" lvl="0" marL="457200" algn="l">
              <a:lnSpc>
                <a:spcPct val="100000"/>
              </a:lnSpc>
              <a:spcBef>
                <a:spcPts val="0"/>
              </a:spcBef>
              <a:spcAft>
                <a:spcPts val="0"/>
              </a:spcAft>
              <a:buSzPts val="1300"/>
              <a:buNone/>
              <a:defRPr/>
            </a:lvl1pPr>
          </a:lstStyle>
          <a:p/>
        </p:txBody>
      </p:sp>
      <p:sp>
        <p:nvSpPr>
          <p:cNvPr id="140" name="Google Shape;140;p36"/>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2"/>
              </a:buClr>
              <a:buSzPts val="2800"/>
              <a:buFont typeface="Maven Pro"/>
              <a:buNone/>
              <a:defRPr b="1" i="0" sz="2800" u="none" cap="none" strike="noStrike">
                <a:solidFill>
                  <a:schemeClr val="dk2"/>
                </a:solidFill>
                <a:latin typeface="Maven Pro"/>
                <a:ea typeface="Maven Pro"/>
                <a:cs typeface="Maven Pro"/>
                <a:sym typeface="Maven Pro"/>
              </a:defRPr>
            </a:lvl1pPr>
            <a:lvl2pPr lvl="1" marR="0" rtl="0" algn="l">
              <a:lnSpc>
                <a:spcPct val="100000"/>
              </a:lnSpc>
              <a:spcBef>
                <a:spcPts val="0"/>
              </a:spcBef>
              <a:spcAft>
                <a:spcPts val="0"/>
              </a:spcAft>
              <a:buClr>
                <a:schemeClr val="dk2"/>
              </a:buClr>
              <a:buSzPts val="2800"/>
              <a:buFont typeface="Maven Pro"/>
              <a:buNone/>
              <a:defRPr b="1" i="0" sz="2800" u="none" cap="none" strike="noStrike">
                <a:solidFill>
                  <a:schemeClr val="dk2"/>
                </a:solidFill>
                <a:latin typeface="Maven Pro"/>
                <a:ea typeface="Maven Pro"/>
                <a:cs typeface="Maven Pro"/>
                <a:sym typeface="Maven Pro"/>
              </a:defRPr>
            </a:lvl2pPr>
            <a:lvl3pPr lvl="2" marR="0" rtl="0" algn="l">
              <a:lnSpc>
                <a:spcPct val="100000"/>
              </a:lnSpc>
              <a:spcBef>
                <a:spcPts val="0"/>
              </a:spcBef>
              <a:spcAft>
                <a:spcPts val="0"/>
              </a:spcAft>
              <a:buClr>
                <a:schemeClr val="dk2"/>
              </a:buClr>
              <a:buSzPts val="2800"/>
              <a:buFont typeface="Maven Pro"/>
              <a:buNone/>
              <a:defRPr b="1" i="0" sz="2800" u="none" cap="none" strike="noStrike">
                <a:solidFill>
                  <a:schemeClr val="dk2"/>
                </a:solidFill>
                <a:latin typeface="Maven Pro"/>
                <a:ea typeface="Maven Pro"/>
                <a:cs typeface="Maven Pro"/>
                <a:sym typeface="Maven Pro"/>
              </a:defRPr>
            </a:lvl3pPr>
            <a:lvl4pPr lvl="3" marR="0" rtl="0" algn="l">
              <a:lnSpc>
                <a:spcPct val="100000"/>
              </a:lnSpc>
              <a:spcBef>
                <a:spcPts val="0"/>
              </a:spcBef>
              <a:spcAft>
                <a:spcPts val="0"/>
              </a:spcAft>
              <a:buClr>
                <a:schemeClr val="dk2"/>
              </a:buClr>
              <a:buSzPts val="2800"/>
              <a:buFont typeface="Maven Pro"/>
              <a:buNone/>
              <a:defRPr b="1" i="0" sz="2800" u="none" cap="none" strike="noStrike">
                <a:solidFill>
                  <a:schemeClr val="dk2"/>
                </a:solidFill>
                <a:latin typeface="Maven Pro"/>
                <a:ea typeface="Maven Pro"/>
                <a:cs typeface="Maven Pro"/>
                <a:sym typeface="Maven Pro"/>
              </a:defRPr>
            </a:lvl4pPr>
            <a:lvl5pPr lvl="4" marR="0" rtl="0" algn="l">
              <a:lnSpc>
                <a:spcPct val="100000"/>
              </a:lnSpc>
              <a:spcBef>
                <a:spcPts val="0"/>
              </a:spcBef>
              <a:spcAft>
                <a:spcPts val="0"/>
              </a:spcAft>
              <a:buClr>
                <a:schemeClr val="dk2"/>
              </a:buClr>
              <a:buSzPts val="2800"/>
              <a:buFont typeface="Maven Pro"/>
              <a:buNone/>
              <a:defRPr b="1" i="0" sz="2800" u="none" cap="none" strike="noStrike">
                <a:solidFill>
                  <a:schemeClr val="dk2"/>
                </a:solidFill>
                <a:latin typeface="Maven Pro"/>
                <a:ea typeface="Maven Pro"/>
                <a:cs typeface="Maven Pro"/>
                <a:sym typeface="Maven Pro"/>
              </a:defRPr>
            </a:lvl5pPr>
            <a:lvl6pPr lvl="5" marR="0" rtl="0" algn="l">
              <a:lnSpc>
                <a:spcPct val="100000"/>
              </a:lnSpc>
              <a:spcBef>
                <a:spcPts val="0"/>
              </a:spcBef>
              <a:spcAft>
                <a:spcPts val="0"/>
              </a:spcAft>
              <a:buClr>
                <a:schemeClr val="dk2"/>
              </a:buClr>
              <a:buSzPts val="2800"/>
              <a:buFont typeface="Maven Pro"/>
              <a:buNone/>
              <a:defRPr b="1" i="0" sz="2800" u="none" cap="none" strike="noStrike">
                <a:solidFill>
                  <a:schemeClr val="dk2"/>
                </a:solidFill>
                <a:latin typeface="Maven Pro"/>
                <a:ea typeface="Maven Pro"/>
                <a:cs typeface="Maven Pro"/>
                <a:sym typeface="Maven Pro"/>
              </a:defRPr>
            </a:lvl6pPr>
            <a:lvl7pPr lvl="6" marR="0" rtl="0" algn="l">
              <a:lnSpc>
                <a:spcPct val="100000"/>
              </a:lnSpc>
              <a:spcBef>
                <a:spcPts val="0"/>
              </a:spcBef>
              <a:spcAft>
                <a:spcPts val="0"/>
              </a:spcAft>
              <a:buClr>
                <a:schemeClr val="dk2"/>
              </a:buClr>
              <a:buSzPts val="2800"/>
              <a:buFont typeface="Maven Pro"/>
              <a:buNone/>
              <a:defRPr b="1" i="0" sz="2800" u="none" cap="none" strike="noStrike">
                <a:solidFill>
                  <a:schemeClr val="dk2"/>
                </a:solidFill>
                <a:latin typeface="Maven Pro"/>
                <a:ea typeface="Maven Pro"/>
                <a:cs typeface="Maven Pro"/>
                <a:sym typeface="Maven Pro"/>
              </a:defRPr>
            </a:lvl7pPr>
            <a:lvl8pPr lvl="7" marR="0" rtl="0" algn="l">
              <a:lnSpc>
                <a:spcPct val="100000"/>
              </a:lnSpc>
              <a:spcBef>
                <a:spcPts val="0"/>
              </a:spcBef>
              <a:spcAft>
                <a:spcPts val="0"/>
              </a:spcAft>
              <a:buClr>
                <a:schemeClr val="dk2"/>
              </a:buClr>
              <a:buSzPts val="2800"/>
              <a:buFont typeface="Maven Pro"/>
              <a:buNone/>
              <a:defRPr b="1" i="0" sz="2800" u="none" cap="none" strike="noStrike">
                <a:solidFill>
                  <a:schemeClr val="dk2"/>
                </a:solidFill>
                <a:latin typeface="Maven Pro"/>
                <a:ea typeface="Maven Pro"/>
                <a:cs typeface="Maven Pro"/>
                <a:sym typeface="Maven Pro"/>
              </a:defRPr>
            </a:lvl8pPr>
            <a:lvl9pPr lvl="8" marR="0" rtl="0" algn="l">
              <a:lnSpc>
                <a:spcPct val="100000"/>
              </a:lnSpc>
              <a:spcBef>
                <a:spcPts val="0"/>
              </a:spcBef>
              <a:spcAft>
                <a:spcPts val="0"/>
              </a:spcAft>
              <a:buClr>
                <a:schemeClr val="dk2"/>
              </a:buClr>
              <a:buSzPts val="2800"/>
              <a:buFont typeface="Maven Pro"/>
              <a:buNone/>
              <a:defRPr b="1" i="0" sz="2800" u="none" cap="none" strike="noStrike">
                <a:solidFill>
                  <a:schemeClr val="dk2"/>
                </a:solidFill>
                <a:latin typeface="Maven Pro"/>
                <a:ea typeface="Maven Pro"/>
                <a:cs typeface="Maven Pro"/>
                <a:sym typeface="Maven Pro"/>
              </a:defRPr>
            </a:lvl9pPr>
          </a:lstStyle>
          <a:p/>
        </p:txBody>
      </p:sp>
      <p:sp>
        <p:nvSpPr>
          <p:cNvPr id="7" name="Google Shape;7;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dk2"/>
              </a:buClr>
              <a:buSzPts val="1300"/>
              <a:buFont typeface="Nunito"/>
              <a:buChar char="●"/>
              <a:defRPr b="0" i="0" sz="1300" u="none" cap="none" strike="noStrike">
                <a:solidFill>
                  <a:schemeClr val="dk2"/>
                </a:solidFill>
                <a:latin typeface="Nunito"/>
                <a:ea typeface="Nunito"/>
                <a:cs typeface="Nunito"/>
                <a:sym typeface="Nunito"/>
              </a:defRPr>
            </a:lvl1pPr>
            <a:lvl2pPr indent="-298450" lvl="1" marL="914400" marR="0" rtl="0" algn="l">
              <a:lnSpc>
                <a:spcPct val="115000"/>
              </a:lnSpc>
              <a:spcBef>
                <a:spcPts val="0"/>
              </a:spcBef>
              <a:spcAft>
                <a:spcPts val="0"/>
              </a:spcAft>
              <a:buClr>
                <a:schemeClr val="dk2"/>
              </a:buClr>
              <a:buSzPts val="1100"/>
              <a:buFont typeface="Nunito"/>
              <a:buChar char="○"/>
              <a:defRPr b="0" i="0" sz="1100" u="none" cap="none" strike="noStrike">
                <a:solidFill>
                  <a:schemeClr val="dk2"/>
                </a:solidFill>
                <a:latin typeface="Nunito"/>
                <a:ea typeface="Nunito"/>
                <a:cs typeface="Nunito"/>
                <a:sym typeface="Nunito"/>
              </a:defRPr>
            </a:lvl2pPr>
            <a:lvl3pPr indent="-298450" lvl="2" marL="1371600" marR="0" rtl="0" algn="l">
              <a:lnSpc>
                <a:spcPct val="115000"/>
              </a:lnSpc>
              <a:spcBef>
                <a:spcPts val="0"/>
              </a:spcBef>
              <a:spcAft>
                <a:spcPts val="0"/>
              </a:spcAft>
              <a:buClr>
                <a:schemeClr val="dk2"/>
              </a:buClr>
              <a:buSzPts val="1100"/>
              <a:buFont typeface="Nunito"/>
              <a:buChar char="■"/>
              <a:defRPr b="0" i="0" sz="1100" u="none" cap="none" strike="noStrike">
                <a:solidFill>
                  <a:schemeClr val="dk2"/>
                </a:solidFill>
                <a:latin typeface="Nunito"/>
                <a:ea typeface="Nunito"/>
                <a:cs typeface="Nunito"/>
                <a:sym typeface="Nunito"/>
              </a:defRPr>
            </a:lvl3pPr>
            <a:lvl4pPr indent="-298450" lvl="3" marL="1828800" marR="0" rtl="0" algn="l">
              <a:lnSpc>
                <a:spcPct val="115000"/>
              </a:lnSpc>
              <a:spcBef>
                <a:spcPts val="0"/>
              </a:spcBef>
              <a:spcAft>
                <a:spcPts val="0"/>
              </a:spcAft>
              <a:buClr>
                <a:schemeClr val="dk2"/>
              </a:buClr>
              <a:buSzPts val="1100"/>
              <a:buFont typeface="Nunito"/>
              <a:buChar char="●"/>
              <a:defRPr b="0" i="0" sz="1100" u="none" cap="none" strike="noStrike">
                <a:solidFill>
                  <a:schemeClr val="dk2"/>
                </a:solidFill>
                <a:latin typeface="Nunito"/>
                <a:ea typeface="Nunito"/>
                <a:cs typeface="Nunito"/>
                <a:sym typeface="Nunito"/>
              </a:defRPr>
            </a:lvl4pPr>
            <a:lvl5pPr indent="-298450" lvl="4" marL="2286000" marR="0" rtl="0" algn="l">
              <a:lnSpc>
                <a:spcPct val="115000"/>
              </a:lnSpc>
              <a:spcBef>
                <a:spcPts val="0"/>
              </a:spcBef>
              <a:spcAft>
                <a:spcPts val="0"/>
              </a:spcAft>
              <a:buClr>
                <a:schemeClr val="dk2"/>
              </a:buClr>
              <a:buSzPts val="1100"/>
              <a:buFont typeface="Nunito"/>
              <a:buChar char="○"/>
              <a:defRPr b="0" i="0" sz="1100" u="none" cap="none" strike="noStrike">
                <a:solidFill>
                  <a:schemeClr val="dk2"/>
                </a:solidFill>
                <a:latin typeface="Nunito"/>
                <a:ea typeface="Nunito"/>
                <a:cs typeface="Nunito"/>
                <a:sym typeface="Nunito"/>
              </a:defRPr>
            </a:lvl5pPr>
            <a:lvl6pPr indent="-298450" lvl="5" marL="2743200" marR="0" rtl="0" algn="l">
              <a:lnSpc>
                <a:spcPct val="115000"/>
              </a:lnSpc>
              <a:spcBef>
                <a:spcPts val="0"/>
              </a:spcBef>
              <a:spcAft>
                <a:spcPts val="0"/>
              </a:spcAft>
              <a:buClr>
                <a:schemeClr val="dk2"/>
              </a:buClr>
              <a:buSzPts val="1100"/>
              <a:buFont typeface="Nunito"/>
              <a:buChar char="■"/>
              <a:defRPr b="0" i="0" sz="1100" u="none" cap="none" strike="noStrike">
                <a:solidFill>
                  <a:schemeClr val="dk2"/>
                </a:solidFill>
                <a:latin typeface="Nunito"/>
                <a:ea typeface="Nunito"/>
                <a:cs typeface="Nunito"/>
                <a:sym typeface="Nunito"/>
              </a:defRPr>
            </a:lvl6pPr>
            <a:lvl7pPr indent="-298450" lvl="6" marL="3200400" marR="0" rtl="0" algn="l">
              <a:lnSpc>
                <a:spcPct val="115000"/>
              </a:lnSpc>
              <a:spcBef>
                <a:spcPts val="0"/>
              </a:spcBef>
              <a:spcAft>
                <a:spcPts val="0"/>
              </a:spcAft>
              <a:buClr>
                <a:schemeClr val="dk2"/>
              </a:buClr>
              <a:buSzPts val="1100"/>
              <a:buFont typeface="Nunito"/>
              <a:buChar char="●"/>
              <a:defRPr b="0" i="0" sz="1100" u="none" cap="none" strike="noStrike">
                <a:solidFill>
                  <a:schemeClr val="dk2"/>
                </a:solidFill>
                <a:latin typeface="Nunito"/>
                <a:ea typeface="Nunito"/>
                <a:cs typeface="Nunito"/>
                <a:sym typeface="Nunito"/>
              </a:defRPr>
            </a:lvl7pPr>
            <a:lvl8pPr indent="-298450" lvl="7" marL="3657600" marR="0" rtl="0" algn="l">
              <a:lnSpc>
                <a:spcPct val="115000"/>
              </a:lnSpc>
              <a:spcBef>
                <a:spcPts val="0"/>
              </a:spcBef>
              <a:spcAft>
                <a:spcPts val="0"/>
              </a:spcAft>
              <a:buClr>
                <a:schemeClr val="dk2"/>
              </a:buClr>
              <a:buSzPts val="1100"/>
              <a:buFont typeface="Nunito"/>
              <a:buChar char="○"/>
              <a:defRPr b="0" i="0" sz="1100" u="none" cap="none" strike="noStrike">
                <a:solidFill>
                  <a:schemeClr val="dk2"/>
                </a:solidFill>
                <a:latin typeface="Nunito"/>
                <a:ea typeface="Nunito"/>
                <a:cs typeface="Nunito"/>
                <a:sym typeface="Nunito"/>
              </a:defRPr>
            </a:lvl8pPr>
            <a:lvl9pPr indent="-298450" lvl="8" marL="4114800" marR="0" rtl="0" algn="l">
              <a:lnSpc>
                <a:spcPct val="115000"/>
              </a:lnSpc>
              <a:spcBef>
                <a:spcPts val="0"/>
              </a:spcBef>
              <a:spcAft>
                <a:spcPts val="0"/>
              </a:spcAft>
              <a:buClr>
                <a:schemeClr val="dk2"/>
              </a:buClr>
              <a:buSzPts val="1100"/>
              <a:buFont typeface="Nunito"/>
              <a:buChar char="■"/>
              <a:defRPr b="0" i="0" sz="1100" u="none" cap="none" strike="noStrike">
                <a:solidFill>
                  <a:schemeClr val="dk2"/>
                </a:solidFill>
                <a:latin typeface="Nunito"/>
                <a:ea typeface="Nunito"/>
                <a:cs typeface="Nunito"/>
                <a:sym typeface="Nunito"/>
              </a:defRPr>
            </a:lvl9pPr>
          </a:lstStyle>
          <a:p/>
        </p:txBody>
      </p:sp>
      <p:sp>
        <p:nvSpPr>
          <p:cNvPr id="8" name="Google Shape;8;p27"/>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
          <p:cNvSpPr/>
          <p:nvPr/>
        </p:nvSpPr>
        <p:spPr>
          <a:xfrm>
            <a:off x="5830225" y="83925"/>
            <a:ext cx="3419700" cy="664500"/>
          </a:xfrm>
          <a:prstGeom prst="roundRect">
            <a:avLst>
              <a:gd fmla="val 16667" name="adj"/>
            </a:avLst>
          </a:prstGeom>
          <a:solidFill>
            <a:srgbClr val="8EB0B4"/>
          </a:solidFill>
          <a:ln cap="flat" cmpd="sng" w="9525">
            <a:solidFill>
              <a:srgbClr val="87AFC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278" name="Google Shape;278;p1"/>
          <p:cNvSpPr/>
          <p:nvPr/>
        </p:nvSpPr>
        <p:spPr>
          <a:xfrm>
            <a:off x="-152700" y="127975"/>
            <a:ext cx="2738100" cy="778200"/>
          </a:xfrm>
          <a:prstGeom prst="roundRect">
            <a:avLst>
              <a:gd fmla="val 16667" name="adj"/>
            </a:avLst>
          </a:prstGeom>
          <a:solidFill>
            <a:srgbClr val="8EB0B4"/>
          </a:solidFill>
          <a:ln cap="flat" cmpd="sng" w="9525">
            <a:solidFill>
              <a:srgbClr val="87AFC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279" name="Google Shape;279;p1"/>
          <p:cNvSpPr txBox="1"/>
          <p:nvPr>
            <p:ph type="ctrTitle"/>
          </p:nvPr>
        </p:nvSpPr>
        <p:spPr>
          <a:xfrm>
            <a:off x="238075" y="945100"/>
            <a:ext cx="5935800" cy="20298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124137"/>
              <a:buNone/>
            </a:pPr>
            <a:r>
              <a:rPr lang="es" sz="2900"/>
              <a:t>A</a:t>
            </a:r>
            <a:r>
              <a:rPr lang="es" sz="2900"/>
              <a:t>plicación móvil para visualizar y </a:t>
            </a:r>
            <a:r>
              <a:rPr lang="es" sz="2900"/>
              <a:t>seguir</a:t>
            </a:r>
            <a:r>
              <a:rPr lang="es" sz="2900"/>
              <a:t> sesiones de entrenamiento de los deportistas de tiro con arco.</a:t>
            </a:r>
            <a:endParaRPr sz="2900"/>
          </a:p>
          <a:p>
            <a:pPr indent="0" lvl="0" marL="0" rtl="0" algn="l">
              <a:lnSpc>
                <a:spcPct val="100000"/>
              </a:lnSpc>
              <a:spcBef>
                <a:spcPts val="0"/>
              </a:spcBef>
              <a:spcAft>
                <a:spcPts val="0"/>
              </a:spcAft>
              <a:buSzPct val="100000"/>
              <a:buNone/>
            </a:pPr>
            <a:r>
              <a:rPr lang="es"/>
              <a:t>“ArchData”</a:t>
            </a:r>
            <a:endParaRPr/>
          </a:p>
        </p:txBody>
      </p:sp>
      <p:cxnSp>
        <p:nvCxnSpPr>
          <p:cNvPr id="280" name="Google Shape;280;p1"/>
          <p:cNvCxnSpPr/>
          <p:nvPr/>
        </p:nvCxnSpPr>
        <p:spPr>
          <a:xfrm>
            <a:off x="333850" y="3036831"/>
            <a:ext cx="3447900" cy="7800"/>
          </a:xfrm>
          <a:prstGeom prst="straightConnector1">
            <a:avLst/>
          </a:prstGeom>
          <a:noFill/>
          <a:ln cap="rnd" cmpd="sng" w="28575">
            <a:solidFill>
              <a:schemeClr val="lt1"/>
            </a:solidFill>
            <a:prstDash val="solid"/>
            <a:round/>
            <a:headEnd len="med" w="med" type="none"/>
            <a:tailEnd len="med" w="med" type="none"/>
          </a:ln>
        </p:spPr>
      </p:cxnSp>
      <p:graphicFrame>
        <p:nvGraphicFramePr>
          <p:cNvPr id="281" name="Google Shape;281;p1"/>
          <p:cNvGraphicFramePr/>
          <p:nvPr/>
        </p:nvGraphicFramePr>
        <p:xfrm>
          <a:off x="333850" y="3250925"/>
          <a:ext cx="3000000" cy="3000000"/>
        </p:xfrm>
        <a:graphic>
          <a:graphicData uri="http://schemas.openxmlformats.org/drawingml/2006/table">
            <a:tbl>
              <a:tblPr>
                <a:noFill/>
                <a:tableStyleId>{82AF39EE-B320-4A08-8AF7-DFBFBA3351E5}</a:tableStyleId>
              </a:tblPr>
              <a:tblGrid>
                <a:gridCol w="1222550"/>
                <a:gridCol w="2225350"/>
              </a:tblGrid>
              <a:tr h="1010075">
                <a:tc>
                  <a:txBody>
                    <a:bodyPr/>
                    <a:lstStyle/>
                    <a:p>
                      <a:pPr indent="0" lvl="0" marL="0" rtl="0" algn="r">
                        <a:spcBef>
                          <a:spcPts val="0"/>
                        </a:spcBef>
                        <a:spcAft>
                          <a:spcPts val="0"/>
                        </a:spcAft>
                        <a:buNone/>
                      </a:pPr>
                      <a:r>
                        <a:rPr lang="es" sz="1300">
                          <a:solidFill>
                            <a:schemeClr val="lt1"/>
                          </a:solidFill>
                          <a:latin typeface="Catamaran"/>
                          <a:ea typeface="Catamaran"/>
                          <a:cs typeface="Catamaran"/>
                          <a:sym typeface="Catamaran"/>
                        </a:rPr>
                        <a:t>Integrantes:</a:t>
                      </a:r>
                      <a:endParaRPr sz="1300">
                        <a:solidFill>
                          <a:schemeClr val="lt1"/>
                        </a:solidFill>
                        <a:latin typeface="Catamaran"/>
                        <a:ea typeface="Catamaran"/>
                        <a:cs typeface="Catamaran"/>
                        <a:sym typeface="Catamaran"/>
                      </a:endParaRPr>
                    </a:p>
                    <a:p>
                      <a:pPr indent="0" lvl="0" marL="0" rtl="0" algn="r">
                        <a:spcBef>
                          <a:spcPts val="0"/>
                        </a:spcBef>
                        <a:spcAft>
                          <a:spcPts val="0"/>
                        </a:spcAft>
                        <a:buNone/>
                      </a:pPr>
                      <a:r>
                        <a:t/>
                      </a:r>
                      <a:endParaRPr sz="1300">
                        <a:solidFill>
                          <a:schemeClr val="lt1"/>
                        </a:solidFill>
                        <a:latin typeface="Catamaran"/>
                        <a:ea typeface="Catamaran"/>
                        <a:cs typeface="Catamaran"/>
                        <a:sym typeface="Catamaran"/>
                      </a:endParaRPr>
                    </a:p>
                    <a:p>
                      <a:pPr indent="0" lvl="0" marL="0" rtl="0" algn="l">
                        <a:spcBef>
                          <a:spcPts val="0"/>
                        </a:spcBef>
                        <a:spcAft>
                          <a:spcPts val="0"/>
                        </a:spcAft>
                        <a:buNone/>
                      </a:pPr>
                      <a:r>
                        <a:t/>
                      </a:r>
                      <a:endParaRPr sz="1300">
                        <a:solidFill>
                          <a:schemeClr val="lt1"/>
                        </a:solidFill>
                        <a:latin typeface="Catamaran"/>
                        <a:ea typeface="Catamaran"/>
                        <a:cs typeface="Catamaran"/>
                        <a:sym typeface="Catamaran"/>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s" sz="1300">
                          <a:solidFill>
                            <a:schemeClr val="lt1"/>
                          </a:solidFill>
                          <a:latin typeface="Catamaran"/>
                          <a:ea typeface="Catamaran"/>
                          <a:cs typeface="Catamaran"/>
                          <a:sym typeface="Catamaran"/>
                        </a:rPr>
                        <a:t>Angel Alarcon Carvajal</a:t>
                      </a:r>
                      <a:endParaRPr sz="1300">
                        <a:solidFill>
                          <a:schemeClr val="lt1"/>
                        </a:solidFill>
                        <a:latin typeface="Catamaran"/>
                        <a:ea typeface="Catamaran"/>
                        <a:cs typeface="Catamaran"/>
                        <a:sym typeface="Catamaran"/>
                      </a:endParaRPr>
                    </a:p>
                    <a:p>
                      <a:pPr indent="0" lvl="0" marL="0" rtl="0" algn="l">
                        <a:spcBef>
                          <a:spcPts val="0"/>
                        </a:spcBef>
                        <a:spcAft>
                          <a:spcPts val="0"/>
                        </a:spcAft>
                        <a:buNone/>
                      </a:pPr>
                      <a:r>
                        <a:rPr lang="es" sz="1300">
                          <a:solidFill>
                            <a:schemeClr val="lt1"/>
                          </a:solidFill>
                          <a:latin typeface="Catamaran"/>
                          <a:ea typeface="Catamaran"/>
                          <a:cs typeface="Catamaran"/>
                          <a:sym typeface="Catamaran"/>
                        </a:rPr>
                        <a:t>Mathiu Orellana Alvarez</a:t>
                      </a:r>
                      <a:endParaRPr sz="1300">
                        <a:solidFill>
                          <a:schemeClr val="lt1"/>
                        </a:solidFill>
                        <a:latin typeface="Catamaran"/>
                        <a:ea typeface="Catamaran"/>
                        <a:cs typeface="Catamaran"/>
                        <a:sym typeface="Catamaran"/>
                      </a:endParaRPr>
                    </a:p>
                    <a:p>
                      <a:pPr indent="0" lvl="0" marL="0" rtl="0" algn="l">
                        <a:spcBef>
                          <a:spcPts val="0"/>
                        </a:spcBef>
                        <a:spcAft>
                          <a:spcPts val="0"/>
                        </a:spcAft>
                        <a:buNone/>
                      </a:pPr>
                      <a:r>
                        <a:t/>
                      </a:r>
                      <a:endParaRPr sz="1300">
                        <a:solidFill>
                          <a:schemeClr val="lt1"/>
                        </a:solidFill>
                        <a:latin typeface="Catamaran"/>
                        <a:ea typeface="Catamaran"/>
                        <a:cs typeface="Catamaran"/>
                        <a:sym typeface="Catamaran"/>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pic>
        <p:nvPicPr>
          <p:cNvPr id="282" name="Google Shape;282;p1"/>
          <p:cNvPicPr preferRelativeResize="0"/>
          <p:nvPr/>
        </p:nvPicPr>
        <p:blipFill rotWithShape="1">
          <a:blip r:embed="rId3">
            <a:alphaModFix/>
          </a:blip>
          <a:srcRect b="38067" l="23100" r="0" t="24445"/>
          <a:stretch/>
        </p:blipFill>
        <p:spPr>
          <a:xfrm>
            <a:off x="5864025" y="208387"/>
            <a:ext cx="2572576" cy="415575"/>
          </a:xfrm>
          <a:prstGeom prst="rect">
            <a:avLst/>
          </a:prstGeom>
          <a:noFill/>
          <a:ln>
            <a:noFill/>
          </a:ln>
        </p:spPr>
      </p:pic>
      <p:pic>
        <p:nvPicPr>
          <p:cNvPr id="283" name="Google Shape;283;p1"/>
          <p:cNvPicPr preferRelativeResize="0"/>
          <p:nvPr/>
        </p:nvPicPr>
        <p:blipFill rotWithShape="1">
          <a:blip r:embed="rId3">
            <a:alphaModFix/>
          </a:blip>
          <a:srcRect b="13933" l="2131" r="79069" t="13607"/>
          <a:stretch/>
        </p:blipFill>
        <p:spPr>
          <a:xfrm>
            <a:off x="8436592" y="126063"/>
            <a:ext cx="454259" cy="580212"/>
          </a:xfrm>
          <a:prstGeom prst="rect">
            <a:avLst/>
          </a:prstGeom>
          <a:noFill/>
          <a:ln>
            <a:noFill/>
          </a:ln>
        </p:spPr>
      </p:pic>
      <p:pic>
        <p:nvPicPr>
          <p:cNvPr id="284" name="Google Shape;284;p1"/>
          <p:cNvPicPr preferRelativeResize="0"/>
          <p:nvPr/>
        </p:nvPicPr>
        <p:blipFill>
          <a:blip r:embed="rId4">
            <a:alphaModFix/>
          </a:blip>
          <a:stretch>
            <a:fillRect/>
          </a:stretch>
        </p:blipFill>
        <p:spPr>
          <a:xfrm>
            <a:off x="231300" y="184825"/>
            <a:ext cx="2239898" cy="664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25"/>
          <p:cNvSpPr txBox="1"/>
          <p:nvPr>
            <p:ph type="title"/>
          </p:nvPr>
        </p:nvSpPr>
        <p:spPr>
          <a:xfrm>
            <a:off x="1303800" y="598575"/>
            <a:ext cx="7030500" cy="9993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s"/>
              <a:t>Conclusiones</a:t>
            </a:r>
            <a:endParaRPr/>
          </a:p>
        </p:txBody>
      </p:sp>
      <p:sp>
        <p:nvSpPr>
          <p:cNvPr id="354" name="Google Shape;354;p25"/>
          <p:cNvSpPr txBox="1"/>
          <p:nvPr>
            <p:ph idx="1" type="body"/>
          </p:nvPr>
        </p:nvSpPr>
        <p:spPr>
          <a:xfrm>
            <a:off x="940350" y="1259625"/>
            <a:ext cx="7263300" cy="2298600"/>
          </a:xfrm>
          <a:prstGeom prst="rect">
            <a:avLst/>
          </a:prstGeom>
          <a:noFill/>
          <a:ln>
            <a:noFill/>
          </a:ln>
        </p:spPr>
        <p:txBody>
          <a:bodyPr anchorCtr="0" anchor="t" bIns="91425" lIns="91425" spcFirstLastPara="1" rIns="91425" wrap="square" tIns="91425">
            <a:normAutofit/>
          </a:bodyPr>
          <a:lstStyle/>
          <a:p>
            <a:pPr indent="0" lvl="0" marL="0" rtl="0" algn="just">
              <a:lnSpc>
                <a:spcPct val="115000"/>
              </a:lnSpc>
              <a:spcBef>
                <a:spcPts val="0"/>
              </a:spcBef>
              <a:spcAft>
                <a:spcPts val="0"/>
              </a:spcAft>
              <a:buSzPts val="1300"/>
              <a:buNone/>
            </a:pPr>
            <a:r>
              <a:rPr lang="es"/>
              <a:t>El proyecto ArchData fue desarrollado mayoritariamente con éxito, fue importante realizar constantes reuniones con los clientes, ya que gracias a eso se logró una aplicación acorde a las necesidades de nuestros clientes, demostrando una preocupación del equipo en el proceso de planeación y </a:t>
            </a:r>
            <a:r>
              <a:rPr lang="es"/>
              <a:t>elaboración</a:t>
            </a:r>
            <a:r>
              <a:rPr lang="es"/>
              <a:t>, con el fin de que todo funcione bien y respondiendo a la problematica planteada.</a:t>
            </a:r>
            <a:endParaRPr/>
          </a:p>
          <a:p>
            <a:pPr indent="0" lvl="0" marL="0" rtl="0" algn="just">
              <a:lnSpc>
                <a:spcPct val="115000"/>
              </a:lnSpc>
              <a:spcBef>
                <a:spcPts val="1200"/>
              </a:spcBef>
              <a:spcAft>
                <a:spcPts val="0"/>
              </a:spcAft>
              <a:buSzPts val="1300"/>
              <a:buNone/>
            </a:pPr>
            <a:r>
              <a:rPr lang="es"/>
              <a:t>A pesar de presentarse diversos problemas, tanto </a:t>
            </a:r>
            <a:r>
              <a:rPr lang="es"/>
              <a:t>técnicos</a:t>
            </a:r>
            <a:r>
              <a:rPr lang="es"/>
              <a:t> como organizativos, fue importante mantener un orden en la realización de cada aporte al proyecto, logrando que se pueda trabajar de manera colaborativa y minimizando riesgos asociados al tiempo de desarrollo.</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3b3179ff38f_0_0"/>
          <p:cNvSpPr txBox="1"/>
          <p:nvPr>
            <p:ph type="title"/>
          </p:nvPr>
        </p:nvSpPr>
        <p:spPr>
          <a:xfrm>
            <a:off x="1388550" y="1640100"/>
            <a:ext cx="6366900" cy="18633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2800"/>
              <a:buNone/>
            </a:pPr>
            <a:r>
              <a:rPr lang="es"/>
              <a:t>Preguntas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g3b2eb8d8fd5_0_315"/>
          <p:cNvSpPr/>
          <p:nvPr/>
        </p:nvSpPr>
        <p:spPr>
          <a:xfrm>
            <a:off x="5830225" y="83925"/>
            <a:ext cx="3419700" cy="664500"/>
          </a:xfrm>
          <a:prstGeom prst="roundRect">
            <a:avLst>
              <a:gd fmla="val 16667" name="adj"/>
            </a:avLst>
          </a:prstGeom>
          <a:solidFill>
            <a:srgbClr val="8EB0B4"/>
          </a:solidFill>
          <a:ln cap="flat" cmpd="sng" w="9525">
            <a:solidFill>
              <a:srgbClr val="87AFC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365" name="Google Shape;365;g3b2eb8d8fd5_0_315"/>
          <p:cNvSpPr/>
          <p:nvPr/>
        </p:nvSpPr>
        <p:spPr>
          <a:xfrm>
            <a:off x="-152700" y="127975"/>
            <a:ext cx="2738100" cy="778200"/>
          </a:xfrm>
          <a:prstGeom prst="roundRect">
            <a:avLst>
              <a:gd fmla="val 16667" name="adj"/>
            </a:avLst>
          </a:prstGeom>
          <a:solidFill>
            <a:srgbClr val="8EB0B4"/>
          </a:solidFill>
          <a:ln cap="flat" cmpd="sng" w="9525">
            <a:solidFill>
              <a:srgbClr val="87AFC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366" name="Google Shape;366;g3b2eb8d8fd5_0_315"/>
          <p:cNvSpPr txBox="1"/>
          <p:nvPr>
            <p:ph type="ctrTitle"/>
          </p:nvPr>
        </p:nvSpPr>
        <p:spPr>
          <a:xfrm>
            <a:off x="238075" y="945100"/>
            <a:ext cx="5935800" cy="20298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124137"/>
              <a:buNone/>
            </a:pPr>
            <a:r>
              <a:rPr lang="es" sz="2900"/>
              <a:t>Aplicación móvil para visualizar y seguir sesiones de entrenamiento de los deportistas de tiro con arco.</a:t>
            </a:r>
            <a:endParaRPr sz="2900"/>
          </a:p>
          <a:p>
            <a:pPr indent="0" lvl="0" marL="0" rtl="0" algn="l">
              <a:lnSpc>
                <a:spcPct val="100000"/>
              </a:lnSpc>
              <a:spcBef>
                <a:spcPts val="0"/>
              </a:spcBef>
              <a:spcAft>
                <a:spcPts val="0"/>
              </a:spcAft>
              <a:buSzPct val="100000"/>
              <a:buNone/>
            </a:pPr>
            <a:r>
              <a:rPr lang="es"/>
              <a:t>“ArchData”</a:t>
            </a:r>
            <a:endParaRPr/>
          </a:p>
        </p:txBody>
      </p:sp>
      <p:cxnSp>
        <p:nvCxnSpPr>
          <p:cNvPr id="367" name="Google Shape;367;g3b2eb8d8fd5_0_315"/>
          <p:cNvCxnSpPr/>
          <p:nvPr/>
        </p:nvCxnSpPr>
        <p:spPr>
          <a:xfrm>
            <a:off x="333850" y="3036831"/>
            <a:ext cx="3447900" cy="7800"/>
          </a:xfrm>
          <a:prstGeom prst="straightConnector1">
            <a:avLst/>
          </a:prstGeom>
          <a:noFill/>
          <a:ln cap="rnd" cmpd="sng" w="28575">
            <a:solidFill>
              <a:schemeClr val="lt1"/>
            </a:solidFill>
            <a:prstDash val="solid"/>
            <a:round/>
            <a:headEnd len="med" w="med" type="none"/>
            <a:tailEnd len="med" w="med" type="none"/>
          </a:ln>
        </p:spPr>
      </p:cxnSp>
      <p:graphicFrame>
        <p:nvGraphicFramePr>
          <p:cNvPr id="368" name="Google Shape;368;g3b2eb8d8fd5_0_315"/>
          <p:cNvGraphicFramePr/>
          <p:nvPr/>
        </p:nvGraphicFramePr>
        <p:xfrm>
          <a:off x="333850" y="3231200"/>
          <a:ext cx="3000000" cy="3000000"/>
        </p:xfrm>
        <a:graphic>
          <a:graphicData uri="http://schemas.openxmlformats.org/drawingml/2006/table">
            <a:tbl>
              <a:tblPr>
                <a:noFill/>
                <a:tableStyleId>{82AF39EE-B320-4A08-8AF7-DFBFBA3351E5}</a:tableStyleId>
              </a:tblPr>
              <a:tblGrid>
                <a:gridCol w="1222550"/>
                <a:gridCol w="2225350"/>
              </a:tblGrid>
              <a:tr h="2133375">
                <a:tc>
                  <a:txBody>
                    <a:bodyPr/>
                    <a:lstStyle/>
                    <a:p>
                      <a:pPr indent="0" lvl="0" marL="0" rtl="0" algn="r">
                        <a:spcBef>
                          <a:spcPts val="0"/>
                        </a:spcBef>
                        <a:spcAft>
                          <a:spcPts val="0"/>
                        </a:spcAft>
                        <a:buNone/>
                      </a:pPr>
                      <a:r>
                        <a:rPr lang="es" sz="1300">
                          <a:solidFill>
                            <a:schemeClr val="lt1"/>
                          </a:solidFill>
                          <a:latin typeface="Catamaran"/>
                          <a:ea typeface="Catamaran"/>
                          <a:cs typeface="Catamaran"/>
                          <a:sym typeface="Catamaran"/>
                        </a:rPr>
                        <a:t>Integrantes:</a:t>
                      </a:r>
                      <a:endParaRPr sz="1300">
                        <a:solidFill>
                          <a:schemeClr val="lt1"/>
                        </a:solidFill>
                        <a:latin typeface="Catamaran"/>
                        <a:ea typeface="Catamaran"/>
                        <a:cs typeface="Catamaran"/>
                        <a:sym typeface="Catamaran"/>
                      </a:endParaRPr>
                    </a:p>
                    <a:p>
                      <a:pPr indent="0" lvl="0" marL="0" rtl="0" algn="r">
                        <a:spcBef>
                          <a:spcPts val="0"/>
                        </a:spcBef>
                        <a:spcAft>
                          <a:spcPts val="0"/>
                        </a:spcAft>
                        <a:buNone/>
                      </a:pPr>
                      <a:r>
                        <a:t/>
                      </a:r>
                      <a:endParaRPr sz="1300">
                        <a:solidFill>
                          <a:schemeClr val="lt1"/>
                        </a:solidFill>
                        <a:latin typeface="Catamaran"/>
                        <a:ea typeface="Catamaran"/>
                        <a:cs typeface="Catamaran"/>
                        <a:sym typeface="Catamaran"/>
                      </a:endParaRPr>
                    </a:p>
                    <a:p>
                      <a:pPr indent="0" lvl="0" marL="0" rtl="0" algn="r">
                        <a:spcBef>
                          <a:spcPts val="0"/>
                        </a:spcBef>
                        <a:spcAft>
                          <a:spcPts val="0"/>
                        </a:spcAft>
                        <a:buNone/>
                      </a:pPr>
                      <a:r>
                        <a:t/>
                      </a:r>
                      <a:endParaRPr sz="1300">
                        <a:solidFill>
                          <a:schemeClr val="lt1"/>
                        </a:solidFill>
                        <a:latin typeface="Catamaran"/>
                        <a:ea typeface="Catamaran"/>
                        <a:cs typeface="Catamaran"/>
                        <a:sym typeface="Catamaran"/>
                      </a:endParaRPr>
                    </a:p>
                    <a:p>
                      <a:pPr indent="0" lvl="0" marL="0" rtl="0" algn="r">
                        <a:spcBef>
                          <a:spcPts val="0"/>
                        </a:spcBef>
                        <a:spcAft>
                          <a:spcPts val="0"/>
                        </a:spcAft>
                        <a:buNone/>
                      </a:pPr>
                      <a:r>
                        <a:t/>
                      </a:r>
                      <a:endParaRPr sz="1300">
                        <a:solidFill>
                          <a:schemeClr val="lt1"/>
                        </a:solidFill>
                        <a:latin typeface="Catamaran"/>
                        <a:ea typeface="Catamaran"/>
                        <a:cs typeface="Catamaran"/>
                        <a:sym typeface="Catamaran"/>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s" sz="1300">
                          <a:solidFill>
                            <a:schemeClr val="lt1"/>
                          </a:solidFill>
                          <a:latin typeface="Catamaran"/>
                          <a:ea typeface="Catamaran"/>
                          <a:cs typeface="Catamaran"/>
                          <a:sym typeface="Catamaran"/>
                        </a:rPr>
                        <a:t>Angel Alarcon Carvajal</a:t>
                      </a:r>
                      <a:endParaRPr sz="1300">
                        <a:solidFill>
                          <a:schemeClr val="lt1"/>
                        </a:solidFill>
                        <a:latin typeface="Catamaran"/>
                        <a:ea typeface="Catamaran"/>
                        <a:cs typeface="Catamaran"/>
                        <a:sym typeface="Catamaran"/>
                      </a:endParaRPr>
                    </a:p>
                    <a:p>
                      <a:pPr indent="0" lvl="0" marL="0" rtl="0" algn="l">
                        <a:spcBef>
                          <a:spcPts val="0"/>
                        </a:spcBef>
                        <a:spcAft>
                          <a:spcPts val="0"/>
                        </a:spcAft>
                        <a:buNone/>
                      </a:pPr>
                      <a:r>
                        <a:rPr lang="es" sz="1300">
                          <a:solidFill>
                            <a:schemeClr val="lt1"/>
                          </a:solidFill>
                          <a:latin typeface="Catamaran"/>
                          <a:ea typeface="Catamaran"/>
                          <a:cs typeface="Catamaran"/>
                          <a:sym typeface="Catamaran"/>
                        </a:rPr>
                        <a:t>Mathiu Orellana Alvarez</a:t>
                      </a:r>
                      <a:endParaRPr sz="1300">
                        <a:solidFill>
                          <a:schemeClr val="lt1"/>
                        </a:solidFill>
                        <a:latin typeface="Catamaran"/>
                        <a:ea typeface="Catamaran"/>
                        <a:cs typeface="Catamaran"/>
                        <a:sym typeface="Catamaran"/>
                      </a:endParaRPr>
                    </a:p>
                    <a:p>
                      <a:pPr indent="0" lvl="0" marL="0" rtl="0" algn="l">
                        <a:spcBef>
                          <a:spcPts val="0"/>
                        </a:spcBef>
                        <a:spcAft>
                          <a:spcPts val="0"/>
                        </a:spcAft>
                        <a:buNone/>
                      </a:pPr>
                      <a:r>
                        <a:t/>
                      </a:r>
                      <a:endParaRPr sz="1300">
                        <a:solidFill>
                          <a:schemeClr val="lt1"/>
                        </a:solidFill>
                        <a:latin typeface="Catamaran"/>
                        <a:ea typeface="Catamaran"/>
                        <a:cs typeface="Catamaran"/>
                        <a:sym typeface="Catamaran"/>
                      </a:endParaRPr>
                    </a:p>
                    <a:p>
                      <a:pPr indent="0" lvl="0" marL="0" rtl="0" algn="l">
                        <a:spcBef>
                          <a:spcPts val="0"/>
                        </a:spcBef>
                        <a:spcAft>
                          <a:spcPts val="0"/>
                        </a:spcAft>
                        <a:buNone/>
                      </a:pPr>
                      <a:r>
                        <a:t/>
                      </a:r>
                      <a:endParaRPr sz="1300">
                        <a:solidFill>
                          <a:schemeClr val="lt1"/>
                        </a:solidFill>
                        <a:latin typeface="Catamaran"/>
                        <a:ea typeface="Catamaran"/>
                        <a:cs typeface="Catamaran"/>
                        <a:sym typeface="Catamaran"/>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pic>
        <p:nvPicPr>
          <p:cNvPr id="369" name="Google Shape;369;g3b2eb8d8fd5_0_315"/>
          <p:cNvPicPr preferRelativeResize="0"/>
          <p:nvPr/>
        </p:nvPicPr>
        <p:blipFill rotWithShape="1">
          <a:blip r:embed="rId3">
            <a:alphaModFix/>
          </a:blip>
          <a:srcRect b="38067" l="23100" r="0" t="24445"/>
          <a:stretch/>
        </p:blipFill>
        <p:spPr>
          <a:xfrm>
            <a:off x="5864025" y="208387"/>
            <a:ext cx="2572576" cy="415575"/>
          </a:xfrm>
          <a:prstGeom prst="rect">
            <a:avLst/>
          </a:prstGeom>
          <a:noFill/>
          <a:ln>
            <a:noFill/>
          </a:ln>
        </p:spPr>
      </p:pic>
      <p:pic>
        <p:nvPicPr>
          <p:cNvPr id="370" name="Google Shape;370;g3b2eb8d8fd5_0_315"/>
          <p:cNvPicPr preferRelativeResize="0"/>
          <p:nvPr/>
        </p:nvPicPr>
        <p:blipFill rotWithShape="1">
          <a:blip r:embed="rId3">
            <a:alphaModFix/>
          </a:blip>
          <a:srcRect b="13933" l="2131" r="79069" t="13607"/>
          <a:stretch/>
        </p:blipFill>
        <p:spPr>
          <a:xfrm>
            <a:off x="8436592" y="126063"/>
            <a:ext cx="454259" cy="580212"/>
          </a:xfrm>
          <a:prstGeom prst="rect">
            <a:avLst/>
          </a:prstGeom>
          <a:noFill/>
          <a:ln>
            <a:noFill/>
          </a:ln>
        </p:spPr>
      </p:pic>
      <p:pic>
        <p:nvPicPr>
          <p:cNvPr id="371" name="Google Shape;371;g3b2eb8d8fd5_0_315"/>
          <p:cNvPicPr preferRelativeResize="0"/>
          <p:nvPr/>
        </p:nvPicPr>
        <p:blipFill>
          <a:blip r:embed="rId4">
            <a:alphaModFix/>
          </a:blip>
          <a:stretch>
            <a:fillRect/>
          </a:stretch>
        </p:blipFill>
        <p:spPr>
          <a:xfrm>
            <a:off x="231300" y="184825"/>
            <a:ext cx="2239898" cy="664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5"/>
          <p:cNvSpPr txBox="1"/>
          <p:nvPr>
            <p:ph type="title"/>
          </p:nvPr>
        </p:nvSpPr>
        <p:spPr>
          <a:xfrm>
            <a:off x="1303800" y="598575"/>
            <a:ext cx="7030500" cy="9993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s"/>
              <a:t>Objetivos</a:t>
            </a:r>
            <a:endParaRPr/>
          </a:p>
        </p:txBody>
      </p:sp>
      <p:sp>
        <p:nvSpPr>
          <p:cNvPr id="290" name="Google Shape;290;p5"/>
          <p:cNvSpPr txBox="1"/>
          <p:nvPr>
            <p:ph idx="1" type="body"/>
          </p:nvPr>
        </p:nvSpPr>
        <p:spPr>
          <a:xfrm>
            <a:off x="946650" y="1389750"/>
            <a:ext cx="7250700" cy="3390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677"/>
              <a:buNone/>
            </a:pPr>
            <a:r>
              <a:rPr b="1" lang="es"/>
              <a:t>Objetivo General</a:t>
            </a:r>
            <a:endParaRPr b="1"/>
          </a:p>
          <a:p>
            <a:pPr indent="0" lvl="0" marL="0" rtl="0" algn="l">
              <a:lnSpc>
                <a:spcPct val="115000"/>
              </a:lnSpc>
              <a:spcBef>
                <a:spcPts val="1200"/>
              </a:spcBef>
              <a:spcAft>
                <a:spcPts val="0"/>
              </a:spcAft>
              <a:buSzPts val="1677"/>
              <a:buNone/>
            </a:pPr>
            <a:r>
              <a:rPr lang="es"/>
              <a:t>Desarrollar </a:t>
            </a:r>
            <a:r>
              <a:rPr lang="es"/>
              <a:t>una aplicación móvil integral que permita reflejar los resultados de cada flecha impactada en una diana,  mediante una metodología estructurada, con el fin de resolver el problema presentado por el cliente.</a:t>
            </a:r>
            <a:endParaRPr/>
          </a:p>
          <a:p>
            <a:pPr indent="0" lvl="0" marL="0" rtl="0" algn="l">
              <a:lnSpc>
                <a:spcPct val="115000"/>
              </a:lnSpc>
              <a:spcBef>
                <a:spcPts val="1200"/>
              </a:spcBef>
              <a:spcAft>
                <a:spcPts val="0"/>
              </a:spcAft>
              <a:buSzPts val="1677"/>
              <a:buNone/>
            </a:pPr>
            <a:r>
              <a:rPr b="1" lang="es"/>
              <a:t>Objetivos Específicos</a:t>
            </a:r>
            <a:endParaRPr b="1"/>
          </a:p>
          <a:p>
            <a:pPr indent="0" lvl="0" marL="0" rtl="0" algn="l">
              <a:lnSpc>
                <a:spcPct val="115000"/>
              </a:lnSpc>
              <a:spcBef>
                <a:spcPts val="1200"/>
              </a:spcBef>
              <a:spcAft>
                <a:spcPts val="0"/>
              </a:spcAft>
              <a:buSzPts val="1677"/>
              <a:buNone/>
            </a:pPr>
            <a:r>
              <a:rPr lang="es">
                <a:extLst>
                  <a:ext uri="http://customooxmlschemas.google.com/">
                    <go:slidesCustomData xmlns:go="http://customooxmlschemas.google.com/" textRoundtripDataId="0"/>
                  </a:ext>
                </a:extLst>
              </a:rPr>
              <a:t>- </a:t>
            </a:r>
            <a:r>
              <a:rPr lang="es"/>
              <a:t>Diseñar las vistas a través de Mockups para planificar la fase de desarrollo.</a:t>
            </a:r>
            <a:endParaRPr/>
          </a:p>
          <a:p>
            <a:pPr indent="0" lvl="0" marL="0" rtl="0" algn="l">
              <a:lnSpc>
                <a:spcPct val="115000"/>
              </a:lnSpc>
              <a:spcBef>
                <a:spcPts val="1200"/>
              </a:spcBef>
              <a:spcAft>
                <a:spcPts val="0"/>
              </a:spcAft>
              <a:buSzPts val="1677"/>
              <a:buNone/>
            </a:pPr>
            <a:r>
              <a:rPr lang="es"/>
              <a:t>- Documentar el desarrollo que se realizó durante el proyecto.</a:t>
            </a:r>
            <a:endParaRPr/>
          </a:p>
          <a:p>
            <a:pPr indent="0" lvl="0" marL="0" rtl="0" algn="l">
              <a:lnSpc>
                <a:spcPct val="115000"/>
              </a:lnSpc>
              <a:spcBef>
                <a:spcPts val="1200"/>
              </a:spcBef>
              <a:spcAft>
                <a:spcPts val="0"/>
              </a:spcAft>
              <a:buSzPts val="1677"/>
              <a:buNone/>
            </a:pPr>
            <a:r>
              <a:rPr lang="es"/>
              <a:t>- Demostrar el funcionamiento de la aplicación.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2"/>
          <p:cNvSpPr txBox="1"/>
          <p:nvPr>
            <p:ph type="title"/>
          </p:nvPr>
        </p:nvSpPr>
        <p:spPr>
          <a:xfrm>
            <a:off x="1134275" y="598525"/>
            <a:ext cx="7030500" cy="768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s"/>
              <a:t>Introducción</a:t>
            </a:r>
            <a:endParaRPr/>
          </a:p>
        </p:txBody>
      </p:sp>
      <p:sp>
        <p:nvSpPr>
          <p:cNvPr id="296" name="Google Shape;296;p2"/>
          <p:cNvSpPr txBox="1"/>
          <p:nvPr>
            <p:ph idx="1" type="body"/>
          </p:nvPr>
        </p:nvSpPr>
        <p:spPr>
          <a:xfrm>
            <a:off x="653100" y="1367125"/>
            <a:ext cx="7837800" cy="3161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300"/>
              <a:buNone/>
            </a:pPr>
            <a:r>
              <a:rPr lang="es">
                <a:solidFill>
                  <a:srgbClr val="000000"/>
                </a:solidFill>
                <a:latin typeface="Nunito Medium"/>
                <a:ea typeface="Nunito Medium"/>
                <a:cs typeface="Nunito Medium"/>
                <a:sym typeface="Nunito Medium"/>
              </a:rPr>
              <a:t>El Departamento de Ingeniería Electrica y Electronica (DIEE) enfrenta el desafío de digitalizar y presentar los resultados de una serie de sensores aplicados en el deporte de tiro con arco, el propósito de estos sensores es el de calcular tanto la velocidad como la dirección del viento, y en conjunto con una cámara digitalizar los tiros que se realizan en la diana. Esta información es tratada por un primer software recolector de datos para el cálculo de la posición de la flecha y el puntaje obtenido de este tiro.</a:t>
            </a:r>
            <a:endParaRPr>
              <a:solidFill>
                <a:srgbClr val="000000"/>
              </a:solidFill>
              <a:latin typeface="Nunito Medium"/>
              <a:ea typeface="Nunito Medium"/>
              <a:cs typeface="Nunito Medium"/>
              <a:sym typeface="Nunito Medium"/>
            </a:endParaRPr>
          </a:p>
          <a:p>
            <a:pPr indent="0" lvl="0" marL="0" rtl="0" algn="just">
              <a:lnSpc>
                <a:spcPct val="115000"/>
              </a:lnSpc>
              <a:spcBef>
                <a:spcPts val="1000"/>
              </a:spcBef>
              <a:spcAft>
                <a:spcPts val="0"/>
              </a:spcAft>
              <a:buSzPts val="1300"/>
              <a:buNone/>
            </a:pPr>
            <a:r>
              <a:rPr lang="es">
                <a:solidFill>
                  <a:srgbClr val="000000"/>
                </a:solidFill>
                <a:latin typeface="Nunito Medium"/>
                <a:ea typeface="Nunito Medium"/>
                <a:cs typeface="Nunito Medium"/>
                <a:sym typeface="Nunito Medium"/>
              </a:rPr>
              <a:t>Debido a esto se acudió al Departamento de Ingeniería Civil en Computación e Informática (DICI) buscando desarrollar un sistema capaz de almacenar datos de tiro  y presentar en una diana virtual los resultados del tiro más reciente a través de dispositivos móviles, además de la implementación de un locutor de voz TTS para indicar información como del resultado del tiro como también de los valores obtenidos por el/los sensores.</a:t>
            </a:r>
            <a:endParaRPr>
              <a:latin typeface="Nunito Medium"/>
              <a:ea typeface="Nunito Medium"/>
              <a:cs typeface="Nunito Medium"/>
              <a:sym typeface="Nunito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
          <p:cNvSpPr txBox="1"/>
          <p:nvPr>
            <p:ph type="title"/>
          </p:nvPr>
        </p:nvSpPr>
        <p:spPr>
          <a:xfrm>
            <a:off x="1303800" y="598575"/>
            <a:ext cx="7030500" cy="9993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s"/>
              <a:t>Contexto y problema</a:t>
            </a:r>
            <a:endParaRPr/>
          </a:p>
        </p:txBody>
      </p:sp>
      <p:sp>
        <p:nvSpPr>
          <p:cNvPr id="302" name="Google Shape;302;p3"/>
          <p:cNvSpPr txBox="1"/>
          <p:nvPr>
            <p:ph idx="1" type="body"/>
          </p:nvPr>
        </p:nvSpPr>
        <p:spPr>
          <a:xfrm>
            <a:off x="1303800" y="1331225"/>
            <a:ext cx="4720500" cy="3385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300"/>
              <a:buNone/>
            </a:pPr>
            <a:r>
              <a:rPr lang="es" sz="1200">
                <a:solidFill>
                  <a:srgbClr val="000000"/>
                </a:solidFill>
              </a:rPr>
              <a:t>La facultad de educación y humanidades cuenta con diversas actividades deportivas en las cuales se encuentra el deporte de Tiro con Arco. En este deporte entra mucho en juego la posición estática del tirador, y la vista de su puntuación, cosa que debido a la lejanía de la diana, el deportista debe de concurrir a diversos elementos de visión, lo que causa que la continuidad de la posición del tirador se rompa y debe de reiniciar cada vez que vuelva a disparar.</a:t>
            </a:r>
            <a:endParaRPr sz="1200">
              <a:solidFill>
                <a:srgbClr val="000000"/>
              </a:solidFill>
            </a:endParaRPr>
          </a:p>
          <a:p>
            <a:pPr indent="0" lvl="0" marL="0" rtl="0" algn="just">
              <a:lnSpc>
                <a:spcPct val="115000"/>
              </a:lnSpc>
              <a:spcBef>
                <a:spcPts val="1000"/>
              </a:spcBef>
              <a:spcAft>
                <a:spcPts val="0"/>
              </a:spcAft>
              <a:buSzPts val="1300"/>
              <a:buNone/>
            </a:pPr>
            <a:r>
              <a:rPr lang="es" sz="1200">
                <a:solidFill>
                  <a:srgbClr val="000000"/>
                </a:solidFill>
              </a:rPr>
              <a:t>Actualmente, los deportistas de tiro con arco deben de revisar el puntaje obtenido de manera manual utilizando un catalejo, este proceso se debe de hacer cada vez que se dispara una flecha, por lo cual pierden tiempo y además pierden la posición de preparación de disparo, lo que afecta en su puntería y en su rendimiento. </a:t>
            </a:r>
            <a:endParaRPr sz="1200">
              <a:solidFill>
                <a:srgbClr val="000000"/>
              </a:solidFill>
            </a:endParaRPr>
          </a:p>
        </p:txBody>
      </p:sp>
      <p:pic>
        <p:nvPicPr>
          <p:cNvPr id="303" name="Google Shape;303;p3"/>
          <p:cNvPicPr preferRelativeResize="0"/>
          <p:nvPr/>
        </p:nvPicPr>
        <p:blipFill rotWithShape="1">
          <a:blip r:embed="rId3">
            <a:alphaModFix/>
          </a:blip>
          <a:srcRect b="0" l="31509" r="13557" t="0"/>
          <a:stretch/>
        </p:blipFill>
        <p:spPr>
          <a:xfrm>
            <a:off x="6198649" y="1298325"/>
            <a:ext cx="2487124" cy="2546849"/>
          </a:xfrm>
          <a:prstGeom prst="rect">
            <a:avLst/>
          </a:prstGeom>
          <a:noFill/>
          <a:ln cap="flat" cmpd="sng" w="38100">
            <a:solidFill>
              <a:srgbClr val="45818E"/>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cxnSp>
        <p:nvCxnSpPr>
          <p:cNvPr id="308" name="Google Shape;308;g3b2d7703458_0_0"/>
          <p:cNvCxnSpPr/>
          <p:nvPr/>
        </p:nvCxnSpPr>
        <p:spPr>
          <a:xfrm flipH="1" rot="10800000">
            <a:off x="2264175" y="1203325"/>
            <a:ext cx="2332200" cy="2343600"/>
          </a:xfrm>
          <a:prstGeom prst="straightConnector1">
            <a:avLst/>
          </a:prstGeom>
          <a:noFill/>
          <a:ln cap="flat" cmpd="sng" w="38100">
            <a:solidFill>
              <a:srgbClr val="45818E"/>
            </a:solidFill>
            <a:prstDash val="solid"/>
            <a:round/>
            <a:headEnd len="med" w="med" type="none"/>
            <a:tailEnd len="med" w="med" type="none"/>
          </a:ln>
        </p:spPr>
      </p:cxnSp>
      <p:cxnSp>
        <p:nvCxnSpPr>
          <p:cNvPr id="309" name="Google Shape;309;g3b2d7703458_0_0"/>
          <p:cNvCxnSpPr>
            <a:stCxn id="310" idx="0"/>
            <a:endCxn id="311" idx="3"/>
          </p:cNvCxnSpPr>
          <p:nvPr/>
        </p:nvCxnSpPr>
        <p:spPr>
          <a:xfrm rot="10800000">
            <a:off x="4572000" y="1905400"/>
            <a:ext cx="0" cy="2174700"/>
          </a:xfrm>
          <a:prstGeom prst="straightConnector1">
            <a:avLst/>
          </a:prstGeom>
          <a:noFill/>
          <a:ln cap="flat" cmpd="sng" w="38100">
            <a:solidFill>
              <a:srgbClr val="45818E"/>
            </a:solidFill>
            <a:prstDash val="solid"/>
            <a:round/>
            <a:headEnd len="med" w="med" type="none"/>
            <a:tailEnd len="med" w="med" type="none"/>
          </a:ln>
        </p:spPr>
      </p:cxnSp>
      <p:cxnSp>
        <p:nvCxnSpPr>
          <p:cNvPr id="312" name="Google Shape;312;g3b2d7703458_0_0"/>
          <p:cNvCxnSpPr/>
          <p:nvPr/>
        </p:nvCxnSpPr>
        <p:spPr>
          <a:xfrm rot="10800000">
            <a:off x="4585075" y="1214400"/>
            <a:ext cx="2304300" cy="2310000"/>
          </a:xfrm>
          <a:prstGeom prst="straightConnector1">
            <a:avLst/>
          </a:prstGeom>
          <a:noFill/>
          <a:ln cap="flat" cmpd="sng" w="38100">
            <a:solidFill>
              <a:srgbClr val="45818E"/>
            </a:solidFill>
            <a:prstDash val="solid"/>
            <a:round/>
            <a:headEnd len="med" w="med" type="none"/>
            <a:tailEnd len="med" w="med" type="none"/>
          </a:ln>
        </p:spPr>
      </p:cxnSp>
      <p:cxnSp>
        <p:nvCxnSpPr>
          <p:cNvPr id="313" name="Google Shape;313;g3b2d7703458_0_0"/>
          <p:cNvCxnSpPr/>
          <p:nvPr/>
        </p:nvCxnSpPr>
        <p:spPr>
          <a:xfrm rot="10800000">
            <a:off x="4596375" y="1203225"/>
            <a:ext cx="2912700" cy="1386000"/>
          </a:xfrm>
          <a:prstGeom prst="straightConnector1">
            <a:avLst/>
          </a:prstGeom>
          <a:noFill/>
          <a:ln cap="flat" cmpd="sng" w="38100">
            <a:solidFill>
              <a:srgbClr val="45818E"/>
            </a:solidFill>
            <a:prstDash val="solid"/>
            <a:round/>
            <a:headEnd len="med" w="med" type="none"/>
            <a:tailEnd len="med" w="med" type="none"/>
          </a:ln>
        </p:spPr>
      </p:cxnSp>
      <p:cxnSp>
        <p:nvCxnSpPr>
          <p:cNvPr id="314" name="Google Shape;314;g3b2d7703458_0_0"/>
          <p:cNvCxnSpPr/>
          <p:nvPr/>
        </p:nvCxnSpPr>
        <p:spPr>
          <a:xfrm flipH="1" rot="10800000">
            <a:off x="1644475" y="1163825"/>
            <a:ext cx="2923800" cy="1408500"/>
          </a:xfrm>
          <a:prstGeom prst="straightConnector1">
            <a:avLst/>
          </a:prstGeom>
          <a:noFill/>
          <a:ln cap="flat" cmpd="sng" w="38100">
            <a:solidFill>
              <a:srgbClr val="45818E"/>
            </a:solidFill>
            <a:prstDash val="solid"/>
            <a:round/>
            <a:headEnd len="med" w="med" type="none"/>
            <a:tailEnd len="med" w="med" type="none"/>
          </a:ln>
        </p:spPr>
      </p:cxnSp>
      <p:sp>
        <p:nvSpPr>
          <p:cNvPr id="311" name="Google Shape;311;g3b2d7703458_0_0"/>
          <p:cNvSpPr/>
          <p:nvPr/>
        </p:nvSpPr>
        <p:spPr>
          <a:xfrm rot="10800000">
            <a:off x="3327000" y="482225"/>
            <a:ext cx="2490000" cy="1423200"/>
          </a:xfrm>
          <a:prstGeom prst="round2SameRect">
            <a:avLst>
              <a:gd fmla="val 16667" name="adj1"/>
              <a:gd fmla="val 20443" name="adj2"/>
            </a:avLst>
          </a:prstGeom>
          <a:solidFill>
            <a:srgbClr val="A2C4C9"/>
          </a:solidFill>
          <a:ln cap="flat" cmpd="sng" w="28575">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315" name="Google Shape;315;g3b2d7703458_0_0"/>
          <p:cNvSpPr txBox="1"/>
          <p:nvPr>
            <p:ph type="title"/>
          </p:nvPr>
        </p:nvSpPr>
        <p:spPr>
          <a:xfrm>
            <a:off x="3411450" y="863375"/>
            <a:ext cx="2321100" cy="6609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00000"/>
              <a:buNone/>
            </a:pPr>
            <a:r>
              <a:rPr lang="es"/>
              <a:t>Herramientas a utilizar</a:t>
            </a:r>
            <a:endParaRPr/>
          </a:p>
        </p:txBody>
      </p:sp>
      <p:sp>
        <p:nvSpPr>
          <p:cNvPr id="316" name="Google Shape;316;g3b2d7703458_0_0"/>
          <p:cNvSpPr/>
          <p:nvPr/>
        </p:nvSpPr>
        <p:spPr>
          <a:xfrm>
            <a:off x="6337275" y="2241313"/>
            <a:ext cx="2321100" cy="660900"/>
          </a:xfrm>
          <a:prstGeom prst="roundRect">
            <a:avLst>
              <a:gd fmla="val 16667" name="adj"/>
            </a:avLst>
          </a:prstGeom>
          <a:solidFill>
            <a:srgbClr val="A2C4C9"/>
          </a:solidFill>
          <a:ln cap="flat" cmpd="sng" w="28575">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pic>
        <p:nvPicPr>
          <p:cNvPr id="317" name="Google Shape;317;g3b2d7703458_0_0"/>
          <p:cNvPicPr preferRelativeResize="0"/>
          <p:nvPr/>
        </p:nvPicPr>
        <p:blipFill rotWithShape="1">
          <a:blip r:embed="rId3">
            <a:alphaModFix/>
          </a:blip>
          <a:srcRect b="35471" l="0" r="0" t="35541"/>
          <a:stretch/>
        </p:blipFill>
        <p:spPr>
          <a:xfrm>
            <a:off x="6405075" y="2254988"/>
            <a:ext cx="2185500" cy="633550"/>
          </a:xfrm>
          <a:prstGeom prst="rect">
            <a:avLst/>
          </a:prstGeom>
          <a:noFill/>
          <a:ln>
            <a:noFill/>
          </a:ln>
        </p:spPr>
      </p:pic>
      <p:sp>
        <p:nvSpPr>
          <p:cNvPr id="310" name="Google Shape;310;g3b2d7703458_0_0"/>
          <p:cNvSpPr/>
          <p:nvPr/>
        </p:nvSpPr>
        <p:spPr>
          <a:xfrm>
            <a:off x="3411450" y="4080100"/>
            <a:ext cx="2321100" cy="660900"/>
          </a:xfrm>
          <a:prstGeom prst="roundRect">
            <a:avLst>
              <a:gd fmla="val 16667" name="adj"/>
            </a:avLst>
          </a:prstGeom>
          <a:solidFill>
            <a:srgbClr val="A2C4C9"/>
          </a:solidFill>
          <a:ln cap="flat" cmpd="sng" w="28575">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pic>
        <p:nvPicPr>
          <p:cNvPr id="318" name="Google Shape;318;g3b2d7703458_0_0"/>
          <p:cNvPicPr preferRelativeResize="0"/>
          <p:nvPr/>
        </p:nvPicPr>
        <p:blipFill>
          <a:blip r:embed="rId4">
            <a:alphaModFix/>
          </a:blip>
          <a:stretch>
            <a:fillRect/>
          </a:stretch>
        </p:blipFill>
        <p:spPr>
          <a:xfrm>
            <a:off x="3479250" y="4199612"/>
            <a:ext cx="2185499" cy="421879"/>
          </a:xfrm>
          <a:prstGeom prst="rect">
            <a:avLst/>
          </a:prstGeom>
          <a:noFill/>
          <a:ln>
            <a:noFill/>
          </a:ln>
        </p:spPr>
      </p:pic>
      <p:sp>
        <p:nvSpPr>
          <p:cNvPr id="319" name="Google Shape;319;g3b2d7703458_0_0"/>
          <p:cNvSpPr/>
          <p:nvPr/>
        </p:nvSpPr>
        <p:spPr>
          <a:xfrm>
            <a:off x="5732550" y="3222350"/>
            <a:ext cx="2321100" cy="660900"/>
          </a:xfrm>
          <a:prstGeom prst="roundRect">
            <a:avLst>
              <a:gd fmla="val 16667" name="adj"/>
            </a:avLst>
          </a:prstGeom>
          <a:solidFill>
            <a:srgbClr val="A2C4C9"/>
          </a:solidFill>
          <a:ln cap="flat" cmpd="sng" w="28575">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pic>
        <p:nvPicPr>
          <p:cNvPr id="320" name="Google Shape;320;g3b2d7703458_0_0"/>
          <p:cNvPicPr preferRelativeResize="0"/>
          <p:nvPr/>
        </p:nvPicPr>
        <p:blipFill rotWithShape="1">
          <a:blip r:embed="rId5">
            <a:alphaModFix/>
          </a:blip>
          <a:srcRect b="23422" l="0" r="0" t="24156"/>
          <a:stretch/>
        </p:blipFill>
        <p:spPr>
          <a:xfrm>
            <a:off x="5907701" y="3262225"/>
            <a:ext cx="1970801" cy="581149"/>
          </a:xfrm>
          <a:prstGeom prst="rect">
            <a:avLst/>
          </a:prstGeom>
          <a:noFill/>
          <a:ln>
            <a:noFill/>
          </a:ln>
        </p:spPr>
      </p:pic>
      <p:sp>
        <p:nvSpPr>
          <p:cNvPr id="321" name="Google Shape;321;g3b2d7703458_0_0"/>
          <p:cNvSpPr/>
          <p:nvPr/>
        </p:nvSpPr>
        <p:spPr>
          <a:xfrm>
            <a:off x="489875" y="2241300"/>
            <a:ext cx="2321100" cy="660900"/>
          </a:xfrm>
          <a:prstGeom prst="roundRect">
            <a:avLst>
              <a:gd fmla="val 16667" name="adj"/>
            </a:avLst>
          </a:prstGeom>
          <a:solidFill>
            <a:srgbClr val="A2C4C9"/>
          </a:solidFill>
          <a:ln cap="flat" cmpd="sng" w="28575">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pic>
        <p:nvPicPr>
          <p:cNvPr id="322" name="Google Shape;322;g3b2d7703458_0_0"/>
          <p:cNvPicPr preferRelativeResize="0"/>
          <p:nvPr/>
        </p:nvPicPr>
        <p:blipFill>
          <a:blip r:embed="rId6">
            <a:alphaModFix/>
          </a:blip>
          <a:stretch>
            <a:fillRect/>
          </a:stretch>
        </p:blipFill>
        <p:spPr>
          <a:xfrm>
            <a:off x="538075" y="2402288"/>
            <a:ext cx="2224701" cy="338925"/>
          </a:xfrm>
          <a:prstGeom prst="rect">
            <a:avLst/>
          </a:prstGeom>
          <a:noFill/>
          <a:ln>
            <a:noFill/>
          </a:ln>
        </p:spPr>
      </p:pic>
      <p:sp>
        <p:nvSpPr>
          <p:cNvPr id="323" name="Google Shape;323;g3b2d7703458_0_0"/>
          <p:cNvSpPr/>
          <p:nvPr/>
        </p:nvSpPr>
        <p:spPr>
          <a:xfrm>
            <a:off x="1090350" y="3182475"/>
            <a:ext cx="2321100" cy="660900"/>
          </a:xfrm>
          <a:prstGeom prst="roundRect">
            <a:avLst>
              <a:gd fmla="val 16667" name="adj"/>
            </a:avLst>
          </a:prstGeom>
          <a:solidFill>
            <a:srgbClr val="A2C4C9"/>
          </a:solidFill>
          <a:ln cap="flat" cmpd="sng" w="28575">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pic>
        <p:nvPicPr>
          <p:cNvPr id="324" name="Google Shape;324;g3b2d7703458_0_0"/>
          <p:cNvPicPr preferRelativeResize="0"/>
          <p:nvPr/>
        </p:nvPicPr>
        <p:blipFill rotWithShape="1">
          <a:blip r:embed="rId7">
            <a:alphaModFix/>
          </a:blip>
          <a:srcRect b="24566" l="0" r="0" t="24402"/>
          <a:stretch/>
        </p:blipFill>
        <p:spPr>
          <a:xfrm>
            <a:off x="1281125" y="3234538"/>
            <a:ext cx="1939548" cy="5567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3b2eb8d8fd5_0_1"/>
          <p:cNvSpPr txBox="1"/>
          <p:nvPr>
            <p:ph type="title"/>
          </p:nvPr>
        </p:nvSpPr>
        <p:spPr>
          <a:xfrm>
            <a:off x="1303800" y="598575"/>
            <a:ext cx="7030500" cy="9993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s"/>
              <a:t>Arquitectura del sistema</a:t>
            </a:r>
            <a:endParaRPr/>
          </a:p>
        </p:txBody>
      </p:sp>
      <p:pic>
        <p:nvPicPr>
          <p:cNvPr id="330" name="Google Shape;330;g3b2eb8d8fd5_0_1"/>
          <p:cNvPicPr preferRelativeResize="0"/>
          <p:nvPr/>
        </p:nvPicPr>
        <p:blipFill>
          <a:blip r:embed="rId3">
            <a:alphaModFix/>
          </a:blip>
          <a:stretch>
            <a:fillRect/>
          </a:stretch>
        </p:blipFill>
        <p:spPr>
          <a:xfrm>
            <a:off x="1895050" y="1532825"/>
            <a:ext cx="5353900" cy="3195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11"/>
          <p:cNvSpPr txBox="1"/>
          <p:nvPr>
            <p:ph type="title"/>
          </p:nvPr>
        </p:nvSpPr>
        <p:spPr>
          <a:xfrm>
            <a:off x="1303800" y="598575"/>
            <a:ext cx="7030500" cy="9993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s"/>
              <a:t>Características Principales</a:t>
            </a:r>
            <a:endParaRPr/>
          </a:p>
        </p:txBody>
      </p:sp>
      <p:sp>
        <p:nvSpPr>
          <p:cNvPr id="336" name="Google Shape;336;p11"/>
          <p:cNvSpPr txBox="1"/>
          <p:nvPr>
            <p:ph idx="1" type="body"/>
          </p:nvPr>
        </p:nvSpPr>
        <p:spPr>
          <a:xfrm>
            <a:off x="1021650" y="1331850"/>
            <a:ext cx="7100700" cy="3242700"/>
          </a:xfrm>
          <a:prstGeom prst="rect">
            <a:avLst/>
          </a:prstGeom>
          <a:noFill/>
          <a:ln>
            <a:noFill/>
          </a:ln>
        </p:spPr>
        <p:txBody>
          <a:bodyPr anchorCtr="0" anchor="t" bIns="91425" lIns="91425" spcFirstLastPara="1" rIns="91425" wrap="square" tIns="91425">
            <a:normAutofit/>
          </a:bodyPr>
          <a:lstStyle/>
          <a:p>
            <a:pPr indent="0" lvl="0" marL="0" rtl="0" algn="just">
              <a:lnSpc>
                <a:spcPct val="115000"/>
              </a:lnSpc>
              <a:spcBef>
                <a:spcPts val="0"/>
              </a:spcBef>
              <a:spcAft>
                <a:spcPts val="0"/>
              </a:spcAft>
              <a:buSzPts val="1300"/>
              <a:buNone/>
            </a:pPr>
            <a:r>
              <a:rPr lang="es" sz="1100"/>
              <a:t>La definición de los requerimientos de alto nivel, requerimientos funcionales y no funcionales permitió estructurar al proyecto de la siguiente manera:</a:t>
            </a:r>
            <a:endParaRPr sz="1100"/>
          </a:p>
          <a:p>
            <a:pPr indent="0" lvl="0" marL="0" rtl="0" algn="just">
              <a:lnSpc>
                <a:spcPct val="115000"/>
              </a:lnSpc>
              <a:spcBef>
                <a:spcPts val="1200"/>
              </a:spcBef>
              <a:spcAft>
                <a:spcPts val="0"/>
              </a:spcAft>
              <a:buSzPts val="1300"/>
              <a:buNone/>
            </a:pPr>
            <a:r>
              <a:rPr b="1" lang="es" sz="1100"/>
              <a:t>C1:</a:t>
            </a:r>
            <a:r>
              <a:rPr lang="es" sz="1100"/>
              <a:t> Módulo de retroalimentación en tiempo real: Componente central de la aplicación orientado al atleta y al entrenador, tiene como objetivo principal presentar y anunciar el resultado de cada disparo de manera inmediata.</a:t>
            </a:r>
            <a:endParaRPr sz="1100"/>
          </a:p>
          <a:p>
            <a:pPr indent="0" lvl="0" marL="0" rtl="0" algn="just">
              <a:lnSpc>
                <a:spcPct val="115000"/>
              </a:lnSpc>
              <a:spcBef>
                <a:spcPts val="1200"/>
              </a:spcBef>
              <a:spcAft>
                <a:spcPts val="0"/>
              </a:spcAft>
              <a:buSzPts val="1300"/>
              <a:buNone/>
            </a:pPr>
            <a:r>
              <a:rPr b="1" lang="es" sz="1100"/>
              <a:t>C2:</a:t>
            </a:r>
            <a:r>
              <a:rPr lang="es" sz="1100"/>
              <a:t> Módulo de gestión de deportistas y sesiones: Componente que permite administrar la gestión del atleta en la sesión activa y almacenar su progreso histórico.</a:t>
            </a:r>
            <a:endParaRPr sz="1100"/>
          </a:p>
          <a:p>
            <a:pPr indent="0" lvl="0" marL="0" rtl="0" algn="just">
              <a:lnSpc>
                <a:spcPct val="115000"/>
              </a:lnSpc>
              <a:spcBef>
                <a:spcPts val="1200"/>
              </a:spcBef>
              <a:spcAft>
                <a:spcPts val="1200"/>
              </a:spcAft>
              <a:buSzPts val="1300"/>
              <a:buNone/>
            </a:pPr>
            <a:r>
              <a:rPr b="1" lang="es" sz="1100"/>
              <a:t>C3: </a:t>
            </a:r>
            <a:r>
              <a:rPr lang="es" sz="1100"/>
              <a:t>Módulo de Interoperabilidad y Captura de datos: Componente que permite establecer una conexión entre el software existente y permite gestionar la recepción de datos.</a:t>
            </a:r>
            <a:endParaRPr sz="11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3b2eb8d8fd5_0_279"/>
          <p:cNvSpPr txBox="1"/>
          <p:nvPr>
            <p:ph type="title"/>
          </p:nvPr>
        </p:nvSpPr>
        <p:spPr>
          <a:xfrm>
            <a:off x="1303800" y="598575"/>
            <a:ext cx="3268200" cy="689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s"/>
              <a:t>Funcionalidades</a:t>
            </a:r>
            <a:endParaRPr/>
          </a:p>
        </p:txBody>
      </p:sp>
      <p:sp>
        <p:nvSpPr>
          <p:cNvPr id="342" name="Google Shape;342;g3b2eb8d8fd5_0_279"/>
          <p:cNvSpPr txBox="1"/>
          <p:nvPr>
            <p:ph idx="1" type="body"/>
          </p:nvPr>
        </p:nvSpPr>
        <p:spPr>
          <a:xfrm>
            <a:off x="579725" y="1287675"/>
            <a:ext cx="4974300" cy="2800200"/>
          </a:xfrm>
          <a:prstGeom prst="rect">
            <a:avLst/>
          </a:prstGeom>
          <a:noFill/>
          <a:ln>
            <a:noFill/>
          </a:ln>
        </p:spPr>
        <p:txBody>
          <a:bodyPr anchorCtr="0" anchor="t" bIns="91425" lIns="91425" spcFirstLastPara="1" rIns="91425" wrap="square" tIns="91425">
            <a:normAutofit/>
          </a:bodyPr>
          <a:lstStyle/>
          <a:p>
            <a:pPr indent="0" lvl="0" marL="0" rtl="0" algn="just">
              <a:lnSpc>
                <a:spcPct val="115000"/>
              </a:lnSpc>
              <a:spcBef>
                <a:spcPts val="1000"/>
              </a:spcBef>
              <a:spcAft>
                <a:spcPts val="0"/>
              </a:spcAft>
              <a:buSzPts val="1405"/>
              <a:buNone/>
            </a:pPr>
            <a:r>
              <a:rPr lang="es"/>
              <a:t>-</a:t>
            </a:r>
            <a:r>
              <a:rPr lang="es"/>
              <a:t>La </a:t>
            </a:r>
            <a:r>
              <a:rPr lang="es"/>
              <a:t>aplicación</a:t>
            </a:r>
            <a:r>
              <a:rPr lang="es"/>
              <a:t> cuenta con roles </a:t>
            </a:r>
            <a:r>
              <a:rPr lang="es"/>
              <a:t>jerárquicos</a:t>
            </a:r>
            <a:r>
              <a:rPr lang="es"/>
              <a:t> para gestionar y visualizar los datos.</a:t>
            </a:r>
            <a:endParaRPr/>
          </a:p>
          <a:p>
            <a:pPr indent="0" lvl="0" marL="0" rtl="0" algn="just">
              <a:lnSpc>
                <a:spcPct val="115000"/>
              </a:lnSpc>
              <a:spcBef>
                <a:spcPts val="1000"/>
              </a:spcBef>
              <a:spcAft>
                <a:spcPts val="0"/>
              </a:spcAft>
              <a:buSzPts val="1405"/>
              <a:buNone/>
            </a:pPr>
            <a:r>
              <a:rPr lang="es"/>
              <a:t>-La aplicación permite visualizar los datos de cada sesión de manera detallada.</a:t>
            </a:r>
            <a:endParaRPr/>
          </a:p>
          <a:p>
            <a:pPr indent="0" lvl="0" marL="0" rtl="0" algn="just">
              <a:lnSpc>
                <a:spcPct val="115000"/>
              </a:lnSpc>
              <a:spcBef>
                <a:spcPts val="1000"/>
              </a:spcBef>
              <a:spcAft>
                <a:spcPts val="0"/>
              </a:spcAft>
              <a:buSzPts val="1405"/>
              <a:buNone/>
            </a:pPr>
            <a:r>
              <a:rPr lang="es"/>
              <a:t>-La aplicación permite mostrar y reproducir el </a:t>
            </a:r>
            <a:r>
              <a:rPr lang="es"/>
              <a:t> resultado de cada flecha impactada </a:t>
            </a:r>
            <a:r>
              <a:rPr lang="es"/>
              <a:t>en un bajo tiempo de respuesta.</a:t>
            </a:r>
            <a:endParaRPr/>
          </a:p>
          <a:p>
            <a:pPr indent="0" lvl="0" marL="0" rtl="0" algn="just">
              <a:lnSpc>
                <a:spcPct val="115000"/>
              </a:lnSpc>
              <a:spcBef>
                <a:spcPts val="1000"/>
              </a:spcBef>
              <a:spcAft>
                <a:spcPts val="0"/>
              </a:spcAft>
              <a:buSzPts val="1405"/>
              <a:buNone/>
            </a:pPr>
            <a:r>
              <a:rPr lang="es"/>
              <a:t>-En el apartado de entrenador, la aplicación cuenta con un apartado de gestión de deportistas, lo que permite crear nuevas cuentas y administrar las existentes.</a:t>
            </a:r>
            <a:endParaRPr/>
          </a:p>
        </p:txBody>
      </p:sp>
      <p:pic>
        <p:nvPicPr>
          <p:cNvPr id="343" name="Google Shape;343;g3b2eb8d8fd5_0_279"/>
          <p:cNvPicPr preferRelativeResize="0"/>
          <p:nvPr/>
        </p:nvPicPr>
        <p:blipFill rotWithShape="1">
          <a:blip r:embed="rId3">
            <a:alphaModFix/>
          </a:blip>
          <a:srcRect b="0" l="22100" r="34801" t="0"/>
          <a:stretch/>
        </p:blipFill>
        <p:spPr>
          <a:xfrm>
            <a:off x="5822900" y="0"/>
            <a:ext cx="3321098" cy="51435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g3b2eb8d8fd5_0_326"/>
          <p:cNvSpPr txBox="1"/>
          <p:nvPr>
            <p:ph type="title"/>
          </p:nvPr>
        </p:nvSpPr>
        <p:spPr>
          <a:xfrm>
            <a:off x="676350" y="1387500"/>
            <a:ext cx="7791300" cy="23685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2520"/>
              <a:buNone/>
            </a:pPr>
            <a:r>
              <a:rPr lang="es" sz="5700"/>
              <a:t>Video </a:t>
            </a:r>
            <a:r>
              <a:rPr lang="es" sz="5700"/>
              <a:t>Demostración “ArchData”</a:t>
            </a:r>
            <a:endParaRPr sz="5700"/>
          </a:p>
        </p:txBody>
      </p:sp>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