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11888A7B-1E89-45E6-84F4-EF92B26189CD}">
      <dgm:prSet phldrT="[Text]"/>
      <dgm:spPr/>
      <dgm:t>
        <a:bodyPr rtlCol="0"/>
        <a:lstStyle/>
        <a:p>
          <a:pPr rtl="0"/>
          <a:r>
            <a:rPr lang="es" noProof="0" dirty="0" smtClean="0"/>
            <a:t>Líder de Grupo</a:t>
          </a:r>
          <a:endParaRPr lang="es" noProof="0" dirty="0"/>
        </a:p>
      </dgm:t>
    </dgm:pt>
    <dgm:pt modelId="{6043087E-917B-44BC-97F8-41385FD50DC3}" type="par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438F37F5-E676-4BB5-A241-95D895E1B43F}" type="sib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712EDDD5-F1C9-457B-A81D-F94868058B44}">
      <dgm:prSet phldrT="[Text]"/>
      <dgm:spPr/>
      <dgm:t>
        <a:bodyPr rtlCol="0"/>
        <a:lstStyle/>
        <a:p>
          <a:pPr rtl="0"/>
          <a:r>
            <a:rPr lang="es" noProof="0" dirty="0" smtClean="0"/>
            <a:t>Coordinador</a:t>
          </a:r>
          <a:endParaRPr lang="es" noProof="0" dirty="0"/>
        </a:p>
      </dgm:t>
    </dgm:pt>
    <dgm:pt modelId="{5E2CC1CB-7E12-4298-9BE5-B8F6683E4161}" type="par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630DB5C2-135D-425B-B7D5-1F5FFE12BF3B}" type="sib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356F6FEF-38C8-437A-8562-86A5ED3F5885}">
      <dgm:prSet phldrT="[Text]"/>
      <dgm:spPr/>
      <dgm:t>
        <a:bodyPr rtlCol="0"/>
        <a:lstStyle/>
        <a:p>
          <a:pPr rtl="0"/>
          <a:r>
            <a:rPr lang="es" noProof="0" dirty="0" smtClean="0"/>
            <a:t>Analista</a:t>
          </a:r>
          <a:endParaRPr lang="es" noProof="0" dirty="0"/>
        </a:p>
      </dgm:t>
    </dgm:pt>
    <dgm:pt modelId="{BD9B34C9-939F-47F5-A040-1B30C9EEA310}" type="par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665399A3-A410-4656-8F7E-3FAB641DE891}" type="sib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640CA9BD-09C1-4472-8DAC-0F150EC5E678}">
      <dgm:prSet phldrT="[Text]"/>
      <dgm:spPr/>
      <dgm:t>
        <a:bodyPr rtlCol="0"/>
        <a:lstStyle/>
        <a:p>
          <a:pPr rtl="0"/>
          <a:r>
            <a:rPr lang="es" noProof="0" dirty="0" smtClean="0"/>
            <a:t>Diseñador</a:t>
          </a:r>
          <a:endParaRPr lang="es" noProof="0" dirty="0"/>
        </a:p>
      </dgm:t>
    </dgm:pt>
    <dgm:pt modelId="{90609DF7-843B-4BEF-A3B5-89270E6B0951}" type="parTrans" cxnId="{957C551D-31A8-4286-A3AE-C5928DB663CE}">
      <dgm:prSet/>
      <dgm:spPr/>
      <dgm:t>
        <a:bodyPr rtlCol="0"/>
        <a:lstStyle/>
        <a:p>
          <a:pPr rtl="0"/>
          <a:endParaRPr lang="en-US"/>
        </a:p>
      </dgm:t>
    </dgm:pt>
    <dgm:pt modelId="{67B503AA-82FD-4AA4-8357-3D8B59D6160B}" type="sibTrans" cxnId="{957C551D-31A8-4286-A3AE-C5928DB663CE}">
      <dgm:prSet/>
      <dgm:spPr/>
      <dgm:t>
        <a:bodyPr rtlCol="0"/>
        <a:lstStyle/>
        <a:p>
          <a:pPr rtl="0"/>
          <a:endParaRPr lang="en-US"/>
        </a:p>
      </dgm:t>
    </dgm:pt>
    <dgm:pt modelId="{3682E360-8D9B-4692-B12D-B55253346AE4}">
      <dgm:prSet phldrT="[Text]"/>
      <dgm:spPr/>
      <dgm:t>
        <a:bodyPr rtlCol="0"/>
        <a:lstStyle/>
        <a:p>
          <a:pPr rtl="0"/>
          <a:r>
            <a:rPr lang="es" noProof="0" dirty="0" smtClean="0"/>
            <a:t>Ensamblador</a:t>
          </a:r>
          <a:endParaRPr lang="es" noProof="0" dirty="0"/>
        </a:p>
      </dgm:t>
    </dgm:pt>
    <dgm:pt modelId="{8B5D2E52-CA34-4F3A-9769-2758075D6C45}" type="parTrans" cxnId="{2D4FFD87-B89B-4A4E-9788-1D6226DAE5FE}">
      <dgm:prSet/>
      <dgm:spPr/>
      <dgm:t>
        <a:bodyPr/>
        <a:lstStyle/>
        <a:p>
          <a:endParaRPr lang="es-CL"/>
        </a:p>
      </dgm:t>
    </dgm:pt>
    <dgm:pt modelId="{D7821A8F-0066-4BAD-80B7-2519ACF8370F}" type="sibTrans" cxnId="{2D4FFD87-B89B-4A4E-9788-1D6226DAE5FE}">
      <dgm:prSet/>
      <dgm:spPr/>
      <dgm:t>
        <a:bodyPr/>
        <a:lstStyle/>
        <a:p>
          <a:endParaRPr lang="es-CL"/>
        </a:p>
      </dgm:t>
    </dgm:pt>
    <dgm:pt modelId="{9EEDBF9D-51AF-4EDC-B400-96BC86011C92}">
      <dgm:prSet phldrT="[Text]"/>
      <dgm:spPr/>
      <dgm:t>
        <a:bodyPr rtlCol="0"/>
        <a:lstStyle/>
        <a:p>
          <a:pPr rtl="0"/>
          <a:r>
            <a:rPr lang="es" noProof="0" dirty="0" smtClean="0"/>
            <a:t>Programador</a:t>
          </a:r>
          <a:endParaRPr lang="es" noProof="0" dirty="0"/>
        </a:p>
      </dgm:t>
    </dgm:pt>
    <dgm:pt modelId="{30356442-1309-43CC-B1CD-D08223F1BA5C}" type="parTrans" cxnId="{51788372-3C48-4C60-BF07-EB051775B063}">
      <dgm:prSet/>
      <dgm:spPr/>
      <dgm:t>
        <a:bodyPr/>
        <a:lstStyle/>
        <a:p>
          <a:endParaRPr lang="es-CL"/>
        </a:p>
      </dgm:t>
    </dgm:pt>
    <dgm:pt modelId="{329A1D66-27B9-40B6-976E-68F12FDEBB26}" type="sibTrans" cxnId="{51788372-3C48-4C60-BF07-EB051775B063}">
      <dgm:prSet/>
      <dgm:spPr/>
      <dgm:t>
        <a:bodyPr/>
        <a:lstStyle/>
        <a:p>
          <a:endParaRPr lang="es-CL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6"/>
      <dgm:spPr/>
      <dgm:t>
        <a:bodyPr/>
        <a:lstStyle/>
        <a:p>
          <a:endParaRPr lang="es-ES"/>
        </a:p>
      </dgm:t>
    </dgm:pt>
    <dgm:pt modelId="{3D63A849-6979-4CBB-87B8-091379322E44}" type="pres">
      <dgm:prSet presAssocID="{329A1D66-27B9-40B6-976E-68F12FDEBB26}" presName="sp" presStyleCnt="0"/>
      <dgm:spPr/>
    </dgm:pt>
    <dgm:pt modelId="{8C4E89BF-888A-457E-9568-648A84E3DA2D}" type="pres">
      <dgm:prSet presAssocID="{9EEDBF9D-51AF-4EDC-B400-96BC86011C92}" presName="arrowAndChildren" presStyleCnt="0"/>
      <dgm:spPr/>
    </dgm:pt>
    <dgm:pt modelId="{98414E05-5598-4601-B6D5-96B4B62020AF}" type="pres">
      <dgm:prSet presAssocID="{9EEDBF9D-51AF-4EDC-B400-96BC86011C92}" presName="parentTextArrow" presStyleLbl="node1" presStyleIdx="1" presStyleCnt="6"/>
      <dgm:spPr/>
      <dgm:t>
        <a:bodyPr/>
        <a:lstStyle/>
        <a:p>
          <a:endParaRPr lang="es-CL"/>
        </a:p>
      </dgm:t>
    </dgm:pt>
    <dgm:pt modelId="{E77EB7BB-1A40-4A12-B717-33C76466AD05}" type="pres">
      <dgm:prSet presAssocID="{D7821A8F-0066-4BAD-80B7-2519ACF8370F}" presName="sp" presStyleCnt="0"/>
      <dgm:spPr/>
    </dgm:pt>
    <dgm:pt modelId="{F51F29E4-35A0-44C3-95C3-089B716D379B}" type="pres">
      <dgm:prSet presAssocID="{3682E360-8D9B-4692-B12D-B55253346AE4}" presName="arrowAndChildren" presStyleCnt="0"/>
      <dgm:spPr/>
    </dgm:pt>
    <dgm:pt modelId="{00FBD5D9-282A-4596-8E4D-3BD2CD6B0D8E}" type="pres">
      <dgm:prSet presAssocID="{3682E360-8D9B-4692-B12D-B55253346AE4}" presName="parentTextArrow" presStyleLbl="node1" presStyleIdx="2" presStyleCnt="6"/>
      <dgm:spPr/>
      <dgm:t>
        <a:bodyPr/>
        <a:lstStyle/>
        <a:p>
          <a:endParaRPr lang="es-CL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3" presStyleCnt="6"/>
      <dgm:spPr/>
      <dgm:t>
        <a:bodyPr/>
        <a:lstStyle/>
        <a:p>
          <a:endParaRPr lang="es-ES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4" presStyleCnt="6"/>
      <dgm:spPr/>
      <dgm:t>
        <a:bodyPr/>
        <a:lstStyle/>
        <a:p>
          <a:endParaRPr lang="es-E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5" presStyleCnt="6" custLinFactX="-6203" custLinFactNeighborX="-100000" custLinFactNeighborY="-2053"/>
      <dgm:spPr/>
      <dgm:t>
        <a:bodyPr/>
        <a:lstStyle/>
        <a:p>
          <a:endParaRPr lang="es-ES"/>
        </a:p>
      </dgm:t>
    </dgm:pt>
  </dgm:ptLst>
  <dgm:cxnLst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2D4FFD87-B89B-4A4E-9788-1D6226DAE5FE}" srcId="{2EFB202A-8611-4DDC-831D-D12EB67B6CF7}" destId="{3682E360-8D9B-4692-B12D-B55253346AE4}" srcOrd="3" destOrd="0" parTransId="{8B5D2E52-CA34-4F3A-9769-2758075D6C45}" sibTransId="{D7821A8F-0066-4BAD-80B7-2519ACF8370F}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5E4C94A4-09AF-4043-82B1-4914373B9B75}" type="presOf" srcId="{3682E360-8D9B-4692-B12D-B55253346AE4}" destId="{00FBD5D9-282A-4596-8E4D-3BD2CD6B0D8E}" srcOrd="0" destOrd="0" presId="urn:microsoft.com/office/officeart/2005/8/layout/process4"/>
    <dgm:cxn modelId="{957C551D-31A8-4286-A3AE-C5928DB663CE}" srcId="{2EFB202A-8611-4DDC-831D-D12EB67B6CF7}" destId="{640CA9BD-09C1-4472-8DAC-0F150EC5E678}" srcOrd="5" destOrd="0" parTransId="{90609DF7-843B-4BEF-A3B5-89270E6B0951}" sibTransId="{67B503AA-82FD-4AA4-8357-3D8B59D6160B}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51788372-3C48-4C60-BF07-EB051775B063}" srcId="{2EFB202A-8611-4DDC-831D-D12EB67B6CF7}" destId="{9EEDBF9D-51AF-4EDC-B400-96BC86011C92}" srcOrd="4" destOrd="0" parTransId="{30356442-1309-43CC-B1CD-D08223F1BA5C}" sibTransId="{329A1D66-27B9-40B6-976E-68F12FDEBB26}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968EBD3F-6214-4AA5-A60F-49A4BAF537DF}" type="presOf" srcId="{9EEDBF9D-51AF-4EDC-B400-96BC86011C92}" destId="{98414E05-5598-4601-B6D5-96B4B62020AF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AAF11E61-A514-4FDC-A334-6AAFAC11A5B8}" type="presParOf" srcId="{812F39FC-2D1E-4DD1-A1A6-C7F9287A4AAB}" destId="{3D63A849-6979-4CBB-87B8-091379322E44}" srcOrd="1" destOrd="0" presId="urn:microsoft.com/office/officeart/2005/8/layout/process4"/>
    <dgm:cxn modelId="{FC19C2AA-F26E-46CE-BB89-EA4B1CF53B58}" type="presParOf" srcId="{812F39FC-2D1E-4DD1-A1A6-C7F9287A4AAB}" destId="{8C4E89BF-888A-457E-9568-648A84E3DA2D}" srcOrd="2" destOrd="0" presId="urn:microsoft.com/office/officeart/2005/8/layout/process4"/>
    <dgm:cxn modelId="{4B62C154-586C-40FF-A368-414726B1264E}" type="presParOf" srcId="{8C4E89BF-888A-457E-9568-648A84E3DA2D}" destId="{98414E05-5598-4601-B6D5-96B4B62020AF}" srcOrd="0" destOrd="0" presId="urn:microsoft.com/office/officeart/2005/8/layout/process4"/>
    <dgm:cxn modelId="{D38E19C4-0D99-4CC5-A884-AC9CCCDF0B3E}" type="presParOf" srcId="{812F39FC-2D1E-4DD1-A1A6-C7F9287A4AAB}" destId="{E77EB7BB-1A40-4A12-B717-33C76466AD05}" srcOrd="3" destOrd="0" presId="urn:microsoft.com/office/officeart/2005/8/layout/process4"/>
    <dgm:cxn modelId="{0CE7D68A-13F4-4DC2-83C3-35EBFA2C8F5C}" type="presParOf" srcId="{812F39FC-2D1E-4DD1-A1A6-C7F9287A4AAB}" destId="{F51F29E4-35A0-44C3-95C3-089B716D379B}" srcOrd="4" destOrd="0" presId="urn:microsoft.com/office/officeart/2005/8/layout/process4"/>
    <dgm:cxn modelId="{3880924E-6E89-4992-AFAC-9F57B3EBE3EA}" type="presParOf" srcId="{F51F29E4-35A0-44C3-95C3-089B716D379B}" destId="{00FBD5D9-282A-4596-8E4D-3BD2CD6B0D8E}" srcOrd="0" destOrd="0" presId="urn:microsoft.com/office/officeart/2005/8/layout/process4"/>
    <dgm:cxn modelId="{6FA0FB88-FED5-4DA9-8FB7-49F6DEA20B1D}" type="presParOf" srcId="{812F39FC-2D1E-4DD1-A1A6-C7F9287A4AAB}" destId="{2AB5853F-AA77-4431-82DF-105CEB2E1424}" srcOrd="5" destOrd="0" presId="urn:microsoft.com/office/officeart/2005/8/layout/process4"/>
    <dgm:cxn modelId="{52F7A226-0BC5-4418-B1BB-E2FD5547F031}" type="presParOf" srcId="{812F39FC-2D1E-4DD1-A1A6-C7F9287A4AAB}" destId="{EC667030-4855-4843-9717-7DF08446AEB5}" srcOrd="6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7" destOrd="0" presId="urn:microsoft.com/office/officeart/2005/8/layout/process4"/>
    <dgm:cxn modelId="{8AA3D574-35B2-4F26-9753-43647056D5BB}" type="presParOf" srcId="{812F39FC-2D1E-4DD1-A1A6-C7F9287A4AAB}" destId="{C4866045-B43B-429F-851C-E58098BA6DB8}" srcOrd="8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9" destOrd="0" presId="urn:microsoft.com/office/officeart/2005/8/layout/process4"/>
    <dgm:cxn modelId="{D11F7181-D05C-4ACC-A34B-6E9511FBE167}" type="presParOf" srcId="{812F39FC-2D1E-4DD1-A1A6-C7F9287A4AAB}" destId="{1C274FFF-1754-4900-887F-DFF5156E0B8D}" srcOrd="10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B9957-E809-4285-A870-20AA1AEAA8D7}">
      <dsp:nvSpPr>
        <dsp:cNvPr id="0" name=""/>
        <dsp:cNvSpPr/>
      </dsp:nvSpPr>
      <dsp:spPr>
        <a:xfrm>
          <a:off x="0" y="3308416"/>
          <a:ext cx="4094828" cy="434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Diseñador</a:t>
          </a:r>
          <a:endParaRPr lang="es" sz="1500" kern="1200" noProof="0" dirty="0"/>
        </a:p>
      </dsp:txBody>
      <dsp:txXfrm>
        <a:off x="0" y="3308416"/>
        <a:ext cx="4094828" cy="434227"/>
      </dsp:txXfrm>
    </dsp:sp>
    <dsp:sp modelId="{98414E05-5598-4601-B6D5-96B4B62020AF}">
      <dsp:nvSpPr>
        <dsp:cNvPr id="0" name=""/>
        <dsp:cNvSpPr/>
      </dsp:nvSpPr>
      <dsp:spPr>
        <a:xfrm rot="10800000">
          <a:off x="0" y="2647087"/>
          <a:ext cx="4094828" cy="66784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Programador</a:t>
          </a:r>
          <a:endParaRPr lang="es" sz="1500" kern="1200" noProof="0" dirty="0"/>
        </a:p>
      </dsp:txBody>
      <dsp:txXfrm rot="10800000">
        <a:off x="0" y="2647087"/>
        <a:ext cx="4094828" cy="433944"/>
      </dsp:txXfrm>
    </dsp:sp>
    <dsp:sp modelId="{00FBD5D9-282A-4596-8E4D-3BD2CD6B0D8E}">
      <dsp:nvSpPr>
        <dsp:cNvPr id="0" name=""/>
        <dsp:cNvSpPr/>
      </dsp:nvSpPr>
      <dsp:spPr>
        <a:xfrm rot="10800000">
          <a:off x="0" y="1985758"/>
          <a:ext cx="4094828" cy="66784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Ensamblador</a:t>
          </a:r>
          <a:endParaRPr lang="es" sz="1500" kern="1200" noProof="0" dirty="0"/>
        </a:p>
      </dsp:txBody>
      <dsp:txXfrm rot="10800000">
        <a:off x="0" y="1985758"/>
        <a:ext cx="4094828" cy="433944"/>
      </dsp:txXfrm>
    </dsp:sp>
    <dsp:sp modelId="{C830B7C4-5210-41AC-A88B-BECF7607C1E5}">
      <dsp:nvSpPr>
        <dsp:cNvPr id="0" name=""/>
        <dsp:cNvSpPr/>
      </dsp:nvSpPr>
      <dsp:spPr>
        <a:xfrm rot="10800000">
          <a:off x="0" y="1324429"/>
          <a:ext cx="4094828" cy="66784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Analista</a:t>
          </a:r>
          <a:endParaRPr lang="es" sz="1500" kern="1200" noProof="0" dirty="0"/>
        </a:p>
      </dsp:txBody>
      <dsp:txXfrm rot="10800000">
        <a:off x="0" y="1324429"/>
        <a:ext cx="4094828" cy="433944"/>
      </dsp:txXfrm>
    </dsp:sp>
    <dsp:sp modelId="{D5473CBC-EEC3-408A-B4A6-07882F253A8B}">
      <dsp:nvSpPr>
        <dsp:cNvPr id="0" name=""/>
        <dsp:cNvSpPr/>
      </dsp:nvSpPr>
      <dsp:spPr>
        <a:xfrm rot="10800000">
          <a:off x="0" y="663100"/>
          <a:ext cx="4094828" cy="66784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Coordinador</a:t>
          </a:r>
          <a:endParaRPr lang="es" sz="1500" kern="1200" noProof="0" dirty="0"/>
        </a:p>
      </dsp:txBody>
      <dsp:txXfrm rot="10800000">
        <a:off x="0" y="663100"/>
        <a:ext cx="4094828" cy="433944"/>
      </dsp:txXfrm>
    </dsp:sp>
    <dsp:sp modelId="{32FA43B7-34B4-4881-9A79-E3EDEC9D4CBF}">
      <dsp:nvSpPr>
        <dsp:cNvPr id="0" name=""/>
        <dsp:cNvSpPr/>
      </dsp:nvSpPr>
      <dsp:spPr>
        <a:xfrm rot="10800000">
          <a:off x="0" y="0"/>
          <a:ext cx="4094828" cy="66784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500" kern="1200" noProof="0" dirty="0" smtClean="0"/>
            <a:t>Líder de Grupo</a:t>
          </a:r>
          <a:endParaRPr lang="es" sz="1500" kern="1200" noProof="0" dirty="0"/>
        </a:p>
      </dsp:txBody>
      <dsp:txXfrm rot="10800000">
        <a:off x="0" y="0"/>
        <a:ext cx="4094828" cy="4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352395-1AEB-4317-8FBF-76B3F892E133}" type="datetime1">
              <a:rPr lang="es-ES" smtClean="0"/>
              <a:t>11/09/2017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6A53-D1B8-4E48-B2A1-5F9F232D50C8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375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188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72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63A0B-0AB0-4A00-A4B2-3FF1454F4C71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4B7F50-4B16-4A43-AC5E-B60D726CE620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2B14F-3395-4E65-8AC3-52BC76612979}" type="datetime1">
              <a:rPr lang="es-ES" noProof="0" smtClean="0"/>
              <a:t>11/09/2017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4A15-61A4-40CE-9F54-1A4B860DCEAD}" type="datetime1">
              <a:rPr lang="es-ES" noProof="0" smtClean="0"/>
              <a:t>11/09/2017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F397B3-1B87-43FA-8C97-E72B844712DC}" type="datetime1">
              <a:rPr lang="es-ES" noProof="0" smtClean="0"/>
              <a:t>11/09/2017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AC6B63-9EA6-453A-9419-839BA22E14BD}" type="datetime1">
              <a:rPr lang="es-ES" smtClean="0"/>
              <a:pPr/>
              <a:t>11/09/2017</a:t>
            </a:fld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91A91-982D-4D0A-97BA-3C973229C17D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A4C16-5248-430E-B264-231FA6214EAA}" type="datetime1">
              <a:rPr lang="es-ES" noProof="0" smtClean="0"/>
              <a:t>11/09/2017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8792BC-57D2-4D97-9D81-68C5B807A8FB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70DFA3D-F034-4938-9094-D7E14211575F}" type="datetime1">
              <a:rPr lang="es-ES" noProof="0" smtClean="0"/>
              <a:pPr/>
              <a:t>11/09/2017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344" y="3810434"/>
            <a:ext cx="8354142" cy="1765154"/>
          </a:xfrm>
        </p:spPr>
        <p:txBody>
          <a:bodyPr rtlCol="0">
            <a:normAutofit/>
          </a:bodyPr>
          <a:lstStyle/>
          <a:p>
            <a:pPr algn="ctr"/>
            <a:r>
              <a:rPr lang="es-ES" dirty="0" err="1" smtClean="0"/>
              <a:t>Rubik’s</a:t>
            </a:r>
            <a:r>
              <a:rPr lang="es-ES" dirty="0" smtClean="0"/>
              <a:t> </a:t>
            </a:r>
            <a:r>
              <a:rPr lang="es-ES" dirty="0"/>
              <a:t>Robot </a:t>
            </a:r>
            <a:r>
              <a:rPr lang="es-ES" dirty="0" err="1" smtClean="0"/>
              <a:t>Algorithms</a:t>
            </a:r>
            <a:r>
              <a:rPr lang="es-ES" dirty="0" smtClean="0"/>
              <a:t>: </a:t>
            </a:r>
            <a:r>
              <a:rPr lang="es-ES" dirty="0" err="1" smtClean="0"/>
              <a:t>Ourcube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08168" y="5338170"/>
            <a:ext cx="3745630" cy="474836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s-ES" dirty="0" smtClean="0"/>
              <a:t>Profesores: 	Ricardo Valdivia</a:t>
            </a:r>
            <a:br>
              <a:rPr lang="es-ES" dirty="0" smtClean="0"/>
            </a:br>
            <a:r>
              <a:rPr lang="es-ES" dirty="0" smtClean="0"/>
              <a:t>		Diego Aracena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CL" dirty="0"/>
              <a:t>Contenidos </a:t>
            </a:r>
            <a:r>
              <a:rPr lang="es-CL" dirty="0" smtClean="0"/>
              <a:t>Generales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809528" cy="4351338"/>
          </a:xfrm>
        </p:spPr>
        <p:txBody>
          <a:bodyPr rtlCol="0"/>
          <a:lstStyle/>
          <a:p>
            <a:pPr lvl="0"/>
            <a:r>
              <a:rPr lang="es-CL" dirty="0" smtClean="0"/>
              <a:t>¿</a:t>
            </a:r>
            <a:r>
              <a:rPr lang="es-CL" dirty="0"/>
              <a:t>Quiénes somos?</a:t>
            </a:r>
          </a:p>
          <a:p>
            <a:pPr lvl="0"/>
            <a:r>
              <a:rPr lang="es-CL" dirty="0"/>
              <a:t>Propósito</a:t>
            </a:r>
          </a:p>
          <a:p>
            <a:pPr lvl="0"/>
            <a:r>
              <a:rPr lang="es-CL" dirty="0"/>
              <a:t>Alcance</a:t>
            </a:r>
          </a:p>
          <a:p>
            <a:r>
              <a:rPr lang="es-CL" dirty="0"/>
              <a:t>Objetivos</a:t>
            </a:r>
            <a:endParaRPr lang="es-ES" dirty="0"/>
          </a:p>
        </p:txBody>
      </p:sp>
      <p:pic>
        <p:nvPicPr>
          <p:cNvPr id="1026" name="Picture 2" descr="Resultado de imagen para mindcub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08" y="1825625"/>
            <a:ext cx="3888432" cy="27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ubo rub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601658"/>
            <a:ext cx="1905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CL" b="1" u="sng" dirty="0"/>
              <a:t>Estructura Organizacional del Equipo</a:t>
            </a:r>
            <a:endParaRPr lang="es-ES" dirty="0"/>
          </a:p>
        </p:txBody>
      </p:sp>
      <p:sp>
        <p:nvSpPr>
          <p:cNvPr id="5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05672" cy="4351338"/>
          </a:xfrm>
        </p:spPr>
        <p:txBody>
          <a:bodyPr rtlCol="0"/>
          <a:lstStyle/>
          <a:p>
            <a:pPr lvl="0"/>
            <a:r>
              <a:rPr lang="es-CL" dirty="0"/>
              <a:t>Personal y miembros del equipo de trabajo</a:t>
            </a:r>
          </a:p>
          <a:p>
            <a:pPr lvl="0"/>
            <a:r>
              <a:rPr lang="es-CL" dirty="0"/>
              <a:t>Roles y responsabilidades</a:t>
            </a:r>
          </a:p>
          <a:p>
            <a:r>
              <a:rPr lang="es-CL" dirty="0"/>
              <a:t>Medios de </a:t>
            </a:r>
            <a:r>
              <a:rPr lang="es-CL" dirty="0" smtClean="0"/>
              <a:t>comunicación</a:t>
            </a:r>
          </a:p>
          <a:p>
            <a:r>
              <a:rPr lang="es-CL" dirty="0"/>
              <a:t>Planificación de Recursos Humanos</a:t>
            </a:r>
            <a:endParaRPr lang="es-ES" dirty="0"/>
          </a:p>
        </p:txBody>
      </p:sp>
      <p:graphicFrame>
        <p:nvGraphicFramePr>
          <p:cNvPr id="6" name="Marcador de posición de contenido 2" descr="Proceso segmentado en el que se muestran 4 tareas organizadas una debajo de la otra y se usan tres flechas que apuntan hacia abajo para indicar la progresión del primer paso al segundo y del segundo al tercero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593574"/>
              </p:ext>
            </p:extLst>
          </p:nvPr>
        </p:nvGraphicFramePr>
        <p:xfrm>
          <a:off x="5879976" y="1843997"/>
          <a:ext cx="40948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Título y diseño de contenido con tabla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54344" cy="4351338"/>
          </a:xfrm>
        </p:spPr>
        <p:txBody>
          <a:bodyPr rtlCol="0"/>
          <a:lstStyle/>
          <a:p>
            <a:pPr lvl="0"/>
            <a:r>
              <a:rPr lang="es-CL" dirty="0"/>
              <a:t>Actividades de </a:t>
            </a:r>
            <a:r>
              <a:rPr lang="es-CL" dirty="0" smtClean="0"/>
              <a:t>Avance / Asignación </a:t>
            </a:r>
            <a:r>
              <a:rPr lang="es-CL" dirty="0"/>
              <a:t>de </a:t>
            </a:r>
            <a:r>
              <a:rPr lang="es-CL" dirty="0" smtClean="0"/>
              <a:t>Tiempo</a:t>
            </a:r>
            <a:endParaRPr lang="es-CL" dirty="0"/>
          </a:p>
        </p:txBody>
      </p:sp>
      <p:graphicFrame>
        <p:nvGraphicFramePr>
          <p:cNvPr id="5" name="Marcador de posición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486588"/>
              </p:ext>
            </p:extLst>
          </p:nvPr>
        </p:nvGraphicFramePr>
        <p:xfrm>
          <a:off x="1127448" y="2348878"/>
          <a:ext cx="9721081" cy="40463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63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7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856"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Actividad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Desarrollo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Tiempo estimado</a:t>
                      </a:r>
                      <a:endParaRPr lang="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557"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Formulación del Proyecto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 panorama general</a:t>
                      </a:r>
                      <a:b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 del proyecto</a:t>
                      </a:r>
                      <a:endParaRPr lang="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2</a:t>
                      </a:r>
                      <a:r>
                        <a:rPr lang="es" baseline="0" noProof="0" dirty="0" smtClean="0"/>
                        <a:t> – 3 semanas</a:t>
                      </a:r>
                      <a:endParaRPr lang="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557"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Ejecución</a:t>
                      </a:r>
                      <a:r>
                        <a:rPr lang="es" baseline="0" noProof="0" dirty="0" smtClean="0"/>
                        <a:t> del Proyecto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del dilema presentado</a:t>
                      </a:r>
                      <a:b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Algoritmos</a:t>
                      </a:r>
                      <a:b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Codificación en lenguaje de programación </a:t>
                      </a:r>
                      <a:endParaRPr lang="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11-12</a:t>
                      </a:r>
                      <a:r>
                        <a:rPr lang="es" baseline="0" noProof="0" dirty="0" smtClean="0"/>
                        <a:t> semanas</a:t>
                      </a:r>
                      <a:endParaRPr lang="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557"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Finalización</a:t>
                      </a:r>
                      <a:r>
                        <a:rPr lang="es" baseline="0" noProof="0" dirty="0" smtClean="0"/>
                        <a:t> del Proyecto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y cierre del proyecto</a:t>
                      </a:r>
                    </a:p>
                    <a:p>
                      <a:pPr algn="ctr" rtl="0"/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1 semana</a:t>
                      </a:r>
                      <a:endParaRPr lang="es" noProof="0" dirty="0"/>
                    </a:p>
                  </a:txBody>
                  <a:tcPr anchor="ctr"/>
                </a:tc>
              </a:tr>
              <a:tr h="851557"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Actividades de Seguimiento</a:t>
                      </a:r>
                      <a:endParaRPr lang="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Bitácoras semanales</a:t>
                      </a:r>
                      <a:b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Reunión de Avance establecido</a:t>
                      </a:r>
                      <a:endParaRPr lang="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noProof="0" dirty="0" smtClean="0"/>
                        <a:t>14 semanas</a:t>
                      </a:r>
                      <a:endParaRPr lang="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una </a:t>
            </a:r>
            <a:r>
              <a:rPr lang="es-CL" dirty="0"/>
              <a:t>c</a:t>
            </a:r>
            <a:r>
              <a:rPr lang="es-CL" dirty="0" smtClean="0"/>
              <a:t>arta </a:t>
            </a:r>
            <a:r>
              <a:rPr lang="es-CL" dirty="0"/>
              <a:t>G</a:t>
            </a:r>
            <a:r>
              <a:rPr lang="es-CL" dirty="0" smtClean="0"/>
              <a:t>antt</a:t>
            </a:r>
            <a:endParaRPr lang="es-CL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03285"/>
              </p:ext>
            </p:extLst>
          </p:nvPr>
        </p:nvGraphicFramePr>
        <p:xfrm>
          <a:off x="838201" y="1916832"/>
          <a:ext cx="1073040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Hoja de cálculo" r:id="rId3" imgW="8896426" imgH="2676354" progId="Excel.Sheet.12">
                  <p:embed/>
                </p:oleObj>
              </mc:Choice>
              <mc:Fallback>
                <p:oleObj name="Hoja de cálculo" r:id="rId3" imgW="8896426" imgH="2676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1" y="1916832"/>
                        <a:ext cx="10730408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26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610"/>
          </a:xfrm>
        </p:spPr>
        <p:txBody>
          <a:bodyPr/>
          <a:lstStyle/>
          <a:p>
            <a:r>
              <a:rPr lang="es-CL" dirty="0" smtClean="0"/>
              <a:t>Plan de Riesgos </a:t>
            </a:r>
            <a:endParaRPr lang="es-C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02509"/>
              </p:ext>
            </p:extLst>
          </p:nvPr>
        </p:nvGraphicFramePr>
        <p:xfrm>
          <a:off x="838200" y="1268760"/>
          <a:ext cx="10515600" cy="534817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23658"/>
                <a:gridCol w="4196953"/>
                <a:gridCol w="2587107"/>
                <a:gridCol w="1707882"/>
              </a:tblGrid>
              <a:tr h="41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RIESGO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ACCIONES REMEDIALES 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PROBABILIDAD DE OCURRENCIA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NIVEL DE IMPACTO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531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Problemas de organización y del equipo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Realizar reuniones paulatinas y delegar funciones para todo personal del equipo, entre ello se escogerá un líder del equipo de trabajo.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50%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921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Poco aporte y participación de un miembro del equipo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Si un miembro del equipo, tiene una participación deficiente, el grupo de trabajo hablará con él, donde podrá delegar sus funciones, a un miembro más apto y realizar tareas que puedan favorecer tanto al equipo como al miembro de trabajo.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35%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614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Enfermedades del personal u/o accidentes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Reorganizar el equipo de tal forma que se pueda cubrir  en su totalidad la labor asignada a un miembro del equipo por algún otro miembro.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15%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3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767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Componentes defectuosos y/o faltas de componente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En caso de algún componente defectuoso, cambiarlo por un componente en buen estado. En caso de carencia de componente, se modificara el plano del robot e improvisar con otros componentes.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35%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52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Problemas económicos para costear materiales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Como Equipo, se llegará a un consenso para juntar fondos necesarios.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es-CL" sz="1200">
                          <a:effectLst/>
                        </a:rPr>
                        <a:t>		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10%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3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614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Reestructuración organizacional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Realizar un documento por parte de todo el equipo de trabajo, para poder ver, cuales son los objetivos cumplidos por el proyecto, cuales faltan por cumplir.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15%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  <a:tr h="79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Carencia de conocimiento y/o poca capacitación de un miembro del equipo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El miembro del equipo con carencias en el ámbito de la capacitación (que no maneje los conocimientos necesarios), se comprometerá a adquirir conocimientos mediante todos los recursos académicos disponibles.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35%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7" marR="678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27770"/>
          </a:xfrm>
        </p:spPr>
        <p:txBody>
          <a:bodyPr>
            <a:normAutofit/>
          </a:bodyPr>
          <a:lstStyle/>
          <a:p>
            <a:pPr algn="ctr"/>
            <a:r>
              <a:rPr lang="es-CL" sz="5400" dirty="0" smtClean="0"/>
              <a:t>Gracias por su Atención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314735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CETO DE CIUDAD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5_TF03031010_TF03031010.potx" id="{6502C5B4-BC1D-4665-B660-4778CE5B702E}" vid="{AC68B619-44AC-48CE-8735-52326BEA3D6C}"/>
    </a:ext>
  </a:extLst>
</a:theme>
</file>

<file path=ppt/theme/theme2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Fondo de presentación de un boceto de una ciudad con oficinas (pantalla panorámica)</Template>
  <TotalTime>701</TotalTime>
  <Words>393</Words>
  <Application>Microsoft Office PowerPoint</Application>
  <PresentationFormat>Panorámica</PresentationFormat>
  <Paragraphs>75</Paragraphs>
  <Slides>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Times New Roman</vt:lpstr>
      <vt:lpstr>BOCETO DE CIUDAD 16X9</vt:lpstr>
      <vt:lpstr>Hoja de cálculo de Microsoft Excel</vt:lpstr>
      <vt:lpstr>Rubik’s Robot Algorithms: Ourcube</vt:lpstr>
      <vt:lpstr>Contenidos Generales</vt:lpstr>
      <vt:lpstr>Estructura Organizacional del Equipo</vt:lpstr>
      <vt:lpstr>Título y diseño de contenido con tabla</vt:lpstr>
      <vt:lpstr>Desarrollo de una carta Gantt</vt:lpstr>
      <vt:lpstr>Plan de Riesgos 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Rubik’s Robot Algorithms: Ourcube</dc:title>
  <dc:creator>Lenovo</dc:creator>
  <cp:lastModifiedBy>Lenovo</cp:lastModifiedBy>
  <cp:revision>7</cp:revision>
  <dcterms:created xsi:type="dcterms:W3CDTF">2017-09-11T17:26:15Z</dcterms:created>
  <dcterms:modified xsi:type="dcterms:W3CDTF">2017-09-12T05:07:22Z</dcterms:modified>
</cp:coreProperties>
</file>