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D944-8C3C-4ECB-BC1B-0AC6E23D7A26}" type="datetimeFigureOut">
              <a:rPr lang="es-CL" smtClean="0"/>
              <a:t>11-09-2017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59D7-E296-4908-B420-B90488FE0BD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872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D944-8C3C-4ECB-BC1B-0AC6E23D7A26}" type="datetimeFigureOut">
              <a:rPr lang="es-CL" smtClean="0"/>
              <a:t>11-09-2017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59D7-E296-4908-B420-B90488FE0BD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4320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D944-8C3C-4ECB-BC1B-0AC6E23D7A26}" type="datetimeFigureOut">
              <a:rPr lang="es-CL" smtClean="0"/>
              <a:t>11-09-2017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59D7-E296-4908-B420-B90488FE0BDA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2205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D944-8C3C-4ECB-BC1B-0AC6E23D7A26}" type="datetimeFigureOut">
              <a:rPr lang="es-CL" smtClean="0"/>
              <a:t>11-09-2017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59D7-E296-4908-B420-B90488FE0BD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73845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D944-8C3C-4ECB-BC1B-0AC6E23D7A26}" type="datetimeFigureOut">
              <a:rPr lang="es-CL" smtClean="0"/>
              <a:t>11-09-2017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59D7-E296-4908-B420-B90488FE0BDA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38413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D944-8C3C-4ECB-BC1B-0AC6E23D7A26}" type="datetimeFigureOut">
              <a:rPr lang="es-CL" smtClean="0"/>
              <a:t>11-09-2017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59D7-E296-4908-B420-B90488FE0BD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35213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D944-8C3C-4ECB-BC1B-0AC6E23D7A26}" type="datetimeFigureOut">
              <a:rPr lang="es-CL" smtClean="0"/>
              <a:t>11-09-2017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59D7-E296-4908-B420-B90488FE0BD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85214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D944-8C3C-4ECB-BC1B-0AC6E23D7A26}" type="datetimeFigureOut">
              <a:rPr lang="es-CL" smtClean="0"/>
              <a:t>11-09-2017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59D7-E296-4908-B420-B90488FE0BD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677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D944-8C3C-4ECB-BC1B-0AC6E23D7A26}" type="datetimeFigureOut">
              <a:rPr lang="es-CL" smtClean="0"/>
              <a:t>11-09-2017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59D7-E296-4908-B420-B90488FE0BD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7267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D944-8C3C-4ECB-BC1B-0AC6E23D7A26}" type="datetimeFigureOut">
              <a:rPr lang="es-CL" smtClean="0"/>
              <a:t>11-09-2017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59D7-E296-4908-B420-B90488FE0BD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4502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D944-8C3C-4ECB-BC1B-0AC6E23D7A26}" type="datetimeFigureOut">
              <a:rPr lang="es-CL" smtClean="0"/>
              <a:t>11-09-2017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59D7-E296-4908-B420-B90488FE0BD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5849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D944-8C3C-4ECB-BC1B-0AC6E23D7A26}" type="datetimeFigureOut">
              <a:rPr lang="es-CL" smtClean="0"/>
              <a:t>11-09-2017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59D7-E296-4908-B420-B90488FE0BD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748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D944-8C3C-4ECB-BC1B-0AC6E23D7A26}" type="datetimeFigureOut">
              <a:rPr lang="es-CL" smtClean="0"/>
              <a:t>11-09-2017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59D7-E296-4908-B420-B90488FE0BD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5692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D944-8C3C-4ECB-BC1B-0AC6E23D7A26}" type="datetimeFigureOut">
              <a:rPr lang="es-CL" smtClean="0"/>
              <a:t>11-09-2017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59D7-E296-4908-B420-B90488FE0BD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9298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D944-8C3C-4ECB-BC1B-0AC6E23D7A26}" type="datetimeFigureOut">
              <a:rPr lang="es-CL" smtClean="0"/>
              <a:t>11-09-2017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59D7-E296-4908-B420-B90488FE0BD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8020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D944-8C3C-4ECB-BC1B-0AC6E23D7A26}" type="datetimeFigureOut">
              <a:rPr lang="es-CL" smtClean="0"/>
              <a:t>11-09-2017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F59D7-E296-4908-B420-B90488FE0BD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3579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DD944-8C3C-4ECB-BC1B-0AC6E23D7A26}" type="datetimeFigureOut">
              <a:rPr lang="es-CL" smtClean="0"/>
              <a:t>11-09-2017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4BF59D7-E296-4908-B420-B90488FE0BD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0004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71600" y="260648"/>
            <a:ext cx="5826719" cy="1646302"/>
          </a:xfrm>
        </p:spPr>
        <p:txBody>
          <a:bodyPr/>
          <a:lstStyle/>
          <a:p>
            <a:r>
              <a:rPr lang="en-US" dirty="0" smtClean="0"/>
              <a:t>Plan de Proyecto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7113813" cy="2042462"/>
          </a:xfrm>
        </p:spPr>
        <p:txBody>
          <a:bodyPr>
            <a:normAutofit fontScale="92500" lnSpcReduction="20000"/>
          </a:bodyPr>
          <a:lstStyle/>
          <a:p>
            <a:r>
              <a:rPr lang="es-CL" b="1" dirty="0" smtClean="0"/>
              <a:t>Nombres: </a:t>
            </a:r>
          </a:p>
          <a:p>
            <a:r>
              <a:rPr lang="es-CL" b="1" dirty="0" smtClean="0"/>
              <a:t>-Matías Aguayo Méndez</a:t>
            </a:r>
          </a:p>
          <a:p>
            <a:r>
              <a:rPr lang="es-CL" b="1" dirty="0" smtClean="0"/>
              <a:t>-Leonel Alarcón Bravo</a:t>
            </a:r>
          </a:p>
          <a:p>
            <a:r>
              <a:rPr lang="es-CL" b="1" dirty="0" smtClean="0"/>
              <a:t>-Camilo Mamani Cáceres</a:t>
            </a:r>
          </a:p>
          <a:p>
            <a:r>
              <a:rPr lang="es-CL" b="1" dirty="0" smtClean="0"/>
              <a:t>-José Vásquez Gutiérrez</a:t>
            </a:r>
          </a:p>
          <a:p>
            <a:r>
              <a:rPr lang="es-CL" b="1" dirty="0" smtClean="0"/>
              <a:t>-Gonzalo Vega Mujica</a:t>
            </a:r>
            <a:endParaRPr lang="es-CL" b="1" dirty="0"/>
          </a:p>
        </p:txBody>
      </p:sp>
      <p:pic>
        <p:nvPicPr>
          <p:cNvPr id="2052" name="Picture 4" descr="Resultado de imagen para cubo rubik 3x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861048"/>
            <a:ext cx="1978569" cy="1978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Resultado de imagen para cubo rubik 3x3 patrones 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716"/>
          <a:stretch/>
        </p:blipFill>
        <p:spPr bwMode="auto">
          <a:xfrm>
            <a:off x="3109164" y="3396532"/>
            <a:ext cx="2736303" cy="2443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angular 5"/>
          <p:cNvCxnSpPr>
            <a:stCxn id="2052" idx="3"/>
            <a:endCxn id="2056" idx="0"/>
          </p:cNvCxnSpPr>
          <p:nvPr/>
        </p:nvCxnSpPr>
        <p:spPr>
          <a:xfrm flipV="1">
            <a:off x="2374105" y="3396532"/>
            <a:ext cx="2103211" cy="1453801"/>
          </a:xfrm>
          <a:prstGeom prst="bentConnector4">
            <a:avLst>
              <a:gd name="adj1" fmla="val 17475"/>
              <a:gd name="adj2" fmla="val 156311"/>
            </a:avLst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402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Meta y </a:t>
            </a:r>
            <a:r>
              <a:rPr lang="es-CL" dirty="0" smtClean="0"/>
              <a:t>objetivos</a:t>
            </a:r>
            <a:r>
              <a:rPr lang="en-US" dirty="0" smtClean="0"/>
              <a:t>: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412776"/>
            <a:ext cx="6347714" cy="3880773"/>
          </a:xfrm>
        </p:spPr>
        <p:txBody>
          <a:bodyPr/>
          <a:lstStyle/>
          <a:p>
            <a:r>
              <a:rPr lang="es-CL" dirty="0" smtClean="0"/>
              <a:t>Lograr construir un robot que arme patrones de cubo </a:t>
            </a:r>
            <a:r>
              <a:rPr lang="es-CL" dirty="0" err="1" smtClean="0"/>
              <a:t>rubik</a:t>
            </a:r>
            <a:endParaRPr lang="es-CL" dirty="0" smtClean="0"/>
          </a:p>
          <a:p>
            <a:r>
              <a:rPr lang="es-CL" dirty="0" smtClean="0"/>
              <a:t>Comprender el funcionamiento de un robot NXT</a:t>
            </a:r>
            <a:endParaRPr lang="es-CL" dirty="0"/>
          </a:p>
        </p:txBody>
      </p:sp>
      <p:pic>
        <p:nvPicPr>
          <p:cNvPr id="1026" name="Picture 2" descr="C:\Users\Administrador\Downloads\21682354_1441509329273529_1818145727_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714322"/>
            <a:ext cx="4968552" cy="372641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060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Organización</a:t>
            </a:r>
            <a:r>
              <a:rPr lang="en-US" dirty="0" smtClean="0"/>
              <a:t> y </a:t>
            </a:r>
            <a:r>
              <a:rPr lang="es-CL" dirty="0" smtClean="0"/>
              <a:t>comunicación</a:t>
            </a:r>
            <a:r>
              <a:rPr lang="en-US" dirty="0" smtClean="0"/>
              <a:t> del </a:t>
            </a:r>
            <a:r>
              <a:rPr lang="es-CL" dirty="0" smtClean="0"/>
              <a:t>equipo</a:t>
            </a:r>
            <a:endParaRPr lang="es-CL" dirty="0"/>
          </a:p>
        </p:txBody>
      </p:sp>
      <p:pic>
        <p:nvPicPr>
          <p:cNvPr id="1026" name="Picture 2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576731"/>
            <a:ext cx="6413102" cy="4110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755576" y="1907309"/>
            <a:ext cx="62728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-Grupos de Facebook		-Juntas extraordinarias</a:t>
            </a:r>
          </a:p>
          <a:p>
            <a:r>
              <a:rPr lang="es-CL" dirty="0" smtClean="0"/>
              <a:t>-Grupos de WhatsApp		-</a:t>
            </a:r>
            <a:r>
              <a:rPr lang="es-CL" dirty="0" err="1" smtClean="0"/>
              <a:t>TeamSpeak</a:t>
            </a:r>
            <a:r>
              <a:rPr lang="es-CL" dirty="0" smtClean="0"/>
              <a:t> / </a:t>
            </a:r>
            <a:r>
              <a:rPr lang="es-CL" dirty="0" err="1" smtClean="0"/>
              <a:t>Discord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6101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¿Cómo llegar al objetivo?</a:t>
            </a:r>
            <a:endParaRPr lang="es-CL" dirty="0"/>
          </a:p>
        </p:txBody>
      </p:sp>
      <p:sp>
        <p:nvSpPr>
          <p:cNvPr id="4" name="CuadroTexto 3"/>
          <p:cNvSpPr txBox="1"/>
          <p:nvPr/>
        </p:nvSpPr>
        <p:spPr>
          <a:xfrm>
            <a:off x="467544" y="1930400"/>
            <a:ext cx="345638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/>
              <a:t>-Método de trabajo</a:t>
            </a:r>
          </a:p>
          <a:p>
            <a:endParaRPr lang="es-CL" sz="2400" dirty="0"/>
          </a:p>
          <a:p>
            <a:endParaRPr lang="es-CL" sz="2400" dirty="0" smtClean="0"/>
          </a:p>
          <a:p>
            <a:r>
              <a:rPr lang="es-CL" sz="2400" dirty="0" smtClean="0"/>
              <a:t>-Calculo de costes</a:t>
            </a:r>
            <a:endParaRPr lang="es-CL" sz="2400" dirty="0"/>
          </a:p>
          <a:p>
            <a:endParaRPr lang="es-CL" sz="2400" dirty="0" smtClean="0"/>
          </a:p>
          <a:p>
            <a:endParaRPr lang="es-CL" sz="2400" dirty="0"/>
          </a:p>
          <a:p>
            <a:r>
              <a:rPr lang="es-CL" sz="2400" dirty="0" smtClean="0"/>
              <a:t>-Pruebas Iniciales</a:t>
            </a:r>
          </a:p>
          <a:p>
            <a:endParaRPr lang="es-CL" sz="2400" dirty="0" smtClean="0"/>
          </a:p>
          <a:p>
            <a:endParaRPr lang="es-CL" sz="2400" dirty="0"/>
          </a:p>
          <a:p>
            <a:r>
              <a:rPr lang="es-CL" sz="2400" dirty="0" smtClean="0"/>
              <a:t>-Trabajo de código</a:t>
            </a:r>
            <a:endParaRPr lang="es-CL" sz="2400" dirty="0"/>
          </a:p>
        </p:txBody>
      </p:sp>
      <p:pic>
        <p:nvPicPr>
          <p:cNvPr id="3074" name="Picture 2" descr="Resultado de imagen para diner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823226"/>
            <a:ext cx="1872208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Resultado de imagen para hombre preguntand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4686" y="1484784"/>
            <a:ext cx="2088232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8352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Riesgos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547607"/>
            <a:ext cx="8496944" cy="3880773"/>
          </a:xfrm>
        </p:spPr>
        <p:txBody>
          <a:bodyPr/>
          <a:lstStyle/>
          <a:p>
            <a:r>
              <a:rPr lang="es-CL" dirty="0" smtClean="0"/>
              <a:t>-Baja motivación					-Irresponsabilidad del personal</a:t>
            </a:r>
          </a:p>
          <a:p>
            <a:r>
              <a:rPr lang="es-CL" dirty="0" smtClean="0"/>
              <a:t>-Accidentes y/o Enfermedades		-Fallas técnicas</a:t>
            </a:r>
            <a:endParaRPr lang="es-CL" dirty="0"/>
          </a:p>
        </p:txBody>
      </p:sp>
      <p:pic>
        <p:nvPicPr>
          <p:cNvPr id="2050" name="Picture 2" descr="C:\Users\Administrador\Desktop\a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786940"/>
            <a:ext cx="3312368" cy="2711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dministrador\Desktop\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996952"/>
            <a:ext cx="2775622" cy="2775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724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233</TotalTime>
  <Words>80</Words>
  <Application>Microsoft Office PowerPoint</Application>
  <PresentationFormat>Presentación en pantalla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Faceta</vt:lpstr>
      <vt:lpstr>Plan de Proyecto</vt:lpstr>
      <vt:lpstr>Meta y objetivos:</vt:lpstr>
      <vt:lpstr>Organización y comunicación del equipo</vt:lpstr>
      <vt:lpstr>¿Cómo llegar al objetivo?</vt:lpstr>
      <vt:lpstr>Riesgos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Matías Zeretto Aguayo Mendez</cp:lastModifiedBy>
  <cp:revision>8</cp:revision>
  <dcterms:created xsi:type="dcterms:W3CDTF">2017-09-10T21:49:50Z</dcterms:created>
  <dcterms:modified xsi:type="dcterms:W3CDTF">2017-09-12T02:17:58Z</dcterms:modified>
</cp:coreProperties>
</file>