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7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432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20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7384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3841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3521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8521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67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726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450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584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4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569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9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802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357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DD944-8C3C-4ECB-BC1B-0AC6E23D7A26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BF59D7-E296-4908-B420-B90488FE0BD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000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5826719" cy="1646302"/>
          </a:xfrm>
        </p:spPr>
        <p:txBody>
          <a:bodyPr/>
          <a:lstStyle/>
          <a:p>
            <a:r>
              <a:rPr lang="en-US" dirty="0" smtClean="0"/>
              <a:t>Plan de Proyecto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7113813" cy="2042462"/>
          </a:xfrm>
        </p:spPr>
        <p:txBody>
          <a:bodyPr>
            <a:normAutofit fontScale="92500" lnSpcReduction="20000"/>
          </a:bodyPr>
          <a:lstStyle/>
          <a:p>
            <a:r>
              <a:rPr lang="es-CL" b="1" dirty="0" smtClean="0"/>
              <a:t>Nombres: </a:t>
            </a:r>
          </a:p>
          <a:p>
            <a:r>
              <a:rPr lang="es-CL" b="1" dirty="0" smtClean="0"/>
              <a:t>-Matías Aguayo Méndez</a:t>
            </a:r>
          </a:p>
          <a:p>
            <a:r>
              <a:rPr lang="es-CL" b="1" dirty="0" smtClean="0"/>
              <a:t>-Leonel Alarcón Bravo</a:t>
            </a:r>
          </a:p>
          <a:p>
            <a:r>
              <a:rPr lang="es-CL" b="1" dirty="0" smtClean="0"/>
              <a:t>-Camilo Mamani Cáceres</a:t>
            </a:r>
          </a:p>
          <a:p>
            <a:r>
              <a:rPr lang="es-CL" b="1" dirty="0" smtClean="0"/>
              <a:t>-José Vásquez Gutiérrez</a:t>
            </a:r>
          </a:p>
          <a:p>
            <a:r>
              <a:rPr lang="es-CL" b="1" dirty="0" smtClean="0"/>
              <a:t>-Gonzalo Vega Mujica</a:t>
            </a:r>
            <a:endParaRPr lang="es-CL" b="1" dirty="0"/>
          </a:p>
        </p:txBody>
      </p:sp>
      <p:pic>
        <p:nvPicPr>
          <p:cNvPr id="2052" name="Picture 4" descr="Resultado de imagen para cubo rubik 3x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1048"/>
            <a:ext cx="1978569" cy="197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sultado de imagen para cubo rubik 3x3 patrones 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16"/>
          <a:stretch/>
        </p:blipFill>
        <p:spPr bwMode="auto">
          <a:xfrm>
            <a:off x="3109164" y="3396532"/>
            <a:ext cx="2736303" cy="244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angular 5"/>
          <p:cNvCxnSpPr>
            <a:stCxn id="2052" idx="3"/>
            <a:endCxn id="2056" idx="0"/>
          </p:cNvCxnSpPr>
          <p:nvPr/>
        </p:nvCxnSpPr>
        <p:spPr>
          <a:xfrm flipV="1">
            <a:off x="2374105" y="3396532"/>
            <a:ext cx="2103211" cy="1453801"/>
          </a:xfrm>
          <a:prstGeom prst="bentConnector4">
            <a:avLst>
              <a:gd name="adj1" fmla="val 17475"/>
              <a:gd name="adj2" fmla="val 156311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0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 y </a:t>
            </a:r>
            <a:r>
              <a:rPr lang="es-CL" dirty="0" smtClean="0"/>
              <a:t>objetivos</a:t>
            </a:r>
            <a:r>
              <a:rPr lang="en-US" dirty="0" smtClean="0"/>
              <a:t>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12776"/>
            <a:ext cx="6347714" cy="3880773"/>
          </a:xfrm>
        </p:spPr>
        <p:txBody>
          <a:bodyPr/>
          <a:lstStyle/>
          <a:p>
            <a:r>
              <a:rPr lang="es-CL" dirty="0" smtClean="0"/>
              <a:t>Lograr construir un robot que arme patrones de cubo </a:t>
            </a:r>
            <a:r>
              <a:rPr lang="es-CL" dirty="0" err="1" smtClean="0"/>
              <a:t>rubik</a:t>
            </a:r>
            <a:endParaRPr lang="es-CL" dirty="0" smtClean="0"/>
          </a:p>
          <a:p>
            <a:r>
              <a:rPr lang="es-CL" dirty="0" smtClean="0"/>
              <a:t>Comprender el funcionamiento de un robot NXT</a:t>
            </a:r>
            <a:endParaRPr lang="es-CL" dirty="0"/>
          </a:p>
        </p:txBody>
      </p:sp>
      <p:pic>
        <p:nvPicPr>
          <p:cNvPr id="1026" name="Picture 2" descr="C:\Users\Administrador\Downloads\21682354_1441509329273529_1818145727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14322"/>
            <a:ext cx="4968552" cy="37264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60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Organización</a:t>
            </a:r>
            <a:r>
              <a:rPr lang="en-US" dirty="0" smtClean="0"/>
              <a:t> y </a:t>
            </a:r>
            <a:r>
              <a:rPr lang="es-CL" dirty="0" smtClean="0"/>
              <a:t>comunicación</a:t>
            </a:r>
            <a:r>
              <a:rPr lang="en-US" dirty="0" smtClean="0"/>
              <a:t> del </a:t>
            </a:r>
            <a:r>
              <a:rPr lang="es-CL" dirty="0" smtClean="0"/>
              <a:t>equipo</a:t>
            </a:r>
            <a:endParaRPr lang="es-CL" dirty="0"/>
          </a:p>
        </p:txBody>
      </p: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76731"/>
            <a:ext cx="6413102" cy="411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755576" y="1907309"/>
            <a:ext cx="6272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-Grupos de Facebook		-Juntas extraordinarias</a:t>
            </a:r>
          </a:p>
          <a:p>
            <a:r>
              <a:rPr lang="es-CL" dirty="0" smtClean="0"/>
              <a:t>-Grupos de WhatsApp		-</a:t>
            </a:r>
            <a:r>
              <a:rPr lang="es-CL" dirty="0" err="1" smtClean="0"/>
              <a:t>TeamSpeak</a:t>
            </a:r>
            <a:r>
              <a:rPr lang="es-CL" dirty="0" smtClean="0"/>
              <a:t> / </a:t>
            </a:r>
            <a:r>
              <a:rPr lang="es-CL" dirty="0" err="1" smtClean="0"/>
              <a:t>Discord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10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¿Cómo llegar al objetivo?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467544" y="1930400"/>
            <a:ext cx="34563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-Método de trabajo</a:t>
            </a:r>
          </a:p>
          <a:p>
            <a:endParaRPr lang="es-CL" sz="2400" dirty="0"/>
          </a:p>
          <a:p>
            <a:endParaRPr lang="es-CL" sz="2400" dirty="0" smtClean="0"/>
          </a:p>
          <a:p>
            <a:r>
              <a:rPr lang="es-CL" sz="2400" dirty="0" smtClean="0"/>
              <a:t>-Calculo de costes</a:t>
            </a:r>
            <a:endParaRPr lang="es-CL" sz="2400" dirty="0"/>
          </a:p>
          <a:p>
            <a:endParaRPr lang="es-CL" sz="2400" dirty="0" smtClean="0"/>
          </a:p>
          <a:p>
            <a:endParaRPr lang="es-CL" sz="2400" dirty="0"/>
          </a:p>
          <a:p>
            <a:r>
              <a:rPr lang="es-CL" sz="2400" dirty="0" smtClean="0"/>
              <a:t>-Pruebas Iniciales</a:t>
            </a:r>
          </a:p>
          <a:p>
            <a:endParaRPr lang="es-CL" sz="2400" dirty="0" smtClean="0"/>
          </a:p>
          <a:p>
            <a:endParaRPr lang="es-CL" sz="2400" dirty="0"/>
          </a:p>
          <a:p>
            <a:r>
              <a:rPr lang="es-CL" sz="2400" dirty="0" smtClean="0"/>
              <a:t>-Trabajo de código</a:t>
            </a:r>
            <a:endParaRPr lang="es-CL" sz="2400" dirty="0"/>
          </a:p>
        </p:txBody>
      </p:sp>
      <p:pic>
        <p:nvPicPr>
          <p:cNvPr id="3074" name="Picture 2" descr="Resultado de imagen para dine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823226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n para hombre preguntan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686" y="1484784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35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Riesgos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547607"/>
            <a:ext cx="8496944" cy="3880773"/>
          </a:xfrm>
        </p:spPr>
        <p:txBody>
          <a:bodyPr/>
          <a:lstStyle/>
          <a:p>
            <a:r>
              <a:rPr lang="es-CL" dirty="0" smtClean="0"/>
              <a:t>-Baja motivación					-Irresponsabilidad del personal</a:t>
            </a:r>
          </a:p>
          <a:p>
            <a:r>
              <a:rPr lang="es-CL" dirty="0" smtClean="0"/>
              <a:t>-Accidentes y/o Enfermedades		-Fallas técnicas</a:t>
            </a:r>
            <a:endParaRPr lang="es-CL" dirty="0"/>
          </a:p>
        </p:txBody>
      </p:sp>
      <p:pic>
        <p:nvPicPr>
          <p:cNvPr id="2050" name="Picture 2" descr="C:\Users\Administrador\Desktop\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6940"/>
            <a:ext cx="3312368" cy="271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istrador\Desktop\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96952"/>
            <a:ext cx="2775622" cy="277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2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</TotalTime>
  <Words>80</Words>
  <Application>Microsoft Office PowerPoint</Application>
  <PresentationFormat>Presentación en pantalla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Plan de Proyecto</vt:lpstr>
      <vt:lpstr>Meta y objetivos:</vt:lpstr>
      <vt:lpstr>Organización y comunicación del equipo</vt:lpstr>
      <vt:lpstr>¿Cómo llegar al objetivo?</vt:lpstr>
      <vt:lpstr>Riesgos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Matías Zeretto Aguayo Mendez</cp:lastModifiedBy>
  <cp:revision>8</cp:revision>
  <dcterms:created xsi:type="dcterms:W3CDTF">2017-09-10T21:49:50Z</dcterms:created>
  <dcterms:modified xsi:type="dcterms:W3CDTF">2017-09-12T02:17:58Z</dcterms:modified>
</cp:coreProperties>
</file>