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9"/>
  </p:notesMasterIdLst>
  <p:sldIdLst>
    <p:sldId id="269" r:id="rId2"/>
    <p:sldId id="274" r:id="rId3"/>
    <p:sldId id="257" r:id="rId4"/>
    <p:sldId id="270" r:id="rId5"/>
    <p:sldId id="273" r:id="rId6"/>
    <p:sldId id="258" r:id="rId7"/>
    <p:sldId id="275" r:id="rId8"/>
    <p:sldId id="260" r:id="rId9"/>
    <p:sldId id="276" r:id="rId10"/>
    <p:sldId id="262" r:id="rId11"/>
    <p:sldId id="263" r:id="rId12"/>
    <p:sldId id="264" r:id="rId13"/>
    <p:sldId id="265" r:id="rId14"/>
    <p:sldId id="277" r:id="rId15"/>
    <p:sldId id="266" r:id="rId16"/>
    <p:sldId id="267" r:id="rId17"/>
    <p:sldId id="287" r:id="rId18"/>
    <p:sldId id="288" r:id="rId19"/>
    <p:sldId id="289" r:id="rId20"/>
    <p:sldId id="292" r:id="rId21"/>
    <p:sldId id="293" r:id="rId22"/>
    <p:sldId id="294" r:id="rId23"/>
    <p:sldId id="297" r:id="rId24"/>
    <p:sldId id="278" r:id="rId25"/>
    <p:sldId id="279" r:id="rId26"/>
    <p:sldId id="280" r:id="rId27"/>
    <p:sldId id="281" r:id="rId28"/>
    <p:sldId id="284" r:id="rId29"/>
    <p:sldId id="286" r:id="rId30"/>
    <p:sldId id="285" r:id="rId31"/>
    <p:sldId id="282" r:id="rId32"/>
    <p:sldId id="295" r:id="rId33"/>
    <p:sldId id="290" r:id="rId34"/>
    <p:sldId id="291" r:id="rId35"/>
    <p:sldId id="298" r:id="rId36"/>
    <p:sldId id="299" r:id="rId37"/>
    <p:sldId id="268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0B2"/>
    <a:srgbClr val="F4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/>
    <p:restoredTop sz="94671"/>
  </p:normalViewPr>
  <p:slideViewPr>
    <p:cSldViewPr snapToGrid="0">
      <p:cViewPr>
        <p:scale>
          <a:sx n="142" d="100"/>
          <a:sy n="142" d="100"/>
        </p:scale>
        <p:origin x="2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52D4C-7199-F649-91D9-8F9F31AC085F}" type="doc">
      <dgm:prSet loTypeId="urn:microsoft.com/office/officeart/2005/8/layout/hierarchy6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A1C07A6-105D-9243-BC75-F21EC40078C4}">
      <dgm:prSet phldrT="[Text]" custT="1"/>
      <dgm:spPr>
        <a:ln w="31750">
          <a:solidFill>
            <a:srgbClr val="36B0B2"/>
          </a:solidFill>
        </a:ln>
      </dgm:spPr>
      <dgm:t>
        <a:bodyPr/>
        <a:lstStyle/>
        <a:p>
          <a:r>
            <a:rPr lang="en-US" sz="1200" dirty="0">
              <a:latin typeface="Ayuthaya" pitchFamily="2" charset="-34"/>
              <a:ea typeface="Ayuthaya" pitchFamily="2" charset="-34"/>
              <a:cs typeface="Ayuthaya" pitchFamily="2" charset="-34"/>
            </a:rPr>
            <a:t>Diego Valencia</a:t>
          </a:r>
        </a:p>
      </dgm:t>
    </dgm:pt>
    <dgm:pt modelId="{9C9CF7B8-21E2-0F46-B1A3-8F2269288C5C}" type="parTrans" cxnId="{C2D06B78-E55A-1144-8BD9-C314AB76CDC0}">
      <dgm:prSet/>
      <dgm:spPr/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CB05A3D7-B5D9-8C4D-8253-60F2E8BF6522}" type="sibTrans" cxnId="{C2D06B78-E55A-1144-8BD9-C314AB76CDC0}">
      <dgm:prSet/>
      <dgm:spPr/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F2DDD070-8EB5-B649-BB0D-6449B6C856D5}">
      <dgm:prSet phldrT="[Text]" custT="1"/>
      <dgm:spPr>
        <a:ln w="25400">
          <a:solidFill>
            <a:srgbClr val="F46C66"/>
          </a:solidFill>
        </a:ln>
      </dgm:spPr>
      <dgm:t>
        <a:bodyPr/>
        <a:lstStyle/>
        <a:p>
          <a:r>
            <a:rPr lang="en-US" sz="1200" dirty="0">
              <a:latin typeface="Ayuthaya" pitchFamily="2" charset="-34"/>
              <a:ea typeface="Ayuthaya" pitchFamily="2" charset="-34"/>
              <a:cs typeface="Ayuthaya" pitchFamily="2" charset="-34"/>
            </a:rPr>
            <a:t>Fabián Urrutia</a:t>
          </a:r>
        </a:p>
      </dgm:t>
    </dgm:pt>
    <dgm:pt modelId="{0BA16BFC-DC7B-5440-BE49-775EBCF7E9FD}" type="parTrans" cxnId="{92FAE4D3-2F83-5943-906E-D049FFABEB43}">
      <dgm:prSet/>
      <dgm:spPr>
        <a:ln>
          <a:solidFill>
            <a:srgbClr val="F46C66"/>
          </a:solidFill>
        </a:ln>
      </dgm:spPr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5DC6B3B5-708B-6C44-A3A3-CC09502F75F9}" type="sibTrans" cxnId="{92FAE4D3-2F83-5943-906E-D049FFABEB43}">
      <dgm:prSet/>
      <dgm:spPr/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5BF0D4E2-07AD-BD4E-9C61-DD49A9C9EBFA}">
      <dgm:prSet phldrT="[Text]" custT="1"/>
      <dgm:spPr>
        <a:ln w="25400">
          <a:solidFill>
            <a:srgbClr val="F46C66"/>
          </a:solidFill>
        </a:ln>
      </dgm:spPr>
      <dgm:t>
        <a:bodyPr/>
        <a:lstStyle/>
        <a:p>
          <a:r>
            <a:rPr lang="en-US" sz="1200" dirty="0">
              <a:latin typeface="Ayuthaya" pitchFamily="2" charset="-34"/>
              <a:ea typeface="Ayuthaya" pitchFamily="2" charset="-34"/>
              <a:cs typeface="Ayuthaya" pitchFamily="2" charset="-34"/>
            </a:rPr>
            <a:t>Daniela </a:t>
          </a:r>
          <a:r>
            <a:rPr lang="en-US" sz="1200" dirty="0" err="1">
              <a:latin typeface="Ayuthaya" pitchFamily="2" charset="-34"/>
              <a:ea typeface="Ayuthaya" pitchFamily="2" charset="-34"/>
              <a:cs typeface="Ayuthaya" pitchFamily="2" charset="-34"/>
            </a:rPr>
            <a:t>Oñate</a:t>
          </a:r>
          <a:endParaRPr lang="en-US" sz="1200" dirty="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6D527F14-0615-1844-A01D-038733188015}" type="parTrans" cxnId="{BB10EF98-91CC-BA4A-9688-16A985FAF5C2}">
      <dgm:prSet/>
      <dgm:spPr>
        <a:ln>
          <a:solidFill>
            <a:srgbClr val="F46C66"/>
          </a:solidFill>
        </a:ln>
      </dgm:spPr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E1502517-646E-1849-B3D3-D5A819670C31}" type="sibTrans" cxnId="{BB10EF98-91CC-BA4A-9688-16A985FAF5C2}">
      <dgm:prSet/>
      <dgm:spPr/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B474036D-EF0C-B64D-B93A-504960575D46}">
      <dgm:prSet phldrT="[Text]" custT="1"/>
      <dgm:spPr>
        <a:ln w="25400">
          <a:solidFill>
            <a:srgbClr val="F46C66"/>
          </a:solidFill>
        </a:ln>
      </dgm:spPr>
      <dgm:t>
        <a:bodyPr/>
        <a:lstStyle/>
        <a:p>
          <a:r>
            <a:rPr lang="en-US" sz="1200" dirty="0">
              <a:latin typeface="Ayuthaya" pitchFamily="2" charset="-34"/>
              <a:ea typeface="Ayuthaya" pitchFamily="2" charset="-34"/>
              <a:cs typeface="Ayuthaya" pitchFamily="2" charset="-34"/>
            </a:rPr>
            <a:t>Luis </a:t>
          </a:r>
          <a:r>
            <a:rPr lang="en-US" sz="1200" dirty="0" err="1">
              <a:latin typeface="Ayuthaya" pitchFamily="2" charset="-34"/>
              <a:ea typeface="Ayuthaya" pitchFamily="2" charset="-34"/>
              <a:cs typeface="Ayuthaya" pitchFamily="2" charset="-34"/>
            </a:rPr>
            <a:t>Lecaros</a:t>
          </a:r>
          <a:endParaRPr lang="en-US" sz="1200" dirty="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23D7D273-9FB0-E04B-823D-E9AF715EB017}" type="parTrans" cxnId="{E3751874-1EA0-E14C-87FA-D22A0DC484E2}">
      <dgm:prSet/>
      <dgm:spPr>
        <a:ln>
          <a:solidFill>
            <a:srgbClr val="F46C66"/>
          </a:solidFill>
        </a:ln>
      </dgm:spPr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16EB88DC-AE39-B84C-A119-57AE6529728D}" type="sibTrans" cxnId="{E3751874-1EA0-E14C-87FA-D22A0DC484E2}">
      <dgm:prSet/>
      <dgm:spPr/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E85A622E-6ED1-9447-BCCB-5B5E58A05EE1}">
      <dgm:prSet phldrT="[Text]" custT="1"/>
      <dgm:spPr>
        <a:ln w="25400">
          <a:solidFill>
            <a:srgbClr val="F46C66"/>
          </a:solidFill>
        </a:ln>
      </dgm:spPr>
      <dgm:t>
        <a:bodyPr/>
        <a:lstStyle/>
        <a:p>
          <a:r>
            <a:rPr lang="en-US" sz="1200" dirty="0">
              <a:latin typeface="Ayuthaya" pitchFamily="2" charset="-34"/>
              <a:ea typeface="Ayuthaya" pitchFamily="2" charset="-34"/>
              <a:cs typeface="Ayuthaya" pitchFamily="2" charset="-34"/>
            </a:rPr>
            <a:t>Charlotte Soto</a:t>
          </a:r>
        </a:p>
      </dgm:t>
    </dgm:pt>
    <dgm:pt modelId="{8F439297-D3AF-2646-BCCA-2178F762B651}" type="parTrans" cxnId="{E7E1B61E-85A9-FD4A-8330-B2070BD0EDC3}">
      <dgm:prSet/>
      <dgm:spPr>
        <a:ln>
          <a:solidFill>
            <a:srgbClr val="F46C66"/>
          </a:solidFill>
        </a:ln>
      </dgm:spPr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B85F6DB4-F5D6-DC44-AA1C-5A39DE18BABD}" type="sibTrans" cxnId="{E7E1B61E-85A9-FD4A-8330-B2070BD0EDC3}">
      <dgm:prSet/>
      <dgm:spPr/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4859E3B5-8974-424F-A6BD-5C1A03AE336F}">
      <dgm:prSet phldrT="[Text]" custT="1"/>
      <dgm:spPr>
        <a:ln w="25400">
          <a:solidFill>
            <a:srgbClr val="F46C66"/>
          </a:solidFill>
        </a:ln>
      </dgm:spPr>
      <dgm:t>
        <a:bodyPr/>
        <a:lstStyle/>
        <a:p>
          <a:r>
            <a:rPr lang="en-US" sz="1200" dirty="0">
              <a:latin typeface="Ayuthaya" pitchFamily="2" charset="-34"/>
              <a:ea typeface="Ayuthaya" pitchFamily="2" charset="-34"/>
              <a:cs typeface="Ayuthaya" pitchFamily="2" charset="-34"/>
            </a:rPr>
            <a:t>Manuel Tapia</a:t>
          </a:r>
        </a:p>
      </dgm:t>
    </dgm:pt>
    <dgm:pt modelId="{983B131E-92F5-6B46-A724-C9957CF5B319}" type="parTrans" cxnId="{22706733-8AA1-D545-BB9D-999B63B1D840}">
      <dgm:prSet/>
      <dgm:spPr>
        <a:ln>
          <a:solidFill>
            <a:srgbClr val="F46C66"/>
          </a:solidFill>
        </a:ln>
      </dgm:spPr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0ACECE77-710A-E647-9A28-552F943DADD0}" type="sibTrans" cxnId="{22706733-8AA1-D545-BB9D-999B63B1D840}">
      <dgm:prSet/>
      <dgm:spPr/>
      <dgm:t>
        <a:bodyPr/>
        <a:lstStyle/>
        <a:p>
          <a:endParaRPr lang="en-US" sz="1600">
            <a:latin typeface="Ayuthaya" pitchFamily="2" charset="-34"/>
            <a:ea typeface="Ayuthaya" pitchFamily="2" charset="-34"/>
            <a:cs typeface="Ayuthaya" pitchFamily="2" charset="-34"/>
          </a:endParaRPr>
        </a:p>
      </dgm:t>
    </dgm:pt>
    <dgm:pt modelId="{C5672FBC-5C25-1B4C-9529-7581A0250D8E}" type="pres">
      <dgm:prSet presAssocID="{00052D4C-7199-F649-91D9-8F9F31AC085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727BCFE-1AC0-2542-AE23-F790A5DEA579}" type="pres">
      <dgm:prSet presAssocID="{00052D4C-7199-F649-91D9-8F9F31AC085F}" presName="hierFlow" presStyleCnt="0"/>
      <dgm:spPr/>
    </dgm:pt>
    <dgm:pt modelId="{D6FE8289-FE6F-014C-AE1F-C7EA50D1636E}" type="pres">
      <dgm:prSet presAssocID="{00052D4C-7199-F649-91D9-8F9F31AC085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C044382-2B00-EA44-95A0-5EFA1673BD08}" type="pres">
      <dgm:prSet presAssocID="{7A1C07A6-105D-9243-BC75-F21EC40078C4}" presName="Name14" presStyleCnt="0"/>
      <dgm:spPr/>
    </dgm:pt>
    <dgm:pt modelId="{E590FD1C-E9EB-104C-917C-A0C864F99F47}" type="pres">
      <dgm:prSet presAssocID="{7A1C07A6-105D-9243-BC75-F21EC40078C4}" presName="level1Shape" presStyleLbl="node0" presStyleIdx="0" presStyleCnt="1">
        <dgm:presLayoutVars>
          <dgm:chPref val="3"/>
        </dgm:presLayoutVars>
      </dgm:prSet>
      <dgm:spPr/>
    </dgm:pt>
    <dgm:pt modelId="{B8AF5883-255B-9246-B6E3-9B2EBC30DD7E}" type="pres">
      <dgm:prSet presAssocID="{7A1C07A6-105D-9243-BC75-F21EC40078C4}" presName="hierChild2" presStyleCnt="0"/>
      <dgm:spPr/>
    </dgm:pt>
    <dgm:pt modelId="{851A23D7-262E-EB4E-964E-E7ADC0991B88}" type="pres">
      <dgm:prSet presAssocID="{0BA16BFC-DC7B-5440-BE49-775EBCF7E9FD}" presName="Name19" presStyleLbl="parChTrans1D2" presStyleIdx="0" presStyleCnt="5"/>
      <dgm:spPr/>
    </dgm:pt>
    <dgm:pt modelId="{8A43437B-F900-3346-8BC3-95364F070BF1}" type="pres">
      <dgm:prSet presAssocID="{F2DDD070-8EB5-B649-BB0D-6449B6C856D5}" presName="Name21" presStyleCnt="0"/>
      <dgm:spPr/>
    </dgm:pt>
    <dgm:pt modelId="{9118A13A-AA52-8E4A-BF29-4278B80BC854}" type="pres">
      <dgm:prSet presAssocID="{F2DDD070-8EB5-B649-BB0D-6449B6C856D5}" presName="level2Shape" presStyleLbl="node2" presStyleIdx="0" presStyleCnt="5"/>
      <dgm:spPr/>
    </dgm:pt>
    <dgm:pt modelId="{D004FA9B-2A21-B94E-AFD2-EAAD73A828C7}" type="pres">
      <dgm:prSet presAssocID="{F2DDD070-8EB5-B649-BB0D-6449B6C856D5}" presName="hierChild3" presStyleCnt="0"/>
      <dgm:spPr/>
    </dgm:pt>
    <dgm:pt modelId="{5A4983B8-EE87-124A-AB08-F7E365470563}" type="pres">
      <dgm:prSet presAssocID="{6D527F14-0615-1844-A01D-038733188015}" presName="Name19" presStyleLbl="parChTrans1D2" presStyleIdx="1" presStyleCnt="5"/>
      <dgm:spPr/>
    </dgm:pt>
    <dgm:pt modelId="{C13A3DD8-592F-2643-8E80-D52E24A147B2}" type="pres">
      <dgm:prSet presAssocID="{5BF0D4E2-07AD-BD4E-9C61-DD49A9C9EBFA}" presName="Name21" presStyleCnt="0"/>
      <dgm:spPr/>
    </dgm:pt>
    <dgm:pt modelId="{66772D08-18C3-E549-B2A2-1F6C009FEAFB}" type="pres">
      <dgm:prSet presAssocID="{5BF0D4E2-07AD-BD4E-9C61-DD49A9C9EBFA}" presName="level2Shape" presStyleLbl="node2" presStyleIdx="1" presStyleCnt="5"/>
      <dgm:spPr/>
    </dgm:pt>
    <dgm:pt modelId="{828C537C-4E60-5445-B1D2-28428E21E823}" type="pres">
      <dgm:prSet presAssocID="{5BF0D4E2-07AD-BD4E-9C61-DD49A9C9EBFA}" presName="hierChild3" presStyleCnt="0"/>
      <dgm:spPr/>
    </dgm:pt>
    <dgm:pt modelId="{E278FC62-F751-4047-9080-BB66A0400E1D}" type="pres">
      <dgm:prSet presAssocID="{23D7D273-9FB0-E04B-823D-E9AF715EB017}" presName="Name19" presStyleLbl="parChTrans1D2" presStyleIdx="2" presStyleCnt="5"/>
      <dgm:spPr/>
    </dgm:pt>
    <dgm:pt modelId="{29162133-08FC-FF4D-8E38-DCD82C5133F1}" type="pres">
      <dgm:prSet presAssocID="{B474036D-EF0C-B64D-B93A-504960575D46}" presName="Name21" presStyleCnt="0"/>
      <dgm:spPr/>
    </dgm:pt>
    <dgm:pt modelId="{CE2D658D-29B1-1A41-9D92-217DCA21DD36}" type="pres">
      <dgm:prSet presAssocID="{B474036D-EF0C-B64D-B93A-504960575D46}" presName="level2Shape" presStyleLbl="node2" presStyleIdx="2" presStyleCnt="5"/>
      <dgm:spPr/>
    </dgm:pt>
    <dgm:pt modelId="{1F957D9A-CE8D-C944-AFA8-9591329463AD}" type="pres">
      <dgm:prSet presAssocID="{B474036D-EF0C-B64D-B93A-504960575D46}" presName="hierChild3" presStyleCnt="0"/>
      <dgm:spPr/>
    </dgm:pt>
    <dgm:pt modelId="{E6EF900E-506C-E143-BABF-046603C9747D}" type="pres">
      <dgm:prSet presAssocID="{8F439297-D3AF-2646-BCCA-2178F762B651}" presName="Name19" presStyleLbl="parChTrans1D2" presStyleIdx="3" presStyleCnt="5"/>
      <dgm:spPr/>
    </dgm:pt>
    <dgm:pt modelId="{D1913D1F-F45A-D84A-8764-6CCA06D25D21}" type="pres">
      <dgm:prSet presAssocID="{E85A622E-6ED1-9447-BCCB-5B5E58A05EE1}" presName="Name21" presStyleCnt="0"/>
      <dgm:spPr/>
    </dgm:pt>
    <dgm:pt modelId="{01266046-1479-0743-BC55-D89D2FDCFE44}" type="pres">
      <dgm:prSet presAssocID="{E85A622E-6ED1-9447-BCCB-5B5E58A05EE1}" presName="level2Shape" presStyleLbl="node2" presStyleIdx="3" presStyleCnt="5"/>
      <dgm:spPr/>
    </dgm:pt>
    <dgm:pt modelId="{7003CB14-E067-5D4B-923A-D3BF9CFBF96A}" type="pres">
      <dgm:prSet presAssocID="{E85A622E-6ED1-9447-BCCB-5B5E58A05EE1}" presName="hierChild3" presStyleCnt="0"/>
      <dgm:spPr/>
    </dgm:pt>
    <dgm:pt modelId="{D2A92BBF-789C-C848-8ED3-EB407372E2FF}" type="pres">
      <dgm:prSet presAssocID="{983B131E-92F5-6B46-A724-C9957CF5B319}" presName="Name19" presStyleLbl="parChTrans1D2" presStyleIdx="4" presStyleCnt="5"/>
      <dgm:spPr/>
    </dgm:pt>
    <dgm:pt modelId="{96D48C2B-9E09-7649-A9EA-E3006CD8358C}" type="pres">
      <dgm:prSet presAssocID="{4859E3B5-8974-424F-A6BD-5C1A03AE336F}" presName="Name21" presStyleCnt="0"/>
      <dgm:spPr/>
    </dgm:pt>
    <dgm:pt modelId="{78592D72-3A9B-4E40-8D01-79C366B8C973}" type="pres">
      <dgm:prSet presAssocID="{4859E3B5-8974-424F-A6BD-5C1A03AE336F}" presName="level2Shape" presStyleLbl="node2" presStyleIdx="4" presStyleCnt="5"/>
      <dgm:spPr/>
    </dgm:pt>
    <dgm:pt modelId="{2DD0485F-77E4-4A42-8D2D-60A93469E23D}" type="pres">
      <dgm:prSet presAssocID="{4859E3B5-8974-424F-A6BD-5C1A03AE336F}" presName="hierChild3" presStyleCnt="0"/>
      <dgm:spPr/>
    </dgm:pt>
    <dgm:pt modelId="{DC171351-CD11-AA48-8747-9525FB4A5431}" type="pres">
      <dgm:prSet presAssocID="{00052D4C-7199-F649-91D9-8F9F31AC085F}" presName="bgShapesFlow" presStyleCnt="0"/>
      <dgm:spPr/>
    </dgm:pt>
  </dgm:ptLst>
  <dgm:cxnLst>
    <dgm:cxn modelId="{E7E1B61E-85A9-FD4A-8330-B2070BD0EDC3}" srcId="{7A1C07A6-105D-9243-BC75-F21EC40078C4}" destId="{E85A622E-6ED1-9447-BCCB-5B5E58A05EE1}" srcOrd="3" destOrd="0" parTransId="{8F439297-D3AF-2646-BCCA-2178F762B651}" sibTransId="{B85F6DB4-F5D6-DC44-AA1C-5A39DE18BABD}"/>
    <dgm:cxn modelId="{22706733-8AA1-D545-BB9D-999B63B1D840}" srcId="{7A1C07A6-105D-9243-BC75-F21EC40078C4}" destId="{4859E3B5-8974-424F-A6BD-5C1A03AE336F}" srcOrd="4" destOrd="0" parTransId="{983B131E-92F5-6B46-A724-C9957CF5B319}" sibTransId="{0ACECE77-710A-E647-9A28-552F943DADD0}"/>
    <dgm:cxn modelId="{0ECFA941-2643-5F41-B1AA-D9D5135CBAC1}" type="presOf" srcId="{7A1C07A6-105D-9243-BC75-F21EC40078C4}" destId="{E590FD1C-E9EB-104C-917C-A0C864F99F47}" srcOrd="0" destOrd="0" presId="urn:microsoft.com/office/officeart/2005/8/layout/hierarchy6"/>
    <dgm:cxn modelId="{2EF1C34F-972E-524D-A576-058068A75E81}" type="presOf" srcId="{6D527F14-0615-1844-A01D-038733188015}" destId="{5A4983B8-EE87-124A-AB08-F7E365470563}" srcOrd="0" destOrd="0" presId="urn:microsoft.com/office/officeart/2005/8/layout/hierarchy6"/>
    <dgm:cxn modelId="{D8D7BC52-8AC7-2847-A6B7-304BD6E064F2}" type="presOf" srcId="{00052D4C-7199-F649-91D9-8F9F31AC085F}" destId="{C5672FBC-5C25-1B4C-9529-7581A0250D8E}" srcOrd="0" destOrd="0" presId="urn:microsoft.com/office/officeart/2005/8/layout/hierarchy6"/>
    <dgm:cxn modelId="{8E11A655-D1DB-B94B-A42B-88C1640B4E3A}" type="presOf" srcId="{B474036D-EF0C-B64D-B93A-504960575D46}" destId="{CE2D658D-29B1-1A41-9D92-217DCA21DD36}" srcOrd="0" destOrd="0" presId="urn:microsoft.com/office/officeart/2005/8/layout/hierarchy6"/>
    <dgm:cxn modelId="{AD609566-447A-BF40-9915-DD06592776C9}" type="presOf" srcId="{8F439297-D3AF-2646-BCCA-2178F762B651}" destId="{E6EF900E-506C-E143-BABF-046603C9747D}" srcOrd="0" destOrd="0" presId="urn:microsoft.com/office/officeart/2005/8/layout/hierarchy6"/>
    <dgm:cxn modelId="{E3751874-1EA0-E14C-87FA-D22A0DC484E2}" srcId="{7A1C07A6-105D-9243-BC75-F21EC40078C4}" destId="{B474036D-EF0C-B64D-B93A-504960575D46}" srcOrd="2" destOrd="0" parTransId="{23D7D273-9FB0-E04B-823D-E9AF715EB017}" sibTransId="{16EB88DC-AE39-B84C-A119-57AE6529728D}"/>
    <dgm:cxn modelId="{C2D06B78-E55A-1144-8BD9-C314AB76CDC0}" srcId="{00052D4C-7199-F649-91D9-8F9F31AC085F}" destId="{7A1C07A6-105D-9243-BC75-F21EC40078C4}" srcOrd="0" destOrd="0" parTransId="{9C9CF7B8-21E2-0F46-B1A3-8F2269288C5C}" sibTransId="{CB05A3D7-B5D9-8C4D-8253-60F2E8BF6522}"/>
    <dgm:cxn modelId="{A347E58E-5A14-2C47-8301-E0D83C179729}" type="presOf" srcId="{E85A622E-6ED1-9447-BCCB-5B5E58A05EE1}" destId="{01266046-1479-0743-BC55-D89D2FDCFE44}" srcOrd="0" destOrd="0" presId="urn:microsoft.com/office/officeart/2005/8/layout/hierarchy6"/>
    <dgm:cxn modelId="{BB10EF98-91CC-BA4A-9688-16A985FAF5C2}" srcId="{7A1C07A6-105D-9243-BC75-F21EC40078C4}" destId="{5BF0D4E2-07AD-BD4E-9C61-DD49A9C9EBFA}" srcOrd="1" destOrd="0" parTransId="{6D527F14-0615-1844-A01D-038733188015}" sibTransId="{E1502517-646E-1849-B3D3-D5A819670C31}"/>
    <dgm:cxn modelId="{A974A19B-0A00-1C4F-8B2B-06985CA025F2}" type="presOf" srcId="{4859E3B5-8974-424F-A6BD-5C1A03AE336F}" destId="{78592D72-3A9B-4E40-8D01-79C366B8C973}" srcOrd="0" destOrd="0" presId="urn:microsoft.com/office/officeart/2005/8/layout/hierarchy6"/>
    <dgm:cxn modelId="{03806FC3-0726-4F42-AC4F-707745446C73}" type="presOf" srcId="{5BF0D4E2-07AD-BD4E-9C61-DD49A9C9EBFA}" destId="{66772D08-18C3-E549-B2A2-1F6C009FEAFB}" srcOrd="0" destOrd="0" presId="urn:microsoft.com/office/officeart/2005/8/layout/hierarchy6"/>
    <dgm:cxn modelId="{92FAE4D3-2F83-5943-906E-D049FFABEB43}" srcId="{7A1C07A6-105D-9243-BC75-F21EC40078C4}" destId="{F2DDD070-8EB5-B649-BB0D-6449B6C856D5}" srcOrd="0" destOrd="0" parTransId="{0BA16BFC-DC7B-5440-BE49-775EBCF7E9FD}" sibTransId="{5DC6B3B5-708B-6C44-A3A3-CC09502F75F9}"/>
    <dgm:cxn modelId="{2344FDE0-0C25-D048-BEDA-AD0D4D5DF6B8}" type="presOf" srcId="{F2DDD070-8EB5-B649-BB0D-6449B6C856D5}" destId="{9118A13A-AA52-8E4A-BF29-4278B80BC854}" srcOrd="0" destOrd="0" presId="urn:microsoft.com/office/officeart/2005/8/layout/hierarchy6"/>
    <dgm:cxn modelId="{4C7225E9-F56E-394F-840A-55FAE4B88466}" type="presOf" srcId="{23D7D273-9FB0-E04B-823D-E9AF715EB017}" destId="{E278FC62-F751-4047-9080-BB66A0400E1D}" srcOrd="0" destOrd="0" presId="urn:microsoft.com/office/officeart/2005/8/layout/hierarchy6"/>
    <dgm:cxn modelId="{B7911EF1-BCAA-4249-B392-E359D423AC93}" type="presOf" srcId="{983B131E-92F5-6B46-A724-C9957CF5B319}" destId="{D2A92BBF-789C-C848-8ED3-EB407372E2FF}" srcOrd="0" destOrd="0" presId="urn:microsoft.com/office/officeart/2005/8/layout/hierarchy6"/>
    <dgm:cxn modelId="{1708D3F1-5F43-7146-84AF-ABF66D9BFAB0}" type="presOf" srcId="{0BA16BFC-DC7B-5440-BE49-775EBCF7E9FD}" destId="{851A23D7-262E-EB4E-964E-E7ADC0991B88}" srcOrd="0" destOrd="0" presId="urn:microsoft.com/office/officeart/2005/8/layout/hierarchy6"/>
    <dgm:cxn modelId="{549DAFFF-018A-FF4C-88CC-C9DC8E706AE4}" type="presParOf" srcId="{C5672FBC-5C25-1B4C-9529-7581A0250D8E}" destId="{7727BCFE-1AC0-2542-AE23-F790A5DEA579}" srcOrd="0" destOrd="0" presId="urn:microsoft.com/office/officeart/2005/8/layout/hierarchy6"/>
    <dgm:cxn modelId="{01E855DB-6DD0-544C-8F49-AD64E9B4DD81}" type="presParOf" srcId="{7727BCFE-1AC0-2542-AE23-F790A5DEA579}" destId="{D6FE8289-FE6F-014C-AE1F-C7EA50D1636E}" srcOrd="0" destOrd="0" presId="urn:microsoft.com/office/officeart/2005/8/layout/hierarchy6"/>
    <dgm:cxn modelId="{DB84D466-3A8F-D048-8603-488D10C83F6F}" type="presParOf" srcId="{D6FE8289-FE6F-014C-AE1F-C7EA50D1636E}" destId="{3C044382-2B00-EA44-95A0-5EFA1673BD08}" srcOrd="0" destOrd="0" presId="urn:microsoft.com/office/officeart/2005/8/layout/hierarchy6"/>
    <dgm:cxn modelId="{7366339F-A06B-864B-8AE9-74F26663868A}" type="presParOf" srcId="{3C044382-2B00-EA44-95A0-5EFA1673BD08}" destId="{E590FD1C-E9EB-104C-917C-A0C864F99F47}" srcOrd="0" destOrd="0" presId="urn:microsoft.com/office/officeart/2005/8/layout/hierarchy6"/>
    <dgm:cxn modelId="{97160B5E-7F58-FD42-9865-0C666D8D27E4}" type="presParOf" srcId="{3C044382-2B00-EA44-95A0-5EFA1673BD08}" destId="{B8AF5883-255B-9246-B6E3-9B2EBC30DD7E}" srcOrd="1" destOrd="0" presId="urn:microsoft.com/office/officeart/2005/8/layout/hierarchy6"/>
    <dgm:cxn modelId="{2311FC98-0343-C348-9D62-09451BF5B24F}" type="presParOf" srcId="{B8AF5883-255B-9246-B6E3-9B2EBC30DD7E}" destId="{851A23D7-262E-EB4E-964E-E7ADC0991B88}" srcOrd="0" destOrd="0" presId="urn:microsoft.com/office/officeart/2005/8/layout/hierarchy6"/>
    <dgm:cxn modelId="{93E08F77-B77C-7F4D-BA08-BA36845B1362}" type="presParOf" srcId="{B8AF5883-255B-9246-B6E3-9B2EBC30DD7E}" destId="{8A43437B-F900-3346-8BC3-95364F070BF1}" srcOrd="1" destOrd="0" presId="urn:microsoft.com/office/officeart/2005/8/layout/hierarchy6"/>
    <dgm:cxn modelId="{EF8F8158-5EE7-2343-9136-09B1D43BB1FC}" type="presParOf" srcId="{8A43437B-F900-3346-8BC3-95364F070BF1}" destId="{9118A13A-AA52-8E4A-BF29-4278B80BC854}" srcOrd="0" destOrd="0" presId="urn:microsoft.com/office/officeart/2005/8/layout/hierarchy6"/>
    <dgm:cxn modelId="{1491F991-FA1C-E04B-9DB0-56565A8750D7}" type="presParOf" srcId="{8A43437B-F900-3346-8BC3-95364F070BF1}" destId="{D004FA9B-2A21-B94E-AFD2-EAAD73A828C7}" srcOrd="1" destOrd="0" presId="urn:microsoft.com/office/officeart/2005/8/layout/hierarchy6"/>
    <dgm:cxn modelId="{6E1F3119-0553-7140-9665-E21D158C8F99}" type="presParOf" srcId="{B8AF5883-255B-9246-B6E3-9B2EBC30DD7E}" destId="{5A4983B8-EE87-124A-AB08-F7E365470563}" srcOrd="2" destOrd="0" presId="urn:microsoft.com/office/officeart/2005/8/layout/hierarchy6"/>
    <dgm:cxn modelId="{F3D08817-ABDE-2B4B-AFBE-20423860B344}" type="presParOf" srcId="{B8AF5883-255B-9246-B6E3-9B2EBC30DD7E}" destId="{C13A3DD8-592F-2643-8E80-D52E24A147B2}" srcOrd="3" destOrd="0" presId="urn:microsoft.com/office/officeart/2005/8/layout/hierarchy6"/>
    <dgm:cxn modelId="{DABD03D1-C6A5-1342-BED6-23909C639762}" type="presParOf" srcId="{C13A3DD8-592F-2643-8E80-D52E24A147B2}" destId="{66772D08-18C3-E549-B2A2-1F6C009FEAFB}" srcOrd="0" destOrd="0" presId="urn:microsoft.com/office/officeart/2005/8/layout/hierarchy6"/>
    <dgm:cxn modelId="{4FEBBCF4-0312-7D4E-A79F-7E94CFCB4D7A}" type="presParOf" srcId="{C13A3DD8-592F-2643-8E80-D52E24A147B2}" destId="{828C537C-4E60-5445-B1D2-28428E21E823}" srcOrd="1" destOrd="0" presId="urn:microsoft.com/office/officeart/2005/8/layout/hierarchy6"/>
    <dgm:cxn modelId="{375B33B8-7559-7B47-ADB5-1035E5BD7133}" type="presParOf" srcId="{B8AF5883-255B-9246-B6E3-9B2EBC30DD7E}" destId="{E278FC62-F751-4047-9080-BB66A0400E1D}" srcOrd="4" destOrd="0" presId="urn:microsoft.com/office/officeart/2005/8/layout/hierarchy6"/>
    <dgm:cxn modelId="{1034F46D-31A2-914D-83A7-13F33AB386E1}" type="presParOf" srcId="{B8AF5883-255B-9246-B6E3-9B2EBC30DD7E}" destId="{29162133-08FC-FF4D-8E38-DCD82C5133F1}" srcOrd="5" destOrd="0" presId="urn:microsoft.com/office/officeart/2005/8/layout/hierarchy6"/>
    <dgm:cxn modelId="{1D7D6EDA-CCF1-EA43-A324-218889C89ACD}" type="presParOf" srcId="{29162133-08FC-FF4D-8E38-DCD82C5133F1}" destId="{CE2D658D-29B1-1A41-9D92-217DCA21DD36}" srcOrd="0" destOrd="0" presId="urn:microsoft.com/office/officeart/2005/8/layout/hierarchy6"/>
    <dgm:cxn modelId="{C6B755AD-1A69-744E-9B9F-AE9D30765F2E}" type="presParOf" srcId="{29162133-08FC-FF4D-8E38-DCD82C5133F1}" destId="{1F957D9A-CE8D-C944-AFA8-9591329463AD}" srcOrd="1" destOrd="0" presId="urn:microsoft.com/office/officeart/2005/8/layout/hierarchy6"/>
    <dgm:cxn modelId="{D5164219-1032-A942-8378-EC40122C075E}" type="presParOf" srcId="{B8AF5883-255B-9246-B6E3-9B2EBC30DD7E}" destId="{E6EF900E-506C-E143-BABF-046603C9747D}" srcOrd="6" destOrd="0" presId="urn:microsoft.com/office/officeart/2005/8/layout/hierarchy6"/>
    <dgm:cxn modelId="{D297F933-BC65-0B4D-82F9-2B18FF1AA0C4}" type="presParOf" srcId="{B8AF5883-255B-9246-B6E3-9B2EBC30DD7E}" destId="{D1913D1F-F45A-D84A-8764-6CCA06D25D21}" srcOrd="7" destOrd="0" presId="urn:microsoft.com/office/officeart/2005/8/layout/hierarchy6"/>
    <dgm:cxn modelId="{D10737F7-ECDF-7E49-856B-64457D374BF2}" type="presParOf" srcId="{D1913D1F-F45A-D84A-8764-6CCA06D25D21}" destId="{01266046-1479-0743-BC55-D89D2FDCFE44}" srcOrd="0" destOrd="0" presId="urn:microsoft.com/office/officeart/2005/8/layout/hierarchy6"/>
    <dgm:cxn modelId="{FA18B93F-CAC3-FC4B-90DE-41F510F8E81E}" type="presParOf" srcId="{D1913D1F-F45A-D84A-8764-6CCA06D25D21}" destId="{7003CB14-E067-5D4B-923A-D3BF9CFBF96A}" srcOrd="1" destOrd="0" presId="urn:microsoft.com/office/officeart/2005/8/layout/hierarchy6"/>
    <dgm:cxn modelId="{A364B4F4-7563-9746-B462-46FB473BDB75}" type="presParOf" srcId="{B8AF5883-255B-9246-B6E3-9B2EBC30DD7E}" destId="{D2A92BBF-789C-C848-8ED3-EB407372E2FF}" srcOrd="8" destOrd="0" presId="urn:microsoft.com/office/officeart/2005/8/layout/hierarchy6"/>
    <dgm:cxn modelId="{28E5F6D8-F3AE-0A49-A51B-A133623FA795}" type="presParOf" srcId="{B8AF5883-255B-9246-B6E3-9B2EBC30DD7E}" destId="{96D48C2B-9E09-7649-A9EA-E3006CD8358C}" srcOrd="9" destOrd="0" presId="urn:microsoft.com/office/officeart/2005/8/layout/hierarchy6"/>
    <dgm:cxn modelId="{DA775110-64F0-1149-ACD7-2D4A87C1A3E2}" type="presParOf" srcId="{96D48C2B-9E09-7649-A9EA-E3006CD8358C}" destId="{78592D72-3A9B-4E40-8D01-79C366B8C973}" srcOrd="0" destOrd="0" presId="urn:microsoft.com/office/officeart/2005/8/layout/hierarchy6"/>
    <dgm:cxn modelId="{330D6BAB-F201-1243-9D67-EDFD81554ADE}" type="presParOf" srcId="{96D48C2B-9E09-7649-A9EA-E3006CD8358C}" destId="{2DD0485F-77E4-4A42-8D2D-60A93469E23D}" srcOrd="1" destOrd="0" presId="urn:microsoft.com/office/officeart/2005/8/layout/hierarchy6"/>
    <dgm:cxn modelId="{3466FAD2-8F07-BF4D-8128-65CA2ADA35EE}" type="presParOf" srcId="{C5672FBC-5C25-1B4C-9529-7581A0250D8E}" destId="{DC171351-CD11-AA48-8747-9525FB4A543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0FD1C-E9EB-104C-917C-A0C864F99F47}">
      <dsp:nvSpPr>
        <dsp:cNvPr id="0" name=""/>
        <dsp:cNvSpPr/>
      </dsp:nvSpPr>
      <dsp:spPr>
        <a:xfrm>
          <a:off x="3189159" y="35862"/>
          <a:ext cx="1225171" cy="816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1750">
          <a:solidFill>
            <a:srgbClr val="36B0B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yuthaya" pitchFamily="2" charset="-34"/>
              <a:ea typeface="Ayuthaya" pitchFamily="2" charset="-34"/>
              <a:cs typeface="Ayuthaya" pitchFamily="2" charset="-34"/>
            </a:rPr>
            <a:t>Diego Valencia</a:t>
          </a:r>
        </a:p>
      </dsp:txBody>
      <dsp:txXfrm>
        <a:off x="3213082" y="59785"/>
        <a:ext cx="1177325" cy="768935"/>
      </dsp:txXfrm>
    </dsp:sp>
    <dsp:sp modelId="{851A23D7-262E-EB4E-964E-E7ADC0991B88}">
      <dsp:nvSpPr>
        <dsp:cNvPr id="0" name=""/>
        <dsp:cNvSpPr/>
      </dsp:nvSpPr>
      <dsp:spPr>
        <a:xfrm>
          <a:off x="616298" y="852643"/>
          <a:ext cx="3185446" cy="326712"/>
        </a:xfrm>
        <a:custGeom>
          <a:avLst/>
          <a:gdLst/>
          <a:ahLst/>
          <a:cxnLst/>
          <a:rect l="0" t="0" r="0" b="0"/>
          <a:pathLst>
            <a:path>
              <a:moveTo>
                <a:pt x="3185446" y="0"/>
              </a:moveTo>
              <a:lnTo>
                <a:pt x="3185446" y="163356"/>
              </a:lnTo>
              <a:lnTo>
                <a:pt x="0" y="163356"/>
              </a:lnTo>
              <a:lnTo>
                <a:pt x="0" y="326712"/>
              </a:lnTo>
            </a:path>
          </a:pathLst>
        </a:custGeom>
        <a:noFill/>
        <a:ln w="12700" cap="flat" cmpd="sng" algn="ctr">
          <a:solidFill>
            <a:srgbClr val="F46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8A13A-AA52-8E4A-BF29-4278B80BC854}">
      <dsp:nvSpPr>
        <dsp:cNvPr id="0" name=""/>
        <dsp:cNvSpPr/>
      </dsp:nvSpPr>
      <dsp:spPr>
        <a:xfrm>
          <a:off x="3712" y="1179356"/>
          <a:ext cx="1225171" cy="816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5400">
          <a:solidFill>
            <a:srgbClr val="F46C6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yuthaya" pitchFamily="2" charset="-34"/>
              <a:ea typeface="Ayuthaya" pitchFamily="2" charset="-34"/>
              <a:cs typeface="Ayuthaya" pitchFamily="2" charset="-34"/>
            </a:rPr>
            <a:t>Fabián Urrutia</a:t>
          </a:r>
        </a:p>
      </dsp:txBody>
      <dsp:txXfrm>
        <a:off x="27635" y="1203279"/>
        <a:ext cx="1177325" cy="768935"/>
      </dsp:txXfrm>
    </dsp:sp>
    <dsp:sp modelId="{5A4983B8-EE87-124A-AB08-F7E365470563}">
      <dsp:nvSpPr>
        <dsp:cNvPr id="0" name=""/>
        <dsp:cNvSpPr/>
      </dsp:nvSpPr>
      <dsp:spPr>
        <a:xfrm>
          <a:off x="2209021" y="852643"/>
          <a:ext cx="1592723" cy="326712"/>
        </a:xfrm>
        <a:custGeom>
          <a:avLst/>
          <a:gdLst/>
          <a:ahLst/>
          <a:cxnLst/>
          <a:rect l="0" t="0" r="0" b="0"/>
          <a:pathLst>
            <a:path>
              <a:moveTo>
                <a:pt x="1592723" y="0"/>
              </a:moveTo>
              <a:lnTo>
                <a:pt x="1592723" y="163356"/>
              </a:lnTo>
              <a:lnTo>
                <a:pt x="0" y="163356"/>
              </a:lnTo>
              <a:lnTo>
                <a:pt x="0" y="326712"/>
              </a:lnTo>
            </a:path>
          </a:pathLst>
        </a:custGeom>
        <a:noFill/>
        <a:ln w="12700" cap="flat" cmpd="sng" algn="ctr">
          <a:solidFill>
            <a:srgbClr val="F46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72D08-18C3-E549-B2A2-1F6C009FEAFB}">
      <dsp:nvSpPr>
        <dsp:cNvPr id="0" name=""/>
        <dsp:cNvSpPr/>
      </dsp:nvSpPr>
      <dsp:spPr>
        <a:xfrm>
          <a:off x="1596435" y="1179356"/>
          <a:ext cx="1225171" cy="816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5400">
          <a:solidFill>
            <a:srgbClr val="F46C6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yuthaya" pitchFamily="2" charset="-34"/>
              <a:ea typeface="Ayuthaya" pitchFamily="2" charset="-34"/>
              <a:cs typeface="Ayuthaya" pitchFamily="2" charset="-34"/>
            </a:rPr>
            <a:t>Daniela </a:t>
          </a:r>
          <a:r>
            <a:rPr lang="en-US" sz="1200" kern="1200" dirty="0" err="1">
              <a:latin typeface="Ayuthaya" pitchFamily="2" charset="-34"/>
              <a:ea typeface="Ayuthaya" pitchFamily="2" charset="-34"/>
              <a:cs typeface="Ayuthaya" pitchFamily="2" charset="-34"/>
            </a:rPr>
            <a:t>Oñate</a:t>
          </a:r>
          <a:endParaRPr lang="en-US" sz="1200" kern="1200" dirty="0">
            <a:latin typeface="Ayuthaya" pitchFamily="2" charset="-34"/>
            <a:ea typeface="Ayuthaya" pitchFamily="2" charset="-34"/>
            <a:cs typeface="Ayuthaya" pitchFamily="2" charset="-34"/>
          </a:endParaRPr>
        </a:p>
      </dsp:txBody>
      <dsp:txXfrm>
        <a:off x="1620358" y="1203279"/>
        <a:ext cx="1177325" cy="768935"/>
      </dsp:txXfrm>
    </dsp:sp>
    <dsp:sp modelId="{E278FC62-F751-4047-9080-BB66A0400E1D}">
      <dsp:nvSpPr>
        <dsp:cNvPr id="0" name=""/>
        <dsp:cNvSpPr/>
      </dsp:nvSpPr>
      <dsp:spPr>
        <a:xfrm>
          <a:off x="3756024" y="852643"/>
          <a:ext cx="91440" cy="326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712"/>
              </a:lnTo>
            </a:path>
          </a:pathLst>
        </a:custGeom>
        <a:noFill/>
        <a:ln w="12700" cap="flat" cmpd="sng" algn="ctr">
          <a:solidFill>
            <a:srgbClr val="F46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D658D-29B1-1A41-9D92-217DCA21DD36}">
      <dsp:nvSpPr>
        <dsp:cNvPr id="0" name=""/>
        <dsp:cNvSpPr/>
      </dsp:nvSpPr>
      <dsp:spPr>
        <a:xfrm>
          <a:off x="3189159" y="1179356"/>
          <a:ext cx="1225171" cy="816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5400">
          <a:solidFill>
            <a:srgbClr val="F46C6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yuthaya" pitchFamily="2" charset="-34"/>
              <a:ea typeface="Ayuthaya" pitchFamily="2" charset="-34"/>
              <a:cs typeface="Ayuthaya" pitchFamily="2" charset="-34"/>
            </a:rPr>
            <a:t>Luis </a:t>
          </a:r>
          <a:r>
            <a:rPr lang="en-US" sz="1200" kern="1200" dirty="0" err="1">
              <a:latin typeface="Ayuthaya" pitchFamily="2" charset="-34"/>
              <a:ea typeface="Ayuthaya" pitchFamily="2" charset="-34"/>
              <a:cs typeface="Ayuthaya" pitchFamily="2" charset="-34"/>
            </a:rPr>
            <a:t>Lecaros</a:t>
          </a:r>
          <a:endParaRPr lang="en-US" sz="1200" kern="1200" dirty="0">
            <a:latin typeface="Ayuthaya" pitchFamily="2" charset="-34"/>
            <a:ea typeface="Ayuthaya" pitchFamily="2" charset="-34"/>
            <a:cs typeface="Ayuthaya" pitchFamily="2" charset="-34"/>
          </a:endParaRPr>
        </a:p>
      </dsp:txBody>
      <dsp:txXfrm>
        <a:off x="3213082" y="1203279"/>
        <a:ext cx="1177325" cy="768935"/>
      </dsp:txXfrm>
    </dsp:sp>
    <dsp:sp modelId="{E6EF900E-506C-E143-BABF-046603C9747D}">
      <dsp:nvSpPr>
        <dsp:cNvPr id="0" name=""/>
        <dsp:cNvSpPr/>
      </dsp:nvSpPr>
      <dsp:spPr>
        <a:xfrm>
          <a:off x="3801745" y="852643"/>
          <a:ext cx="1592723" cy="326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56"/>
              </a:lnTo>
              <a:lnTo>
                <a:pt x="1592723" y="163356"/>
              </a:lnTo>
              <a:lnTo>
                <a:pt x="1592723" y="326712"/>
              </a:lnTo>
            </a:path>
          </a:pathLst>
        </a:custGeom>
        <a:noFill/>
        <a:ln w="12700" cap="flat" cmpd="sng" algn="ctr">
          <a:solidFill>
            <a:srgbClr val="F46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66046-1479-0743-BC55-D89D2FDCFE44}">
      <dsp:nvSpPr>
        <dsp:cNvPr id="0" name=""/>
        <dsp:cNvSpPr/>
      </dsp:nvSpPr>
      <dsp:spPr>
        <a:xfrm>
          <a:off x="4781882" y="1179356"/>
          <a:ext cx="1225171" cy="816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5400">
          <a:solidFill>
            <a:srgbClr val="F46C6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yuthaya" pitchFamily="2" charset="-34"/>
              <a:ea typeface="Ayuthaya" pitchFamily="2" charset="-34"/>
              <a:cs typeface="Ayuthaya" pitchFamily="2" charset="-34"/>
            </a:rPr>
            <a:t>Charlotte Soto</a:t>
          </a:r>
        </a:p>
      </dsp:txBody>
      <dsp:txXfrm>
        <a:off x="4805805" y="1203279"/>
        <a:ext cx="1177325" cy="768935"/>
      </dsp:txXfrm>
    </dsp:sp>
    <dsp:sp modelId="{D2A92BBF-789C-C848-8ED3-EB407372E2FF}">
      <dsp:nvSpPr>
        <dsp:cNvPr id="0" name=""/>
        <dsp:cNvSpPr/>
      </dsp:nvSpPr>
      <dsp:spPr>
        <a:xfrm>
          <a:off x="3801745" y="852643"/>
          <a:ext cx="3185446" cy="326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56"/>
              </a:lnTo>
              <a:lnTo>
                <a:pt x="3185446" y="163356"/>
              </a:lnTo>
              <a:lnTo>
                <a:pt x="3185446" y="326712"/>
              </a:lnTo>
            </a:path>
          </a:pathLst>
        </a:custGeom>
        <a:noFill/>
        <a:ln w="12700" cap="flat" cmpd="sng" algn="ctr">
          <a:solidFill>
            <a:srgbClr val="F46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92D72-3A9B-4E40-8D01-79C366B8C973}">
      <dsp:nvSpPr>
        <dsp:cNvPr id="0" name=""/>
        <dsp:cNvSpPr/>
      </dsp:nvSpPr>
      <dsp:spPr>
        <a:xfrm>
          <a:off x="6374605" y="1179356"/>
          <a:ext cx="1225171" cy="816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5400">
          <a:solidFill>
            <a:srgbClr val="F46C6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yuthaya" pitchFamily="2" charset="-34"/>
              <a:ea typeface="Ayuthaya" pitchFamily="2" charset="-34"/>
              <a:cs typeface="Ayuthaya" pitchFamily="2" charset="-34"/>
            </a:rPr>
            <a:t>Manuel Tapia</a:t>
          </a:r>
        </a:p>
      </dsp:txBody>
      <dsp:txXfrm>
        <a:off x="6398528" y="1203279"/>
        <a:ext cx="1177325" cy="768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41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9e3f6040b52ae7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9e3f6040b52ae7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9e3f6040b52ae7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9e3f6040b52ae7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9e3f6040b52ae7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9e3f6040b52ae7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008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79e3f6040b52ae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79e3f6040b52ae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77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282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427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103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71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f26a6152a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f26a6152a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749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025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420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23bb526c9b910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a23bb526c9b910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45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9e3f6040b52ae7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9e3f6040b52ae7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80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9e3f6040b52ae7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9e3f6040b52ae7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899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9e3f6040b52ae7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9e3f6040b52ae7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018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9e3f6040b52ae7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9e3f6040b52ae7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699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9e3f6040b52ae7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9e3f6040b52ae7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999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9e3f6040b52ae7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9e3f6040b52ae7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084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79e3f6040b52ae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79e3f6040b52ae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1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f26a6152a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f26a6152a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997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79e3f6040b52ae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79e3f6040b52ae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42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285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998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864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9e3f6040b52ae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9e3f6040b52ae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352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8f7a312f085b3f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a8f7a312f085b3f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f26a6152a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f26a6152a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71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79e3f6040b52ae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79e3f6040b52ae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9e3f6040b52ae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79e3f6040b52ae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9e3f6040b52ae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79e3f6040b52ae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63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9e3f6040b52ae7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79e3f6040b52ae7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23bb526c9b910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a23bb526c9b910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1209-B173-BF42-87CA-C408EC49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C3003-CC79-8348-91C5-C91E05B4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98DC6-AC05-C241-B9AE-375950EB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7A9-EDC5-AE42-B9F5-CCB4B336CE7E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3E8F-09D7-F842-9324-90D06302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04660-E0DF-9F41-A520-4D670F51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137299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F88B-35BF-5442-ADAE-3D82806E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39426-A5EB-A24D-8FD2-0B10508A1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98947-DA18-8844-AF5B-820DECA2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6439-FA9A-A44D-947D-EF645526A692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8D533-A86E-9049-B95D-4B8BFA8E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EA953-F892-6D44-9BD6-D5C74ECD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340524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7F9B7-26FD-724D-9920-EAC7DA84E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522E1-490B-0146-B768-5B3C12043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8A746-7579-874D-A2A9-86A0F2E6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6439-FA9A-A44D-947D-EF645526A692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8925C-BAC9-3040-97B9-AE49D9FD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8CFE9-13E0-E14B-86B3-3FCD3D91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969208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E2A6-730E-B14B-AC4E-C623CF91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3720-4934-7545-9656-5CBF54E00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E23D3-A77A-4E41-A98B-CA7D19BD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6439-FA9A-A44D-947D-EF645526A692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BA0B5-16FF-F742-9043-F7137F92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2C46B-2567-8A4E-B226-83F87799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42039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9604-5FFB-324B-9724-93979D7B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74B03-FFBB-B141-B14D-855B6AC4C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49694-AB08-0847-BA2D-5E3446FA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6439-FA9A-A44D-947D-EF645526A692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0437-05EC-0A4B-8D8E-087D7641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046B-4BE5-3F42-BDC9-142FC37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175775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D9A9-F8EA-0F45-A78F-AFCBBAF6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2D1D-B21C-BF4C-A301-93EAEF791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3535A-44B8-3F48-B42F-764FFC5C9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3B5EF-18A8-A845-ADB9-6955528F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6439-FA9A-A44D-947D-EF645526A692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0CC56-6C96-1E4D-A071-36AC2CBE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A1220-733E-F643-842B-260A762E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507464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69CE-D0F7-8C45-8366-3F2BB501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3A4DB-0663-9347-8066-C441C3A7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FD4B0-2780-C142-A6D7-07AECB4E2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FB1CB-7ACC-014C-8475-8754B9812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04B65-5C66-EA48-8103-1A505845E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9B5A5-CFD0-AE4E-B85F-41FED3EE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6439-FA9A-A44D-947D-EF645526A692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B267F-B2C0-0E4E-B4C3-D8DBA650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A5815-5993-D048-A9E4-D2A820F7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9880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2E39-3619-6041-AFE0-8A6CFA60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77D33-2A8D-5A48-A794-9C684B79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6439-FA9A-A44D-947D-EF645526A692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E1EF0-9B94-B248-8775-F6F8D6CB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E4EB4-8B8A-9149-82B6-1E965619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947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DD617-B9D7-6A4E-B838-A8517655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6439-FA9A-A44D-947D-EF645526A692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1C2EC-16EE-EA44-A16C-C88069B6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7BAFC-9311-4D45-A692-1638FB4F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1150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0348-4BA2-CF44-ADCB-CCFFE1F8A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EA487-D0E9-254B-A94B-74B9D5EC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55D01-60AF-0B4D-8EE4-CBB6C72BD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5267-5C8E-6B4C-87AF-CEB39DDC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6439-FA9A-A44D-947D-EF645526A692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64C8A-E90B-884B-AA97-63BC1CB5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2E91A-A54F-544D-99E3-529834EB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420401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D251-9F5B-DA4A-B89C-DBA32976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0E521-E8FD-274F-97C5-381D3D8F6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CF01B-7611-0746-AB08-63FED9A13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E825E-E658-A545-9849-60E5F7B6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6439-FA9A-A44D-947D-EF645526A692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C53F0-76F5-AE43-9D4F-7F92888A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B0406-DB0A-694F-85E8-1215362F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065320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F0CB9-7ED2-FB4D-9669-30D50899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4C39B-861C-E242-88E1-BAA0E6A00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829F-E57B-394B-9C0E-681BDD13F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6439-FA9A-A44D-947D-EF645526A692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ED724-3691-8D45-8997-B3D7D8DB5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7FAB3-7A74-0B42-A8D4-9CDB873A1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0936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4F9F3D8-9E33-5A4B-8386-59EA1CEF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6035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C0FE48-527D-E848-879C-55B324B685CB}"/>
              </a:ext>
            </a:extLst>
          </p:cNvPr>
          <p:cNvSpPr/>
          <p:nvPr/>
        </p:nvSpPr>
        <p:spPr>
          <a:xfrm>
            <a:off x="1573262" y="1822730"/>
            <a:ext cx="5997476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de Proyecto</a:t>
            </a:r>
          </a:p>
        </p:txBody>
      </p:sp>
      <p:sp>
        <p:nvSpPr>
          <p:cNvPr id="10" name="Google Shape;57;p13">
            <a:extLst>
              <a:ext uri="{FF2B5EF4-FFF2-40B4-BE49-F238E27FC236}">
                <a16:creationId xmlns:a16="http://schemas.microsoft.com/office/drawing/2014/main" id="{D99F6356-8013-E440-AF1A-C98F9C88DE87}"/>
              </a:ext>
            </a:extLst>
          </p:cNvPr>
          <p:cNvSpPr txBox="1">
            <a:spLocks/>
          </p:cNvSpPr>
          <p:nvPr/>
        </p:nvSpPr>
        <p:spPr>
          <a:xfrm>
            <a:off x="6428232" y="3430205"/>
            <a:ext cx="2580335" cy="156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dirty="0" err="1"/>
              <a:t>Autores</a:t>
            </a:r>
            <a:r>
              <a:rPr lang="en-US" sz="1500" dirty="0"/>
              <a:t>: 	Luis </a:t>
            </a:r>
            <a:r>
              <a:rPr lang="en-US" sz="1500" dirty="0" err="1"/>
              <a:t>Lecaros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Daniela </a:t>
            </a:r>
            <a:r>
              <a:rPr lang="en-US" sz="1500" dirty="0" err="1"/>
              <a:t>Oñate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Charlotte Soto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Manuel Tapia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Fabián Urrutia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	Diego Valencia</a:t>
            </a:r>
          </a:p>
        </p:txBody>
      </p:sp>
      <p:pic>
        <p:nvPicPr>
          <p:cNvPr id="14" name="Google Shape;59;p13">
            <a:extLst>
              <a:ext uri="{FF2B5EF4-FFF2-40B4-BE49-F238E27FC236}">
                <a16:creationId xmlns:a16="http://schemas.microsoft.com/office/drawing/2014/main" id="{C671F107-ACE8-E740-BC52-45B6251FD4D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38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080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6426F0-6784-5B41-9BE0-CFE38EF35F87}"/>
              </a:ext>
            </a:extLst>
          </p:cNvPr>
          <p:cNvSpPr/>
          <p:nvPr/>
        </p:nvSpPr>
        <p:spPr>
          <a:xfrm>
            <a:off x="901017" y="1703266"/>
            <a:ext cx="7341966" cy="1736967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7BEDABD-D744-E541-A1A9-C864D5854E04}"/>
              </a:ext>
            </a:extLst>
          </p:cNvPr>
          <p:cNvSpPr/>
          <p:nvPr/>
        </p:nvSpPr>
        <p:spPr>
          <a:xfrm rot="10800000">
            <a:off x="4407408" y="73152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C45FAF0-B2F0-AD4E-801C-BF9943F4541E}"/>
              </a:ext>
            </a:extLst>
          </p:cNvPr>
          <p:cNvSpPr/>
          <p:nvPr/>
        </p:nvSpPr>
        <p:spPr>
          <a:xfrm>
            <a:off x="485966" y="1251280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D0717-5E0E-564F-A75F-203C3D850D13}"/>
              </a:ext>
            </a:extLst>
          </p:cNvPr>
          <p:cNvSpPr txBox="1"/>
          <p:nvPr/>
        </p:nvSpPr>
        <p:spPr>
          <a:xfrm>
            <a:off x="2359152" y="2110084"/>
            <a:ext cx="475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Diagramas</a:t>
            </a:r>
          </a:p>
        </p:txBody>
      </p:sp>
      <p:pic>
        <p:nvPicPr>
          <p:cNvPr id="7" name="Google Shape;59;p13">
            <a:extLst>
              <a:ext uri="{FF2B5EF4-FFF2-40B4-BE49-F238E27FC236}">
                <a16:creationId xmlns:a16="http://schemas.microsoft.com/office/drawing/2014/main" id="{EAF74AA7-9C91-AF4D-A16E-2C0E001F4BE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38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2A4107-0D98-BC4D-A4AD-DC27EC81A2D5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0A9DB3B-3B4D-844F-ABA3-9931F6BD2BD6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5E241-774A-8240-872E-1B4B1A2DC263}"/>
              </a:ext>
            </a:extLst>
          </p:cNvPr>
          <p:cNvSpPr txBox="1"/>
          <p:nvPr/>
        </p:nvSpPr>
        <p:spPr>
          <a:xfrm>
            <a:off x="622300" y="309563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Caso de Uso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AD5575F-60F2-9F40-B47B-0ACC582C4DFF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10E0A-1000-1D4B-B1F8-2538DDE6346B}"/>
              </a:ext>
            </a:extLst>
          </p:cNvPr>
          <p:cNvSpPr txBox="1"/>
          <p:nvPr/>
        </p:nvSpPr>
        <p:spPr>
          <a:xfrm>
            <a:off x="622300" y="615113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1er sprint</a:t>
            </a:r>
          </a:p>
        </p:txBody>
      </p:sp>
      <p:pic>
        <p:nvPicPr>
          <p:cNvPr id="3074" name="Picture 2" descr="https://lh4.googleusercontent.com/HMcne5-6UGWVRRaA-QsJzMLKwPAuqO4JgCZoYd7tja1RQeCyZm0pdiXYEA0D6kh91xdcE5i2A9XEyMRtZQCmOQd2Cu6WEPdSdwJgp-a41vCXbeJJOMbgMcTD61Hl03tNXI1_FIA3">
            <a:extLst>
              <a:ext uri="{FF2B5EF4-FFF2-40B4-BE49-F238E27FC236}">
                <a16:creationId xmlns:a16="http://schemas.microsoft.com/office/drawing/2014/main" id="{6AB13B70-8A0E-5E42-A685-ADEE6465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5647"/>
            <a:ext cx="47244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59;p13">
            <a:extLst>
              <a:ext uri="{FF2B5EF4-FFF2-40B4-BE49-F238E27FC236}">
                <a16:creationId xmlns:a16="http://schemas.microsoft.com/office/drawing/2014/main" id="{1A9DD968-08CE-F649-B448-1875C5A66EA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D1D20-5A85-BC4F-86DB-BDD85980AC42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315C3A2-BDFD-554C-A175-6C338C01F4B0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E0D30-88B1-5741-9161-C830091A47D5}"/>
              </a:ext>
            </a:extLst>
          </p:cNvPr>
          <p:cNvSpPr txBox="1"/>
          <p:nvPr/>
        </p:nvSpPr>
        <p:spPr>
          <a:xfrm>
            <a:off x="622300" y="309563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Diagrama de Clases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B8E3691-2DAB-AD4A-8C05-6E96F1C1C461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C1F41-A261-AA44-8D48-41B08AF9D01F}"/>
              </a:ext>
            </a:extLst>
          </p:cNvPr>
          <p:cNvSpPr txBox="1"/>
          <p:nvPr/>
        </p:nvSpPr>
        <p:spPr>
          <a:xfrm>
            <a:off x="622300" y="615113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1er sprint</a:t>
            </a:r>
          </a:p>
        </p:txBody>
      </p:sp>
      <p:pic>
        <p:nvPicPr>
          <p:cNvPr id="6146" name="Picture 2" descr="https://lh3.googleusercontent.com/rEw3uxZ-mLfFjO0m7LF10Q77FgdebuyMNDv0n-a5QZmg0eTQiFZ3IaquxOGjaM-VL-dLRDpqAwLs24vNC0eXXgt0Z_ikALyb7ldFERFbE9XgbtL9ptptcB9SfeHFGhk00AylRikY">
            <a:extLst>
              <a:ext uri="{FF2B5EF4-FFF2-40B4-BE49-F238E27FC236}">
                <a16:creationId xmlns:a16="http://schemas.microsoft.com/office/drawing/2014/main" id="{70799B58-C2FC-1742-BA3F-EE5E90B3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682750"/>
            <a:ext cx="36957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59;p13">
            <a:extLst>
              <a:ext uri="{FF2B5EF4-FFF2-40B4-BE49-F238E27FC236}">
                <a16:creationId xmlns:a16="http://schemas.microsoft.com/office/drawing/2014/main" id="{F4925458-509D-0B4E-BDF9-033718BAA42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21655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618B4-9D1E-9149-B620-F4DCC155EBBA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4BE088D-3197-8E43-B6D1-AE10DD2BF13B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AAE32-F997-094C-A231-B9B6D47CE45B}"/>
              </a:ext>
            </a:extLst>
          </p:cNvPr>
          <p:cNvSpPr txBox="1"/>
          <p:nvPr/>
        </p:nvSpPr>
        <p:spPr>
          <a:xfrm>
            <a:off x="517970" y="296394"/>
            <a:ext cx="323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Diagrama de Secuencia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2D69DDA-65B8-324C-A752-6B2E113AED2F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68A5E-976D-E94C-88BB-E44AC6AF315C}"/>
              </a:ext>
            </a:extLst>
          </p:cNvPr>
          <p:cNvSpPr txBox="1"/>
          <p:nvPr/>
        </p:nvSpPr>
        <p:spPr>
          <a:xfrm>
            <a:off x="622300" y="615113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1er sprint</a:t>
            </a:r>
          </a:p>
        </p:txBody>
      </p:sp>
      <p:pic>
        <p:nvPicPr>
          <p:cNvPr id="4098" name="Picture 2" descr="https://lh5.googleusercontent.com/jAF8LykkeUbu5GPIkn9uGZL9HQUX3j8ELs8QRVAuKAQqn3SwwMCFVWqH0VcRgchmjUVW-PZHkpMSgUEj6YeabPXNNl3a-TJ7pj1iw8BDjUXQxiB7eylVq1_S33biox5Lce4heKm4">
            <a:extLst>
              <a:ext uri="{FF2B5EF4-FFF2-40B4-BE49-F238E27FC236}">
                <a16:creationId xmlns:a16="http://schemas.microsoft.com/office/drawing/2014/main" id="{69A0A03F-655F-0F4A-A876-210B71E2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54" y="1351350"/>
            <a:ext cx="5144262" cy="36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40B672-13FA-6342-90BF-BABAA0A23BD4}"/>
              </a:ext>
            </a:extLst>
          </p:cNvPr>
          <p:cNvSpPr/>
          <p:nvPr/>
        </p:nvSpPr>
        <p:spPr>
          <a:xfrm>
            <a:off x="710661" y="1307473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63202-B83A-D849-A5F2-ACA6318C97C1}"/>
              </a:ext>
            </a:extLst>
          </p:cNvPr>
          <p:cNvSpPr txBox="1"/>
          <p:nvPr/>
        </p:nvSpPr>
        <p:spPr>
          <a:xfrm>
            <a:off x="890508" y="1293415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Registrar Usuario</a:t>
            </a:r>
          </a:p>
        </p:txBody>
      </p:sp>
      <p:pic>
        <p:nvPicPr>
          <p:cNvPr id="17" name="Google Shape;59;p13">
            <a:extLst>
              <a:ext uri="{FF2B5EF4-FFF2-40B4-BE49-F238E27FC236}">
                <a16:creationId xmlns:a16="http://schemas.microsoft.com/office/drawing/2014/main" id="{58FA47CD-0831-F04B-ADC3-AD2B0C7C457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618B4-9D1E-9149-B620-F4DCC155EBBA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4BE088D-3197-8E43-B6D1-AE10DD2BF13B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AAE32-F997-094C-A231-B9B6D47CE45B}"/>
              </a:ext>
            </a:extLst>
          </p:cNvPr>
          <p:cNvSpPr txBox="1"/>
          <p:nvPr/>
        </p:nvSpPr>
        <p:spPr>
          <a:xfrm>
            <a:off x="517970" y="296394"/>
            <a:ext cx="323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Diagrama de Secuencia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2D69DDA-65B8-324C-A752-6B2E113AED2F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68A5E-976D-E94C-88BB-E44AC6AF315C}"/>
              </a:ext>
            </a:extLst>
          </p:cNvPr>
          <p:cNvSpPr txBox="1"/>
          <p:nvPr/>
        </p:nvSpPr>
        <p:spPr>
          <a:xfrm>
            <a:off x="622300" y="615113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1er sprint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50C919-1CD0-A244-B1A5-097D0CC1AA74}"/>
              </a:ext>
            </a:extLst>
          </p:cNvPr>
          <p:cNvSpPr/>
          <p:nvPr/>
        </p:nvSpPr>
        <p:spPr>
          <a:xfrm>
            <a:off x="710661" y="1307473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38237-A6C9-BA48-9BE8-3F20FBD49084}"/>
              </a:ext>
            </a:extLst>
          </p:cNvPr>
          <p:cNvSpPr txBox="1"/>
          <p:nvPr/>
        </p:nvSpPr>
        <p:spPr>
          <a:xfrm>
            <a:off x="890508" y="1293415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Iniciar Sesión</a:t>
            </a:r>
          </a:p>
        </p:txBody>
      </p:sp>
      <p:pic>
        <p:nvPicPr>
          <p:cNvPr id="5122" name="Picture 2" descr="https://lh3.googleusercontent.com/ZG6HpX12ej9jp0OGvqgfBIbMGyxUrCCDiP5Qyw_A0JMDRdKgqH0OnhxjiRzMYBJKl0CPt8DlvgAW156nxdUoKd4VeUz_PnbwA4jZaGF8-568Ip1rFEspV3wX-2SWYwd-hGfYdq6h">
            <a:extLst>
              <a:ext uri="{FF2B5EF4-FFF2-40B4-BE49-F238E27FC236}">
                <a16:creationId xmlns:a16="http://schemas.microsoft.com/office/drawing/2014/main" id="{1729D6F5-C47C-9943-8069-BC6457D0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36" y="1293415"/>
            <a:ext cx="4865469" cy="349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59;p13">
            <a:extLst>
              <a:ext uri="{FF2B5EF4-FFF2-40B4-BE49-F238E27FC236}">
                <a16:creationId xmlns:a16="http://schemas.microsoft.com/office/drawing/2014/main" id="{FE1E3782-4A12-1F41-8251-599E398FD54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414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40C0AB-7982-7943-8F61-46C6887918CE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DC1AA2-0C31-0744-9219-1A7D3ED2F44F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A85E0-6CDB-F447-81FA-C9D0B0B24314}"/>
              </a:ext>
            </a:extLst>
          </p:cNvPr>
          <p:cNvSpPr txBox="1"/>
          <p:nvPr/>
        </p:nvSpPr>
        <p:spPr>
          <a:xfrm>
            <a:off x="622300" y="309563"/>
            <a:ext cx="2853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Modelado de Base de Datos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57B5C17-EC0C-6E41-BFC9-4A3AC95F5502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170" name="Picture 2" descr="https://lh4.googleusercontent.com/2jVc2AOKzrSjvA_L6fLLAm4dck4YKynudVUdj5uSSOvzNUrdNM0duJp3b6iJ4xBdVUe2MZfaukT5_wrAL_CauU_vlls116IBK6qzGQzUY7sBT4ovSeGD1XyyKdPT6p8zEzuuwOjO">
            <a:extLst>
              <a:ext uri="{FF2B5EF4-FFF2-40B4-BE49-F238E27FC236}">
                <a16:creationId xmlns:a16="http://schemas.microsoft.com/office/drawing/2014/main" id="{467713C6-E18C-034A-9493-6E9C6BFF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646682"/>
            <a:ext cx="7518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5C9F8-21B0-B04F-9054-BB2375673941}"/>
              </a:ext>
            </a:extLst>
          </p:cNvPr>
          <p:cNvSpPr txBox="1"/>
          <p:nvPr/>
        </p:nvSpPr>
        <p:spPr>
          <a:xfrm>
            <a:off x="1718246" y="648117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1er sprint</a:t>
            </a:r>
          </a:p>
        </p:txBody>
      </p:sp>
      <p:pic>
        <p:nvPicPr>
          <p:cNvPr id="11" name="Google Shape;59;p13">
            <a:extLst>
              <a:ext uri="{FF2B5EF4-FFF2-40B4-BE49-F238E27FC236}">
                <a16:creationId xmlns:a16="http://schemas.microsoft.com/office/drawing/2014/main" id="{32DD2FFB-1D12-234A-A783-2C0CAF4E291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789F0-659F-194F-AFD7-43C088C0C72B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B15C5F-6ED4-3F4E-B375-DE6A4D473072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50F83-0923-5649-995A-8BD0248FBF1A}"/>
              </a:ext>
            </a:extLst>
          </p:cNvPr>
          <p:cNvSpPr txBox="1"/>
          <p:nvPr/>
        </p:nvSpPr>
        <p:spPr>
          <a:xfrm>
            <a:off x="709327" y="447018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Implementación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00E485-1C85-2C4F-B844-5AA8EA504C4E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40422-CFC5-7B4A-8E35-E9DB2C4FD1DA}"/>
              </a:ext>
            </a:extLst>
          </p:cNvPr>
          <p:cNvSpPr/>
          <p:nvPr/>
        </p:nvSpPr>
        <p:spPr>
          <a:xfrm>
            <a:off x="710661" y="1307473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4A199-74DF-C740-9260-2C8E7EDDE50D}"/>
              </a:ext>
            </a:extLst>
          </p:cNvPr>
          <p:cNvSpPr txBox="1"/>
          <p:nvPr/>
        </p:nvSpPr>
        <p:spPr>
          <a:xfrm>
            <a:off x="890508" y="1293415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1er sprint</a:t>
            </a:r>
          </a:p>
        </p:txBody>
      </p:sp>
      <p:pic>
        <p:nvPicPr>
          <p:cNvPr id="12" name="Google Shape;59;p13">
            <a:extLst>
              <a:ext uri="{FF2B5EF4-FFF2-40B4-BE49-F238E27FC236}">
                <a16:creationId xmlns:a16="http://schemas.microsoft.com/office/drawing/2014/main" id="{846F6A00-A83D-4B45-8773-4962ED28D3F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789F0-659F-194F-AFD7-43C088C0C72B}"/>
              </a:ext>
            </a:extLst>
          </p:cNvPr>
          <p:cNvSpPr/>
          <p:nvPr/>
        </p:nvSpPr>
        <p:spPr>
          <a:xfrm rot="16200000">
            <a:off x="-1200163" y="1608856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B15C5F-6ED4-3F4E-B375-DE6A4D473072}"/>
              </a:ext>
            </a:extLst>
          </p:cNvPr>
          <p:cNvSpPr/>
          <p:nvPr/>
        </p:nvSpPr>
        <p:spPr>
          <a:xfrm>
            <a:off x="95713" y="97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50F83-0923-5649-995A-8BD0248FBF1A}"/>
              </a:ext>
            </a:extLst>
          </p:cNvPr>
          <p:cNvSpPr txBox="1"/>
          <p:nvPr/>
        </p:nvSpPr>
        <p:spPr>
          <a:xfrm rot="16200000">
            <a:off x="-904476" y="1717760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Implementación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00E485-1C85-2C4F-B844-5AA8EA504C4E}"/>
              </a:ext>
            </a:extLst>
          </p:cNvPr>
          <p:cNvSpPr/>
          <p:nvPr/>
        </p:nvSpPr>
        <p:spPr>
          <a:xfrm rot="10800000">
            <a:off x="-344099" y="2247121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40422-CFC5-7B4A-8E35-E9DB2C4FD1DA}"/>
              </a:ext>
            </a:extLst>
          </p:cNvPr>
          <p:cNvSpPr/>
          <p:nvPr/>
        </p:nvSpPr>
        <p:spPr>
          <a:xfrm rot="16200000">
            <a:off x="-117371" y="1379540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4A199-74DF-C740-9260-2C8E7EDDE50D}"/>
              </a:ext>
            </a:extLst>
          </p:cNvPr>
          <p:cNvSpPr txBox="1"/>
          <p:nvPr/>
        </p:nvSpPr>
        <p:spPr>
          <a:xfrm rot="16200000">
            <a:off x="62476" y="1365482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1er sprint</a:t>
            </a:r>
          </a:p>
        </p:txBody>
      </p:sp>
      <p:pic>
        <p:nvPicPr>
          <p:cNvPr id="18434" name="Picture 2" descr="https://lh4.googleusercontent.com/3Gu5WXOsg6sxZPkwIB5fJ_YgpHQJ4patsb-HplER-WiHwq6eptldrYMJA6Ew4d6_isqpk-8AIZ2144op77n97lhoi5OYAeRLkzTRww27ocEcYqvzrFwZGX6aeFLcaY92yjAIiWSZ">
            <a:extLst>
              <a:ext uri="{FF2B5EF4-FFF2-40B4-BE49-F238E27FC236}">
                <a16:creationId xmlns:a16="http://schemas.microsoft.com/office/drawing/2014/main" id="{F46E4C4B-A756-B04B-A8E3-40DD4067A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0"/>
            <a:ext cx="68389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59;p13">
            <a:extLst>
              <a:ext uri="{FF2B5EF4-FFF2-40B4-BE49-F238E27FC236}">
                <a16:creationId xmlns:a16="http://schemas.microsoft.com/office/drawing/2014/main" id="{3402E149-6B27-0640-8AE4-96D36A07DE7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25" y="4278421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310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789F0-659F-194F-AFD7-43C088C0C72B}"/>
              </a:ext>
            </a:extLst>
          </p:cNvPr>
          <p:cNvSpPr/>
          <p:nvPr/>
        </p:nvSpPr>
        <p:spPr>
          <a:xfrm rot="16200000">
            <a:off x="-1200163" y="1608856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B15C5F-6ED4-3F4E-B375-DE6A4D473072}"/>
              </a:ext>
            </a:extLst>
          </p:cNvPr>
          <p:cNvSpPr/>
          <p:nvPr/>
        </p:nvSpPr>
        <p:spPr>
          <a:xfrm>
            <a:off x="95713" y="97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50F83-0923-5649-995A-8BD0248FBF1A}"/>
              </a:ext>
            </a:extLst>
          </p:cNvPr>
          <p:cNvSpPr txBox="1"/>
          <p:nvPr/>
        </p:nvSpPr>
        <p:spPr>
          <a:xfrm rot="16200000">
            <a:off x="-904476" y="1717760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Implementación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00E485-1C85-2C4F-B844-5AA8EA504C4E}"/>
              </a:ext>
            </a:extLst>
          </p:cNvPr>
          <p:cNvSpPr/>
          <p:nvPr/>
        </p:nvSpPr>
        <p:spPr>
          <a:xfrm rot="10800000">
            <a:off x="-344099" y="2247121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40422-CFC5-7B4A-8E35-E9DB2C4FD1DA}"/>
              </a:ext>
            </a:extLst>
          </p:cNvPr>
          <p:cNvSpPr/>
          <p:nvPr/>
        </p:nvSpPr>
        <p:spPr>
          <a:xfrm rot="16200000">
            <a:off x="-117371" y="1379540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4A199-74DF-C740-9260-2C8E7EDDE50D}"/>
              </a:ext>
            </a:extLst>
          </p:cNvPr>
          <p:cNvSpPr txBox="1"/>
          <p:nvPr/>
        </p:nvSpPr>
        <p:spPr>
          <a:xfrm rot="16200000">
            <a:off x="62476" y="1365482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1er sprint</a:t>
            </a:r>
          </a:p>
        </p:txBody>
      </p:sp>
      <p:pic>
        <p:nvPicPr>
          <p:cNvPr id="19458" name="Picture 2" descr="https://lh5.googleusercontent.com/Ay58dc5vbMTI_XXEkuvsbDED9Gt7B9ty7XXJAYucXmf7hZHC_tCXapRK2TQde7raqtK3Us3-0tu_Qy3huL_YnAe7vrXNz6gw0oJQzdiHwlX-iooroT9zl_z1DGs6GwLb0B4SDj_L">
            <a:extLst>
              <a:ext uri="{FF2B5EF4-FFF2-40B4-BE49-F238E27FC236}">
                <a16:creationId xmlns:a16="http://schemas.microsoft.com/office/drawing/2014/main" id="{5905E8E2-B62A-0849-A07F-40F1A96B3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87" y="0"/>
            <a:ext cx="38782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59;p13">
            <a:extLst>
              <a:ext uri="{FF2B5EF4-FFF2-40B4-BE49-F238E27FC236}">
                <a16:creationId xmlns:a16="http://schemas.microsoft.com/office/drawing/2014/main" id="{9C16A3D5-483A-AC41-9C13-27E6F805852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25" y="4278421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988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789F0-659F-194F-AFD7-43C088C0C72B}"/>
              </a:ext>
            </a:extLst>
          </p:cNvPr>
          <p:cNvSpPr/>
          <p:nvPr/>
        </p:nvSpPr>
        <p:spPr>
          <a:xfrm rot="16200000">
            <a:off x="-1200163" y="1608856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B15C5F-6ED4-3F4E-B375-DE6A4D473072}"/>
              </a:ext>
            </a:extLst>
          </p:cNvPr>
          <p:cNvSpPr/>
          <p:nvPr/>
        </p:nvSpPr>
        <p:spPr>
          <a:xfrm>
            <a:off x="95713" y="97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50F83-0923-5649-995A-8BD0248FBF1A}"/>
              </a:ext>
            </a:extLst>
          </p:cNvPr>
          <p:cNvSpPr txBox="1"/>
          <p:nvPr/>
        </p:nvSpPr>
        <p:spPr>
          <a:xfrm rot="16200000">
            <a:off x="-904476" y="1717760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Implementación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00E485-1C85-2C4F-B844-5AA8EA504C4E}"/>
              </a:ext>
            </a:extLst>
          </p:cNvPr>
          <p:cNvSpPr/>
          <p:nvPr/>
        </p:nvSpPr>
        <p:spPr>
          <a:xfrm rot="10800000">
            <a:off x="-344099" y="2247121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40422-CFC5-7B4A-8E35-E9DB2C4FD1DA}"/>
              </a:ext>
            </a:extLst>
          </p:cNvPr>
          <p:cNvSpPr/>
          <p:nvPr/>
        </p:nvSpPr>
        <p:spPr>
          <a:xfrm rot="16200000">
            <a:off x="-117371" y="1379540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4A199-74DF-C740-9260-2C8E7EDDE50D}"/>
              </a:ext>
            </a:extLst>
          </p:cNvPr>
          <p:cNvSpPr txBox="1"/>
          <p:nvPr/>
        </p:nvSpPr>
        <p:spPr>
          <a:xfrm rot="16200000">
            <a:off x="62476" y="1365482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1er sprint</a:t>
            </a:r>
          </a:p>
        </p:txBody>
      </p:sp>
      <p:pic>
        <p:nvPicPr>
          <p:cNvPr id="20482" name="Picture 2" descr="https://lh6.googleusercontent.com/PtPjT69tK6GbmoeqmjGqB-9IKVoa-7oR1z7jL3QyXA6VUaSPObw2DOyXXR9fqklQ9a33XQd3xv6Ip7O27f465BOrom68g-5b4TYP4Tc0jAqAq9GGSXdM3lPDylQZc7JWTcZPGdJr">
            <a:extLst>
              <a:ext uri="{FF2B5EF4-FFF2-40B4-BE49-F238E27FC236}">
                <a16:creationId xmlns:a16="http://schemas.microsoft.com/office/drawing/2014/main" id="{47CE8096-182F-E04D-8BFB-EE704D5D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37" y="0"/>
            <a:ext cx="42195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59;p13">
            <a:extLst>
              <a:ext uri="{FF2B5EF4-FFF2-40B4-BE49-F238E27FC236}">
                <a16:creationId xmlns:a16="http://schemas.microsoft.com/office/drawing/2014/main" id="{E9352CE4-3D44-B744-B839-D6AAF24B33B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25" y="4278421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15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98904763-CE6C-B949-BC36-3D73BFCB2366}"/>
              </a:ext>
            </a:extLst>
          </p:cNvPr>
          <p:cNvSpPr/>
          <p:nvPr/>
        </p:nvSpPr>
        <p:spPr>
          <a:xfrm>
            <a:off x="2093636" y="0"/>
            <a:ext cx="7050364" cy="5152644"/>
          </a:xfrm>
          <a:custGeom>
            <a:avLst/>
            <a:gdLst>
              <a:gd name="connsiteX0" fmla="*/ 0 w 1682836"/>
              <a:gd name="connsiteY0" fmla="*/ 0 h 5143500"/>
              <a:gd name="connsiteX1" fmla="*/ 1682836 w 1682836"/>
              <a:gd name="connsiteY1" fmla="*/ 0 h 5143500"/>
              <a:gd name="connsiteX2" fmla="*/ 1682836 w 1682836"/>
              <a:gd name="connsiteY2" fmla="*/ 5143500 h 5143500"/>
              <a:gd name="connsiteX3" fmla="*/ 0 w 1682836"/>
              <a:gd name="connsiteY3" fmla="*/ 5143500 h 5143500"/>
              <a:gd name="connsiteX4" fmla="*/ 0 w 1682836"/>
              <a:gd name="connsiteY4" fmla="*/ 0 h 5143500"/>
              <a:gd name="connsiteX0" fmla="*/ 4078224 w 5761060"/>
              <a:gd name="connsiteY0" fmla="*/ 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078224 w 5761060"/>
              <a:gd name="connsiteY4" fmla="*/ 0 h 5161788"/>
              <a:gd name="connsiteX0" fmla="*/ 4078224 w 5761060"/>
              <a:gd name="connsiteY0" fmla="*/ 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078224 w 5761060"/>
              <a:gd name="connsiteY4" fmla="*/ 0 h 5161788"/>
              <a:gd name="connsiteX0" fmla="*/ 4142232 w 5761060"/>
              <a:gd name="connsiteY0" fmla="*/ 3813048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142232 w 5761060"/>
              <a:gd name="connsiteY4" fmla="*/ 3813048 h 5161788"/>
              <a:gd name="connsiteX0" fmla="*/ 4425696 w 5761060"/>
              <a:gd name="connsiteY0" fmla="*/ 4224528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425696 w 5761060"/>
              <a:gd name="connsiteY4" fmla="*/ 4224528 h 5161788"/>
              <a:gd name="connsiteX0" fmla="*/ 4919472 w 5761060"/>
              <a:gd name="connsiteY0" fmla="*/ 347472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919472 w 5761060"/>
              <a:gd name="connsiteY4" fmla="*/ 3474720 h 5161788"/>
              <a:gd name="connsiteX0" fmla="*/ 6208776 w 7050364"/>
              <a:gd name="connsiteY0" fmla="*/ 3474720 h 5152644"/>
              <a:gd name="connsiteX1" fmla="*/ 7050364 w 7050364"/>
              <a:gd name="connsiteY1" fmla="*/ 0 h 5152644"/>
              <a:gd name="connsiteX2" fmla="*/ 7050364 w 7050364"/>
              <a:gd name="connsiteY2" fmla="*/ 5143500 h 5152644"/>
              <a:gd name="connsiteX3" fmla="*/ 0 w 7050364"/>
              <a:gd name="connsiteY3" fmla="*/ 5152644 h 5152644"/>
              <a:gd name="connsiteX4" fmla="*/ 6208776 w 7050364"/>
              <a:gd name="connsiteY4" fmla="*/ 3474720 h 5152644"/>
              <a:gd name="connsiteX0" fmla="*/ 6025896 w 7050364"/>
              <a:gd name="connsiteY0" fmla="*/ 3310128 h 5152644"/>
              <a:gd name="connsiteX1" fmla="*/ 7050364 w 7050364"/>
              <a:gd name="connsiteY1" fmla="*/ 0 h 5152644"/>
              <a:gd name="connsiteX2" fmla="*/ 7050364 w 7050364"/>
              <a:gd name="connsiteY2" fmla="*/ 5143500 h 5152644"/>
              <a:gd name="connsiteX3" fmla="*/ 0 w 7050364"/>
              <a:gd name="connsiteY3" fmla="*/ 5152644 h 5152644"/>
              <a:gd name="connsiteX4" fmla="*/ 6025896 w 7050364"/>
              <a:gd name="connsiteY4" fmla="*/ 3310128 h 5152644"/>
              <a:gd name="connsiteX0" fmla="*/ 5806440 w 7050364"/>
              <a:gd name="connsiteY0" fmla="*/ 3182112 h 5152644"/>
              <a:gd name="connsiteX1" fmla="*/ 7050364 w 7050364"/>
              <a:gd name="connsiteY1" fmla="*/ 0 h 5152644"/>
              <a:gd name="connsiteX2" fmla="*/ 7050364 w 7050364"/>
              <a:gd name="connsiteY2" fmla="*/ 5143500 h 5152644"/>
              <a:gd name="connsiteX3" fmla="*/ 0 w 7050364"/>
              <a:gd name="connsiteY3" fmla="*/ 5152644 h 5152644"/>
              <a:gd name="connsiteX4" fmla="*/ 5806440 w 7050364"/>
              <a:gd name="connsiteY4" fmla="*/ 3182112 h 515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0364" h="5152644">
                <a:moveTo>
                  <a:pt x="5806440" y="3182112"/>
                </a:moveTo>
                <a:lnTo>
                  <a:pt x="7050364" y="0"/>
                </a:lnTo>
                <a:lnTo>
                  <a:pt x="7050364" y="5143500"/>
                </a:lnTo>
                <a:lnTo>
                  <a:pt x="0" y="5152644"/>
                </a:lnTo>
                <a:lnTo>
                  <a:pt x="5806440" y="3182112"/>
                </a:lnTo>
                <a:close/>
              </a:path>
            </a:pathLst>
          </a:custGeom>
          <a:solidFill>
            <a:srgbClr val="2D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356" y="880429"/>
            <a:ext cx="3949528" cy="269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9;p13">
            <a:extLst>
              <a:ext uri="{FF2B5EF4-FFF2-40B4-BE49-F238E27FC236}">
                <a16:creationId xmlns:a16="http://schemas.microsoft.com/office/drawing/2014/main" id="{8AE1858F-13B3-7044-B773-0373104B0ED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38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19BFE6-4DF3-4D49-84FB-5489371167EE}"/>
              </a:ext>
            </a:extLst>
          </p:cNvPr>
          <p:cNvSpPr/>
          <p:nvPr/>
        </p:nvSpPr>
        <p:spPr>
          <a:xfrm>
            <a:off x="3382940" y="0"/>
            <a:ext cx="5761060" cy="5143500"/>
          </a:xfrm>
          <a:custGeom>
            <a:avLst/>
            <a:gdLst>
              <a:gd name="connsiteX0" fmla="*/ 0 w 1682836"/>
              <a:gd name="connsiteY0" fmla="*/ 0 h 5143500"/>
              <a:gd name="connsiteX1" fmla="*/ 1682836 w 1682836"/>
              <a:gd name="connsiteY1" fmla="*/ 0 h 5143500"/>
              <a:gd name="connsiteX2" fmla="*/ 1682836 w 1682836"/>
              <a:gd name="connsiteY2" fmla="*/ 5143500 h 5143500"/>
              <a:gd name="connsiteX3" fmla="*/ 0 w 1682836"/>
              <a:gd name="connsiteY3" fmla="*/ 5143500 h 5143500"/>
              <a:gd name="connsiteX4" fmla="*/ 0 w 1682836"/>
              <a:gd name="connsiteY4" fmla="*/ 0 h 5143500"/>
              <a:gd name="connsiteX0" fmla="*/ 4078224 w 5761060"/>
              <a:gd name="connsiteY0" fmla="*/ 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078224 w 5761060"/>
              <a:gd name="connsiteY4" fmla="*/ 0 h 5161788"/>
              <a:gd name="connsiteX0" fmla="*/ 4078224 w 5761060"/>
              <a:gd name="connsiteY0" fmla="*/ 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078224 w 5761060"/>
              <a:gd name="connsiteY4" fmla="*/ 0 h 5161788"/>
              <a:gd name="connsiteX0" fmla="*/ 4142232 w 5761060"/>
              <a:gd name="connsiteY0" fmla="*/ 3813048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142232 w 5761060"/>
              <a:gd name="connsiteY4" fmla="*/ 3813048 h 5161788"/>
              <a:gd name="connsiteX0" fmla="*/ 4425696 w 5761060"/>
              <a:gd name="connsiteY0" fmla="*/ 4224528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425696 w 5761060"/>
              <a:gd name="connsiteY4" fmla="*/ 4224528 h 5161788"/>
              <a:gd name="connsiteX0" fmla="*/ 4919472 w 5761060"/>
              <a:gd name="connsiteY0" fmla="*/ 347472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919472 w 5761060"/>
              <a:gd name="connsiteY4" fmla="*/ 3474720 h 51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1060" h="5161788">
                <a:moveTo>
                  <a:pt x="4919472" y="3474720"/>
                </a:moveTo>
                <a:lnTo>
                  <a:pt x="5761060" y="0"/>
                </a:lnTo>
                <a:lnTo>
                  <a:pt x="5761060" y="5143500"/>
                </a:lnTo>
                <a:lnTo>
                  <a:pt x="0" y="5161788"/>
                </a:lnTo>
                <a:lnTo>
                  <a:pt x="4919472" y="3474720"/>
                </a:lnTo>
                <a:close/>
              </a:path>
            </a:pathLst>
          </a:cu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77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h5.googleusercontent.com/L7p7gzl7K0GloCuJzjjWN7AVUCn3SzlJ3sW0ZcHaPAo9iP88LhhGVbGL5ILx2TtOvfLWkSyozOanXldi0ZEdoI1duaV0kY87MoYgQOlMzayUJMvobYKm4hjlmJtcBw6GoXfnMjhp">
            <a:extLst>
              <a:ext uri="{FF2B5EF4-FFF2-40B4-BE49-F238E27FC236}">
                <a16:creationId xmlns:a16="http://schemas.microsoft.com/office/drawing/2014/main" id="{35DE84E6-4BDF-3544-BF56-6C2F913A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228"/>
            <a:ext cx="9144000" cy="43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55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lh3.googleusercontent.com/iid33RVZeOklmpMcKhSx3yW7vxz1G0qx9QAtGxbnnFKrZYRNJutJClL_4BnmaKHJEFIzQ8OVgJmyRYs3qUvI6aUFfWvXN-nQVrSLHFWLjV33zEKDcXPB_V7iC8Hoic2txO5zMDZx">
            <a:extLst>
              <a:ext uri="{FF2B5EF4-FFF2-40B4-BE49-F238E27FC236}">
                <a16:creationId xmlns:a16="http://schemas.microsoft.com/office/drawing/2014/main" id="{0ECF500A-C2F1-C746-B011-1FDE5E44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4" y="412376"/>
            <a:ext cx="9148934" cy="43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49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6.googleusercontent.com/5tUCYDTxJ5wZaLlR93C5rpSMB4RRASC8HQTlgHGA0o_pEwCT5TRErQB1zGfOfCl6YQ76NtDz0d0lN-mkF5Q-TJtIxXefKrR7muDrM3840DyDa_jxxUOxeHGej8GBgwosY1Z8aC_Z">
            <a:extLst>
              <a:ext uri="{FF2B5EF4-FFF2-40B4-BE49-F238E27FC236}">
                <a16:creationId xmlns:a16="http://schemas.microsoft.com/office/drawing/2014/main" id="{261CBDA3-927D-AD4F-84AC-C1684E1C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3412"/>
            <a:ext cx="9144000" cy="43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62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789F0-659F-194F-AFD7-43C088C0C72B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B15C5F-6ED4-3F4E-B375-DE6A4D473072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50F83-0923-5649-995A-8BD0248FBF1A}"/>
              </a:ext>
            </a:extLst>
          </p:cNvPr>
          <p:cNvSpPr txBox="1"/>
          <p:nvPr/>
        </p:nvSpPr>
        <p:spPr>
          <a:xfrm>
            <a:off x="709327" y="447018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Carta </a:t>
            </a:r>
            <a:r>
              <a:rPr lang="es-ES_tradnl" sz="2400" dirty="0" err="1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Gannt</a:t>
            </a:r>
            <a:endParaRPr lang="es-ES_tradnl" sz="2400" dirty="0">
              <a:solidFill>
                <a:schemeClr val="bg1"/>
              </a:solidFill>
              <a:latin typeface="Eurostile" panose="020B0504020202050204" pitchFamily="34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00E485-1C85-2C4F-B844-5AA8EA504C4E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40422-CFC5-7B4A-8E35-E9DB2C4FD1DA}"/>
              </a:ext>
            </a:extLst>
          </p:cNvPr>
          <p:cNvSpPr/>
          <p:nvPr/>
        </p:nvSpPr>
        <p:spPr>
          <a:xfrm>
            <a:off x="710661" y="1307473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4A199-74DF-C740-9260-2C8E7EDDE50D}"/>
              </a:ext>
            </a:extLst>
          </p:cNvPr>
          <p:cNvSpPr txBox="1"/>
          <p:nvPr/>
        </p:nvSpPr>
        <p:spPr>
          <a:xfrm>
            <a:off x="890508" y="1293415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1er sprint</a:t>
            </a:r>
          </a:p>
        </p:txBody>
      </p:sp>
      <p:pic>
        <p:nvPicPr>
          <p:cNvPr id="28674" name="Picture 2" descr="https://lh4.googleusercontent.com/_rwsmnzQ32qGNzRVu2EkwyITDrJAxMCUl7cgwMLySlWZReM9OqWCnqKvLEOpfdTCMV7G-KP6-8VEUOPKVKc4eR3Kmj4XqTZMt-yPxkR1OP5EcLiX9n-kua-pUKLYB7bgxU1n5VJB">
            <a:extLst>
              <a:ext uri="{FF2B5EF4-FFF2-40B4-BE49-F238E27FC236}">
                <a16:creationId xmlns:a16="http://schemas.microsoft.com/office/drawing/2014/main" id="{277134F6-4B4A-6545-8C03-3A24714C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117"/>
            <a:ext cx="91440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59;p13">
            <a:extLst>
              <a:ext uri="{FF2B5EF4-FFF2-40B4-BE49-F238E27FC236}">
                <a16:creationId xmlns:a16="http://schemas.microsoft.com/office/drawing/2014/main" id="{5C53AB3D-BCC6-DD47-A30E-CB481ED9E39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086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2A4107-0D98-BC4D-A4AD-DC27EC81A2D5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0A9DB3B-3B4D-844F-ABA3-9931F6BD2BD6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5E241-774A-8240-872E-1B4B1A2DC263}"/>
              </a:ext>
            </a:extLst>
          </p:cNvPr>
          <p:cNvSpPr txBox="1"/>
          <p:nvPr/>
        </p:nvSpPr>
        <p:spPr>
          <a:xfrm>
            <a:off x="622300" y="309563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Caso de Uso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AD5575F-60F2-9F40-B47B-0ACC582C4DFF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10E0A-1000-1D4B-B1F8-2538DDE6346B}"/>
              </a:ext>
            </a:extLst>
          </p:cNvPr>
          <p:cNvSpPr txBox="1"/>
          <p:nvPr/>
        </p:nvSpPr>
        <p:spPr>
          <a:xfrm>
            <a:off x="622300" y="615113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 sprint</a:t>
            </a:r>
          </a:p>
        </p:txBody>
      </p:sp>
      <p:pic>
        <p:nvPicPr>
          <p:cNvPr id="8194" name="Picture 2" descr="https://lh6.googleusercontent.com/EwFljj649rXM8_p_slJiKgSq8O6NWeIQWOusF6glQ2BSJkmfKW0_fPNxJhf0w9wZUkZE887evUU1qOyks1j4-eSdzIZXPCj3akeHY4YbIvYXZyq00inEXiSmaAc0HZ9rYJ4wNBLY">
            <a:extLst>
              <a:ext uri="{FF2B5EF4-FFF2-40B4-BE49-F238E27FC236}">
                <a16:creationId xmlns:a16="http://schemas.microsoft.com/office/drawing/2014/main" id="{AE8542E2-457C-604E-8E7F-68E69FD1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00" y="1261444"/>
            <a:ext cx="42291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59;p13">
            <a:extLst>
              <a:ext uri="{FF2B5EF4-FFF2-40B4-BE49-F238E27FC236}">
                <a16:creationId xmlns:a16="http://schemas.microsoft.com/office/drawing/2014/main" id="{321619EB-76D3-5443-BEA7-E695C2BC967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146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D1D20-5A85-BC4F-86DB-BDD85980AC42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315C3A2-BDFD-554C-A175-6C338C01F4B0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E0D30-88B1-5741-9161-C830091A47D5}"/>
              </a:ext>
            </a:extLst>
          </p:cNvPr>
          <p:cNvSpPr txBox="1"/>
          <p:nvPr/>
        </p:nvSpPr>
        <p:spPr>
          <a:xfrm>
            <a:off x="622300" y="309563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Diagrama de Clases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B8E3691-2DAB-AD4A-8C05-6E96F1C1C461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C1F41-A261-AA44-8D48-41B08AF9D01F}"/>
              </a:ext>
            </a:extLst>
          </p:cNvPr>
          <p:cNvSpPr txBox="1"/>
          <p:nvPr/>
        </p:nvSpPr>
        <p:spPr>
          <a:xfrm>
            <a:off x="622300" y="615113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 sprint</a:t>
            </a:r>
          </a:p>
        </p:txBody>
      </p:sp>
      <p:pic>
        <p:nvPicPr>
          <p:cNvPr id="9218" name="Picture 2" descr="https://lh5.googleusercontent.com/SzBQTlSAIsp7qLw30gK9joRIZ8mPeQbrRlI6psNnAr4gW4M4j4k_9mUDYrSRxWx4pPeB1BuYGGfV_0Vo6q7lFzk0sSQVJd4KDUuOdTvFiPebHpqvOl8ua-LWHzCYjqz1db7mzxgV">
            <a:extLst>
              <a:ext uri="{FF2B5EF4-FFF2-40B4-BE49-F238E27FC236}">
                <a16:creationId xmlns:a16="http://schemas.microsoft.com/office/drawing/2014/main" id="{AD155B35-B729-8840-A40D-9C1C0EC7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505647"/>
            <a:ext cx="71374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59;p13">
            <a:extLst>
              <a:ext uri="{FF2B5EF4-FFF2-40B4-BE49-F238E27FC236}">
                <a16:creationId xmlns:a16="http://schemas.microsoft.com/office/drawing/2014/main" id="{02926C96-0EE2-7842-9C6F-87A887F805D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359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618B4-9D1E-9149-B620-F4DCC155EBBA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4BE088D-3197-8E43-B6D1-AE10DD2BF13B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AAE32-F997-094C-A231-B9B6D47CE45B}"/>
              </a:ext>
            </a:extLst>
          </p:cNvPr>
          <p:cNvSpPr txBox="1"/>
          <p:nvPr/>
        </p:nvSpPr>
        <p:spPr>
          <a:xfrm>
            <a:off x="517970" y="296394"/>
            <a:ext cx="323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Diagrama de Secuencia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2D69DDA-65B8-324C-A752-6B2E113AED2F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68A5E-976D-E94C-88BB-E44AC6AF315C}"/>
              </a:ext>
            </a:extLst>
          </p:cNvPr>
          <p:cNvSpPr txBox="1"/>
          <p:nvPr/>
        </p:nvSpPr>
        <p:spPr>
          <a:xfrm>
            <a:off x="622300" y="615113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 sprint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40B672-13FA-6342-90BF-BABAA0A23BD4}"/>
              </a:ext>
            </a:extLst>
          </p:cNvPr>
          <p:cNvSpPr/>
          <p:nvPr/>
        </p:nvSpPr>
        <p:spPr>
          <a:xfrm>
            <a:off x="710661" y="1307473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63202-B83A-D849-A5F2-ACA6318C97C1}"/>
              </a:ext>
            </a:extLst>
          </p:cNvPr>
          <p:cNvSpPr txBox="1"/>
          <p:nvPr/>
        </p:nvSpPr>
        <p:spPr>
          <a:xfrm>
            <a:off x="890508" y="1293415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Crear Sesión</a:t>
            </a:r>
          </a:p>
        </p:txBody>
      </p:sp>
      <p:pic>
        <p:nvPicPr>
          <p:cNvPr id="10242" name="Picture 2" descr="https://lh6.googleusercontent.com/0IkJzG1w4LQl1FMbrC6ZOIPHLGvw1fMpvPcXiG2Ggasmress57BGNbMWwOXM2FQlI5QISRI2j4SZ1gQypegqdLUfWbEM09cXwjugdzaFPonNczd0DxgyL6q8Hf2zw-joI5BC0aXD">
            <a:extLst>
              <a:ext uri="{FF2B5EF4-FFF2-40B4-BE49-F238E27FC236}">
                <a16:creationId xmlns:a16="http://schemas.microsoft.com/office/drawing/2014/main" id="{4874A06A-B7AA-0440-9D5E-1FEFFCA7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1217296"/>
            <a:ext cx="5197281" cy="376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59;p13">
            <a:extLst>
              <a:ext uri="{FF2B5EF4-FFF2-40B4-BE49-F238E27FC236}">
                <a16:creationId xmlns:a16="http://schemas.microsoft.com/office/drawing/2014/main" id="{869B303B-5F69-6845-9B7B-2492A7C91AB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195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618B4-9D1E-9149-B620-F4DCC155EBBA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4BE088D-3197-8E43-B6D1-AE10DD2BF13B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AAE32-F997-094C-A231-B9B6D47CE45B}"/>
              </a:ext>
            </a:extLst>
          </p:cNvPr>
          <p:cNvSpPr txBox="1"/>
          <p:nvPr/>
        </p:nvSpPr>
        <p:spPr>
          <a:xfrm>
            <a:off x="517970" y="296394"/>
            <a:ext cx="323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Diagrama de Secuencia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2D69DDA-65B8-324C-A752-6B2E113AED2F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68A5E-976D-E94C-88BB-E44AC6AF315C}"/>
              </a:ext>
            </a:extLst>
          </p:cNvPr>
          <p:cNvSpPr txBox="1"/>
          <p:nvPr/>
        </p:nvSpPr>
        <p:spPr>
          <a:xfrm>
            <a:off x="622300" y="615113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 sprint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50C919-1CD0-A244-B1A5-097D0CC1AA74}"/>
              </a:ext>
            </a:extLst>
          </p:cNvPr>
          <p:cNvSpPr/>
          <p:nvPr/>
        </p:nvSpPr>
        <p:spPr>
          <a:xfrm>
            <a:off x="710661" y="1307473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38237-A6C9-BA48-9BE8-3F20FBD49084}"/>
              </a:ext>
            </a:extLst>
          </p:cNvPr>
          <p:cNvSpPr txBox="1"/>
          <p:nvPr/>
        </p:nvSpPr>
        <p:spPr>
          <a:xfrm>
            <a:off x="890508" y="1293415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Unirse a Sesión</a:t>
            </a:r>
          </a:p>
        </p:txBody>
      </p:sp>
      <p:pic>
        <p:nvPicPr>
          <p:cNvPr id="11266" name="Picture 2" descr="https://lh5.googleusercontent.com/HxiMf_wqnbsWhQoGi2eLoeCLUc1fZulp8UbSnPomNBJQhlhSrAFxzEOCvwlHNQ42idIfkXUDaICf_SyyXwrYg2bqV176XDkAuxgu8m2c2zsFfcaUEH-ngb3hMjsFJ2SxgQ-OX6wz">
            <a:extLst>
              <a:ext uri="{FF2B5EF4-FFF2-40B4-BE49-F238E27FC236}">
                <a16:creationId xmlns:a16="http://schemas.microsoft.com/office/drawing/2014/main" id="{3422F9B8-384B-944A-B52C-A2F8D629A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0"/>
          <a:stretch/>
        </p:blipFill>
        <p:spPr bwMode="auto">
          <a:xfrm>
            <a:off x="3476054" y="1307473"/>
            <a:ext cx="5550502" cy="35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59;p13">
            <a:extLst>
              <a:ext uri="{FF2B5EF4-FFF2-40B4-BE49-F238E27FC236}">
                <a16:creationId xmlns:a16="http://schemas.microsoft.com/office/drawing/2014/main" id="{CD28DF8F-7A7F-0B4B-B79B-3982F0FD1B8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061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618B4-9D1E-9149-B620-F4DCC155EBBA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4BE088D-3197-8E43-B6D1-AE10DD2BF13B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AAE32-F997-094C-A231-B9B6D47CE45B}"/>
              </a:ext>
            </a:extLst>
          </p:cNvPr>
          <p:cNvSpPr txBox="1"/>
          <p:nvPr/>
        </p:nvSpPr>
        <p:spPr>
          <a:xfrm>
            <a:off x="517970" y="296394"/>
            <a:ext cx="323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Diagrama de Secuencia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2D69DDA-65B8-324C-A752-6B2E113AED2F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68A5E-976D-E94C-88BB-E44AC6AF315C}"/>
              </a:ext>
            </a:extLst>
          </p:cNvPr>
          <p:cNvSpPr txBox="1"/>
          <p:nvPr/>
        </p:nvSpPr>
        <p:spPr>
          <a:xfrm>
            <a:off x="622300" y="615113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 sprint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50C919-1CD0-A244-B1A5-097D0CC1AA74}"/>
              </a:ext>
            </a:extLst>
          </p:cNvPr>
          <p:cNvSpPr/>
          <p:nvPr/>
        </p:nvSpPr>
        <p:spPr>
          <a:xfrm>
            <a:off x="710661" y="1307473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38237-A6C9-BA48-9BE8-3F20FBD49084}"/>
              </a:ext>
            </a:extLst>
          </p:cNvPr>
          <p:cNvSpPr txBox="1"/>
          <p:nvPr/>
        </p:nvSpPr>
        <p:spPr>
          <a:xfrm>
            <a:off x="890508" y="1293415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Otorgar Permisos</a:t>
            </a:r>
          </a:p>
        </p:txBody>
      </p:sp>
      <p:pic>
        <p:nvPicPr>
          <p:cNvPr id="13314" name="Picture 2" descr="https://lh6.googleusercontent.com/Zl8W6UnWzlB-gCxTmId62p19wvjjp1Uz1sh9yvhBi3b3v9nOyInZ4wNj1CRtEQKKfz4rKxGCNinK2D__vE2k7a62leGTwKzwyJb59cSTz_uTM0A1on8YBztSmpmRLta_lHnYSIfi">
            <a:extLst>
              <a:ext uri="{FF2B5EF4-FFF2-40B4-BE49-F238E27FC236}">
                <a16:creationId xmlns:a16="http://schemas.microsoft.com/office/drawing/2014/main" id="{37253A88-3D5E-8840-93B6-466EC9BC4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r="11211"/>
          <a:stretch/>
        </p:blipFill>
        <p:spPr bwMode="auto">
          <a:xfrm>
            <a:off x="3476054" y="1254481"/>
            <a:ext cx="5550232" cy="38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59;p13">
            <a:extLst>
              <a:ext uri="{FF2B5EF4-FFF2-40B4-BE49-F238E27FC236}">
                <a16:creationId xmlns:a16="http://schemas.microsoft.com/office/drawing/2014/main" id="{BF97960E-545E-6148-80A4-85AE274FDEC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344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618B4-9D1E-9149-B620-F4DCC155EBBA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4BE088D-3197-8E43-B6D1-AE10DD2BF13B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AAE32-F997-094C-A231-B9B6D47CE45B}"/>
              </a:ext>
            </a:extLst>
          </p:cNvPr>
          <p:cNvSpPr txBox="1"/>
          <p:nvPr/>
        </p:nvSpPr>
        <p:spPr>
          <a:xfrm>
            <a:off x="517970" y="296394"/>
            <a:ext cx="323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Diagrama de Secuencia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2D69DDA-65B8-324C-A752-6B2E113AED2F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68A5E-976D-E94C-88BB-E44AC6AF315C}"/>
              </a:ext>
            </a:extLst>
          </p:cNvPr>
          <p:cNvSpPr txBox="1"/>
          <p:nvPr/>
        </p:nvSpPr>
        <p:spPr>
          <a:xfrm>
            <a:off x="622300" y="615113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 sprint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50C919-1CD0-A244-B1A5-097D0CC1AA74}"/>
              </a:ext>
            </a:extLst>
          </p:cNvPr>
          <p:cNvSpPr/>
          <p:nvPr/>
        </p:nvSpPr>
        <p:spPr>
          <a:xfrm>
            <a:off x="710661" y="1307473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38237-A6C9-BA48-9BE8-3F20FBD49084}"/>
              </a:ext>
            </a:extLst>
          </p:cNvPr>
          <p:cNvSpPr txBox="1"/>
          <p:nvPr/>
        </p:nvSpPr>
        <p:spPr>
          <a:xfrm>
            <a:off x="890508" y="1293415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Quitar Permisos</a:t>
            </a:r>
          </a:p>
        </p:txBody>
      </p:sp>
      <p:pic>
        <p:nvPicPr>
          <p:cNvPr id="15362" name="Picture 2" descr="https://lh5.googleusercontent.com/uHJ9eNFNCl7vf4Brg9uxvY16fAEz7O6TItVOlE_0stYayCioyrVnOezNr1pb4UFhXi6UMSe8a8bpDzZnJVgYS6thhHAtBiTJ1qkMQO4mnAykC9NnKmVqK5KepNOAsuD9cM5fkcUA">
            <a:extLst>
              <a:ext uri="{FF2B5EF4-FFF2-40B4-BE49-F238E27FC236}">
                <a16:creationId xmlns:a16="http://schemas.microsoft.com/office/drawing/2014/main" id="{06E4EC4F-8340-C849-89CD-4F0D5128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40" y="1339238"/>
            <a:ext cx="5440542" cy="37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59;p13">
            <a:extLst>
              <a:ext uri="{FF2B5EF4-FFF2-40B4-BE49-F238E27FC236}">
                <a16:creationId xmlns:a16="http://schemas.microsoft.com/office/drawing/2014/main" id="{2AB6A16D-6CC9-EF47-A21D-88A4DCCFBB2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616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11D86-52CE-B449-8F16-500E75046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54" y="190466"/>
            <a:ext cx="8352263" cy="4762567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93234C1B-3474-384C-B065-1C4261E40E80}"/>
              </a:ext>
            </a:extLst>
          </p:cNvPr>
          <p:cNvSpPr/>
          <p:nvPr/>
        </p:nvSpPr>
        <p:spPr>
          <a:xfrm rot="5400000">
            <a:off x="1992507" y="-2020713"/>
            <a:ext cx="5161410" cy="9164811"/>
          </a:xfrm>
          <a:custGeom>
            <a:avLst/>
            <a:gdLst>
              <a:gd name="connsiteX0" fmla="*/ 0 w 1682836"/>
              <a:gd name="connsiteY0" fmla="*/ 0 h 5143500"/>
              <a:gd name="connsiteX1" fmla="*/ 1682836 w 1682836"/>
              <a:gd name="connsiteY1" fmla="*/ 0 h 5143500"/>
              <a:gd name="connsiteX2" fmla="*/ 1682836 w 1682836"/>
              <a:gd name="connsiteY2" fmla="*/ 5143500 h 5143500"/>
              <a:gd name="connsiteX3" fmla="*/ 0 w 1682836"/>
              <a:gd name="connsiteY3" fmla="*/ 5143500 h 5143500"/>
              <a:gd name="connsiteX4" fmla="*/ 0 w 1682836"/>
              <a:gd name="connsiteY4" fmla="*/ 0 h 5143500"/>
              <a:gd name="connsiteX0" fmla="*/ 4078224 w 5761060"/>
              <a:gd name="connsiteY0" fmla="*/ 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078224 w 5761060"/>
              <a:gd name="connsiteY4" fmla="*/ 0 h 5161788"/>
              <a:gd name="connsiteX0" fmla="*/ 4078224 w 5761060"/>
              <a:gd name="connsiteY0" fmla="*/ 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078224 w 5761060"/>
              <a:gd name="connsiteY4" fmla="*/ 0 h 5161788"/>
              <a:gd name="connsiteX0" fmla="*/ 4142232 w 5761060"/>
              <a:gd name="connsiteY0" fmla="*/ 3813048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142232 w 5761060"/>
              <a:gd name="connsiteY4" fmla="*/ 3813048 h 5161788"/>
              <a:gd name="connsiteX0" fmla="*/ 4425696 w 5761060"/>
              <a:gd name="connsiteY0" fmla="*/ 4224528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425696 w 5761060"/>
              <a:gd name="connsiteY4" fmla="*/ 4224528 h 5161788"/>
              <a:gd name="connsiteX0" fmla="*/ 4919472 w 5761060"/>
              <a:gd name="connsiteY0" fmla="*/ 347472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919472 w 5761060"/>
              <a:gd name="connsiteY4" fmla="*/ 3474720 h 5161788"/>
              <a:gd name="connsiteX0" fmla="*/ 6208776 w 7050364"/>
              <a:gd name="connsiteY0" fmla="*/ 3474720 h 5152644"/>
              <a:gd name="connsiteX1" fmla="*/ 7050364 w 7050364"/>
              <a:gd name="connsiteY1" fmla="*/ 0 h 5152644"/>
              <a:gd name="connsiteX2" fmla="*/ 7050364 w 7050364"/>
              <a:gd name="connsiteY2" fmla="*/ 5143500 h 5152644"/>
              <a:gd name="connsiteX3" fmla="*/ 0 w 7050364"/>
              <a:gd name="connsiteY3" fmla="*/ 5152644 h 5152644"/>
              <a:gd name="connsiteX4" fmla="*/ 6208776 w 7050364"/>
              <a:gd name="connsiteY4" fmla="*/ 3474720 h 5152644"/>
              <a:gd name="connsiteX0" fmla="*/ 6025896 w 7050364"/>
              <a:gd name="connsiteY0" fmla="*/ 3310128 h 5152644"/>
              <a:gd name="connsiteX1" fmla="*/ 7050364 w 7050364"/>
              <a:gd name="connsiteY1" fmla="*/ 0 h 5152644"/>
              <a:gd name="connsiteX2" fmla="*/ 7050364 w 7050364"/>
              <a:gd name="connsiteY2" fmla="*/ 5143500 h 5152644"/>
              <a:gd name="connsiteX3" fmla="*/ 0 w 7050364"/>
              <a:gd name="connsiteY3" fmla="*/ 5152644 h 5152644"/>
              <a:gd name="connsiteX4" fmla="*/ 6025896 w 7050364"/>
              <a:gd name="connsiteY4" fmla="*/ 3310128 h 5152644"/>
              <a:gd name="connsiteX0" fmla="*/ 5806440 w 7050364"/>
              <a:gd name="connsiteY0" fmla="*/ 3182112 h 5152644"/>
              <a:gd name="connsiteX1" fmla="*/ 7050364 w 7050364"/>
              <a:gd name="connsiteY1" fmla="*/ 0 h 5152644"/>
              <a:gd name="connsiteX2" fmla="*/ 7050364 w 7050364"/>
              <a:gd name="connsiteY2" fmla="*/ 5143500 h 5152644"/>
              <a:gd name="connsiteX3" fmla="*/ 0 w 7050364"/>
              <a:gd name="connsiteY3" fmla="*/ 5152644 h 5152644"/>
              <a:gd name="connsiteX4" fmla="*/ 5806440 w 7050364"/>
              <a:gd name="connsiteY4" fmla="*/ 3182112 h 5152644"/>
              <a:gd name="connsiteX0" fmla="*/ 5440680 w 6684604"/>
              <a:gd name="connsiteY0" fmla="*/ 3182112 h 5143500"/>
              <a:gd name="connsiteX1" fmla="*/ 6684604 w 6684604"/>
              <a:gd name="connsiteY1" fmla="*/ 0 h 5143500"/>
              <a:gd name="connsiteX2" fmla="*/ 6684604 w 6684604"/>
              <a:gd name="connsiteY2" fmla="*/ 5143500 h 5143500"/>
              <a:gd name="connsiteX3" fmla="*/ 0 w 6684604"/>
              <a:gd name="connsiteY3" fmla="*/ 5088636 h 5143500"/>
              <a:gd name="connsiteX4" fmla="*/ 5440680 w 6684604"/>
              <a:gd name="connsiteY4" fmla="*/ 3182112 h 5143500"/>
              <a:gd name="connsiteX0" fmla="*/ 3172968 w 4416892"/>
              <a:gd name="connsiteY0" fmla="*/ 3182112 h 5143500"/>
              <a:gd name="connsiteX1" fmla="*/ 4416892 w 4416892"/>
              <a:gd name="connsiteY1" fmla="*/ 0 h 5143500"/>
              <a:gd name="connsiteX2" fmla="*/ 4416892 w 4416892"/>
              <a:gd name="connsiteY2" fmla="*/ 5143500 h 5143500"/>
              <a:gd name="connsiteX3" fmla="*/ 0 w 4416892"/>
              <a:gd name="connsiteY3" fmla="*/ 5125212 h 5143500"/>
              <a:gd name="connsiteX4" fmla="*/ 3172968 w 4416892"/>
              <a:gd name="connsiteY4" fmla="*/ 3182112 h 5143500"/>
              <a:gd name="connsiteX0" fmla="*/ 3941064 w 5184988"/>
              <a:gd name="connsiteY0" fmla="*/ 3182112 h 5143500"/>
              <a:gd name="connsiteX1" fmla="*/ 5184988 w 5184988"/>
              <a:gd name="connsiteY1" fmla="*/ 0 h 5143500"/>
              <a:gd name="connsiteX2" fmla="*/ 5184988 w 5184988"/>
              <a:gd name="connsiteY2" fmla="*/ 5143500 h 5143500"/>
              <a:gd name="connsiteX3" fmla="*/ 0 w 5184988"/>
              <a:gd name="connsiteY3" fmla="*/ 5143500 h 5143500"/>
              <a:gd name="connsiteX4" fmla="*/ 3941064 w 5184988"/>
              <a:gd name="connsiteY4" fmla="*/ 3182112 h 5143500"/>
              <a:gd name="connsiteX0" fmla="*/ 3984378 w 5228302"/>
              <a:gd name="connsiteY0" fmla="*/ 3182112 h 5143500"/>
              <a:gd name="connsiteX1" fmla="*/ 5228302 w 5228302"/>
              <a:gd name="connsiteY1" fmla="*/ 0 h 5143500"/>
              <a:gd name="connsiteX2" fmla="*/ 5228302 w 5228302"/>
              <a:gd name="connsiteY2" fmla="*/ 5143500 h 5143500"/>
              <a:gd name="connsiteX3" fmla="*/ 0 w 5228302"/>
              <a:gd name="connsiteY3" fmla="*/ 5138688 h 5143500"/>
              <a:gd name="connsiteX4" fmla="*/ 3984378 w 5228302"/>
              <a:gd name="connsiteY4" fmla="*/ 3182112 h 5143500"/>
              <a:gd name="connsiteX0" fmla="*/ 4421700 w 5228302"/>
              <a:gd name="connsiteY0" fmla="*/ 4056756 h 5143500"/>
              <a:gd name="connsiteX1" fmla="*/ 5228302 w 5228302"/>
              <a:gd name="connsiteY1" fmla="*/ 0 h 5143500"/>
              <a:gd name="connsiteX2" fmla="*/ 5228302 w 5228302"/>
              <a:gd name="connsiteY2" fmla="*/ 5143500 h 5143500"/>
              <a:gd name="connsiteX3" fmla="*/ 0 w 5228302"/>
              <a:gd name="connsiteY3" fmla="*/ 5138688 h 5143500"/>
              <a:gd name="connsiteX4" fmla="*/ 4421700 w 5228302"/>
              <a:gd name="connsiteY4" fmla="*/ 4056756 h 5143500"/>
              <a:gd name="connsiteX0" fmla="*/ 4421700 w 5228302"/>
              <a:gd name="connsiteY0" fmla="*/ 7780617 h 8867361"/>
              <a:gd name="connsiteX1" fmla="*/ 5215050 w 5228302"/>
              <a:gd name="connsiteY1" fmla="*/ 0 h 8867361"/>
              <a:gd name="connsiteX2" fmla="*/ 5228302 w 5228302"/>
              <a:gd name="connsiteY2" fmla="*/ 8867361 h 8867361"/>
              <a:gd name="connsiteX3" fmla="*/ 0 w 5228302"/>
              <a:gd name="connsiteY3" fmla="*/ 8862549 h 8867361"/>
              <a:gd name="connsiteX4" fmla="*/ 4421700 w 5228302"/>
              <a:gd name="connsiteY4" fmla="*/ 7780617 h 8867361"/>
              <a:gd name="connsiteX0" fmla="*/ 4421700 w 5228302"/>
              <a:gd name="connsiteY0" fmla="*/ 8072168 h 9158912"/>
              <a:gd name="connsiteX1" fmla="*/ 5215053 w 5228302"/>
              <a:gd name="connsiteY1" fmla="*/ 0 h 9158912"/>
              <a:gd name="connsiteX2" fmla="*/ 5228302 w 5228302"/>
              <a:gd name="connsiteY2" fmla="*/ 9158912 h 9158912"/>
              <a:gd name="connsiteX3" fmla="*/ 0 w 5228302"/>
              <a:gd name="connsiteY3" fmla="*/ 9154100 h 9158912"/>
              <a:gd name="connsiteX4" fmla="*/ 4421700 w 5228302"/>
              <a:gd name="connsiteY4" fmla="*/ 8072168 h 9158912"/>
              <a:gd name="connsiteX0" fmla="*/ 4421700 w 5228320"/>
              <a:gd name="connsiteY0" fmla="*/ 8078067 h 9164811"/>
              <a:gd name="connsiteX1" fmla="*/ 5226852 w 5228320"/>
              <a:gd name="connsiteY1" fmla="*/ 0 h 9164811"/>
              <a:gd name="connsiteX2" fmla="*/ 5228302 w 5228320"/>
              <a:gd name="connsiteY2" fmla="*/ 9164811 h 9164811"/>
              <a:gd name="connsiteX3" fmla="*/ 0 w 5228320"/>
              <a:gd name="connsiteY3" fmla="*/ 9159999 h 9164811"/>
              <a:gd name="connsiteX4" fmla="*/ 4421700 w 5228320"/>
              <a:gd name="connsiteY4" fmla="*/ 8078067 h 9164811"/>
              <a:gd name="connsiteX0" fmla="*/ 4354790 w 5161410"/>
              <a:gd name="connsiteY0" fmla="*/ 8078067 h 9164811"/>
              <a:gd name="connsiteX1" fmla="*/ 5159942 w 5161410"/>
              <a:gd name="connsiteY1" fmla="*/ 0 h 9164811"/>
              <a:gd name="connsiteX2" fmla="*/ 5161392 w 5161410"/>
              <a:gd name="connsiteY2" fmla="*/ 9164811 h 9164811"/>
              <a:gd name="connsiteX3" fmla="*/ 0 w 5161410"/>
              <a:gd name="connsiteY3" fmla="*/ 9160002 h 9164811"/>
              <a:gd name="connsiteX4" fmla="*/ 4354790 w 5161410"/>
              <a:gd name="connsiteY4" fmla="*/ 8078067 h 916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1410" h="9164811">
                <a:moveTo>
                  <a:pt x="4354790" y="8078067"/>
                </a:moveTo>
                <a:lnTo>
                  <a:pt x="5159942" y="0"/>
                </a:lnTo>
                <a:cubicBezTo>
                  <a:pt x="5164359" y="2955787"/>
                  <a:pt x="5156975" y="6209024"/>
                  <a:pt x="5161392" y="9164811"/>
                </a:cubicBezTo>
                <a:lnTo>
                  <a:pt x="0" y="9160002"/>
                </a:lnTo>
                <a:lnTo>
                  <a:pt x="4354790" y="8078067"/>
                </a:lnTo>
                <a:close/>
              </a:path>
            </a:pathLst>
          </a:custGeom>
          <a:solidFill>
            <a:srgbClr val="2D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2BA08E9-3A3D-F548-B0C8-155829CE2FB5}"/>
              </a:ext>
            </a:extLst>
          </p:cNvPr>
          <p:cNvSpPr/>
          <p:nvPr/>
        </p:nvSpPr>
        <p:spPr>
          <a:xfrm rot="16200000">
            <a:off x="1953339" y="-1988185"/>
            <a:ext cx="5203822" cy="9182342"/>
          </a:xfrm>
          <a:custGeom>
            <a:avLst/>
            <a:gdLst>
              <a:gd name="connsiteX0" fmla="*/ 0 w 1682836"/>
              <a:gd name="connsiteY0" fmla="*/ 0 h 5143500"/>
              <a:gd name="connsiteX1" fmla="*/ 1682836 w 1682836"/>
              <a:gd name="connsiteY1" fmla="*/ 0 h 5143500"/>
              <a:gd name="connsiteX2" fmla="*/ 1682836 w 1682836"/>
              <a:gd name="connsiteY2" fmla="*/ 5143500 h 5143500"/>
              <a:gd name="connsiteX3" fmla="*/ 0 w 1682836"/>
              <a:gd name="connsiteY3" fmla="*/ 5143500 h 5143500"/>
              <a:gd name="connsiteX4" fmla="*/ 0 w 1682836"/>
              <a:gd name="connsiteY4" fmla="*/ 0 h 5143500"/>
              <a:gd name="connsiteX0" fmla="*/ 4078224 w 5761060"/>
              <a:gd name="connsiteY0" fmla="*/ 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078224 w 5761060"/>
              <a:gd name="connsiteY4" fmla="*/ 0 h 5161788"/>
              <a:gd name="connsiteX0" fmla="*/ 4078224 w 5761060"/>
              <a:gd name="connsiteY0" fmla="*/ 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078224 w 5761060"/>
              <a:gd name="connsiteY4" fmla="*/ 0 h 5161788"/>
              <a:gd name="connsiteX0" fmla="*/ 4142232 w 5761060"/>
              <a:gd name="connsiteY0" fmla="*/ 3813048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142232 w 5761060"/>
              <a:gd name="connsiteY4" fmla="*/ 3813048 h 5161788"/>
              <a:gd name="connsiteX0" fmla="*/ 4425696 w 5761060"/>
              <a:gd name="connsiteY0" fmla="*/ 4224528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425696 w 5761060"/>
              <a:gd name="connsiteY4" fmla="*/ 4224528 h 5161788"/>
              <a:gd name="connsiteX0" fmla="*/ 4919472 w 5761060"/>
              <a:gd name="connsiteY0" fmla="*/ 3474720 h 5161788"/>
              <a:gd name="connsiteX1" fmla="*/ 5761060 w 5761060"/>
              <a:gd name="connsiteY1" fmla="*/ 0 h 5161788"/>
              <a:gd name="connsiteX2" fmla="*/ 5761060 w 5761060"/>
              <a:gd name="connsiteY2" fmla="*/ 5143500 h 5161788"/>
              <a:gd name="connsiteX3" fmla="*/ 0 w 5761060"/>
              <a:gd name="connsiteY3" fmla="*/ 5161788 h 5161788"/>
              <a:gd name="connsiteX4" fmla="*/ 4919472 w 5761060"/>
              <a:gd name="connsiteY4" fmla="*/ 3474720 h 5161788"/>
              <a:gd name="connsiteX0" fmla="*/ 4919472 w 5761060"/>
              <a:gd name="connsiteY0" fmla="*/ 3474720 h 5161788"/>
              <a:gd name="connsiteX1" fmla="*/ 5761060 w 5761060"/>
              <a:gd name="connsiteY1" fmla="*/ 0 h 5161788"/>
              <a:gd name="connsiteX2" fmla="*/ 5761060 w 5761060"/>
              <a:gd name="connsiteY2" fmla="*/ 5156752 h 5161788"/>
              <a:gd name="connsiteX3" fmla="*/ 0 w 5761060"/>
              <a:gd name="connsiteY3" fmla="*/ 5161788 h 5161788"/>
              <a:gd name="connsiteX4" fmla="*/ 4919472 w 5761060"/>
              <a:gd name="connsiteY4" fmla="*/ 3474720 h 5161788"/>
              <a:gd name="connsiteX0" fmla="*/ 4362880 w 5204468"/>
              <a:gd name="connsiteY0" fmla="*/ 3474720 h 5156752"/>
              <a:gd name="connsiteX1" fmla="*/ 5204468 w 5204468"/>
              <a:gd name="connsiteY1" fmla="*/ 0 h 5156752"/>
              <a:gd name="connsiteX2" fmla="*/ 5204468 w 5204468"/>
              <a:gd name="connsiteY2" fmla="*/ 5156752 h 5156752"/>
              <a:gd name="connsiteX3" fmla="*/ 0 w 5204468"/>
              <a:gd name="connsiteY3" fmla="*/ 5135283 h 5156752"/>
              <a:gd name="connsiteX4" fmla="*/ 4362880 w 5204468"/>
              <a:gd name="connsiteY4" fmla="*/ 3474720 h 5156752"/>
              <a:gd name="connsiteX0" fmla="*/ 4380578 w 5222166"/>
              <a:gd name="connsiteY0" fmla="*/ 3474720 h 5156752"/>
              <a:gd name="connsiteX1" fmla="*/ 5222166 w 5222166"/>
              <a:gd name="connsiteY1" fmla="*/ 0 h 5156752"/>
              <a:gd name="connsiteX2" fmla="*/ 5222166 w 5222166"/>
              <a:gd name="connsiteY2" fmla="*/ 5156752 h 5156752"/>
              <a:gd name="connsiteX3" fmla="*/ 0 w 5222166"/>
              <a:gd name="connsiteY3" fmla="*/ 5147082 h 5156752"/>
              <a:gd name="connsiteX4" fmla="*/ 4380578 w 5222166"/>
              <a:gd name="connsiteY4" fmla="*/ 3474720 h 5156752"/>
              <a:gd name="connsiteX0" fmla="*/ 4351082 w 5192670"/>
              <a:gd name="connsiteY0" fmla="*/ 3474720 h 5156752"/>
              <a:gd name="connsiteX1" fmla="*/ 5192670 w 5192670"/>
              <a:gd name="connsiteY1" fmla="*/ 0 h 5156752"/>
              <a:gd name="connsiteX2" fmla="*/ 5192670 w 5192670"/>
              <a:gd name="connsiteY2" fmla="*/ 5156752 h 5156752"/>
              <a:gd name="connsiteX3" fmla="*/ 0 w 5192670"/>
              <a:gd name="connsiteY3" fmla="*/ 5147082 h 5156752"/>
              <a:gd name="connsiteX4" fmla="*/ 4351082 w 5192670"/>
              <a:gd name="connsiteY4" fmla="*/ 3474720 h 5156752"/>
              <a:gd name="connsiteX0" fmla="*/ 4351082 w 5203822"/>
              <a:gd name="connsiteY0" fmla="*/ 7500310 h 9182342"/>
              <a:gd name="connsiteX1" fmla="*/ 5203822 w 5203822"/>
              <a:gd name="connsiteY1" fmla="*/ 0 h 9182342"/>
              <a:gd name="connsiteX2" fmla="*/ 5192670 w 5203822"/>
              <a:gd name="connsiteY2" fmla="*/ 9182342 h 9182342"/>
              <a:gd name="connsiteX3" fmla="*/ 0 w 5203822"/>
              <a:gd name="connsiteY3" fmla="*/ 9172672 h 9182342"/>
              <a:gd name="connsiteX4" fmla="*/ 4351082 w 5203822"/>
              <a:gd name="connsiteY4" fmla="*/ 7500310 h 9182342"/>
              <a:gd name="connsiteX0" fmla="*/ 4585257 w 5203822"/>
              <a:gd name="connsiteY0" fmla="*/ 8738095 h 9182342"/>
              <a:gd name="connsiteX1" fmla="*/ 5203822 w 5203822"/>
              <a:gd name="connsiteY1" fmla="*/ 0 h 9182342"/>
              <a:gd name="connsiteX2" fmla="*/ 5192670 w 5203822"/>
              <a:gd name="connsiteY2" fmla="*/ 9182342 h 9182342"/>
              <a:gd name="connsiteX3" fmla="*/ 0 w 5203822"/>
              <a:gd name="connsiteY3" fmla="*/ 9172672 h 9182342"/>
              <a:gd name="connsiteX4" fmla="*/ 4585257 w 5203822"/>
              <a:gd name="connsiteY4" fmla="*/ 8738095 h 91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3822" h="9182342">
                <a:moveTo>
                  <a:pt x="4585257" y="8738095"/>
                </a:moveTo>
                <a:lnTo>
                  <a:pt x="5203822" y="0"/>
                </a:lnTo>
                <a:cubicBezTo>
                  <a:pt x="5200105" y="3060781"/>
                  <a:pt x="5196387" y="6121561"/>
                  <a:pt x="5192670" y="9182342"/>
                </a:cubicBezTo>
                <a:lnTo>
                  <a:pt x="0" y="9172672"/>
                </a:lnTo>
                <a:lnTo>
                  <a:pt x="4585257" y="8738095"/>
                </a:lnTo>
                <a:close/>
              </a:path>
            </a:pathLst>
          </a:cu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oogle Shape;59;p13">
            <a:extLst>
              <a:ext uri="{FF2B5EF4-FFF2-40B4-BE49-F238E27FC236}">
                <a16:creationId xmlns:a16="http://schemas.microsoft.com/office/drawing/2014/main" id="{C76E5D56-3A7B-4945-B758-B6BACC33FC3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38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193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618B4-9D1E-9149-B620-F4DCC155EBBA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4BE088D-3197-8E43-B6D1-AE10DD2BF13B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AAE32-F997-094C-A231-B9B6D47CE45B}"/>
              </a:ext>
            </a:extLst>
          </p:cNvPr>
          <p:cNvSpPr txBox="1"/>
          <p:nvPr/>
        </p:nvSpPr>
        <p:spPr>
          <a:xfrm>
            <a:off x="517970" y="296394"/>
            <a:ext cx="323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Diagrama de Secuencia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2D69DDA-65B8-324C-A752-6B2E113AED2F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68A5E-976D-E94C-88BB-E44AC6AF315C}"/>
              </a:ext>
            </a:extLst>
          </p:cNvPr>
          <p:cNvSpPr txBox="1"/>
          <p:nvPr/>
        </p:nvSpPr>
        <p:spPr>
          <a:xfrm>
            <a:off x="622300" y="615113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 sprint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50C919-1CD0-A244-B1A5-097D0CC1AA74}"/>
              </a:ext>
            </a:extLst>
          </p:cNvPr>
          <p:cNvSpPr/>
          <p:nvPr/>
        </p:nvSpPr>
        <p:spPr>
          <a:xfrm>
            <a:off x="710661" y="1307473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38237-A6C9-BA48-9BE8-3F20FBD49084}"/>
              </a:ext>
            </a:extLst>
          </p:cNvPr>
          <p:cNvSpPr txBox="1"/>
          <p:nvPr/>
        </p:nvSpPr>
        <p:spPr>
          <a:xfrm>
            <a:off x="890508" y="1293415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Finalizar Permisos</a:t>
            </a:r>
          </a:p>
        </p:txBody>
      </p:sp>
      <p:pic>
        <p:nvPicPr>
          <p:cNvPr id="14338" name="Picture 2" descr="https://lh3.googleusercontent.com/oEx9CYuPuYdR9knGgkAfRutdfpMtGx0W5BvkjKaoySr8C2NmN8NHBkRVW4Fni9ZleO2BIBsJqZ14cXncmSPAZJ-F34uZYmhl3q-o7JTN0pEWX5W_ypv6RpuhBGgOfH8Apla3n8jA">
            <a:extLst>
              <a:ext uri="{FF2B5EF4-FFF2-40B4-BE49-F238E27FC236}">
                <a16:creationId xmlns:a16="http://schemas.microsoft.com/office/drawing/2014/main" id="{79C9D825-72F3-7F40-84C3-EC885BAC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98" y="1304565"/>
            <a:ext cx="5580855" cy="36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59;p13">
            <a:extLst>
              <a:ext uri="{FF2B5EF4-FFF2-40B4-BE49-F238E27FC236}">
                <a16:creationId xmlns:a16="http://schemas.microsoft.com/office/drawing/2014/main" id="{83AC3D74-088C-044B-95A1-B7A845D0F4E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411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40C0AB-7982-7943-8F61-46C6887918CE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DC1AA2-0C31-0744-9219-1A7D3ED2F44F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A85E0-6CDB-F447-81FA-C9D0B0B24314}"/>
              </a:ext>
            </a:extLst>
          </p:cNvPr>
          <p:cNvSpPr txBox="1"/>
          <p:nvPr/>
        </p:nvSpPr>
        <p:spPr>
          <a:xfrm>
            <a:off x="622300" y="309563"/>
            <a:ext cx="2853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Modelado de Base de Datos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57B5C17-EC0C-6E41-BFC9-4A3AC95F5502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5C9F8-21B0-B04F-9054-BB2375673941}"/>
              </a:ext>
            </a:extLst>
          </p:cNvPr>
          <p:cNvSpPr txBox="1"/>
          <p:nvPr/>
        </p:nvSpPr>
        <p:spPr>
          <a:xfrm>
            <a:off x="1718246" y="648117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 sprint</a:t>
            </a:r>
          </a:p>
        </p:txBody>
      </p:sp>
      <p:pic>
        <p:nvPicPr>
          <p:cNvPr id="12292" name="Picture 4" descr="https://lh4.googleusercontent.com/2jVc2AOKzrSjvA_L6fLLAm4dck4YKynudVUdj5uSSOvzNUrdNM0duJp3b6iJ4xBdVUe2MZfaukT5_wrAL_CauU_vlls116IBK6qzGQzUY7sBT4ovSeGD1XyyKdPT6p8zEzuuwOjO">
            <a:extLst>
              <a:ext uri="{FF2B5EF4-FFF2-40B4-BE49-F238E27FC236}">
                <a16:creationId xmlns:a16="http://schemas.microsoft.com/office/drawing/2014/main" id="{7011E8A7-4653-E842-9136-9E217BA36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644650"/>
            <a:ext cx="73787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59;p13">
            <a:extLst>
              <a:ext uri="{FF2B5EF4-FFF2-40B4-BE49-F238E27FC236}">
                <a16:creationId xmlns:a16="http://schemas.microsoft.com/office/drawing/2014/main" id="{19E949F0-8B93-8149-AF32-C58052DBC90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740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40C0AB-7982-7943-8F61-46C6887918CE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DC1AA2-0C31-0744-9219-1A7D3ED2F44F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A85E0-6CDB-F447-81FA-C9D0B0B24314}"/>
              </a:ext>
            </a:extLst>
          </p:cNvPr>
          <p:cNvSpPr txBox="1"/>
          <p:nvPr/>
        </p:nvSpPr>
        <p:spPr>
          <a:xfrm>
            <a:off x="622300" y="309563"/>
            <a:ext cx="2853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Modelado de Base de Datos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57B5C17-EC0C-6E41-BFC9-4A3AC95F5502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5C9F8-21B0-B04F-9054-BB2375673941}"/>
              </a:ext>
            </a:extLst>
          </p:cNvPr>
          <p:cNvSpPr txBox="1"/>
          <p:nvPr/>
        </p:nvSpPr>
        <p:spPr>
          <a:xfrm>
            <a:off x="1718246" y="648117"/>
            <a:ext cx="285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 sprint</a:t>
            </a:r>
          </a:p>
        </p:txBody>
      </p:sp>
      <p:pic>
        <p:nvPicPr>
          <p:cNvPr id="12292" name="Picture 4" descr="https://lh4.googleusercontent.com/2jVc2AOKzrSjvA_L6fLLAm4dck4YKynudVUdj5uSSOvzNUrdNM0duJp3b6iJ4xBdVUe2MZfaukT5_wrAL_CauU_vlls116IBK6qzGQzUY7sBT4ovSeGD1XyyKdPT6p8zEzuuwOjO">
            <a:extLst>
              <a:ext uri="{FF2B5EF4-FFF2-40B4-BE49-F238E27FC236}">
                <a16:creationId xmlns:a16="http://schemas.microsoft.com/office/drawing/2014/main" id="{7011E8A7-4653-E842-9136-9E217BA36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644650"/>
            <a:ext cx="73787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59;p13">
            <a:extLst>
              <a:ext uri="{FF2B5EF4-FFF2-40B4-BE49-F238E27FC236}">
                <a16:creationId xmlns:a16="http://schemas.microsoft.com/office/drawing/2014/main" id="{1057C243-0108-FA45-A51E-700C7DDFFD1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607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789F0-659F-194F-AFD7-43C088C0C72B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B15C5F-6ED4-3F4E-B375-DE6A4D473072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50F83-0923-5649-995A-8BD0248FBF1A}"/>
              </a:ext>
            </a:extLst>
          </p:cNvPr>
          <p:cNvSpPr txBox="1"/>
          <p:nvPr/>
        </p:nvSpPr>
        <p:spPr>
          <a:xfrm>
            <a:off x="709327" y="447018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Implementación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00E485-1C85-2C4F-B844-5AA8EA504C4E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40422-CFC5-7B4A-8E35-E9DB2C4FD1DA}"/>
              </a:ext>
            </a:extLst>
          </p:cNvPr>
          <p:cNvSpPr/>
          <p:nvPr/>
        </p:nvSpPr>
        <p:spPr>
          <a:xfrm>
            <a:off x="710661" y="1307473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4A199-74DF-C740-9260-2C8E7EDDE50D}"/>
              </a:ext>
            </a:extLst>
          </p:cNvPr>
          <p:cNvSpPr txBox="1"/>
          <p:nvPr/>
        </p:nvSpPr>
        <p:spPr>
          <a:xfrm>
            <a:off x="890508" y="1293415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 sprint</a:t>
            </a:r>
          </a:p>
        </p:txBody>
      </p:sp>
      <p:pic>
        <p:nvPicPr>
          <p:cNvPr id="8" name="Google Shape;59;p13">
            <a:extLst>
              <a:ext uri="{FF2B5EF4-FFF2-40B4-BE49-F238E27FC236}">
                <a16:creationId xmlns:a16="http://schemas.microsoft.com/office/drawing/2014/main" id="{D95093EC-42CB-BB46-8B2B-48FEE98C9D2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671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789F0-659F-194F-AFD7-43C088C0C72B}"/>
              </a:ext>
            </a:extLst>
          </p:cNvPr>
          <p:cNvSpPr/>
          <p:nvPr/>
        </p:nvSpPr>
        <p:spPr>
          <a:xfrm rot="16200000">
            <a:off x="-1200163" y="1608856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B15C5F-6ED4-3F4E-B375-DE6A4D473072}"/>
              </a:ext>
            </a:extLst>
          </p:cNvPr>
          <p:cNvSpPr/>
          <p:nvPr/>
        </p:nvSpPr>
        <p:spPr>
          <a:xfrm>
            <a:off x="95713" y="97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50F83-0923-5649-995A-8BD0248FBF1A}"/>
              </a:ext>
            </a:extLst>
          </p:cNvPr>
          <p:cNvSpPr txBox="1"/>
          <p:nvPr/>
        </p:nvSpPr>
        <p:spPr>
          <a:xfrm rot="16200000">
            <a:off x="-904476" y="1717760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Implementación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00E485-1C85-2C4F-B844-5AA8EA504C4E}"/>
              </a:ext>
            </a:extLst>
          </p:cNvPr>
          <p:cNvSpPr/>
          <p:nvPr/>
        </p:nvSpPr>
        <p:spPr>
          <a:xfrm rot="10800000">
            <a:off x="-344099" y="2247121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40422-CFC5-7B4A-8E35-E9DB2C4FD1DA}"/>
              </a:ext>
            </a:extLst>
          </p:cNvPr>
          <p:cNvSpPr/>
          <p:nvPr/>
        </p:nvSpPr>
        <p:spPr>
          <a:xfrm rot="16200000">
            <a:off x="-117371" y="1379540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4A199-74DF-C740-9260-2C8E7EDDE50D}"/>
              </a:ext>
            </a:extLst>
          </p:cNvPr>
          <p:cNvSpPr txBox="1"/>
          <p:nvPr/>
        </p:nvSpPr>
        <p:spPr>
          <a:xfrm rot="16200000">
            <a:off x="62476" y="1365482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</a:t>
            </a:r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 sprint</a:t>
            </a:r>
          </a:p>
        </p:txBody>
      </p:sp>
      <p:pic>
        <p:nvPicPr>
          <p:cNvPr id="22530" name="Picture 2" descr="https://lh6.googleusercontent.com/To8kz2IiWEf0CiFKDlcPeFNQigGXtnEkYuXwyRXAp3TSlZoxTIGTcqOJJk_MMpdC2-KilMni77iT91rG2snKi1uToBbzZ0ew8dbF4mO4jN2s3iuc7attbby4PD_FsJvwmqYb73qz">
            <a:extLst>
              <a:ext uri="{FF2B5EF4-FFF2-40B4-BE49-F238E27FC236}">
                <a16:creationId xmlns:a16="http://schemas.microsoft.com/office/drawing/2014/main" id="{754046E6-F4A7-6B43-8D46-E92F86D9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14" y="0"/>
            <a:ext cx="76218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59;p13">
            <a:extLst>
              <a:ext uri="{FF2B5EF4-FFF2-40B4-BE49-F238E27FC236}">
                <a16:creationId xmlns:a16="http://schemas.microsoft.com/office/drawing/2014/main" id="{CA02DE19-DD51-E64D-8D60-7E1369469C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25" y="4278421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436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789F0-659F-194F-AFD7-43C088C0C72B}"/>
              </a:ext>
            </a:extLst>
          </p:cNvPr>
          <p:cNvSpPr/>
          <p:nvPr/>
        </p:nvSpPr>
        <p:spPr>
          <a:xfrm rot="16200000">
            <a:off x="-1200163" y="1608856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B15C5F-6ED4-3F4E-B375-DE6A4D473072}"/>
              </a:ext>
            </a:extLst>
          </p:cNvPr>
          <p:cNvSpPr/>
          <p:nvPr/>
        </p:nvSpPr>
        <p:spPr>
          <a:xfrm>
            <a:off x="95713" y="97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50F83-0923-5649-995A-8BD0248FBF1A}"/>
              </a:ext>
            </a:extLst>
          </p:cNvPr>
          <p:cNvSpPr txBox="1"/>
          <p:nvPr/>
        </p:nvSpPr>
        <p:spPr>
          <a:xfrm rot="16200000">
            <a:off x="-904476" y="1717760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Implementación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00E485-1C85-2C4F-B844-5AA8EA504C4E}"/>
              </a:ext>
            </a:extLst>
          </p:cNvPr>
          <p:cNvSpPr/>
          <p:nvPr/>
        </p:nvSpPr>
        <p:spPr>
          <a:xfrm rot="10800000">
            <a:off x="-344099" y="2247121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40422-CFC5-7B4A-8E35-E9DB2C4FD1DA}"/>
              </a:ext>
            </a:extLst>
          </p:cNvPr>
          <p:cNvSpPr/>
          <p:nvPr/>
        </p:nvSpPr>
        <p:spPr>
          <a:xfrm rot="16200000">
            <a:off x="-117371" y="1379540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4A199-74DF-C740-9260-2C8E7EDDE50D}"/>
              </a:ext>
            </a:extLst>
          </p:cNvPr>
          <p:cNvSpPr txBox="1"/>
          <p:nvPr/>
        </p:nvSpPr>
        <p:spPr>
          <a:xfrm rot="16200000">
            <a:off x="62476" y="1365482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</a:t>
            </a:r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 sprint</a:t>
            </a:r>
          </a:p>
        </p:txBody>
      </p:sp>
      <p:pic>
        <p:nvPicPr>
          <p:cNvPr id="29698" name="Picture 2" descr="https://lh3.googleusercontent.com/1szBPgf0LbxAJH-r5Bb8rvuawR28XkzzITj_XjnjTiTEJb_6-lXZPQHARtN1NP-jzyokHM6xiVsc3hFUdoIXWn-Cdni584Dmaw47Na9oqGL10jyCho4bQUjia6dt94MYY7B8M8P1">
            <a:extLst>
              <a:ext uri="{FF2B5EF4-FFF2-40B4-BE49-F238E27FC236}">
                <a16:creationId xmlns:a16="http://schemas.microsoft.com/office/drawing/2014/main" id="{106A24C8-3813-AF4E-B430-5769FEDA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54" y="-1"/>
            <a:ext cx="7628945" cy="51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59;p13">
            <a:extLst>
              <a:ext uri="{FF2B5EF4-FFF2-40B4-BE49-F238E27FC236}">
                <a16:creationId xmlns:a16="http://schemas.microsoft.com/office/drawing/2014/main" id="{4F73A072-F03C-7C4C-B031-759B797D3B7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25" y="4278421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510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789F0-659F-194F-AFD7-43C088C0C72B}"/>
              </a:ext>
            </a:extLst>
          </p:cNvPr>
          <p:cNvSpPr/>
          <p:nvPr/>
        </p:nvSpPr>
        <p:spPr>
          <a:xfrm>
            <a:off x="413640" y="338114"/>
            <a:ext cx="3445128" cy="679474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B15C5F-6ED4-3F4E-B375-DE6A4D473072}"/>
              </a:ext>
            </a:extLst>
          </p:cNvPr>
          <p:cNvSpPr/>
          <p:nvPr/>
        </p:nvSpPr>
        <p:spPr>
          <a:xfrm>
            <a:off x="283972" y="162340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50F83-0923-5649-995A-8BD0248FBF1A}"/>
              </a:ext>
            </a:extLst>
          </p:cNvPr>
          <p:cNvSpPr txBox="1"/>
          <p:nvPr/>
        </p:nvSpPr>
        <p:spPr>
          <a:xfrm>
            <a:off x="709327" y="447018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Carta </a:t>
            </a:r>
            <a:r>
              <a:rPr lang="es-ES_tradnl" sz="2400" dirty="0" err="1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Gannt</a:t>
            </a:r>
            <a:endParaRPr lang="es-ES_tradnl" sz="2400" dirty="0">
              <a:solidFill>
                <a:schemeClr val="bg1"/>
              </a:solidFill>
              <a:latin typeface="Eurostile" panose="020B0504020202050204" pitchFamily="34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00E485-1C85-2C4F-B844-5AA8EA504C4E}"/>
              </a:ext>
            </a:extLst>
          </p:cNvPr>
          <p:cNvSpPr/>
          <p:nvPr/>
        </p:nvSpPr>
        <p:spPr>
          <a:xfrm rot="10800000">
            <a:off x="2717102" y="-396304"/>
            <a:ext cx="1271334" cy="1571880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40422-CFC5-7B4A-8E35-E9DB2C4FD1DA}"/>
              </a:ext>
            </a:extLst>
          </p:cNvPr>
          <p:cNvSpPr/>
          <p:nvPr/>
        </p:nvSpPr>
        <p:spPr>
          <a:xfrm>
            <a:off x="710661" y="1307473"/>
            <a:ext cx="2677032" cy="370009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4A199-74DF-C740-9260-2C8E7EDDE50D}"/>
              </a:ext>
            </a:extLst>
          </p:cNvPr>
          <p:cNvSpPr txBox="1"/>
          <p:nvPr/>
        </p:nvSpPr>
        <p:spPr>
          <a:xfrm>
            <a:off x="890508" y="1293415"/>
            <a:ext cx="231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2do</a:t>
            </a:r>
            <a:r>
              <a:rPr lang="es-ES_tradnl" sz="18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 sprint</a:t>
            </a:r>
          </a:p>
        </p:txBody>
      </p:sp>
      <p:pic>
        <p:nvPicPr>
          <p:cNvPr id="30722" name="Picture 2" descr="https://lh3.googleusercontent.com/2Cz-wMgl6V4kERVl0UPhpIW6Z-2k51fQTvbd7J0ZlnnQAUFpOLiL-wFxAAHKGy1OLBLv0xj03WjJ00FxfwslGe_FotH9FKzg-oOsbV9nNfm-ezpdu5rZ_VK8xNjYXnyjkYfceNyH">
            <a:extLst>
              <a:ext uri="{FF2B5EF4-FFF2-40B4-BE49-F238E27FC236}">
                <a16:creationId xmlns:a16="http://schemas.microsoft.com/office/drawing/2014/main" id="{B56ABEC6-283B-324B-84D2-0AECD305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117"/>
            <a:ext cx="9144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59;p13">
            <a:extLst>
              <a:ext uri="{FF2B5EF4-FFF2-40B4-BE49-F238E27FC236}">
                <a16:creationId xmlns:a16="http://schemas.microsoft.com/office/drawing/2014/main" id="{998B434D-5DBF-814D-ADEF-18D8F587DC9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517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9B11A-1979-654E-AA6A-34F62F4D0472}"/>
              </a:ext>
            </a:extLst>
          </p:cNvPr>
          <p:cNvSpPr/>
          <p:nvPr/>
        </p:nvSpPr>
        <p:spPr>
          <a:xfrm>
            <a:off x="901017" y="1703266"/>
            <a:ext cx="7341966" cy="1736967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A42A201-1641-B044-A28B-E26FD04D3A8F}"/>
              </a:ext>
            </a:extLst>
          </p:cNvPr>
          <p:cNvSpPr/>
          <p:nvPr/>
        </p:nvSpPr>
        <p:spPr>
          <a:xfrm rot="10800000">
            <a:off x="4407408" y="73152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2C2A97E-BA9F-DB40-B0FB-6182685099FB}"/>
              </a:ext>
            </a:extLst>
          </p:cNvPr>
          <p:cNvSpPr/>
          <p:nvPr/>
        </p:nvSpPr>
        <p:spPr>
          <a:xfrm>
            <a:off x="485966" y="1251280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E9C0A-A785-6B46-8965-E83B7BA5AA31}"/>
              </a:ext>
            </a:extLst>
          </p:cNvPr>
          <p:cNvSpPr txBox="1"/>
          <p:nvPr/>
        </p:nvSpPr>
        <p:spPr>
          <a:xfrm>
            <a:off x="2359152" y="2110084"/>
            <a:ext cx="475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Conclusión</a:t>
            </a:r>
          </a:p>
        </p:txBody>
      </p:sp>
      <p:pic>
        <p:nvPicPr>
          <p:cNvPr id="8" name="Google Shape;59;p13">
            <a:extLst>
              <a:ext uri="{FF2B5EF4-FFF2-40B4-BE49-F238E27FC236}">
                <a16:creationId xmlns:a16="http://schemas.microsoft.com/office/drawing/2014/main" id="{FCF14245-CCF5-5549-A8C9-62878CD71F3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2844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0BACEB-258E-A84A-9216-370090B7BB31}"/>
              </a:ext>
            </a:extLst>
          </p:cNvPr>
          <p:cNvSpPr/>
          <p:nvPr/>
        </p:nvSpPr>
        <p:spPr>
          <a:xfrm>
            <a:off x="1965960" y="1072370"/>
            <a:ext cx="5219891" cy="3255264"/>
          </a:xfrm>
          <a:prstGeom prst="rect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>
              <a:buClrTx/>
              <a:buSzPts val="1800"/>
            </a:pP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General</a:t>
            </a:r>
          </a:p>
          <a:p>
            <a:pPr marL="114300">
              <a:buClrTx/>
              <a:buSzPts val="1800"/>
            </a:pPr>
            <a:endParaRPr lang="en-US" dirty="0">
              <a:latin typeface="Optima" panose="02000503060000020004" pitchFamily="2" charset="0"/>
              <a:cs typeface="Al Bayan Plain" pitchFamily="2" charset="-78"/>
            </a:endParaRPr>
          </a:p>
          <a:p>
            <a:pPr marL="114300">
              <a:buClrTx/>
              <a:buSzPts val="1800"/>
            </a:pP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Desarrollar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un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servicio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web que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potencie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la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participación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activa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en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clases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mediante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el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trabajo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colaborativo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y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en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tiempo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real de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los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códigos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presentados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en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las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actividades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establecidas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. La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participación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de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parte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de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los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alumnos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durante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las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sesiones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de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clases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serán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determinadas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por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medio de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permisos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asignados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mediante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la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ejecución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 de las </a:t>
            </a:r>
            <a:r>
              <a:rPr lang="en-US" dirty="0" err="1">
                <a:latin typeface="Optima" panose="02000503060000020004" pitchFamily="2" charset="0"/>
                <a:cs typeface="Al Bayan Plain" pitchFamily="2" charset="-78"/>
              </a:rPr>
              <a:t>dinámicas</a:t>
            </a:r>
            <a:r>
              <a:rPr lang="en-US" dirty="0">
                <a:latin typeface="Optima" panose="02000503060000020004" pitchFamily="2" charset="0"/>
                <a:cs typeface="Al Bayan Plain" pitchFamily="2" charset="-78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F38C0E-2027-4149-91E1-53D10054645C}"/>
              </a:ext>
            </a:extLst>
          </p:cNvPr>
          <p:cNvSpPr/>
          <p:nvPr/>
        </p:nvSpPr>
        <p:spPr>
          <a:xfrm>
            <a:off x="3395404" y="5989177"/>
            <a:ext cx="1477703" cy="1154697"/>
          </a:xfrm>
          <a:prstGeom prst="rect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2B7260-5DE3-3949-81F8-FF10F7938CAD}"/>
              </a:ext>
            </a:extLst>
          </p:cNvPr>
          <p:cNvSpPr/>
          <p:nvPr/>
        </p:nvSpPr>
        <p:spPr>
          <a:xfrm>
            <a:off x="2695610" y="5411828"/>
            <a:ext cx="1477703" cy="1154697"/>
          </a:xfrm>
          <a:prstGeom prst="rect">
            <a:avLst/>
          </a:prstGeom>
          <a:solidFill>
            <a:srgbClr val="CE3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FEB9C7-BED6-5148-93DE-F29996E6FF8E}"/>
              </a:ext>
            </a:extLst>
          </p:cNvPr>
          <p:cNvSpPr/>
          <p:nvPr/>
        </p:nvSpPr>
        <p:spPr>
          <a:xfrm>
            <a:off x="3395404" y="-1834914"/>
            <a:ext cx="1477703" cy="1154697"/>
          </a:xfrm>
          <a:prstGeom prst="rect">
            <a:avLst/>
          </a:prstGeom>
          <a:solidFill>
            <a:srgbClr val="05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82B8B-2A71-644A-BE63-02693D19BBE7}"/>
              </a:ext>
            </a:extLst>
          </p:cNvPr>
          <p:cNvSpPr/>
          <p:nvPr/>
        </p:nvSpPr>
        <p:spPr>
          <a:xfrm>
            <a:off x="2637024" y="-1303926"/>
            <a:ext cx="1477703" cy="1154697"/>
          </a:xfrm>
          <a:prstGeom prst="rect">
            <a:avLst/>
          </a:prstGeom>
          <a:solidFill>
            <a:srgbClr val="21B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9F5655-E3A2-CD47-BF51-03FC527338EC}"/>
              </a:ext>
            </a:extLst>
          </p:cNvPr>
          <p:cNvSpPr/>
          <p:nvPr/>
        </p:nvSpPr>
        <p:spPr>
          <a:xfrm>
            <a:off x="1490886" y="667905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2D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oogle Shape;59;p13">
            <a:extLst>
              <a:ext uri="{FF2B5EF4-FFF2-40B4-BE49-F238E27FC236}">
                <a16:creationId xmlns:a16="http://schemas.microsoft.com/office/drawing/2014/main" id="{E5F0AA74-0229-2440-95C5-A7FB3AA33B2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38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1149C0ED-1871-0B41-BB21-A608BB212110}"/>
              </a:ext>
            </a:extLst>
          </p:cNvPr>
          <p:cNvSpPr/>
          <p:nvPr/>
        </p:nvSpPr>
        <p:spPr>
          <a:xfrm rot="10800000">
            <a:off x="3266147" y="775625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2D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72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F1BFFE-913F-FE44-A220-639424D840C3}"/>
              </a:ext>
            </a:extLst>
          </p:cNvPr>
          <p:cNvSpPr/>
          <p:nvPr/>
        </p:nvSpPr>
        <p:spPr>
          <a:xfrm>
            <a:off x="3395404" y="5989177"/>
            <a:ext cx="1477703" cy="1154697"/>
          </a:xfrm>
          <a:prstGeom prst="rect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0A8D46-1BD9-C440-9D31-DF0EB39B0689}"/>
              </a:ext>
            </a:extLst>
          </p:cNvPr>
          <p:cNvSpPr/>
          <p:nvPr/>
        </p:nvSpPr>
        <p:spPr>
          <a:xfrm>
            <a:off x="2695610" y="5411828"/>
            <a:ext cx="1477703" cy="1154697"/>
          </a:xfrm>
          <a:prstGeom prst="rect">
            <a:avLst/>
          </a:prstGeom>
          <a:solidFill>
            <a:srgbClr val="CE3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049EA-5FA3-1048-BF78-4E4237922966}"/>
              </a:ext>
            </a:extLst>
          </p:cNvPr>
          <p:cNvSpPr/>
          <p:nvPr/>
        </p:nvSpPr>
        <p:spPr>
          <a:xfrm>
            <a:off x="3395404" y="-1834914"/>
            <a:ext cx="1477703" cy="1154697"/>
          </a:xfrm>
          <a:prstGeom prst="rect">
            <a:avLst/>
          </a:prstGeom>
          <a:solidFill>
            <a:srgbClr val="05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A2D078-E1FC-3940-8332-063E4996B7C0}"/>
              </a:ext>
            </a:extLst>
          </p:cNvPr>
          <p:cNvSpPr/>
          <p:nvPr/>
        </p:nvSpPr>
        <p:spPr>
          <a:xfrm>
            <a:off x="2637024" y="-1303926"/>
            <a:ext cx="1477703" cy="1154697"/>
          </a:xfrm>
          <a:prstGeom prst="rect">
            <a:avLst/>
          </a:prstGeom>
          <a:solidFill>
            <a:srgbClr val="21B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5EC792-1EB7-7B4E-9B26-189C4337973E}"/>
              </a:ext>
            </a:extLst>
          </p:cNvPr>
          <p:cNvSpPr/>
          <p:nvPr/>
        </p:nvSpPr>
        <p:spPr>
          <a:xfrm>
            <a:off x="1965960" y="1072370"/>
            <a:ext cx="5219891" cy="3255264"/>
          </a:xfrm>
          <a:prstGeom prst="rect">
            <a:avLst/>
          </a:prstGeom>
          <a:solidFill>
            <a:srgbClr val="F66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Específicos</a:t>
            </a:r>
            <a:endParaRPr lang="en-US" sz="1400" dirty="0">
              <a:solidFill>
                <a:schemeClr val="bg1"/>
              </a:solidFill>
              <a:latin typeface="Optima" panose="02000503060000020004" pitchFamily="2" charset="0"/>
            </a:endParaRPr>
          </a:p>
          <a:p>
            <a:pPr fontAlgn="base"/>
            <a:endParaRPr lang="en-US" sz="1400" dirty="0">
              <a:solidFill>
                <a:schemeClr val="bg1"/>
              </a:solidFill>
              <a:latin typeface="Optima" panose="02000503060000020004" pitchFamily="2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Desarrollar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un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sistema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que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contenga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un editor de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texto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que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permita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la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modificación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su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contenido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tiempo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real y de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manera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colaborativa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Permitir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gestionar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sesiones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trabajo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académicas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entre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profesores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estudiantes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a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través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dinámicas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clases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Definir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un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administrador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archivos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a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nivel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web que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permita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gestionar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documentos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carpetas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a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través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perfiles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Optima" panose="02000503060000020004" pitchFamily="2" charset="0"/>
              </a:rPr>
              <a:t>usuario</a:t>
            </a:r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8A9AA4B5-C21C-BF45-8B63-72EE685D2E57}"/>
              </a:ext>
            </a:extLst>
          </p:cNvPr>
          <p:cNvSpPr/>
          <p:nvPr/>
        </p:nvSpPr>
        <p:spPr>
          <a:xfrm rot="5400000">
            <a:off x="3516911" y="834883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2D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E22B3A0-6346-7E48-B850-7A501B36A14F}"/>
              </a:ext>
            </a:extLst>
          </p:cNvPr>
          <p:cNvSpPr/>
          <p:nvPr/>
        </p:nvSpPr>
        <p:spPr>
          <a:xfrm rot="16200000">
            <a:off x="1309148" y="662982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2D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oogle Shape;59;p13">
            <a:extLst>
              <a:ext uri="{FF2B5EF4-FFF2-40B4-BE49-F238E27FC236}">
                <a16:creationId xmlns:a16="http://schemas.microsoft.com/office/drawing/2014/main" id="{93DBE8C6-A130-CB4A-9BD2-40B7F24E242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38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252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38AACC-3F43-BF4D-AC49-D2F5BF0E42AA}"/>
              </a:ext>
            </a:extLst>
          </p:cNvPr>
          <p:cNvSpPr/>
          <p:nvPr/>
        </p:nvSpPr>
        <p:spPr>
          <a:xfrm>
            <a:off x="901017" y="1703266"/>
            <a:ext cx="7341966" cy="1736967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12C8904-7D3A-A347-B6BA-E1E68F560889}"/>
              </a:ext>
            </a:extLst>
          </p:cNvPr>
          <p:cNvSpPr/>
          <p:nvPr/>
        </p:nvSpPr>
        <p:spPr>
          <a:xfrm rot="10800000">
            <a:off x="4407408" y="73152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8DE6DD9-0B7B-5842-96FA-C57498A7ED5C}"/>
              </a:ext>
            </a:extLst>
          </p:cNvPr>
          <p:cNvSpPr/>
          <p:nvPr/>
        </p:nvSpPr>
        <p:spPr>
          <a:xfrm>
            <a:off x="485966" y="1251280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B1C31-58D3-3F41-8582-8CD9E7B107F6}"/>
              </a:ext>
            </a:extLst>
          </p:cNvPr>
          <p:cNvSpPr txBox="1"/>
          <p:nvPr/>
        </p:nvSpPr>
        <p:spPr>
          <a:xfrm>
            <a:off x="2359152" y="2110084"/>
            <a:ext cx="475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Requerimientos</a:t>
            </a:r>
          </a:p>
        </p:txBody>
      </p:sp>
      <p:pic>
        <p:nvPicPr>
          <p:cNvPr id="10" name="Google Shape;59;p13">
            <a:extLst>
              <a:ext uri="{FF2B5EF4-FFF2-40B4-BE49-F238E27FC236}">
                <a16:creationId xmlns:a16="http://schemas.microsoft.com/office/drawing/2014/main" id="{132D2D43-AAB3-8C47-84EC-6CA7F5085D2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38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7C5721-9467-E54E-B9CE-514BBA7AA641}"/>
              </a:ext>
            </a:extLst>
          </p:cNvPr>
          <p:cNvSpPr/>
          <p:nvPr/>
        </p:nvSpPr>
        <p:spPr>
          <a:xfrm>
            <a:off x="3424817" y="322350"/>
            <a:ext cx="2160000" cy="576836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9E6A9-A501-8F4A-8838-D1431B6C7E84}"/>
              </a:ext>
            </a:extLst>
          </p:cNvPr>
          <p:cNvSpPr/>
          <p:nvPr/>
        </p:nvSpPr>
        <p:spPr>
          <a:xfrm>
            <a:off x="6553804" y="379937"/>
            <a:ext cx="2160000" cy="576836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1D3B0-70F4-4E4D-A330-F4DC831C110A}"/>
              </a:ext>
            </a:extLst>
          </p:cNvPr>
          <p:cNvSpPr/>
          <p:nvPr/>
        </p:nvSpPr>
        <p:spPr>
          <a:xfrm>
            <a:off x="346877" y="298125"/>
            <a:ext cx="2160000" cy="576836"/>
          </a:xfrm>
          <a:prstGeom prst="rect">
            <a:avLst/>
          </a:pr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 sz="12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EAAE1D-F1F7-5F41-8382-938427FB70E4}"/>
              </a:ext>
            </a:extLst>
          </p:cNvPr>
          <p:cNvSpPr txBox="1"/>
          <p:nvPr/>
        </p:nvSpPr>
        <p:spPr>
          <a:xfrm>
            <a:off x="0" y="355710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Sprint 1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2B83DC6-5B35-F643-98D2-C65BD3670EA2}"/>
              </a:ext>
            </a:extLst>
          </p:cNvPr>
          <p:cNvSpPr/>
          <p:nvPr/>
        </p:nvSpPr>
        <p:spPr>
          <a:xfrm>
            <a:off x="273812" y="198916"/>
            <a:ext cx="913210" cy="1013236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0396F-D318-4440-9BC1-4F256598B7EB}"/>
              </a:ext>
            </a:extLst>
          </p:cNvPr>
          <p:cNvSpPr txBox="1"/>
          <p:nvPr/>
        </p:nvSpPr>
        <p:spPr>
          <a:xfrm>
            <a:off x="3077940" y="379935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Sprint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F4A4EB-FFDA-AF4B-B9B4-2C38FEE291F7}"/>
              </a:ext>
            </a:extLst>
          </p:cNvPr>
          <p:cNvSpPr txBox="1"/>
          <p:nvPr/>
        </p:nvSpPr>
        <p:spPr>
          <a:xfrm>
            <a:off x="6206927" y="437521"/>
            <a:ext cx="28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Sprint 3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449E486A-1DC3-9542-A6F2-530BB4DE7B7A}"/>
              </a:ext>
            </a:extLst>
          </p:cNvPr>
          <p:cNvSpPr/>
          <p:nvPr/>
        </p:nvSpPr>
        <p:spPr>
          <a:xfrm rot="10800000">
            <a:off x="1675876" y="-54864"/>
            <a:ext cx="913210" cy="1013236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F48C5413-54FA-CC46-A828-3B6D7BDEB24A}"/>
              </a:ext>
            </a:extLst>
          </p:cNvPr>
          <p:cNvSpPr/>
          <p:nvPr/>
        </p:nvSpPr>
        <p:spPr>
          <a:xfrm>
            <a:off x="3353173" y="198916"/>
            <a:ext cx="913210" cy="1013236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5DBF8488-E758-D34E-807A-43095E284AE9}"/>
              </a:ext>
            </a:extLst>
          </p:cNvPr>
          <p:cNvSpPr/>
          <p:nvPr/>
        </p:nvSpPr>
        <p:spPr>
          <a:xfrm rot="10800000">
            <a:off x="4755237" y="-54864"/>
            <a:ext cx="913210" cy="1013236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8D8EAD2-EB5F-AF44-AC4F-55E90E636B44}"/>
              </a:ext>
            </a:extLst>
          </p:cNvPr>
          <p:cNvSpPr/>
          <p:nvPr/>
        </p:nvSpPr>
        <p:spPr>
          <a:xfrm>
            <a:off x="6480554" y="284762"/>
            <a:ext cx="913210" cy="1013236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94D77733-D216-6E4E-8315-BD7455F6F6C8}"/>
              </a:ext>
            </a:extLst>
          </p:cNvPr>
          <p:cNvSpPr/>
          <p:nvPr/>
        </p:nvSpPr>
        <p:spPr>
          <a:xfrm rot="10800000">
            <a:off x="7882618" y="30982"/>
            <a:ext cx="913210" cy="1013236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886B4F-6F43-0E4B-8BFC-26FDBAF758D7}"/>
              </a:ext>
            </a:extLst>
          </p:cNvPr>
          <p:cNvSpPr>
            <a:spLocks noChangeAspect="1"/>
          </p:cNvSpPr>
          <p:nvPr/>
        </p:nvSpPr>
        <p:spPr>
          <a:xfrm>
            <a:off x="918460" y="1172726"/>
            <a:ext cx="900000" cy="90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Login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9080BA-D0E9-9E47-A63E-0DBDB62DBB17}"/>
              </a:ext>
            </a:extLst>
          </p:cNvPr>
          <p:cNvSpPr>
            <a:spLocks noChangeAspect="1"/>
          </p:cNvSpPr>
          <p:nvPr/>
        </p:nvSpPr>
        <p:spPr>
          <a:xfrm>
            <a:off x="3401193" y="1002677"/>
            <a:ext cx="835309" cy="83530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Crud de </a:t>
            </a:r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Usuarios</a:t>
            </a:r>
            <a:endParaRPr lang="en-US" sz="8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F7A9D9-2CA2-E849-B3F4-1CCE647D378C}"/>
              </a:ext>
            </a:extLst>
          </p:cNvPr>
          <p:cNvSpPr>
            <a:spLocks noChangeAspect="1"/>
          </p:cNvSpPr>
          <p:nvPr/>
        </p:nvSpPr>
        <p:spPr>
          <a:xfrm>
            <a:off x="4340881" y="1113774"/>
            <a:ext cx="1307111" cy="13071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Administración</a:t>
            </a:r>
            <a:r>
              <a:rPr lang="en-US" sz="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de </a:t>
            </a:r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Sesión</a:t>
            </a:r>
            <a:endParaRPr lang="en-US" sz="8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1630A6B-5271-A84A-99EE-07F6AB691B74}"/>
              </a:ext>
            </a:extLst>
          </p:cNvPr>
          <p:cNvSpPr>
            <a:spLocks noChangeAspect="1"/>
          </p:cNvSpPr>
          <p:nvPr/>
        </p:nvSpPr>
        <p:spPr>
          <a:xfrm>
            <a:off x="3376978" y="2052574"/>
            <a:ext cx="1008000" cy="1008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Categorizar</a:t>
            </a:r>
            <a:r>
              <a:rPr lang="en-US" sz="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sesiones</a:t>
            </a:r>
            <a:endParaRPr lang="en-US" sz="8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1E3EB1-AD89-2543-93DA-7DBDD184E7D4}"/>
              </a:ext>
            </a:extLst>
          </p:cNvPr>
          <p:cNvSpPr>
            <a:spLocks noChangeAspect="1"/>
          </p:cNvSpPr>
          <p:nvPr/>
        </p:nvSpPr>
        <p:spPr>
          <a:xfrm>
            <a:off x="4428531" y="2556574"/>
            <a:ext cx="1008000" cy="1008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Uso</a:t>
            </a:r>
            <a:r>
              <a:rPr lang="en-US" sz="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de editor de </a:t>
            </a:r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texto</a:t>
            </a:r>
            <a:r>
              <a:rPr lang="en-US" sz="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individual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12F982-7BD3-FC4D-AE71-7B5B39ECB31F}"/>
              </a:ext>
            </a:extLst>
          </p:cNvPr>
          <p:cNvSpPr>
            <a:spLocks noChangeAspect="1"/>
          </p:cNvSpPr>
          <p:nvPr/>
        </p:nvSpPr>
        <p:spPr>
          <a:xfrm>
            <a:off x="3433521" y="3196263"/>
            <a:ext cx="1008000" cy="1008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Uso</a:t>
            </a:r>
            <a:r>
              <a:rPr lang="en-US" sz="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del editor de </a:t>
            </a:r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texto</a:t>
            </a:r>
            <a:r>
              <a:rPr lang="en-US" sz="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compartido</a:t>
            </a:r>
            <a:endParaRPr lang="en-US" sz="8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3B45577-09B8-E54B-9CE7-0CD2996B9702}"/>
              </a:ext>
            </a:extLst>
          </p:cNvPr>
          <p:cNvSpPr>
            <a:spLocks noChangeAspect="1"/>
          </p:cNvSpPr>
          <p:nvPr/>
        </p:nvSpPr>
        <p:spPr>
          <a:xfrm>
            <a:off x="4337000" y="3775589"/>
            <a:ext cx="1204052" cy="12040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Guardar</a:t>
            </a:r>
            <a:r>
              <a:rPr lang="en-US" sz="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contenido</a:t>
            </a:r>
            <a:r>
              <a:rPr lang="en-US" sz="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del editor de </a:t>
            </a:r>
            <a:r>
              <a:rPr lang="en-US" sz="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texto</a:t>
            </a:r>
            <a:endParaRPr lang="en-US" sz="8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1D4CD2-FE82-8948-8FA5-31E064F918CD}"/>
              </a:ext>
            </a:extLst>
          </p:cNvPr>
          <p:cNvSpPr>
            <a:spLocks noChangeAspect="1"/>
          </p:cNvSpPr>
          <p:nvPr/>
        </p:nvSpPr>
        <p:spPr>
          <a:xfrm>
            <a:off x="6480554" y="3492384"/>
            <a:ext cx="1307111" cy="13071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Otorgar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permisos</a:t>
            </a:r>
            <a:endParaRPr lang="en-US" sz="2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51CB12-C33E-DA49-94CD-4FB1AFE448F2}"/>
              </a:ext>
            </a:extLst>
          </p:cNvPr>
          <p:cNvSpPr>
            <a:spLocks noChangeAspect="1"/>
          </p:cNvSpPr>
          <p:nvPr/>
        </p:nvSpPr>
        <p:spPr>
          <a:xfrm>
            <a:off x="7808505" y="3271589"/>
            <a:ext cx="1008000" cy="1008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Compartir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Carpetas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y/o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Archivos</a:t>
            </a:r>
            <a:endParaRPr lang="en-US" sz="2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DA853D2-CF39-1E45-9847-0D54C35E9CC4}"/>
              </a:ext>
            </a:extLst>
          </p:cNvPr>
          <p:cNvSpPr>
            <a:spLocks noChangeAspect="1"/>
          </p:cNvSpPr>
          <p:nvPr/>
        </p:nvSpPr>
        <p:spPr>
          <a:xfrm>
            <a:off x="7787828" y="1393174"/>
            <a:ext cx="1008000" cy="1008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CRUD de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Archivos</a:t>
            </a:r>
            <a:endParaRPr lang="en-US" sz="2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FCBF534-5CCB-D743-83B3-F6F291A1E084}"/>
              </a:ext>
            </a:extLst>
          </p:cNvPr>
          <p:cNvSpPr>
            <a:spLocks noChangeAspect="1"/>
          </p:cNvSpPr>
          <p:nvPr/>
        </p:nvSpPr>
        <p:spPr>
          <a:xfrm>
            <a:off x="7129804" y="2401174"/>
            <a:ext cx="1008000" cy="1008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CRUD de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Carpetas</a:t>
            </a:r>
            <a:endParaRPr lang="en-US" sz="2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1E00493-E067-1741-8A24-C3AF3A25E9C8}"/>
              </a:ext>
            </a:extLst>
          </p:cNvPr>
          <p:cNvSpPr>
            <a:spLocks noChangeAspect="1"/>
          </p:cNvSpPr>
          <p:nvPr/>
        </p:nvSpPr>
        <p:spPr>
          <a:xfrm>
            <a:off x="6511471" y="1118172"/>
            <a:ext cx="1204052" cy="12040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Modificar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el editor de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endParaRPr lang="en-US" sz="2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5" name="Google Shape;59;p13">
            <a:extLst>
              <a:ext uri="{FF2B5EF4-FFF2-40B4-BE49-F238E27FC236}">
                <a16:creationId xmlns:a16="http://schemas.microsoft.com/office/drawing/2014/main" id="{05AE95D6-F5D3-CE48-A3DF-304A7A16534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38" y="4263353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88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174F5-7B7A-AD49-9719-72D28A626FDA}"/>
              </a:ext>
            </a:extLst>
          </p:cNvPr>
          <p:cNvSpPr/>
          <p:nvPr/>
        </p:nvSpPr>
        <p:spPr>
          <a:xfrm>
            <a:off x="901017" y="1703266"/>
            <a:ext cx="7341966" cy="1736967"/>
          </a:xfrm>
          <a:prstGeom prst="rect">
            <a:avLst/>
          </a:pr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ES_tradnl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8CAFE34-E510-3740-818A-07405E9395BD}"/>
              </a:ext>
            </a:extLst>
          </p:cNvPr>
          <p:cNvSpPr/>
          <p:nvPr/>
        </p:nvSpPr>
        <p:spPr>
          <a:xfrm rot="10800000">
            <a:off x="4407408" y="73152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9B7B2E6-BA4B-2B45-AE9C-11FC64E46369}"/>
              </a:ext>
            </a:extLst>
          </p:cNvPr>
          <p:cNvSpPr/>
          <p:nvPr/>
        </p:nvSpPr>
        <p:spPr>
          <a:xfrm>
            <a:off x="485966" y="1251280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7A109-012E-754E-A254-BA2878BC04DC}"/>
              </a:ext>
            </a:extLst>
          </p:cNvPr>
          <p:cNvSpPr txBox="1"/>
          <p:nvPr/>
        </p:nvSpPr>
        <p:spPr>
          <a:xfrm>
            <a:off x="2359152" y="2110084"/>
            <a:ext cx="475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Roles</a:t>
            </a:r>
          </a:p>
        </p:txBody>
      </p:sp>
      <p:pic>
        <p:nvPicPr>
          <p:cNvPr id="12" name="Google Shape;59;p13">
            <a:extLst>
              <a:ext uri="{FF2B5EF4-FFF2-40B4-BE49-F238E27FC236}">
                <a16:creationId xmlns:a16="http://schemas.microsoft.com/office/drawing/2014/main" id="{73561B9A-300E-014F-89D5-27C588B091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38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A87A109-012E-754E-A254-BA2878BC04DC}"/>
              </a:ext>
            </a:extLst>
          </p:cNvPr>
          <p:cNvSpPr txBox="1"/>
          <p:nvPr/>
        </p:nvSpPr>
        <p:spPr>
          <a:xfrm>
            <a:off x="2359152" y="2110084"/>
            <a:ext cx="475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>
                <a:solidFill>
                  <a:schemeClr val="bg1"/>
                </a:solidFill>
                <a:latin typeface="Eurostile" panose="020B0504020202050204" pitchFamily="34" charset="77"/>
                <a:ea typeface="Ayuthaya" pitchFamily="2" charset="-34"/>
                <a:cs typeface="Ayuthaya" pitchFamily="2" charset="-34"/>
              </a:rPr>
              <a:t>Roles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12DC1F-4787-654A-975C-F688D8EDC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816325"/>
              </p:ext>
            </p:extLst>
          </p:nvPr>
        </p:nvGraphicFramePr>
        <p:xfrm>
          <a:off x="682720" y="1259792"/>
          <a:ext cx="760349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FD577C6B-4527-5045-9BEA-0627D60F1C82}"/>
              </a:ext>
            </a:extLst>
          </p:cNvPr>
          <p:cNvSpPr/>
          <p:nvPr/>
        </p:nvSpPr>
        <p:spPr>
          <a:xfrm rot="10800000">
            <a:off x="4752976" y="1123879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F46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F6D9230F-CB17-2F4A-8E0B-6F3794BE788A}"/>
              </a:ext>
            </a:extLst>
          </p:cNvPr>
          <p:cNvSpPr/>
          <p:nvPr/>
        </p:nvSpPr>
        <p:spPr>
          <a:xfrm>
            <a:off x="233839" y="205204"/>
            <a:ext cx="4250626" cy="3819069"/>
          </a:xfrm>
          <a:custGeom>
            <a:avLst/>
            <a:gdLst>
              <a:gd name="connsiteX0" fmla="*/ 0 w 1233106"/>
              <a:gd name="connsiteY0" fmla="*/ 0 h 947853"/>
              <a:gd name="connsiteX1" fmla="*/ 1233106 w 1233106"/>
              <a:gd name="connsiteY1" fmla="*/ 0 h 947853"/>
              <a:gd name="connsiteX2" fmla="*/ 1233106 w 1233106"/>
              <a:gd name="connsiteY2" fmla="*/ 947853 h 947853"/>
              <a:gd name="connsiteX3" fmla="*/ 0 w 1233106"/>
              <a:gd name="connsiteY3" fmla="*/ 947853 h 947853"/>
              <a:gd name="connsiteX4" fmla="*/ 0 w 1233106"/>
              <a:gd name="connsiteY4" fmla="*/ 0 h 947853"/>
              <a:gd name="connsiteX0" fmla="*/ 0 w 1233106"/>
              <a:gd name="connsiteY0" fmla="*/ 0 h 2758365"/>
              <a:gd name="connsiteX1" fmla="*/ 1233106 w 1233106"/>
              <a:gd name="connsiteY1" fmla="*/ 0 h 2758365"/>
              <a:gd name="connsiteX2" fmla="*/ 1233106 w 1233106"/>
              <a:gd name="connsiteY2" fmla="*/ 947853 h 2758365"/>
              <a:gd name="connsiteX3" fmla="*/ 0 w 1233106"/>
              <a:gd name="connsiteY3" fmla="*/ 2758365 h 2758365"/>
              <a:gd name="connsiteX4" fmla="*/ 0 w 1233106"/>
              <a:gd name="connsiteY4" fmla="*/ 0 h 2758365"/>
              <a:gd name="connsiteX0" fmla="*/ 0 w 4250626"/>
              <a:gd name="connsiteY0" fmla="*/ 36576 h 2794941"/>
              <a:gd name="connsiteX1" fmla="*/ 4250626 w 4250626"/>
              <a:gd name="connsiteY1" fmla="*/ 0 h 2794941"/>
              <a:gd name="connsiteX2" fmla="*/ 1233106 w 4250626"/>
              <a:gd name="connsiteY2" fmla="*/ 984429 h 2794941"/>
              <a:gd name="connsiteX3" fmla="*/ 0 w 4250626"/>
              <a:gd name="connsiteY3" fmla="*/ 2794941 h 2794941"/>
              <a:gd name="connsiteX4" fmla="*/ 0 w 4250626"/>
              <a:gd name="connsiteY4" fmla="*/ 36576 h 2794941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1233106 w 4250626"/>
              <a:gd name="connsiteY2" fmla="*/ 984429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36576 h 3855645"/>
              <a:gd name="connsiteX1" fmla="*/ 4250626 w 4250626"/>
              <a:gd name="connsiteY1" fmla="*/ 0 h 3855645"/>
              <a:gd name="connsiteX2" fmla="*/ 593026 w 4250626"/>
              <a:gd name="connsiteY2" fmla="*/ 545517 h 3855645"/>
              <a:gd name="connsiteX3" fmla="*/ 0 w 4250626"/>
              <a:gd name="connsiteY3" fmla="*/ 3855645 h 3855645"/>
              <a:gd name="connsiteX4" fmla="*/ 0 w 4250626"/>
              <a:gd name="connsiteY4" fmla="*/ 36576 h 3855645"/>
              <a:gd name="connsiteX0" fmla="*/ 0 w 4250626"/>
              <a:gd name="connsiteY0" fmla="*/ 0 h 3819069"/>
              <a:gd name="connsiteX1" fmla="*/ 4250626 w 4250626"/>
              <a:gd name="connsiteY1" fmla="*/ 9144 h 3819069"/>
              <a:gd name="connsiteX2" fmla="*/ 593026 w 4250626"/>
              <a:gd name="connsiteY2" fmla="*/ 508941 h 3819069"/>
              <a:gd name="connsiteX3" fmla="*/ 0 w 4250626"/>
              <a:gd name="connsiteY3" fmla="*/ 3819069 h 3819069"/>
              <a:gd name="connsiteX4" fmla="*/ 0 w 4250626"/>
              <a:gd name="connsiteY4" fmla="*/ 0 h 381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626" h="3819069">
                <a:moveTo>
                  <a:pt x="0" y="0"/>
                </a:moveTo>
                <a:lnTo>
                  <a:pt x="4250626" y="9144"/>
                </a:lnTo>
                <a:lnTo>
                  <a:pt x="593026" y="508941"/>
                </a:lnTo>
                <a:lnTo>
                  <a:pt x="0" y="3819069"/>
                </a:lnTo>
                <a:lnTo>
                  <a:pt x="0" y="0"/>
                </a:lnTo>
                <a:close/>
              </a:path>
            </a:pathLst>
          </a:custGeom>
          <a:solidFill>
            <a:srgbClr val="36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Google Shape;59;p13">
            <a:extLst>
              <a:ext uri="{FF2B5EF4-FFF2-40B4-BE49-F238E27FC236}">
                <a16:creationId xmlns:a16="http://schemas.microsoft.com/office/drawing/2014/main" id="{AB7AD01D-17FC-D347-979D-E64FA0C7A80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738" y="112690"/>
            <a:ext cx="543615" cy="7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86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314</Words>
  <Application>Microsoft Macintosh PowerPoint</Application>
  <PresentationFormat>On-screen Show (16:9)</PresentationFormat>
  <Paragraphs>94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KaiTi</vt:lpstr>
      <vt:lpstr>Al Bayan Plain</vt:lpstr>
      <vt:lpstr>Arial</vt:lpstr>
      <vt:lpstr>Ayuthaya</vt:lpstr>
      <vt:lpstr>Calibri</vt:lpstr>
      <vt:lpstr>Calibri Light</vt:lpstr>
      <vt:lpstr>Eurostile</vt:lpstr>
      <vt:lpstr>Optima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Daniela Paz</cp:lastModifiedBy>
  <cp:revision>7</cp:revision>
  <dcterms:modified xsi:type="dcterms:W3CDTF">2018-10-30T19:32:40Z</dcterms:modified>
</cp:coreProperties>
</file>