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6898b0496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6898b0496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6898b049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6898b049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6898b0496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6898b0496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6898b049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6898b049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6898b0496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6898b0496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68b94d5b6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68b94d5b6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6898b0496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6898b0496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6898b0496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6898b0496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898b049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898b04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898b049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898b049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6898b049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6898b049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6898b049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6898b049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898b0496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898b0496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6898b049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6898b049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68b94d5b6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68b94d5b6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6898b0496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6898b049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87825" y="1578400"/>
            <a:ext cx="53667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Avance del proyecto “Portapapeles”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119775" y="3314900"/>
            <a:ext cx="34707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Integrantes:  Grupo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Asignatura: Proyecto III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Profesor: Ricardo Valdivia Pinto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145675" y="2114688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Diagramas 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casos de uso</a:t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925" y="322362"/>
            <a:ext cx="4092774" cy="45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Avance </a:t>
            </a:r>
            <a:r>
              <a:rPr lang="en"/>
              <a:t>según</a:t>
            </a:r>
            <a:r>
              <a:rPr lang="en"/>
              <a:t> la carta Gantt</a:t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888" y="922925"/>
            <a:ext cx="7556125" cy="41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1381450" y="2088550"/>
            <a:ext cx="4053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Contrato</a:t>
            </a:r>
            <a:endParaRPr sz="6000"/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728" y="0"/>
            <a:ext cx="2888271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2600550" y="245425"/>
            <a:ext cx="3942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Riesgos</a:t>
            </a:r>
            <a:endParaRPr sz="6000"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500" y="3807625"/>
            <a:ext cx="1181100" cy="11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1092750" y="1916925"/>
            <a:ext cx="6586800" cy="2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Problemas de implementación y poco tiempo para la entrega de prototipos del proyecto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Personal de trabajo sin experiencia en nuevas tecnologías para involucrar al proyecto.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Problemas con el servicio wifi de la universidad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1762250" y="2114700"/>
            <a:ext cx="5580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Implementación</a:t>
            </a:r>
            <a:endParaRPr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1762250" y="2114700"/>
            <a:ext cx="5580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Modulos no Integrados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type="title"/>
          </p:nvPr>
        </p:nvSpPr>
        <p:spPr>
          <a:xfrm>
            <a:off x="1014600" y="1693800"/>
            <a:ext cx="7114800" cy="17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Conclusión</a:t>
            </a:r>
            <a:endParaRPr sz="7200"/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775" y="3146975"/>
            <a:ext cx="1175825" cy="17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ctrTitle"/>
          </p:nvPr>
        </p:nvSpPr>
        <p:spPr>
          <a:xfrm>
            <a:off x="3187825" y="1578400"/>
            <a:ext cx="53667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Avance del proyecto “Portapapeles”</a:t>
            </a:r>
            <a:endParaRPr/>
          </a:p>
        </p:txBody>
      </p:sp>
      <p:sp>
        <p:nvSpPr>
          <p:cNvPr id="232" name="Google Shape;232;p29"/>
          <p:cNvSpPr txBox="1"/>
          <p:nvPr>
            <p:ph idx="1" type="subTitle"/>
          </p:nvPr>
        </p:nvSpPr>
        <p:spPr>
          <a:xfrm>
            <a:off x="5119775" y="3314900"/>
            <a:ext cx="34707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Integrantes:  Grupo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Asignatura: Proyecto III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Profesor: Ricardo Valdivia Pinto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834775" y="21147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Introduccion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1211550" y="1467275"/>
            <a:ext cx="7038900" cy="31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General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5403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6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Construir un sistema de edición de texto colaborativo en tiempo real en donde se le permita a los usuarios La edición compartida de código mediante sesiones, la gestión de usuarios, sus archivos y la administración de estos mediante carpetas.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 Específicos</a:t>
            </a:r>
            <a:endParaRPr b="1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Desarrollar un sistema dentro de un servidor que contenga un editor de texto que permita el trabajo colaborativo y de tiempo real en el sistema.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Permitir la gestión de perfiles y distintos permisos dentro del sistema.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Permitir la carga y guardado de archivos en el editor.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8102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Permitir la compartición  de  archivos entre usuarios mediante carpetas públicas.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1052550" y="4056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Explicación del programa</a:t>
            </a:r>
            <a:endParaRPr/>
          </a:p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2137050" y="1686600"/>
            <a:ext cx="4869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 u="sng"/>
              <a:t>PORTAPAPELES EDITOR COLABORATIVO</a:t>
            </a:r>
            <a:endParaRPr b="1" i="1" sz="1800" u="sng"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125" y="2571750"/>
            <a:ext cx="2419651" cy="241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Descripción de requerimientos 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8924" y="1223050"/>
            <a:ext cx="4528899" cy="37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Descripción de requerimientos </a:t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601" y="1231650"/>
            <a:ext cx="4518704" cy="38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Entidad-Relación </a:t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b="0" l="14332" r="0" t="12747"/>
          <a:stretch/>
        </p:blipFill>
        <p:spPr>
          <a:xfrm>
            <a:off x="1297500" y="960425"/>
            <a:ext cx="6428988" cy="40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Implementación de la base de datos en Mongodb.</a:t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075" y="1424100"/>
            <a:ext cx="5507849" cy="32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Implementación</a:t>
            </a:r>
            <a:r>
              <a:rPr lang="en"/>
              <a:t> de la base de datos en Mongodb.</a:t>
            </a:r>
            <a:endParaRPr/>
          </a:p>
        </p:txBody>
      </p:sp>
      <p:pic>
        <p:nvPicPr>
          <p:cNvPr descr="Resultado de imagen para mongodb" id="183" name="Google Shape;183;p21"/>
          <p:cNvPicPr preferRelativeResize="0"/>
          <p:nvPr/>
        </p:nvPicPr>
        <p:blipFill rotWithShape="1">
          <a:blip r:embed="rId3">
            <a:alphaModFix/>
          </a:blip>
          <a:srcRect b="13830" l="0" r="0" t="13837"/>
          <a:stretch/>
        </p:blipFill>
        <p:spPr>
          <a:xfrm>
            <a:off x="238925" y="4303350"/>
            <a:ext cx="1674700" cy="6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100" y="1576650"/>
            <a:ext cx="27146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9900" y="2708138"/>
            <a:ext cx="645795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