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D225564-A945-4CDF-A24E-6CE081BEA907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96AC-23EF-471D-BDDD-91F6A70690C3}" type="slidenum">
              <a:rPr lang="es-CL" smtClean="0"/>
              <a:t>‹Nº›</a:t>
            </a:fld>
            <a:endParaRPr lang="es-CL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753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564-A945-4CDF-A24E-6CE081BEA907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96AC-23EF-471D-BDDD-91F6A70690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00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564-A945-4CDF-A24E-6CE081BEA907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96AC-23EF-471D-BDDD-91F6A70690C3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8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564-A945-4CDF-A24E-6CE081BEA907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96AC-23EF-471D-BDDD-91F6A70690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65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564-A945-4CDF-A24E-6CE081BEA907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96AC-23EF-471D-BDDD-91F6A70690C3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87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564-A945-4CDF-A24E-6CE081BEA907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96AC-23EF-471D-BDDD-91F6A70690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108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564-A945-4CDF-A24E-6CE081BEA907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96AC-23EF-471D-BDDD-91F6A70690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9744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564-A945-4CDF-A24E-6CE081BEA907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96AC-23EF-471D-BDDD-91F6A70690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885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564-A945-4CDF-A24E-6CE081BEA907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96AC-23EF-471D-BDDD-91F6A70690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681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564-A945-4CDF-A24E-6CE081BEA907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96AC-23EF-471D-BDDD-91F6A70690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769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564-A945-4CDF-A24E-6CE081BEA907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96AC-23EF-471D-BDDD-91F6A70690C3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31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D225564-A945-4CDF-A24E-6CE081BEA907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2596AC-23EF-471D-BDDD-91F6A70690C3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494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Plan de proyecto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Nombres : Dereck Cañipa	</a:t>
            </a:r>
          </a:p>
          <a:p>
            <a:r>
              <a:rPr lang="es-CL" dirty="0"/>
              <a:t>	 </a:t>
            </a:r>
            <a:r>
              <a:rPr lang="es-CL" dirty="0" smtClean="0"/>
              <a:t>Daniela Gallegos </a:t>
            </a:r>
          </a:p>
          <a:p>
            <a:r>
              <a:rPr lang="es-CL" dirty="0"/>
              <a:t>	 </a:t>
            </a:r>
            <a:r>
              <a:rPr lang="es-CL" dirty="0" smtClean="0"/>
              <a:t>Jari Marchant 	</a:t>
            </a:r>
          </a:p>
          <a:p>
            <a:r>
              <a:rPr lang="es-CL" dirty="0"/>
              <a:t>	</a:t>
            </a:r>
            <a:r>
              <a:rPr lang="es-CL" dirty="0" smtClean="0"/>
              <a:t> Juan Rojas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59752">
            <a:off x="261785" y="809251"/>
            <a:ext cx="3755167" cy="3377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4284">
            <a:off x="8219639" y="729900"/>
            <a:ext cx="3630731" cy="35361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809" y="86264"/>
            <a:ext cx="3907875" cy="3377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782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i="1" dirty="0" smtClean="0"/>
              <a:t>                 </a:t>
            </a:r>
            <a:r>
              <a:rPr lang="es-CL" sz="6600" i="1" dirty="0" smtClean="0"/>
              <a:t>Panorama </a:t>
            </a:r>
            <a:r>
              <a:rPr lang="es-CL" sz="6600" i="1" dirty="0"/>
              <a:t>general</a:t>
            </a:r>
            <a:endParaRPr lang="es-CL" sz="6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1049" y="2084832"/>
            <a:ext cx="10203151" cy="4117560"/>
          </a:xfrm>
        </p:spPr>
        <p:txBody>
          <a:bodyPr>
            <a:normAutofit/>
          </a:bodyPr>
          <a:lstStyle/>
          <a:p>
            <a:pPr lvl="1"/>
            <a:r>
              <a:rPr lang="es-CL" sz="6000" i="1" dirty="0" smtClean="0"/>
              <a:t>Propósito</a:t>
            </a:r>
            <a:r>
              <a:rPr lang="es-CL" sz="6000" i="1" dirty="0"/>
              <a:t>, alcance y objetivo.</a:t>
            </a:r>
            <a:endParaRPr lang="es-CL" sz="6000" dirty="0"/>
          </a:p>
          <a:p>
            <a:pPr lvl="1"/>
            <a:r>
              <a:rPr lang="es-CL" sz="6000" i="1" dirty="0"/>
              <a:t>Suposiciones y restricciones.</a:t>
            </a:r>
            <a:endParaRPr lang="es-CL" sz="6000" dirty="0"/>
          </a:p>
          <a:p>
            <a:pPr lvl="1"/>
            <a:r>
              <a:rPr lang="es-CL" sz="6000" i="1" dirty="0"/>
              <a:t>Entregables del proyecto.</a:t>
            </a:r>
            <a:endParaRPr lang="es-CL" sz="60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95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CL" i="1" dirty="0" smtClean="0"/>
              <a:t>           Organización </a:t>
            </a:r>
            <a:r>
              <a:rPr lang="es-CL" i="1" dirty="0"/>
              <a:t>del proyecto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CL" sz="6000" i="1" dirty="0"/>
              <a:t>Personal y entidades internas.</a:t>
            </a:r>
            <a:endParaRPr lang="es-CL" sz="6000" dirty="0"/>
          </a:p>
          <a:p>
            <a:pPr lvl="1"/>
            <a:r>
              <a:rPr lang="es-CL" sz="6000" i="1" dirty="0"/>
              <a:t>Roles y Responsabilidades.</a:t>
            </a:r>
            <a:endParaRPr lang="es-CL" sz="6000" dirty="0"/>
          </a:p>
          <a:p>
            <a:pPr lvl="1"/>
            <a:r>
              <a:rPr lang="es-CL" sz="6000" i="1" dirty="0"/>
              <a:t>Mecanismos y comunicación.</a:t>
            </a:r>
            <a:endParaRPr lang="es-CL" sz="60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62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CL" i="1" dirty="0"/>
              <a:t>Planificaciones de los procesos de gestión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s-CL" sz="5400" i="1" dirty="0" smtClean="0"/>
              <a:t>Planificación </a:t>
            </a:r>
            <a:r>
              <a:rPr lang="es-CL" sz="5400" i="1" dirty="0"/>
              <a:t>de las estimaciones.</a:t>
            </a:r>
            <a:endParaRPr lang="es-CL" sz="5400" dirty="0"/>
          </a:p>
          <a:p>
            <a:pPr lvl="1"/>
            <a:r>
              <a:rPr lang="es-CL" sz="5400" i="1" dirty="0"/>
              <a:t>Planificación de los recursos humanos</a:t>
            </a:r>
            <a:r>
              <a:rPr lang="es-CL" sz="5400" i="1" dirty="0" smtClean="0"/>
              <a:t>.</a:t>
            </a:r>
          </a:p>
          <a:p>
            <a:pPr lvl="1"/>
            <a:r>
              <a:rPr lang="es-CL" sz="5400" dirty="0"/>
              <a:t>Lista de </a:t>
            </a:r>
            <a:r>
              <a:rPr lang="es-CL" sz="5400" dirty="0" smtClean="0"/>
              <a:t>actividades:</a:t>
            </a:r>
            <a:endParaRPr lang="es-CL" sz="5400" dirty="0"/>
          </a:p>
          <a:p>
            <a:pPr marL="128016" lvl="1" indent="0">
              <a:buNone/>
            </a:pPr>
            <a:r>
              <a:rPr lang="es-CL" sz="5400" dirty="0" smtClean="0"/>
              <a:t>	</a:t>
            </a:r>
            <a:r>
              <a:rPr lang="es-CL" sz="4300" dirty="0" smtClean="0"/>
              <a:t>Actividades </a:t>
            </a:r>
            <a:r>
              <a:rPr lang="es-CL" sz="4300" dirty="0"/>
              <a:t>de trabajo.</a:t>
            </a:r>
          </a:p>
          <a:p>
            <a:pPr marL="128016" lvl="1" indent="0">
              <a:buNone/>
            </a:pPr>
            <a:r>
              <a:rPr lang="es-CL" sz="4300" dirty="0" smtClean="0"/>
              <a:t> 	Asignación </a:t>
            </a:r>
            <a:r>
              <a:rPr lang="es-CL" sz="4300" dirty="0"/>
              <a:t>del tiempo.</a:t>
            </a:r>
            <a:endParaRPr lang="es-CL" sz="43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06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Planificación </a:t>
            </a:r>
            <a:r>
              <a:rPr lang="es-CL" dirty="0"/>
              <a:t>de la gestión de riesgo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12560"/>
              </p:ext>
            </p:extLst>
          </p:nvPr>
        </p:nvGraphicFramePr>
        <p:xfrm>
          <a:off x="2926007" y="1828801"/>
          <a:ext cx="5757545" cy="2631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105"/>
                <a:gridCol w="1348105"/>
                <a:gridCol w="631190"/>
                <a:gridCol w="2430145"/>
              </a:tblGrid>
              <a:tr h="39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Riesgos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Probabilidad de ocurrencia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Nivel de impacto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Acción remedial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Fallas en los motores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50%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Intercambiar el motor averiado del robot por uno en correcto funcionamiento.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4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Falta de conocimientos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30%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Realizar investigación exhaustiva sobre el tema del proyecto.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0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Falta de tiempo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30%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Reorganización de las actividades que faltan realizar de tal forma que no sobre pase el tiempo límite. 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4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Algún miembro enfermo y/o no pueda asistir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20%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>
                          <a:effectLst/>
                        </a:rPr>
                        <a:t>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effectLst/>
                        </a:rPr>
                        <a:t>Los miembros disponibles deberán realizar la tarea del miembro indispuesto 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242868" y="-11731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219472"/>
              </p:ext>
            </p:extLst>
          </p:nvPr>
        </p:nvGraphicFramePr>
        <p:xfrm>
          <a:off x="2926165" y="4642339"/>
          <a:ext cx="5757545" cy="1790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7470"/>
                <a:gridCol w="4410075"/>
              </a:tblGrid>
              <a:tr h="186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Tipo de Riesgo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Indicadores potenciales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Personas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Falta de capacidad para decidir, problemas personales entre miembros del equipo, falta de motivación.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Organización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Mala coordinación, Falta de dirección de jefe de proyecto.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4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Estimación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Fallo en los tiempos acordados. 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0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Tecnología 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Piezas mecanizadas no rindan correctamente, fallo de algún motor.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26007" y="46473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016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CL" i="1" dirty="0" smtClean="0"/>
              <a:t>  Planificación </a:t>
            </a:r>
            <a:r>
              <a:rPr lang="es-CL" i="1" dirty="0"/>
              <a:t>de los procesos técnicos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5720" y="2260121"/>
            <a:ext cx="9720073" cy="4023360"/>
          </a:xfrm>
        </p:spPr>
        <p:txBody>
          <a:bodyPr/>
          <a:lstStyle/>
          <a:p>
            <a:pPr lvl="1"/>
            <a:r>
              <a:rPr lang="es-CL" sz="3600" i="1" dirty="0"/>
              <a:t>Modelo de proceso</a:t>
            </a:r>
            <a:endParaRPr lang="es-CL" sz="3600" dirty="0"/>
          </a:p>
          <a:p>
            <a:pPr lvl="1"/>
            <a:r>
              <a:rPr lang="es-CL" sz="3600" i="1" dirty="0"/>
              <a:t>Herramientas técnicas</a:t>
            </a:r>
            <a:endParaRPr lang="es-CL" sz="3600" dirty="0"/>
          </a:p>
          <a:p>
            <a:pPr lvl="1"/>
            <a:r>
              <a:rPr lang="es-CL" sz="3600" i="1" dirty="0"/>
              <a:t>Planificación de aceptación del producto</a:t>
            </a:r>
            <a:endParaRPr lang="es-CL" sz="3600" dirty="0"/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293" y="1335024"/>
            <a:ext cx="3173991" cy="2743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180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CL" i="1" dirty="0"/>
              <a:t>Planificación de los procesos de soporte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0611" y="2286000"/>
            <a:ext cx="9720073" cy="4023360"/>
          </a:xfrm>
        </p:spPr>
        <p:txBody>
          <a:bodyPr/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s-CL" sz="4400" i="1" dirty="0"/>
              <a:t>Planificación de la </a:t>
            </a:r>
            <a:r>
              <a:rPr lang="es-CL" sz="4400" i="1" dirty="0" smtClean="0"/>
              <a:t>documentación:</a:t>
            </a:r>
          </a:p>
          <a:p>
            <a:pPr marL="91440" lvl="1" indent="-91440" algn="just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s-CL" sz="2800" i="1" dirty="0"/>
              <a:t>Modificar el informe ciertos días que se desarrolle el avance del proyecto de manera continua y equitativa de tal forma que todos los avances representados en el transcurso del proyecto sean destacados y documentados en el informe y bitácoras.</a:t>
            </a:r>
            <a:endParaRPr lang="es-CL" sz="2800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es-CL" sz="14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68095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</TotalTime>
  <Words>265</Words>
  <Application>Microsoft Office PowerPoint</Application>
  <PresentationFormat>Panorámica</PresentationFormat>
  <Paragraphs>65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Calibri</vt:lpstr>
      <vt:lpstr>Times New Roman</vt:lpstr>
      <vt:lpstr>Tw Cen MT</vt:lpstr>
      <vt:lpstr>Tw Cen MT Condensed</vt:lpstr>
      <vt:lpstr>Wingdings 3</vt:lpstr>
      <vt:lpstr>Integral</vt:lpstr>
      <vt:lpstr>Plan de proyecto</vt:lpstr>
      <vt:lpstr>                 Panorama general</vt:lpstr>
      <vt:lpstr>           Organización del proyecto </vt:lpstr>
      <vt:lpstr>Planificaciones de los procesos de gestión </vt:lpstr>
      <vt:lpstr>   Planificación de la gestión de riesgo</vt:lpstr>
      <vt:lpstr>  Planificación de los procesos técnicos </vt:lpstr>
      <vt:lpstr>Planificación de los procesos de soporte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proyecto</dc:title>
  <dc:creator>usuario</dc:creator>
  <cp:lastModifiedBy>usuario</cp:lastModifiedBy>
  <cp:revision>4</cp:revision>
  <dcterms:created xsi:type="dcterms:W3CDTF">2017-09-11T16:18:40Z</dcterms:created>
  <dcterms:modified xsi:type="dcterms:W3CDTF">2017-09-11T16:52:12Z</dcterms:modified>
</cp:coreProperties>
</file>