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5" r:id="rId5"/>
    <p:sldId id="258" r:id="rId6"/>
    <p:sldId id="260" r:id="rId7"/>
    <p:sldId id="261" r:id="rId8"/>
    <p:sldId id="262" r:id="rId9"/>
    <p:sldId id="264" r:id="rId10"/>
    <p:sldId id="263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4331-A325-4E5F-84A3-3BCED5747793}" type="datetimeFigureOut">
              <a:rPr lang="es-CL" smtClean="0"/>
              <a:t>25-10-2018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9615-1D49-45FC-9775-17C5243193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6373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4331-A325-4E5F-84A3-3BCED5747793}" type="datetimeFigureOut">
              <a:rPr lang="es-CL" smtClean="0"/>
              <a:t>25-10-2018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9615-1D49-45FC-9775-17C5243193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579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4331-A325-4E5F-84A3-3BCED5747793}" type="datetimeFigureOut">
              <a:rPr lang="es-CL" smtClean="0"/>
              <a:t>25-10-2018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9615-1D49-45FC-9775-17C52431930D}" type="slidenum">
              <a:rPr lang="es-CL" smtClean="0"/>
              <a:t>‹Nº›</a:t>
            </a:fld>
            <a:endParaRPr lang="es-C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558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4331-A325-4E5F-84A3-3BCED5747793}" type="datetimeFigureOut">
              <a:rPr lang="es-CL" smtClean="0"/>
              <a:t>25-10-2018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9615-1D49-45FC-9775-17C5243193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6062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4331-A325-4E5F-84A3-3BCED5747793}" type="datetimeFigureOut">
              <a:rPr lang="es-CL" smtClean="0"/>
              <a:t>25-10-2018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9615-1D49-45FC-9775-17C52431930D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5191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4331-A325-4E5F-84A3-3BCED5747793}" type="datetimeFigureOut">
              <a:rPr lang="es-CL" smtClean="0"/>
              <a:t>25-10-2018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9615-1D49-45FC-9775-17C5243193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082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4331-A325-4E5F-84A3-3BCED5747793}" type="datetimeFigureOut">
              <a:rPr lang="es-CL" smtClean="0"/>
              <a:t>25-10-2018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9615-1D49-45FC-9775-17C5243193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762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4331-A325-4E5F-84A3-3BCED5747793}" type="datetimeFigureOut">
              <a:rPr lang="es-CL" smtClean="0"/>
              <a:t>25-10-2018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9615-1D49-45FC-9775-17C5243193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1465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4331-A325-4E5F-84A3-3BCED5747793}" type="datetimeFigureOut">
              <a:rPr lang="es-CL" smtClean="0"/>
              <a:t>25-10-2018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9615-1D49-45FC-9775-17C5243193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375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4331-A325-4E5F-84A3-3BCED5747793}" type="datetimeFigureOut">
              <a:rPr lang="es-CL" smtClean="0"/>
              <a:t>25-10-2018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9615-1D49-45FC-9775-17C5243193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9916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4331-A325-4E5F-84A3-3BCED5747793}" type="datetimeFigureOut">
              <a:rPr lang="es-CL" smtClean="0"/>
              <a:t>25-10-2018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9615-1D49-45FC-9775-17C5243193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6143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4331-A325-4E5F-84A3-3BCED5747793}" type="datetimeFigureOut">
              <a:rPr lang="es-CL" smtClean="0"/>
              <a:t>25-10-2018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9615-1D49-45FC-9775-17C5243193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881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4331-A325-4E5F-84A3-3BCED5747793}" type="datetimeFigureOut">
              <a:rPr lang="es-CL" smtClean="0"/>
              <a:t>25-10-2018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9615-1D49-45FC-9775-17C5243193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6149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4331-A325-4E5F-84A3-3BCED5747793}" type="datetimeFigureOut">
              <a:rPr lang="es-CL" smtClean="0"/>
              <a:t>25-10-2018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9615-1D49-45FC-9775-17C5243193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5721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4331-A325-4E5F-84A3-3BCED5747793}" type="datetimeFigureOut">
              <a:rPr lang="es-CL" smtClean="0"/>
              <a:t>25-10-2018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9615-1D49-45FC-9775-17C5243193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9835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4331-A325-4E5F-84A3-3BCED5747793}" type="datetimeFigureOut">
              <a:rPr lang="es-CL" smtClean="0"/>
              <a:t>25-10-2018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9615-1D49-45FC-9775-17C5243193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347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14331-A325-4E5F-84A3-3BCED5747793}" type="datetimeFigureOut">
              <a:rPr lang="es-CL" smtClean="0"/>
              <a:t>25-10-2018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16E9615-1D49-45FC-9775-17C5243193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672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86793" y="586154"/>
            <a:ext cx="8903025" cy="1646302"/>
          </a:xfrm>
        </p:spPr>
        <p:txBody>
          <a:bodyPr/>
          <a:lstStyle/>
          <a:p>
            <a:pPr algn="ctr"/>
            <a:r>
              <a:rPr lang="es-CL" dirty="0"/>
              <a:t>Avance proyecto </a:t>
            </a:r>
            <a:br>
              <a:rPr lang="es-CL" dirty="0"/>
            </a:b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Rubik’s</a:t>
            </a:r>
            <a:r>
              <a:rPr lang="es-CL" dirty="0"/>
              <a:t> Storm Proyect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95446" y="4672156"/>
            <a:ext cx="5194372" cy="2185844"/>
          </a:xfrm>
        </p:spPr>
        <p:txBody>
          <a:bodyPr>
            <a:normAutofit/>
          </a:bodyPr>
          <a:lstStyle/>
          <a:p>
            <a:pPr algn="l"/>
            <a:r>
              <a:rPr lang="es-C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Integrantes :  </a:t>
            </a:r>
            <a:r>
              <a:rPr lang="es-CL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Axl</a:t>
            </a:r>
            <a:r>
              <a:rPr lang="es-C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Bravo</a:t>
            </a:r>
            <a:br>
              <a:rPr lang="es-C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Jeremy Gaete</a:t>
            </a:r>
            <a:br>
              <a:rPr lang="es-C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Scarlet Gavia</a:t>
            </a:r>
            <a:br>
              <a:rPr lang="es-C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Sebastián Zúñiga</a:t>
            </a:r>
          </a:p>
        </p:txBody>
      </p:sp>
    </p:spTree>
    <p:extLst>
      <p:ext uri="{BB962C8B-B14F-4D97-AF65-F5344CB8AC3E}">
        <p14:creationId xmlns:p14="http://schemas.microsoft.com/office/powerpoint/2010/main" val="172046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323850"/>
            <a:ext cx="3311736" cy="647700"/>
          </a:xfrm>
        </p:spPr>
        <p:txBody>
          <a:bodyPr/>
          <a:lstStyle/>
          <a:p>
            <a:r>
              <a:rPr lang="es-CL" dirty="0"/>
              <a:t>Conclusión: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77334" y="1219200"/>
            <a:ext cx="940451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>
                <a:latin typeface="Arial" panose="020B0604020202020204" pitchFamily="34" charset="0"/>
                <a:cs typeface="Arial" panose="020B0604020202020204" pitchFamily="34" charset="0"/>
              </a:rPr>
              <a:t>El robot EV3 es una poderosa herramienta de aprendizaje, hemos aprendido a usar Python sobre él, con el fin de lograr hacer algoritmos para que el robot los ejecute, por lo mismo hemos aprendimos algoritmos nuevos para la solución del cubo Rubik, a todos se nos asignó un rol dentro del equipo y al avanzar el proyecto aprendimos a trabajar en equipo </a:t>
            </a:r>
            <a:r>
              <a:rPr lang="es-CL" sz="2800">
                <a:latin typeface="Arial" panose="020B0604020202020204" pitchFamily="34" charset="0"/>
                <a:cs typeface="Arial" panose="020B0604020202020204" pitchFamily="34" charset="0"/>
              </a:rPr>
              <a:t>y a ayudarnos </a:t>
            </a:r>
            <a:r>
              <a:rPr lang="es-CL" sz="2800" dirty="0">
                <a:latin typeface="Arial" panose="020B0604020202020204" pitchFamily="34" charset="0"/>
                <a:cs typeface="Arial" panose="020B0604020202020204" pitchFamily="34" charset="0"/>
              </a:rPr>
              <a:t>mutuamente, para así poder llegar a nuestro objetivo.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8302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819" y="40427"/>
            <a:ext cx="8596668" cy="1320800"/>
          </a:xfrm>
        </p:spPr>
        <p:txBody>
          <a:bodyPr/>
          <a:lstStyle/>
          <a:p>
            <a:r>
              <a:rPr lang="es-CL" dirty="0"/>
              <a:t>Análisis - Diseño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361227"/>
            <a:ext cx="8952396" cy="605691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s-CL" sz="2800" b="1" u="sng" dirty="0">
                <a:latin typeface="Arial Black" panose="020B0A04020102020204" pitchFamily="34" charset="0"/>
                <a:cs typeface="Arial" panose="020B0604020202020204" pitchFamily="34" charset="0"/>
              </a:rPr>
              <a:t>1.-Especificación de Requerimientos</a:t>
            </a:r>
            <a:endParaRPr lang="es-CL" sz="24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01379" y="1886379"/>
            <a:ext cx="5139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s-C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Requerimientos​ ​Funcional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/>
          </a:p>
        </p:txBody>
      </p:sp>
      <p:sp>
        <p:nvSpPr>
          <p:cNvPr id="4" name="Rectángulo 3"/>
          <p:cNvSpPr/>
          <p:nvPr/>
        </p:nvSpPr>
        <p:spPr>
          <a:xfrm>
            <a:off x="6736555" y="2176744"/>
            <a:ext cx="5265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Requerimientos No​ ​Funcional: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70589"/>
              </p:ext>
            </p:extLst>
          </p:nvPr>
        </p:nvGraphicFramePr>
        <p:xfrm>
          <a:off x="166635" y="3093813"/>
          <a:ext cx="5952810" cy="34711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6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6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2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</a:t>
                      </a:r>
                      <a:endParaRPr lang="es-C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 DEL REQUISITO</a:t>
                      </a:r>
                      <a:endParaRPr lang="es-C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2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Realizar movimientos del robot</a:t>
                      </a:r>
                      <a:endParaRPr lang="es-C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 la acción que realiza el robot a través de del ingreso de datos.</a:t>
                      </a:r>
                      <a:endParaRPr lang="es-C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6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Ejecutar comandos a través de PuTTY</a:t>
                      </a:r>
                      <a:endParaRPr lang="es-C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PuTTy</a:t>
                      </a:r>
                      <a:r>
                        <a:rPr lang="es-C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es un cliente de red que sirve principalmente para iniciar una sesión remota con otra maquina o servidor.</a:t>
                      </a:r>
                      <a:endParaRPr lang="es-C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805968"/>
              </p:ext>
            </p:extLst>
          </p:nvPr>
        </p:nvGraphicFramePr>
        <p:xfrm>
          <a:off x="6547045" y="3068894"/>
          <a:ext cx="5644954" cy="34960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3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68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</a:t>
                      </a:r>
                      <a:endParaRPr lang="es-C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DESCRIPCION DE REQUISITO</a:t>
                      </a:r>
                      <a:endParaRPr lang="es-C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76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Lenguaje Python</a:t>
                      </a:r>
                      <a:endParaRPr lang="es-C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 una de las limitaciones del proyecto</a:t>
                      </a:r>
                      <a:endParaRPr lang="es-C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15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Armar cubo Rubik</a:t>
                      </a:r>
                      <a:endParaRPr lang="es-C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Armado del cubo con los algoritmos anteriormente realizados</a:t>
                      </a:r>
                      <a:endParaRPr lang="es-C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704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2534" y="472467"/>
            <a:ext cx="6731651" cy="770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3200" b="1" u="sng" dirty="0">
                <a:latin typeface="Arial Black" panose="020B0A04020102020204" pitchFamily="34" charset="0"/>
              </a:rPr>
              <a:t>2.-Arquitectura Propuesta:</a:t>
            </a:r>
            <a:endParaRPr lang="es-CL" sz="2400" u="sng" dirty="0">
              <a:latin typeface="Arial Black" panose="020B0A04020102020204" pitchFamily="34" charset="0"/>
            </a:endParaRP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876" y="1617786"/>
            <a:ext cx="8135815" cy="4431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57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341489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L" sz="3600" b="1" u="sng" dirty="0">
                <a:latin typeface="Arial Black" panose="020B0A04020102020204" pitchFamily="34" charset="0"/>
              </a:rPr>
              <a:t>3.-Diseño </a:t>
            </a:r>
            <a:r>
              <a:rPr lang="es-CL" sz="3200" b="1" u="sng" dirty="0">
                <a:latin typeface="Arial Black" panose="020B0A04020102020204" pitchFamily="34" charset="0"/>
              </a:rPr>
              <a:t>de interfaz </a:t>
            </a:r>
            <a:r>
              <a:rPr lang="es-CL" sz="3600" b="1" u="sng" dirty="0">
                <a:latin typeface="Arial Black" panose="020B0A04020102020204" pitchFamily="34" charset="0"/>
              </a:rPr>
              <a:t>usuario</a:t>
            </a:r>
            <a:endParaRPr lang="es-E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22" y="1380720"/>
            <a:ext cx="4550128" cy="247119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905" y="1380720"/>
            <a:ext cx="4863392" cy="247119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986" y="3991380"/>
            <a:ext cx="5066318" cy="262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9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76266" cy="894497"/>
          </a:xfrm>
        </p:spPr>
        <p:txBody>
          <a:bodyPr>
            <a:normAutofit/>
          </a:bodyPr>
          <a:lstStyle/>
          <a:p>
            <a:pPr lvl="0" algn="ctr"/>
            <a:r>
              <a:rPr lang="es-CL" sz="4000" dirty="0">
                <a:latin typeface="Arial" panose="020B0604020202020204" pitchFamily="34" charset="0"/>
                <a:cs typeface="Arial" panose="020B0604020202020204" pitchFamily="34" charset="0"/>
              </a:rPr>
              <a:t>Implementación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504097"/>
            <a:ext cx="8596668" cy="676395"/>
          </a:xfrm>
        </p:spPr>
        <p:txBody>
          <a:bodyPr/>
          <a:lstStyle/>
          <a:p>
            <a:pPr marL="0" indent="0">
              <a:buNone/>
            </a:pPr>
            <a:r>
              <a:rPr lang="es-CL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1.-Descripción de los programas implementados: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77334" y="2180491"/>
            <a:ext cx="76226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 err="1">
                <a:latin typeface="Arial" panose="020B0604020202020204" pitchFamily="34" charset="0"/>
                <a:cs typeface="Arial" panose="020B0604020202020204" pitchFamily="34" charset="0"/>
              </a:rPr>
              <a:t>PuTTY</a:t>
            </a:r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s-C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Visual Studio </a:t>
            </a:r>
            <a:r>
              <a:rPr lang="es-CL" sz="2000" dirty="0" err="1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Robot EV3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83" y="4931898"/>
            <a:ext cx="2486025" cy="14859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636" y="3917804"/>
            <a:ext cx="2199543" cy="219954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345" y="2180490"/>
            <a:ext cx="24574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6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09518" y="0"/>
            <a:ext cx="8325990" cy="793626"/>
          </a:xfrm>
        </p:spPr>
        <p:txBody>
          <a:bodyPr/>
          <a:lstStyle/>
          <a:p>
            <a:pPr marL="0" indent="0">
              <a:buNone/>
            </a:pPr>
            <a:r>
              <a:rPr lang="es-CL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2.-Diagrama de interacción entre programas:</a:t>
            </a:r>
          </a:p>
          <a:p>
            <a:endParaRPr lang="es-CL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31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775438"/>
            <a:ext cx="4814111" cy="25908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dirty="0"/>
              <a:t>Resultados:</a:t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597882"/>
            <a:ext cx="6333066" cy="11453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CL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.-Estado actual del proyecto:</a:t>
            </a:r>
          </a:p>
          <a:p>
            <a:pPr marL="0" indent="0">
              <a:buNone/>
            </a:pPr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s-CL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308" y="4352192"/>
            <a:ext cx="4454769" cy="250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2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532" y="4097175"/>
            <a:ext cx="2486025" cy="14859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265" y="3582826"/>
            <a:ext cx="1644917" cy="251459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498" y="1580399"/>
            <a:ext cx="3822322" cy="226251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591" y="2091653"/>
            <a:ext cx="1050132" cy="105013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6056" y="1834661"/>
            <a:ext cx="2088175" cy="156411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349" y="1580399"/>
            <a:ext cx="1434287" cy="191484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3450" y="-6108"/>
            <a:ext cx="8645212" cy="1840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2.-Problemas encontrados:</a:t>
            </a:r>
          </a:p>
          <a:p>
            <a:pPr marL="0" indent="0">
              <a:buNone/>
            </a:pPr>
            <a:endParaRPr lang="es-C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C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Tuvimos problemas con la conexión al ev3</a:t>
            </a:r>
          </a:p>
          <a:p>
            <a:endParaRPr lang="es-CL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952" y="3842913"/>
            <a:ext cx="1432684" cy="191431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623" y="3653038"/>
            <a:ext cx="2177180" cy="251459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5975" y="4126932"/>
            <a:ext cx="2085013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3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3996">
            <a:off x="6775937" y="2494495"/>
            <a:ext cx="2856867" cy="3645852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2196" y="515381"/>
            <a:ext cx="8596668" cy="727265"/>
          </a:xfrm>
        </p:spPr>
        <p:txBody>
          <a:bodyPr/>
          <a:lstStyle/>
          <a:p>
            <a:pPr marL="0" indent="0">
              <a:buNone/>
            </a:pPr>
            <a:r>
              <a:rPr lang="es-C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Hubieron problemas con la base del robot.</a:t>
            </a:r>
            <a:endParaRPr lang="es-CL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988">
            <a:off x="673398" y="2920077"/>
            <a:ext cx="3782309" cy="363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5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1533</TotalTime>
  <Words>221</Words>
  <Application>Microsoft Office PowerPoint</Application>
  <PresentationFormat>Panorámica</PresentationFormat>
  <Paragraphs>38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Trebuchet MS</vt:lpstr>
      <vt:lpstr>Wingdings 3</vt:lpstr>
      <vt:lpstr>Faceta</vt:lpstr>
      <vt:lpstr>Avance proyecto  The Rubik’s Storm Proyect</vt:lpstr>
      <vt:lpstr>Análisis - Diseño </vt:lpstr>
      <vt:lpstr>Presentación de PowerPoint</vt:lpstr>
      <vt:lpstr>Presentación de PowerPoint</vt:lpstr>
      <vt:lpstr>Implementación</vt:lpstr>
      <vt:lpstr>Presentación de PowerPoint</vt:lpstr>
      <vt:lpstr>Resultados: </vt:lpstr>
      <vt:lpstr>Presentación de PowerPoint</vt:lpstr>
      <vt:lpstr>Presentación de PowerPoint</vt:lpstr>
      <vt:lpstr>Conclusión: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scarlet aylin gavia</dc:creator>
  <cp:lastModifiedBy>ale espinosa</cp:lastModifiedBy>
  <cp:revision>29</cp:revision>
  <dcterms:created xsi:type="dcterms:W3CDTF">2018-10-23T01:03:36Z</dcterms:created>
  <dcterms:modified xsi:type="dcterms:W3CDTF">2018-10-25T03:26:36Z</dcterms:modified>
</cp:coreProperties>
</file>