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Economica"/>
      <p:regular r:id="rId35"/>
      <p:bold r:id="rId36"/>
      <p:italic r:id="rId37"/>
      <p:boldItalic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E062770-8CA6-41F2-A1DD-87CFA0C72AC5}">
  <a:tblStyle styleId="{2E062770-8CA6-41F2-A1DD-87CFA0C72A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5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Economica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Economica-italic.fntdata"/><Relationship Id="rId14" Type="http://schemas.openxmlformats.org/officeDocument/2006/relationships/slide" Target="slides/slide9.xml"/><Relationship Id="rId36" Type="http://schemas.openxmlformats.org/officeDocument/2006/relationships/font" Target="fonts/Economica-bold.fntdata"/><Relationship Id="rId17" Type="http://schemas.openxmlformats.org/officeDocument/2006/relationships/slide" Target="slides/slide12.xml"/><Relationship Id="rId39" Type="http://schemas.openxmlformats.org/officeDocument/2006/relationships/font" Target="fonts/OpenSans-regular.fntdata"/><Relationship Id="rId16" Type="http://schemas.openxmlformats.org/officeDocument/2006/relationships/slide" Target="slides/slide11.xml"/><Relationship Id="rId38" Type="http://schemas.openxmlformats.org/officeDocument/2006/relationships/font" Target="fonts/Economica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423bd26fe_2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423bd26fe_2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423bd26fe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423bd26fe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423bd26fe_4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423bd26fe_4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423bd26fe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423bd26fe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423bd26fe_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423bd26fe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423bd26fe_2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423bd26fe_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423bd26fe_2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423bd26fe_2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423bd26fe_2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423bd26fe_2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423bd26fe_2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423bd26fe_2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423bd26fe_2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423bd26fe_2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414e0428a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414e0428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423bd26fe_2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423bd26fe_2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423bd26fe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423bd26fe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423bd26fe_4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423bd26fe_4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423bd26fe_4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423bd26fe_4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423bd26fe_4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423bd26fe_4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423bd26fe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423bd26fe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423bd26fe_2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423bd26fe_2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423bd26fe_4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423bd26fe_4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423bd26fe_4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4423bd26fe_4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423bd26fe_2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423bd26fe_2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423bd26fe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423bd26f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423bd26fe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423bd26fe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423bd26fe_5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423bd26fe_5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423bd26fe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423bd26fe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423bd26fe_2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423bd26fe_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423bd26fe_2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423bd26fe_2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423bd26fe_2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423bd26fe_2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3.png"/><Relationship Id="rId5" Type="http://schemas.openxmlformats.org/officeDocument/2006/relationships/image" Target="../media/image2.jp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ocs.google.com/document/d/16t6JRuJiQDqwUHw3KvtFl0UQ8tTpsEaSoVWKOjmPf_U/edit#heading=h.t2gvejwp87oq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/>
        </p:nvSpPr>
        <p:spPr>
          <a:xfrm>
            <a:off x="1953150" y="411938"/>
            <a:ext cx="52377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Rubik P.E.N.G</a:t>
            </a:r>
            <a:endParaRPr sz="6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Proyecto I</a:t>
            </a:r>
            <a:endParaRPr sz="24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63150" y="3646100"/>
            <a:ext cx="3111600" cy="13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latin typeface="Economica"/>
                <a:ea typeface="Economica"/>
                <a:cs typeface="Economica"/>
                <a:sym typeface="Economica"/>
              </a:rPr>
              <a:t>Integrantes:  Pedro Araya</a:t>
            </a:r>
            <a:endParaRPr b="1" sz="2000">
              <a:latin typeface="Economica"/>
              <a:ea typeface="Economica"/>
              <a:cs typeface="Economica"/>
              <a:sym typeface="Economica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latin typeface="Economica"/>
                <a:ea typeface="Economica"/>
                <a:cs typeface="Economica"/>
                <a:sym typeface="Economica"/>
              </a:rPr>
              <a:t>    </a:t>
            </a:r>
            <a:r>
              <a:rPr b="1" lang="es-419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Esteban Ovando</a:t>
            </a:r>
            <a:endParaRPr b="1" sz="2000">
              <a:latin typeface="Economica"/>
              <a:ea typeface="Economica"/>
              <a:cs typeface="Economica"/>
              <a:sym typeface="Economica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latin typeface="Economica"/>
                <a:ea typeface="Economica"/>
                <a:cs typeface="Economica"/>
                <a:sym typeface="Economica"/>
              </a:rPr>
              <a:t>    Nicolás Colque</a:t>
            </a:r>
            <a:endParaRPr b="1" sz="2000">
              <a:latin typeface="Economica"/>
              <a:ea typeface="Economica"/>
              <a:cs typeface="Economica"/>
              <a:sym typeface="Economica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latin typeface="Economica"/>
                <a:ea typeface="Economica"/>
                <a:cs typeface="Economica"/>
                <a:sym typeface="Economica"/>
              </a:rPr>
              <a:t>    Gabriel Echeverría</a:t>
            </a:r>
            <a:endParaRPr b="1"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latin typeface="Economica"/>
                <a:ea typeface="Economica"/>
                <a:cs typeface="Economica"/>
                <a:sym typeface="Economica"/>
              </a:rPr>
              <a:t>   </a:t>
            </a:r>
            <a:endParaRPr b="1" sz="20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50" y="74075"/>
            <a:ext cx="1691250" cy="140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0775" y="0"/>
            <a:ext cx="1691250" cy="845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IIIS LOGO.jpg" id="66" name="Google Shape;66;p13"/>
          <p:cNvPicPr preferRelativeResize="0"/>
          <p:nvPr/>
        </p:nvPicPr>
        <p:blipFill rotWithShape="1">
          <a:blip r:embed="rId5">
            <a:alphaModFix/>
          </a:blip>
          <a:srcRect b="45238" l="0" r="0" t="0"/>
          <a:stretch/>
        </p:blipFill>
        <p:spPr>
          <a:xfrm>
            <a:off x="327750" y="1631525"/>
            <a:ext cx="11620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20012">
            <a:off x="3506475" y="2307324"/>
            <a:ext cx="2131051" cy="21310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1953738" y="411938"/>
            <a:ext cx="52377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Rubik P.E.N.G</a:t>
            </a:r>
            <a:endParaRPr sz="6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Proyecto I</a:t>
            </a:r>
            <a:endParaRPr sz="24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20012">
            <a:off x="3507063" y="2307324"/>
            <a:ext cx="2131051" cy="213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Responsable de Actividad: Pedro Araya</a:t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58950"/>
            <a:ext cx="8839200" cy="1654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Estimación de costos</a:t>
            </a:r>
            <a:endParaRPr/>
          </a:p>
        </p:txBody>
      </p:sp>
      <p:pic>
        <p:nvPicPr>
          <p:cNvPr id="137" name="Google Shape;137;p23"/>
          <p:cNvPicPr preferRelativeResize="0"/>
          <p:nvPr/>
        </p:nvPicPr>
        <p:blipFill rotWithShape="1">
          <a:blip r:embed="rId3">
            <a:alphaModFix/>
          </a:blip>
          <a:srcRect b="1783" l="24428" r="30697" t="37957"/>
          <a:stretch/>
        </p:blipFill>
        <p:spPr>
          <a:xfrm>
            <a:off x="1453900" y="1056600"/>
            <a:ext cx="5786550" cy="39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ctrTitle"/>
          </p:nvPr>
        </p:nvSpPr>
        <p:spPr>
          <a:xfrm>
            <a:off x="2917025" y="2071700"/>
            <a:ext cx="3702900" cy="90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4800"/>
              <a:t>Análisis y diseño</a:t>
            </a:r>
            <a:endParaRPr sz="4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Especificación</a:t>
            </a:r>
            <a:r>
              <a:rPr lang="es-419"/>
              <a:t> de requerimientos</a:t>
            </a:r>
            <a:endParaRPr/>
          </a:p>
        </p:txBody>
      </p:sp>
      <p:graphicFrame>
        <p:nvGraphicFramePr>
          <p:cNvPr id="148" name="Google Shape;148;p25"/>
          <p:cNvGraphicFramePr/>
          <p:nvPr/>
        </p:nvGraphicFramePr>
        <p:xfrm>
          <a:off x="940500" y="1232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{2E062770-8CA6-41F2-A1DD-87CFA0C72AC5}</a:tableStyleId>
              </a:tblPr>
              <a:tblGrid>
                <a:gridCol w="7251000"/>
              </a:tblGrid>
              <a:tr h="3518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                     Funcional                                                            No Funcional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      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49" name="Google Shape;149;p25"/>
          <p:cNvCxnSpPr/>
          <p:nvPr/>
        </p:nvCxnSpPr>
        <p:spPr>
          <a:xfrm>
            <a:off x="929850" y="1578600"/>
            <a:ext cx="7308300" cy="141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25"/>
          <p:cNvCxnSpPr/>
          <p:nvPr/>
        </p:nvCxnSpPr>
        <p:spPr>
          <a:xfrm>
            <a:off x="4584000" y="1232300"/>
            <a:ext cx="0" cy="35301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" name="Google Shape;151;p25"/>
          <p:cNvSpPr txBox="1"/>
          <p:nvPr/>
        </p:nvSpPr>
        <p:spPr>
          <a:xfrm>
            <a:off x="976500" y="1578600"/>
            <a:ext cx="3607500" cy="3108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-"/>
            </a:pPr>
            <a:r>
              <a:rPr lang="es-419" sz="1050">
                <a:solidFill>
                  <a:schemeClr val="dk1"/>
                </a:solidFill>
              </a:rPr>
              <a:t>El robot se armó con piezas legos, el brick, motores y cables. Se hizo una nueva base, con un modelo distinto al del manual por problemas en la ejecución del programa.</a:t>
            </a:r>
            <a:endParaRPr sz="105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-"/>
            </a:pPr>
            <a:r>
              <a:rPr lang="es-419" sz="1050">
                <a:solidFill>
                  <a:schemeClr val="dk1"/>
                </a:solidFill>
              </a:rPr>
              <a:t>Se codificó el pseudocódigo (movimientos del robot) en el  Microsoft  Visual Studio(python), donde se manda el programa hacia el robot a través de dongle wifi con una conexión SSH con putty.</a:t>
            </a:r>
            <a:endParaRPr sz="105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-"/>
            </a:pPr>
            <a:r>
              <a:rPr lang="es-419" sz="1050">
                <a:solidFill>
                  <a:schemeClr val="dk1"/>
                </a:solidFill>
              </a:rPr>
              <a:t>Los programas(movimientos del cubo) al final serán enviados al brick para ejecutarlo de ahí mismo.</a:t>
            </a:r>
            <a:endParaRPr sz="105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-"/>
            </a:pPr>
            <a:r>
              <a:rPr lang="es-419" sz="1050">
                <a:solidFill>
                  <a:schemeClr val="dk1"/>
                </a:solidFill>
              </a:rPr>
              <a:t>A través de la librería RPyC se hara el procedimiento remoto donde enviara los programas  hacia la aplicación a través de una red confiable.</a:t>
            </a:r>
            <a:endParaRPr sz="1050"/>
          </a:p>
        </p:txBody>
      </p:sp>
      <p:sp>
        <p:nvSpPr>
          <p:cNvPr id="152" name="Google Shape;152;p25"/>
          <p:cNvSpPr txBox="1"/>
          <p:nvPr/>
        </p:nvSpPr>
        <p:spPr>
          <a:xfrm>
            <a:off x="4584000" y="1578600"/>
            <a:ext cx="3500400" cy="27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-"/>
            </a:pPr>
            <a:r>
              <a:rPr lang="es-419" sz="1050">
                <a:solidFill>
                  <a:schemeClr val="dk1"/>
                </a:solidFill>
              </a:rPr>
              <a:t>Armar el robot lego(EV3) de un modelo escogido con su respectivo manual de instrucciones.</a:t>
            </a:r>
            <a:endParaRPr sz="105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-"/>
            </a:pPr>
            <a:r>
              <a:rPr lang="es-419" sz="1050">
                <a:solidFill>
                  <a:schemeClr val="dk1"/>
                </a:solidFill>
              </a:rPr>
              <a:t>Desarrollar una interfaz para la programación que se le hará al robot lego(EV3), este conectara una conexión remota para la ejecución de los comandos hacia el robot.</a:t>
            </a:r>
            <a:endParaRPr sz="105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-"/>
            </a:pPr>
            <a:r>
              <a:rPr lang="es-419" sz="1050">
                <a:solidFill>
                  <a:schemeClr val="dk1"/>
                </a:solidFill>
              </a:rPr>
              <a:t>Codificar el pseudocodigo de los patrones de movimientos del cubo rubik (estudiados) al lenguaje de programación Python, haciendo que el robot haga los movimientos deseados.</a:t>
            </a:r>
            <a:endParaRPr sz="10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Arquitectura propuesta</a:t>
            </a:r>
            <a:endParaRPr/>
          </a:p>
        </p:txBody>
      </p:sp>
      <p:pic>
        <p:nvPicPr>
          <p:cNvPr id="158" name="Google Shape;158;p26"/>
          <p:cNvPicPr preferRelativeResize="0"/>
          <p:nvPr/>
        </p:nvPicPr>
        <p:blipFill rotWithShape="1">
          <a:blip r:embed="rId3">
            <a:alphaModFix/>
          </a:blip>
          <a:srcRect b="4131" l="11625" r="11130" t="26549"/>
          <a:stretch/>
        </p:blipFill>
        <p:spPr>
          <a:xfrm>
            <a:off x="392900" y="1308550"/>
            <a:ext cx="8225075" cy="33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ctrTitle"/>
          </p:nvPr>
        </p:nvSpPr>
        <p:spPr>
          <a:xfrm>
            <a:off x="2794350" y="1863450"/>
            <a:ext cx="3555300" cy="141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5500"/>
              <a:t>Diseño de la interfaz remota</a:t>
            </a:r>
            <a:endParaRPr sz="55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type="title"/>
          </p:nvPr>
        </p:nvSpPr>
        <p:spPr>
          <a:xfrm>
            <a:off x="311700" y="32517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/>
              <a:t>Análisis de especificación de la interfaz </a:t>
            </a:r>
            <a:endParaRPr/>
          </a:p>
        </p:txBody>
      </p:sp>
      <p:pic>
        <p:nvPicPr>
          <p:cNvPr id="169" name="Google Shape;16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388" y="1609375"/>
            <a:ext cx="599122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Pantalla de Inicio</a:t>
            </a:r>
            <a:endParaRPr/>
          </a:p>
        </p:txBody>
      </p:sp>
      <p:pic>
        <p:nvPicPr>
          <p:cNvPr id="175" name="Google Shape;1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7675" y="1147225"/>
            <a:ext cx="2468645" cy="369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Pantalla de Comandos</a:t>
            </a:r>
            <a:endParaRPr/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9811" y="1147225"/>
            <a:ext cx="2524375" cy="378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Opciones</a:t>
            </a:r>
            <a:endParaRPr/>
          </a:p>
        </p:txBody>
      </p:sp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9350" y="1147225"/>
            <a:ext cx="2505300" cy="372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/>
              <a:t>Introducción</a:t>
            </a: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4850" y="1902525"/>
            <a:ext cx="2903101" cy="185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900" y="1862024"/>
            <a:ext cx="3299451" cy="18559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1299875" y="1378100"/>
            <a:ext cx="34191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>
                <a:solidFill>
                  <a:srgbClr val="2A2A2A"/>
                </a:solidFill>
                <a:highlight>
                  <a:srgbClr val="FFFFFF"/>
                </a:highlight>
              </a:rPr>
              <a:t>Feliks Zemdegs</a:t>
            </a:r>
            <a:endParaRPr sz="2400"/>
          </a:p>
        </p:txBody>
      </p:sp>
      <p:sp>
        <p:nvSpPr>
          <p:cNvPr id="78" name="Google Shape;78;p14"/>
          <p:cNvSpPr txBox="1"/>
          <p:nvPr/>
        </p:nvSpPr>
        <p:spPr>
          <a:xfrm>
            <a:off x="5595650" y="1378100"/>
            <a:ext cx="2461500" cy="10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highlight>
                  <a:srgbClr val="FFFFFF"/>
                </a:highlight>
              </a:rPr>
              <a:t>Sub1 Reloaded</a:t>
            </a:r>
            <a:endParaRPr sz="2400"/>
          </a:p>
        </p:txBody>
      </p:sp>
      <p:sp>
        <p:nvSpPr>
          <p:cNvPr id="79" name="Google Shape;79;p14"/>
          <p:cNvSpPr txBox="1"/>
          <p:nvPr/>
        </p:nvSpPr>
        <p:spPr>
          <a:xfrm>
            <a:off x="1299875" y="3717950"/>
            <a:ext cx="24615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highlight>
                  <a:srgbClr val="FFFFFF"/>
                </a:highlight>
              </a:rPr>
              <a:t>4.221 segundos</a:t>
            </a:r>
            <a:endParaRPr sz="2400"/>
          </a:p>
        </p:txBody>
      </p:sp>
      <p:sp>
        <p:nvSpPr>
          <p:cNvPr id="80" name="Google Shape;80;p14"/>
          <p:cNvSpPr txBox="1"/>
          <p:nvPr/>
        </p:nvSpPr>
        <p:spPr>
          <a:xfrm>
            <a:off x="5642600" y="3717950"/>
            <a:ext cx="23676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highlight>
                  <a:srgbClr val="FFFFFF"/>
                </a:highlight>
              </a:rPr>
              <a:t>0.637 segundos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Ayuda</a:t>
            </a:r>
            <a:endParaRPr/>
          </a:p>
        </p:txBody>
      </p:sp>
      <p:pic>
        <p:nvPicPr>
          <p:cNvPr id="193" name="Google Shape;19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600" y="981400"/>
            <a:ext cx="2666800" cy="396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ctrTitle"/>
          </p:nvPr>
        </p:nvSpPr>
        <p:spPr>
          <a:xfrm>
            <a:off x="2797975" y="1444250"/>
            <a:ext cx="34410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/>
              <a:t>Implementación</a:t>
            </a:r>
            <a:endParaRPr sz="4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2286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s-419">
                <a:uFill>
                  <a:noFill/>
                </a:uFill>
                <a:hlinkClick r:id="rId3"/>
              </a:rPr>
              <a:t>Descripción de los programas implementados</a:t>
            </a:r>
            <a:endParaRPr/>
          </a:p>
        </p:txBody>
      </p:sp>
      <p:sp>
        <p:nvSpPr>
          <p:cNvPr id="204" name="Google Shape;204;p34"/>
          <p:cNvSpPr txBox="1"/>
          <p:nvPr>
            <p:ph idx="1" type="body"/>
          </p:nvPr>
        </p:nvSpPr>
        <p:spPr>
          <a:xfrm>
            <a:off x="311700" y="1260950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Función que realiza los movimientos base: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s-419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 flip(brazo, vueltas)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s-419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 girar_derecha(base, vueltas)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s-419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 girar_izquierda(base, vueltas)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s-419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 rotate_right(brazo, base, vueltas)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s-419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 rotate_left(brazo, base, vueltas)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8275" y="1838325"/>
            <a:ext cx="2228850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9600" y="3305175"/>
            <a:ext cx="2266950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idx="1" type="body"/>
          </p:nvPr>
        </p:nvSpPr>
        <p:spPr>
          <a:xfrm>
            <a:off x="4572000" y="1225225"/>
            <a:ext cx="42603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def B(brazo, base)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def Bprima(brazo, base)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def D(brazo, base)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def Dprima(brazo, base)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def M(brazo, base)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def Mprima(brazo, base)</a:t>
            </a:r>
            <a:endParaRPr/>
          </a:p>
        </p:txBody>
      </p:sp>
      <p:sp>
        <p:nvSpPr>
          <p:cNvPr id="212" name="Google Shape;212;p35"/>
          <p:cNvSpPr txBox="1"/>
          <p:nvPr/>
        </p:nvSpPr>
        <p:spPr>
          <a:xfrm>
            <a:off x="464350" y="226225"/>
            <a:ext cx="8191500" cy="43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/>
              <a:t>Funciones que usan los movimientos base: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s-419" sz="1800">
                <a:solidFill>
                  <a:schemeClr val="dk1"/>
                </a:solidFill>
              </a:rPr>
              <a:t>def U(brazo, base):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s-419" sz="1800">
                <a:solidFill>
                  <a:schemeClr val="dk1"/>
                </a:solidFill>
              </a:rPr>
              <a:t>def Uprima(brazo, base)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s-419" sz="1800">
                <a:solidFill>
                  <a:schemeClr val="dk1"/>
                </a:solidFill>
              </a:rPr>
              <a:t>def L(brazo, base)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s-419" sz="1800">
                <a:solidFill>
                  <a:schemeClr val="dk1"/>
                </a:solidFill>
              </a:rPr>
              <a:t>def Lprima(brazo, base)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s-419" sz="1800">
                <a:solidFill>
                  <a:schemeClr val="dk1"/>
                </a:solidFill>
              </a:rPr>
              <a:t>def F(brazo, base)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s-419" sz="1800">
                <a:solidFill>
                  <a:schemeClr val="dk1"/>
                </a:solidFill>
              </a:rPr>
              <a:t>def Fprima(brazo, base)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s-419" sz="1800">
                <a:solidFill>
                  <a:schemeClr val="dk1"/>
                </a:solidFill>
              </a:rPr>
              <a:t>def R(brazo, base)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s-419" sz="1800">
                <a:solidFill>
                  <a:schemeClr val="dk1"/>
                </a:solidFill>
              </a:rPr>
              <a:t>def Rprima(brazo, base)</a:t>
            </a:r>
            <a:br>
              <a:rPr lang="es-419" sz="1800"/>
            </a:b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s-419"/>
              <a:t>Diagrama de interacción entre programas</a:t>
            </a:r>
            <a:endParaRPr/>
          </a:p>
        </p:txBody>
      </p:sp>
      <p:pic>
        <p:nvPicPr>
          <p:cNvPr id="218" name="Google Shape;218;p36"/>
          <p:cNvPicPr preferRelativeResize="0"/>
          <p:nvPr/>
        </p:nvPicPr>
        <p:blipFill rotWithShape="1">
          <a:blip r:embed="rId3">
            <a:alphaModFix/>
          </a:blip>
          <a:srcRect b="0" l="0" r="0" t="5846"/>
          <a:stretch/>
        </p:blipFill>
        <p:spPr>
          <a:xfrm>
            <a:off x="1022250" y="1588750"/>
            <a:ext cx="7099500" cy="26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s-419"/>
              <a:t>Diagrama de interacción entre programas</a:t>
            </a:r>
            <a:endParaRPr/>
          </a:p>
        </p:txBody>
      </p:sp>
      <p:sp>
        <p:nvSpPr>
          <p:cNvPr id="224" name="Google Shape;224;p3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37"/>
          <p:cNvPicPr preferRelativeResize="0"/>
          <p:nvPr/>
        </p:nvPicPr>
        <p:blipFill rotWithShape="1">
          <a:blip r:embed="rId3">
            <a:alphaModFix/>
          </a:blip>
          <a:srcRect b="0" l="5006" r="4134" t="0"/>
          <a:stretch/>
        </p:blipFill>
        <p:spPr>
          <a:xfrm>
            <a:off x="311700" y="1373525"/>
            <a:ext cx="8520600" cy="25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/>
          <p:nvPr>
            <p:ph type="ctrTitle"/>
          </p:nvPr>
        </p:nvSpPr>
        <p:spPr>
          <a:xfrm>
            <a:off x="2980050" y="18031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Demostración del Robot Peng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>
            <p:ph type="ctrTitle"/>
          </p:nvPr>
        </p:nvSpPr>
        <p:spPr>
          <a:xfrm>
            <a:off x="3044700" y="1694280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Estado actual de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proyecto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 txBox="1"/>
          <p:nvPr>
            <p:ph type="ctrTitle"/>
          </p:nvPr>
        </p:nvSpPr>
        <p:spPr>
          <a:xfrm>
            <a:off x="3044700" y="2051480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Problemas encontrados y soluciones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1"/>
          <p:cNvSpPr txBox="1"/>
          <p:nvPr>
            <p:ph type="ctrTitle"/>
          </p:nvPr>
        </p:nvSpPr>
        <p:spPr>
          <a:xfrm>
            <a:off x="3044700" y="1311680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 Conclusión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Objetivo General</a:t>
            </a:r>
            <a:endParaRPr/>
          </a:p>
        </p:txBody>
      </p:sp>
      <p:sp>
        <p:nvSpPr>
          <p:cNvPr id="86" name="Google Shape;86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Armar un robot que realice algoritmos en un cubo Rubik y que opere mediante una interfaz remota.</a:t>
            </a:r>
            <a:br>
              <a:rPr lang="es-419"/>
            </a:br>
            <a:endParaRPr/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132265"/>
            <a:ext cx="4571999" cy="2913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Objetivos </a:t>
            </a:r>
            <a:r>
              <a:rPr lang="es-419"/>
              <a:t>Específicos</a:t>
            </a:r>
            <a:endParaRPr/>
          </a:p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311700" y="1147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Estudiar los diseños de robots LEGO.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Armar un Robot Lego de acuerdo al diseño que se escogió y comprobar si los movimientos que debe realizar estén funcionando correctamente.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Estudiar los patrones de movimientos de Cubo Rubik.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Desarrollar un pseudocodigo con los patrones de movimientos del Cubo rubik estudiados.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Codificar el pseudocódigo al lenguaje de programación Python.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49900" y="0"/>
            <a:ext cx="2894100" cy="131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Objetivos E</a:t>
            </a:r>
            <a:r>
              <a:rPr lang="es-419"/>
              <a:t>specíficos</a:t>
            </a:r>
            <a:r>
              <a:rPr lang="es-419"/>
              <a:t> </a:t>
            </a:r>
            <a:endParaRPr/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Diseñar un bosquejo de la Interfaz remota.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Estudiar las plataformas de desarrollo de una interfaz de control remota.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Desarrollar la Interfaz de control remota que permita al robot moverse mediante control remoto desde el celular.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Prueba y Análisis de resultados.</a:t>
            </a:r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49900" y="0"/>
            <a:ext cx="2894100" cy="131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/>
              <a:t>Carta Gantt</a:t>
            </a:r>
            <a:endParaRPr sz="4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Responsable de Actividad:</a:t>
            </a:r>
            <a:r>
              <a:rPr lang="es-419"/>
              <a:t> Esteban Ovando</a:t>
            </a: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78975"/>
            <a:ext cx="8839201" cy="1420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Responsable de Actividad: Gabriel Echeverría</a:t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350" y="1315925"/>
            <a:ext cx="8839200" cy="2170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350" y="3486000"/>
            <a:ext cx="8839201" cy="43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19500" y="4218925"/>
            <a:ext cx="74004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Responsable de Actividad: Nicolas Colque</a:t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77175"/>
            <a:ext cx="8839198" cy="3261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