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72B82-D6F1-4CC0-9468-0AA70F733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6" y="2733709"/>
            <a:ext cx="8507896" cy="1373070"/>
          </a:xfrm>
        </p:spPr>
        <p:txBody>
          <a:bodyPr/>
          <a:lstStyle/>
          <a:p>
            <a:r>
              <a:rPr lang="es-419" dirty="0"/>
              <a:t>Plan de Proyecto “C.A.M.”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303AFC-0877-41C2-935A-54F833D75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0" y="4416899"/>
            <a:ext cx="3795256" cy="2190378"/>
          </a:xfrm>
        </p:spPr>
        <p:txBody>
          <a:bodyPr>
            <a:normAutofit/>
          </a:bodyPr>
          <a:lstStyle/>
          <a:p>
            <a:r>
              <a:rPr lang="es-419" dirty="0"/>
              <a:t>Integrantes: Nicolas Jorquera</a:t>
            </a:r>
            <a:br>
              <a:rPr lang="es-419" dirty="0"/>
            </a:br>
            <a:r>
              <a:rPr lang="es-419" dirty="0"/>
              <a:t>José-Ignacio Leblanc</a:t>
            </a:r>
            <a:br>
              <a:rPr lang="es-419" dirty="0"/>
            </a:br>
            <a:r>
              <a:rPr lang="es-419" dirty="0"/>
              <a:t>Matías Sandoval</a:t>
            </a:r>
            <a:br>
              <a:rPr lang="es-419" dirty="0"/>
            </a:br>
            <a:r>
              <a:rPr lang="es-419" dirty="0"/>
              <a:t>Luis Soto</a:t>
            </a:r>
          </a:p>
          <a:p>
            <a:r>
              <a:rPr lang="es-419" dirty="0"/>
              <a:t>Profesores: Diego Aracena</a:t>
            </a:r>
            <a:br>
              <a:rPr lang="es-419" dirty="0"/>
            </a:br>
            <a:r>
              <a:rPr lang="es-419" dirty="0"/>
              <a:t>Ricardo Valdivia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D8D93D-75D6-4C4E-A99C-88CB562C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628" y="409749"/>
            <a:ext cx="1121619" cy="16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3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58ED8-D960-45EB-AFD2-7A29F774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BAC2F-CF5D-4D75-BF2F-72B76510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7545"/>
            <a:ext cx="8834740" cy="472588"/>
          </a:xfrm>
        </p:spPr>
        <p:txBody>
          <a:bodyPr/>
          <a:lstStyle/>
          <a:p>
            <a:r>
              <a:rPr lang="es-419" dirty="0"/>
              <a:t>Problemas Encontrados y Soluciones Propuestas</a:t>
            </a:r>
          </a:p>
          <a:p>
            <a:endParaRPr lang="es-419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4C41958-ED20-4BEE-88FB-44316735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265" y="3876511"/>
            <a:ext cx="5492828" cy="3888277"/>
          </a:xfrm>
          <a:prstGeom prst="rect">
            <a:avLst/>
          </a:prstGeom>
        </p:spPr>
      </p:pic>
      <p:pic>
        <p:nvPicPr>
          <p:cNvPr id="3080" name="Picture 8" descr="https://media.discordapp.net/attachments/504497129184690176/504840521441869835/MIT_App_Inventor_logo.png?width=300&amp;height=300">
            <a:extLst>
              <a:ext uri="{FF2B5EF4-FFF2-40B4-BE49-F238E27FC236}">
                <a16:creationId xmlns:a16="http://schemas.microsoft.com/office/drawing/2014/main" id="{33ADF8CD-5305-4478-BACB-6BC7B4F7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4" y="2662205"/>
            <a:ext cx="1353207" cy="13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media.discordapp.net/attachments/504497129184690176/504840980797587458/unknown.png">
            <a:extLst>
              <a:ext uri="{FF2B5EF4-FFF2-40B4-BE49-F238E27FC236}">
                <a16:creationId xmlns:a16="http://schemas.microsoft.com/office/drawing/2014/main" id="{E4A9B013-501D-4A0B-9CC3-6544174C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52" y="2753033"/>
            <a:ext cx="3408797" cy="22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media.discordapp.net/attachments/504497129184690176/504841237153447936/unknown.png?width=400&amp;height=297">
            <a:extLst>
              <a:ext uri="{FF2B5EF4-FFF2-40B4-BE49-F238E27FC236}">
                <a16:creationId xmlns:a16="http://schemas.microsoft.com/office/drawing/2014/main" id="{6DFE6D78-D341-41CC-A327-6F55DD4F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91" y="3941635"/>
            <a:ext cx="3408797" cy="25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CF464A9-9EEC-4A15-8459-B3D318A2ECF8}"/>
              </a:ext>
            </a:extLst>
          </p:cNvPr>
          <p:cNvCxnSpPr>
            <a:cxnSpLocks/>
          </p:cNvCxnSpPr>
          <p:nvPr/>
        </p:nvCxnSpPr>
        <p:spPr>
          <a:xfrm>
            <a:off x="1378967" y="4167484"/>
            <a:ext cx="966668" cy="8325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5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A1F35-9A4B-4EC7-A476-2FAA39B5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6FACE-621F-4B9C-B454-40563C20B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825418" cy="485840"/>
          </a:xfrm>
        </p:spPr>
        <p:txBody>
          <a:bodyPr/>
          <a:lstStyle/>
          <a:p>
            <a:r>
              <a:rPr lang="es-419" dirty="0"/>
              <a:t>Conclusiones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690D71-194E-45EF-9C06-C8281B44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0" y="3438374"/>
            <a:ext cx="2666398" cy="26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6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157D3-7AA6-44B7-A884-B024F458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Descripción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6A62CE-E1F9-401D-A866-D1CBFBE3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4808"/>
            <a:ext cx="9613861" cy="4538748"/>
          </a:xfrm>
        </p:spPr>
        <p:txBody>
          <a:bodyPr>
            <a:normAutofit/>
          </a:bodyPr>
          <a:lstStyle/>
          <a:p>
            <a:r>
              <a:rPr lang="es-419" dirty="0"/>
              <a:t>Análisis, Diseño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Especificaciones de Requerimientos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Arquitectura Propuesta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Diseño de la Interfaz de Usuario</a:t>
            </a:r>
          </a:p>
          <a:p>
            <a:r>
              <a:rPr lang="es-419" dirty="0"/>
              <a:t>Implementación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Descripción de los Programas Implementados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Diagrama de Interacción entre programas</a:t>
            </a:r>
          </a:p>
          <a:p>
            <a:r>
              <a:rPr lang="es-419" dirty="0"/>
              <a:t>Resultados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Estado Actual del Proyecto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Problemas Encontrados y Soluciones Propuestas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26307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discordapp.net/attachments/504497129184690176/504832529686069249/Screenshot_5.png?width=1325&amp;height=702">
            <a:extLst>
              <a:ext uri="{FF2B5EF4-FFF2-40B4-BE49-F238E27FC236}">
                <a16:creationId xmlns:a16="http://schemas.microsoft.com/office/drawing/2014/main" id="{93E99FA7-A3F8-4595-A43F-9F3915EA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7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43BEE-8A9E-4DCC-82BE-FE0EEC30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Análisis,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E10D3D-1E68-4B92-95A7-87187123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1586"/>
            <a:ext cx="5486400" cy="485840"/>
          </a:xfrm>
        </p:spPr>
        <p:txBody>
          <a:bodyPr>
            <a:normAutofit/>
          </a:bodyPr>
          <a:lstStyle/>
          <a:p>
            <a:pPr lvl="1"/>
            <a:r>
              <a:rPr lang="es-419" dirty="0"/>
              <a:t>Especificaciones de Requerimientos: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4A267A5-3501-4154-8C71-314FC144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076" y="2597426"/>
            <a:ext cx="1926482" cy="19492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9A050C7-FD7C-40DD-AAE2-FA656E5C1BBB}"/>
              </a:ext>
            </a:extLst>
          </p:cNvPr>
          <p:cNvSpPr txBox="1"/>
          <p:nvPr/>
        </p:nvSpPr>
        <p:spPr>
          <a:xfrm>
            <a:off x="477079" y="2829414"/>
            <a:ext cx="8693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Requerimiento del Proyecto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/>
              <a:t>Piezas de LEGO Mindstorms.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/>
              <a:t>Notebook.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/>
              <a:t>Cubo Rubik.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/>
              <a:t>Guía de Patrones Cubo Rubik.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Requerimiento del Usuario: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/>
              <a:t>Manual de Usuario.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/>
              <a:t>Notebook.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/>
              <a:t>Aplicación C.A.M..</a:t>
            </a:r>
          </a:p>
        </p:txBody>
      </p:sp>
    </p:spTree>
    <p:extLst>
      <p:ext uri="{BB962C8B-B14F-4D97-AF65-F5344CB8AC3E}">
        <p14:creationId xmlns:p14="http://schemas.microsoft.com/office/powerpoint/2010/main" val="92707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AD1EC-6FB6-4A30-A6EE-515C85A2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Análisis,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35EDA3-5C10-422F-954D-E3DA845E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7491"/>
            <a:ext cx="3609046" cy="406327"/>
          </a:xfrm>
        </p:spPr>
        <p:txBody>
          <a:bodyPr>
            <a:normAutofit lnSpcReduction="10000"/>
          </a:bodyPr>
          <a:lstStyle/>
          <a:p>
            <a:r>
              <a:rPr lang="es-419" dirty="0"/>
              <a:t>Arquitectura Propuesta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FC890F-1808-408C-8E84-129DC2BD6A5E}"/>
              </a:ext>
            </a:extLst>
          </p:cNvPr>
          <p:cNvSpPr/>
          <p:nvPr/>
        </p:nvSpPr>
        <p:spPr>
          <a:xfrm>
            <a:off x="283293" y="3429000"/>
            <a:ext cx="1746995" cy="8478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Aplicación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5795BD-AF13-4316-875D-75D774E0B577}"/>
              </a:ext>
            </a:extLst>
          </p:cNvPr>
          <p:cNvSpPr/>
          <p:nvPr/>
        </p:nvSpPr>
        <p:spPr>
          <a:xfrm>
            <a:off x="2652814" y="3428999"/>
            <a:ext cx="1746995" cy="8478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Robot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EBE40A-1CD8-4615-B6BB-80EE8ED0A0EB}"/>
              </a:ext>
            </a:extLst>
          </p:cNvPr>
          <p:cNvSpPr/>
          <p:nvPr/>
        </p:nvSpPr>
        <p:spPr>
          <a:xfrm>
            <a:off x="5082965" y="3428999"/>
            <a:ext cx="1746995" cy="8478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Lista de Patrones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4086027-D9CC-4EA3-896A-05281E3660EA}"/>
              </a:ext>
            </a:extLst>
          </p:cNvPr>
          <p:cNvSpPr/>
          <p:nvPr/>
        </p:nvSpPr>
        <p:spPr>
          <a:xfrm>
            <a:off x="7643287" y="3428999"/>
            <a:ext cx="1746995" cy="8478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Patrón Seleccionado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E053FDB-317C-4984-93BC-A6626CF91D6B}"/>
              </a:ext>
            </a:extLst>
          </p:cNvPr>
          <p:cNvSpPr/>
          <p:nvPr/>
        </p:nvSpPr>
        <p:spPr>
          <a:xfrm>
            <a:off x="10161712" y="3429000"/>
            <a:ext cx="1746995" cy="8478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Cubo con dicho Patrón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61C1047-86C6-420C-BB43-DCF282D2B952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2030288" y="3852949"/>
            <a:ext cx="622526" cy="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21CB832-C48F-4602-8DFB-657F57FBFA84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399809" y="3852949"/>
            <a:ext cx="683156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6C388E5-0815-4417-B692-8643574EA28D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6829960" y="3852949"/>
            <a:ext cx="81332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A927E8B-698F-463D-AB59-1C091ACCAC14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9390282" y="3852949"/>
            <a:ext cx="771430" cy="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132C9B-27F9-4C64-B0F9-6BB306377ABF}"/>
              </a:ext>
            </a:extLst>
          </p:cNvPr>
          <p:cNvSpPr txBox="1"/>
          <p:nvPr/>
        </p:nvSpPr>
        <p:spPr>
          <a:xfrm>
            <a:off x="1606802" y="4377681"/>
            <a:ext cx="146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Se Establece Conexión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9B558E-B9C0-4954-AEA5-73DBCAC00549}"/>
              </a:ext>
            </a:extLst>
          </p:cNvPr>
          <p:cNvSpPr txBox="1"/>
          <p:nvPr/>
        </p:nvSpPr>
        <p:spPr>
          <a:xfrm>
            <a:off x="3867889" y="2681885"/>
            <a:ext cx="174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Se dispone una pantalla con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8B7E23-FD13-4AD4-A416-DF1BD814B088}"/>
              </a:ext>
            </a:extLst>
          </p:cNvPr>
          <p:cNvSpPr txBox="1"/>
          <p:nvPr/>
        </p:nvSpPr>
        <p:spPr>
          <a:xfrm>
            <a:off x="9115703" y="4288421"/>
            <a:ext cx="146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Se Obtiene</a:t>
            </a:r>
          </a:p>
        </p:txBody>
      </p:sp>
    </p:spTree>
    <p:extLst>
      <p:ext uri="{BB962C8B-B14F-4D97-AF65-F5344CB8AC3E}">
        <p14:creationId xmlns:p14="http://schemas.microsoft.com/office/powerpoint/2010/main" val="73307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D94B5-8B40-4349-9F55-92D84CA8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Análisis,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352F5E-CECE-4DB4-AAFE-388BE885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885592" cy="525597"/>
          </a:xfrm>
        </p:spPr>
        <p:txBody>
          <a:bodyPr/>
          <a:lstStyle/>
          <a:p>
            <a:r>
              <a:rPr lang="es-419" dirty="0"/>
              <a:t>Diseño de la Interfaz del Usuario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8526D0-12A0-4A51-9B76-036D20029689}"/>
              </a:ext>
            </a:extLst>
          </p:cNvPr>
          <p:cNvSpPr txBox="1"/>
          <p:nvPr/>
        </p:nvSpPr>
        <p:spPr>
          <a:xfrm>
            <a:off x="1093305" y="3573272"/>
            <a:ext cx="368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Entorno de Desarrollo: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Primer Diseño de la Interfaz:</a:t>
            </a:r>
          </a:p>
        </p:txBody>
      </p:sp>
      <p:pic>
        <p:nvPicPr>
          <p:cNvPr id="1028" name="Picture 4" descr="https://media.discordapp.net/attachments/504497129184690176/504827560149123082/python-logo-png-this-free-icons-png-design-of-python-language-logo-2400.png?width=400&amp;height=283">
            <a:extLst>
              <a:ext uri="{FF2B5EF4-FFF2-40B4-BE49-F238E27FC236}">
                <a16:creationId xmlns:a16="http://schemas.microsoft.com/office/drawing/2014/main" id="{2501DD8E-C194-4E24-AD1F-5D5C3CDC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67" y="2177380"/>
            <a:ext cx="3945984" cy="279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discordapp.net/attachments/504497129184690176/504828918390325254/Screenshot_4.png?width=348&amp;height=300">
            <a:extLst>
              <a:ext uri="{FF2B5EF4-FFF2-40B4-BE49-F238E27FC236}">
                <a16:creationId xmlns:a16="http://schemas.microsoft.com/office/drawing/2014/main" id="{178DAA6B-0194-42B3-A545-5710B341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80" y="2336873"/>
            <a:ext cx="4692098" cy="40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5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B125B-6550-4E88-BB89-E101E1FF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Implementación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6F572-A6C5-4A6C-8299-527318DB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49" y="2043473"/>
            <a:ext cx="6621627" cy="499092"/>
          </a:xfrm>
        </p:spPr>
        <p:txBody>
          <a:bodyPr/>
          <a:lstStyle/>
          <a:p>
            <a:r>
              <a:rPr lang="es-419" dirty="0"/>
              <a:t>Descripción de los Programas Implementados</a:t>
            </a:r>
          </a:p>
          <a:p>
            <a:endParaRPr lang="es-419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96270BB-B9DC-4BB5-BEA4-CD2D9BAEB9EE}"/>
              </a:ext>
            </a:extLst>
          </p:cNvPr>
          <p:cNvSpPr/>
          <p:nvPr/>
        </p:nvSpPr>
        <p:spPr>
          <a:xfrm>
            <a:off x="3501462" y="2516480"/>
            <a:ext cx="4670540" cy="88215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Tiene Almacenados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03FAC1-F83C-498E-BF61-C61F14EB2F90}"/>
              </a:ext>
            </a:extLst>
          </p:cNvPr>
          <p:cNvSpPr/>
          <p:nvPr/>
        </p:nvSpPr>
        <p:spPr>
          <a:xfrm>
            <a:off x="8822664" y="2417089"/>
            <a:ext cx="2663687" cy="10809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Programas necesarios para poder realizar algoritmos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424B0EA-E27B-4002-9356-4821F7615795}"/>
              </a:ext>
            </a:extLst>
          </p:cNvPr>
          <p:cNvSpPr/>
          <p:nvPr/>
        </p:nvSpPr>
        <p:spPr>
          <a:xfrm flipH="1">
            <a:off x="3527834" y="5508683"/>
            <a:ext cx="4873914" cy="88215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Desde allí se interactúa con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CD073E5-A105-49C2-A166-49F65502BCB2}"/>
              </a:ext>
            </a:extLst>
          </p:cNvPr>
          <p:cNvSpPr/>
          <p:nvPr/>
        </p:nvSpPr>
        <p:spPr>
          <a:xfrm>
            <a:off x="786338" y="5382079"/>
            <a:ext cx="1797835" cy="11528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Interfaz Grafica</a:t>
            </a:r>
          </a:p>
        </p:txBody>
      </p:sp>
      <p:pic>
        <p:nvPicPr>
          <p:cNvPr id="9" name="Picture 4" descr="https://media.discordapp.net/attachments/504497129184690176/504834524509765643/computer_pc_PNG17495.png?width=339&amp;height=301">
            <a:extLst>
              <a:ext uri="{FF2B5EF4-FFF2-40B4-BE49-F238E27FC236}">
                <a16:creationId xmlns:a16="http://schemas.microsoft.com/office/drawing/2014/main" id="{700724D8-8A54-48B4-8BF4-CCFD7527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25" y="4940381"/>
            <a:ext cx="1977425" cy="17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media.discordapp.net/attachments/504497129184690176/504834106509623316/wifi-rounded-2-512.png?width=339&amp;height=301">
            <a:extLst>
              <a:ext uri="{FF2B5EF4-FFF2-40B4-BE49-F238E27FC236}">
                <a16:creationId xmlns:a16="http://schemas.microsoft.com/office/drawing/2014/main" id="{CCAB0D9E-9599-4C0C-AD0B-06B1250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19" y="3543609"/>
            <a:ext cx="1977425" cy="17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19CA624-2FB2-4BC8-B384-2D8E60374E7F}"/>
              </a:ext>
            </a:extLst>
          </p:cNvPr>
          <p:cNvSpPr/>
          <p:nvPr/>
        </p:nvSpPr>
        <p:spPr>
          <a:xfrm rot="12183509">
            <a:off x="7129306" y="4549502"/>
            <a:ext cx="2075757" cy="6791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4098" name="Picture 2" descr="https://media.discordapp.net/attachments/504497129184690176/504835471193407488/WhatsApp_Image_2018-10-24_at_22.55.32.jpeg?width=400&amp;height=300">
            <a:extLst>
              <a:ext uri="{FF2B5EF4-FFF2-40B4-BE49-F238E27FC236}">
                <a16:creationId xmlns:a16="http://schemas.microsoft.com/office/drawing/2014/main" id="{4A3A0630-8782-4477-A5E2-8A01EF09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5" y="2724448"/>
            <a:ext cx="1977424" cy="1483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2E6ACC2-8610-4CD2-96A8-3C47E2D6A05F}"/>
              </a:ext>
            </a:extLst>
          </p:cNvPr>
          <p:cNvSpPr txBox="1"/>
          <p:nvPr/>
        </p:nvSpPr>
        <p:spPr>
          <a:xfrm rot="1397204">
            <a:off x="7766623" y="4098326"/>
            <a:ext cx="185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Se envía orden de algoritmo a 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E5F9915-65FC-433E-9BD4-EBC471A27F44}"/>
              </a:ext>
            </a:extLst>
          </p:cNvPr>
          <p:cNvSpPr/>
          <p:nvPr/>
        </p:nvSpPr>
        <p:spPr>
          <a:xfrm rot="12114488">
            <a:off x="2778846" y="3937620"/>
            <a:ext cx="1714613" cy="755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595B23-6662-45BD-83D8-90B3B76B9C26}"/>
              </a:ext>
            </a:extLst>
          </p:cNvPr>
          <p:cNvSpPr txBox="1"/>
          <p:nvPr/>
        </p:nvSpPr>
        <p:spPr>
          <a:xfrm rot="1445011">
            <a:off x="3056535" y="3455970"/>
            <a:ext cx="18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Se conecta Vía SSH a</a:t>
            </a:r>
          </a:p>
        </p:txBody>
      </p:sp>
    </p:spTree>
    <p:extLst>
      <p:ext uri="{BB962C8B-B14F-4D97-AF65-F5344CB8AC3E}">
        <p14:creationId xmlns:p14="http://schemas.microsoft.com/office/powerpoint/2010/main" val="29962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A99B4-4A14-40F5-8133-7357124A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Implementación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DE5B8-2A58-4ECA-A476-8AD73290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0252"/>
            <a:ext cx="6867490" cy="542685"/>
          </a:xfrm>
        </p:spPr>
        <p:txBody>
          <a:bodyPr>
            <a:normAutofit/>
          </a:bodyPr>
          <a:lstStyle/>
          <a:p>
            <a:r>
              <a:rPr lang="es-419" dirty="0"/>
              <a:t>Diagrama de Secuencia del Proyecto:</a:t>
            </a:r>
          </a:p>
          <a:p>
            <a:endParaRPr lang="es-419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25E8D1-CD39-4B4E-9500-8667DCA6B02C}"/>
              </a:ext>
            </a:extLst>
          </p:cNvPr>
          <p:cNvSpPr/>
          <p:nvPr/>
        </p:nvSpPr>
        <p:spPr>
          <a:xfrm>
            <a:off x="1422444" y="3920783"/>
            <a:ext cx="1546044" cy="8746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Aplicación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E69D9A43-15F8-4A9B-A1B5-73344F0F1093}"/>
              </a:ext>
            </a:extLst>
          </p:cNvPr>
          <p:cNvSpPr/>
          <p:nvPr/>
        </p:nvSpPr>
        <p:spPr>
          <a:xfrm>
            <a:off x="3499746" y="3748594"/>
            <a:ext cx="3257097" cy="79792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Opción 2</a:t>
            </a: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8C44B13A-F459-4887-9BE0-4F474847555B}"/>
              </a:ext>
            </a:extLst>
          </p:cNvPr>
          <p:cNvSpPr/>
          <p:nvPr/>
        </p:nvSpPr>
        <p:spPr>
          <a:xfrm rot="423502">
            <a:off x="3451512" y="4609451"/>
            <a:ext cx="3268315" cy="80401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Opción 3</a:t>
            </a:r>
          </a:p>
        </p:txBody>
      </p:sp>
      <p:sp>
        <p:nvSpPr>
          <p:cNvPr id="20" name="Flecha: curvada hacia abajo 19">
            <a:extLst>
              <a:ext uri="{FF2B5EF4-FFF2-40B4-BE49-F238E27FC236}">
                <a16:creationId xmlns:a16="http://schemas.microsoft.com/office/drawing/2014/main" id="{FAF3CDBF-6D81-4140-B60A-B9FF26C078D3}"/>
              </a:ext>
            </a:extLst>
          </p:cNvPr>
          <p:cNvSpPr/>
          <p:nvPr/>
        </p:nvSpPr>
        <p:spPr>
          <a:xfrm>
            <a:off x="2968488" y="2810192"/>
            <a:ext cx="4015408" cy="781147"/>
          </a:xfrm>
          <a:prstGeom prst="curvedDownArrow">
            <a:avLst>
              <a:gd name="adj1" fmla="val 25000"/>
              <a:gd name="adj2" fmla="val 71317"/>
              <a:gd name="adj3" fmla="val 5723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Opción 1</a:t>
            </a:r>
          </a:p>
        </p:txBody>
      </p:sp>
      <p:sp>
        <p:nvSpPr>
          <p:cNvPr id="21" name="Flecha: curvada hacia arriba 20">
            <a:extLst>
              <a:ext uri="{FF2B5EF4-FFF2-40B4-BE49-F238E27FC236}">
                <a16:creationId xmlns:a16="http://schemas.microsoft.com/office/drawing/2014/main" id="{661495AC-831A-408C-918E-4212BC0585CD}"/>
              </a:ext>
            </a:extLst>
          </p:cNvPr>
          <p:cNvSpPr/>
          <p:nvPr/>
        </p:nvSpPr>
        <p:spPr>
          <a:xfrm rot="406406">
            <a:off x="2689624" y="5460389"/>
            <a:ext cx="4015408" cy="11162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Opción 4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FAA6D99-4C81-4FC7-B2A1-C0A801B86D97}"/>
              </a:ext>
            </a:extLst>
          </p:cNvPr>
          <p:cNvCxnSpPr/>
          <p:nvPr/>
        </p:nvCxnSpPr>
        <p:spPr>
          <a:xfrm>
            <a:off x="6924959" y="3402496"/>
            <a:ext cx="189506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3A3B151-20DC-462D-8D8C-BD9E82FBB077}"/>
              </a:ext>
            </a:extLst>
          </p:cNvPr>
          <p:cNvCxnSpPr/>
          <p:nvPr/>
        </p:nvCxnSpPr>
        <p:spPr>
          <a:xfrm>
            <a:off x="6983896" y="4154556"/>
            <a:ext cx="189506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1D8482E3-29C6-41A2-84FB-608FE0B68EBE}"/>
              </a:ext>
            </a:extLst>
          </p:cNvPr>
          <p:cNvCxnSpPr/>
          <p:nvPr/>
        </p:nvCxnSpPr>
        <p:spPr>
          <a:xfrm>
            <a:off x="6983896" y="5134723"/>
            <a:ext cx="189506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94C39CC8-7B67-47F0-A2A5-18CA5A13BDCB}"/>
              </a:ext>
            </a:extLst>
          </p:cNvPr>
          <p:cNvCxnSpPr/>
          <p:nvPr/>
        </p:nvCxnSpPr>
        <p:spPr>
          <a:xfrm>
            <a:off x="6924959" y="5811079"/>
            <a:ext cx="189506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95CC068-CD09-4FB6-9DFC-1DD273DC9563}"/>
              </a:ext>
            </a:extLst>
          </p:cNvPr>
          <p:cNvSpPr txBox="1"/>
          <p:nvPr/>
        </p:nvSpPr>
        <p:spPr>
          <a:xfrm>
            <a:off x="9002792" y="3115112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Ejecutar Código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911F583-7C93-4D11-AEB2-0348E6337D3D}"/>
              </a:ext>
            </a:extLst>
          </p:cNvPr>
          <p:cNvSpPr txBox="1"/>
          <p:nvPr/>
        </p:nvSpPr>
        <p:spPr>
          <a:xfrm>
            <a:off x="8973531" y="3920783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Ejecutar Código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CE976A6-FA21-4DBF-8FA5-AA4E07996C0E}"/>
              </a:ext>
            </a:extLst>
          </p:cNvPr>
          <p:cNvSpPr txBox="1"/>
          <p:nvPr/>
        </p:nvSpPr>
        <p:spPr>
          <a:xfrm>
            <a:off x="9002791" y="4858156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Ejecutar Código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5323499-2B18-4902-8452-60E449B83082}"/>
              </a:ext>
            </a:extLst>
          </p:cNvPr>
          <p:cNvSpPr txBox="1"/>
          <p:nvPr/>
        </p:nvSpPr>
        <p:spPr>
          <a:xfrm>
            <a:off x="9002791" y="5626413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Ejecutar Código</a:t>
            </a:r>
          </a:p>
        </p:txBody>
      </p:sp>
    </p:spTree>
    <p:extLst>
      <p:ext uri="{BB962C8B-B14F-4D97-AF65-F5344CB8AC3E}">
        <p14:creationId xmlns:p14="http://schemas.microsoft.com/office/powerpoint/2010/main" val="417500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AC76F-0DD3-4FD9-995B-C1991FCE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235890-6264-4390-A5C6-25B240F52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063957" cy="499092"/>
          </a:xfrm>
        </p:spPr>
        <p:txBody>
          <a:bodyPr/>
          <a:lstStyle/>
          <a:p>
            <a:r>
              <a:rPr lang="es-419" dirty="0"/>
              <a:t>Estado Actual del Proyecto</a:t>
            </a:r>
          </a:p>
          <a:p>
            <a:endParaRPr lang="es-419" dirty="0"/>
          </a:p>
        </p:txBody>
      </p:sp>
      <p:pic>
        <p:nvPicPr>
          <p:cNvPr id="5122" name="Picture 2" descr="https://media.discordapp.net/attachments/504497129184690176/504835471193407488/WhatsApp_Image_2018-10-24_at_22.55.32.jpeg?width=400&amp;height=300">
            <a:extLst>
              <a:ext uri="{FF2B5EF4-FFF2-40B4-BE49-F238E27FC236}">
                <a16:creationId xmlns:a16="http://schemas.microsoft.com/office/drawing/2014/main" id="{EA470280-6FB6-4F27-96AE-7BF9B6B2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00" y="4434890"/>
            <a:ext cx="2660914" cy="2232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discordapp.net/attachments/504497129184690176/504839370344366091/unknown.png?width=400&amp;height=106">
            <a:extLst>
              <a:ext uri="{FF2B5EF4-FFF2-40B4-BE49-F238E27FC236}">
                <a16:creationId xmlns:a16="http://schemas.microsoft.com/office/drawing/2014/main" id="{7925FF7E-0C74-4099-A877-7BFF5CF9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17" y="2204598"/>
            <a:ext cx="6954080" cy="1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52AB6E-B4E1-436A-ADDD-E414EACA6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3032633"/>
            <a:ext cx="3839392" cy="331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36890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382</TotalTime>
  <Words>210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</vt:lpstr>
      <vt:lpstr>Berlín</vt:lpstr>
      <vt:lpstr>Plan de Proyecto “C.A.M.”</vt:lpstr>
      <vt:lpstr>Descripción del Proyecto</vt:lpstr>
      <vt:lpstr>Presentación de PowerPoint</vt:lpstr>
      <vt:lpstr>Análisis, Diseño</vt:lpstr>
      <vt:lpstr>Análisis, Diseño</vt:lpstr>
      <vt:lpstr>Análisis, Diseño</vt:lpstr>
      <vt:lpstr>Implementación</vt:lpstr>
      <vt:lpstr>Implementación</vt:lpstr>
      <vt:lpstr>Resultados</vt:lpstr>
      <vt:lpstr>Resultados</vt:lpstr>
      <vt:lpstr>Resultados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Proyecto “C.A.M”</dc:title>
  <dc:creator>Joker</dc:creator>
  <cp:lastModifiedBy>Joker</cp:lastModifiedBy>
  <cp:revision>29</cp:revision>
  <dcterms:created xsi:type="dcterms:W3CDTF">2018-10-24T00:39:02Z</dcterms:created>
  <dcterms:modified xsi:type="dcterms:W3CDTF">2018-10-25T02:44:01Z</dcterms:modified>
</cp:coreProperties>
</file>