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73" r:id="rId8"/>
    <p:sldId id="274" r:id="rId9"/>
    <p:sldId id="275" r:id="rId10"/>
    <p:sldId id="279" r:id="rId11"/>
    <p:sldId id="280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9708" y="619461"/>
            <a:ext cx="7175352" cy="3329581"/>
          </a:xfrm>
        </p:spPr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War Machine: Cube Destroyer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74711" y="5390616"/>
            <a:ext cx="2517289" cy="14673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Alan ortega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Cristian bautista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Christian Cáceres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Felipe López</a:t>
            </a:r>
          </a:p>
        </p:txBody>
      </p:sp>
    </p:spTree>
    <p:extLst>
      <p:ext uri="{BB962C8B-B14F-4D97-AF65-F5344CB8AC3E}">
        <p14:creationId xmlns:p14="http://schemas.microsoft.com/office/powerpoint/2010/main" val="8763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3F552-803E-4626-AD4A-34C7FAD5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550B9-DC7F-4CF0-9659-C727463A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91479"/>
            <a:ext cx="8946541" cy="4644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 los Programas Implementados</a:t>
            </a:r>
          </a:p>
          <a:p>
            <a:pPr marL="0" indent="0">
              <a:buNone/>
            </a:pPr>
            <a:endParaRPr lang="es-CL" sz="2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CL" sz="1800" dirty="0"/>
              <a:t>Se utiliza el programa Visual Studio </a:t>
            </a:r>
            <a:r>
              <a:rPr lang="es-CL" sz="1800" dirty="0" err="1"/>
              <a:t>Code</a:t>
            </a:r>
            <a:r>
              <a:rPr lang="es-CL" sz="1800" dirty="0"/>
              <a:t> el cual nos permite conectar el </a:t>
            </a:r>
            <a:r>
              <a:rPr lang="es-CL" sz="1800" dirty="0" err="1"/>
              <a:t>brick</a:t>
            </a:r>
            <a:r>
              <a:rPr lang="es-CL" sz="1800" dirty="0"/>
              <a:t> del robot EV3 mediante una conexión wifi para enviar los códigos de los algoritmos implementados a partir del lenguaje Python y las bibliotecas correspondientes.</a:t>
            </a:r>
          </a:p>
          <a:p>
            <a:pPr marL="0" indent="0">
              <a:buNone/>
            </a:pPr>
            <a:endParaRPr lang="es-CL" sz="1800" dirty="0"/>
          </a:p>
          <a:p>
            <a:r>
              <a:rPr lang="es-CL" sz="1800" dirty="0"/>
              <a:t>LARGEMOTOR (OUTPUT_” ”): Nos permite asignar a una variable el objeto motor específico del robot (el cual se desea utilizar) ya sea el motor “A” o “B” (motores que realizan los movimientos, en nuestro caso).</a:t>
            </a:r>
          </a:p>
          <a:p>
            <a:endParaRPr lang="es-ES" sz="1800" dirty="0"/>
          </a:p>
          <a:p>
            <a:r>
              <a:rPr lang="es-CL" sz="1800" dirty="0"/>
              <a:t>ON_FOR_SECONDS (VELOCIDAD, SEGUNDOS): Función que nos permite modificar la velocidad (que también aumenta la potencia del motor) y segundos correspondientes que necesita cada movimiento en específico.</a:t>
            </a:r>
            <a:endParaRPr lang="es-ES" sz="1800" dirty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2077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BC5B2-0365-4DC3-8A5B-3E855783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34888"/>
            <a:ext cx="8946541" cy="541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interacción entre programas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916684-71B8-4188-91C2-4D82C569F2FB}"/>
              </a:ext>
            </a:extLst>
          </p:cNvPr>
          <p:cNvSpPr/>
          <p:nvPr/>
        </p:nvSpPr>
        <p:spPr>
          <a:xfrm>
            <a:off x="673997" y="3170169"/>
            <a:ext cx="1828801" cy="742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Aplicación Remota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(Computador)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54819E-F2D2-45BD-A733-59B884734A7A}"/>
              </a:ext>
            </a:extLst>
          </p:cNvPr>
          <p:cNvSpPr/>
          <p:nvPr/>
        </p:nvSpPr>
        <p:spPr>
          <a:xfrm>
            <a:off x="3316226" y="3111363"/>
            <a:ext cx="1266964" cy="845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Código Python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5CF0FDA-D52E-464A-A0EE-1146E18D428B}"/>
              </a:ext>
            </a:extLst>
          </p:cNvPr>
          <p:cNvSpPr/>
          <p:nvPr/>
        </p:nvSpPr>
        <p:spPr>
          <a:xfrm>
            <a:off x="5207802" y="3108465"/>
            <a:ext cx="1249225" cy="845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Selección de Movimiento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7C834EA-1FF3-46EE-AA93-C8040C159E45}"/>
              </a:ext>
            </a:extLst>
          </p:cNvPr>
          <p:cNvSpPr/>
          <p:nvPr/>
        </p:nvSpPr>
        <p:spPr>
          <a:xfrm>
            <a:off x="7081639" y="3108465"/>
            <a:ext cx="1249225" cy="845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Vía WIFI (SSH)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18F20F4-C17E-4264-8837-6F29349BB91B}"/>
              </a:ext>
            </a:extLst>
          </p:cNvPr>
          <p:cNvSpPr/>
          <p:nvPr/>
        </p:nvSpPr>
        <p:spPr>
          <a:xfrm>
            <a:off x="8850460" y="3108465"/>
            <a:ext cx="1087714" cy="8456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Robot EV3</a:t>
            </a:r>
            <a:endParaRPr lang="es-E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DBE4E64-1BFD-4E03-B333-8A461B180512}"/>
              </a:ext>
            </a:extLst>
          </p:cNvPr>
          <p:cNvSpPr/>
          <p:nvPr/>
        </p:nvSpPr>
        <p:spPr>
          <a:xfrm>
            <a:off x="10569449" y="3103700"/>
            <a:ext cx="948554" cy="8504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Algoritmo</a:t>
            </a:r>
            <a:endParaRPr lang="es-E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6E0CD09-1941-46A4-BC5B-916AB34BF200}"/>
              </a:ext>
            </a:extLst>
          </p:cNvPr>
          <p:cNvCxnSpPr>
            <a:stCxn id="4" idx="3"/>
          </p:cNvCxnSpPr>
          <p:nvPr/>
        </p:nvCxnSpPr>
        <p:spPr>
          <a:xfrm flipV="1">
            <a:off x="2502798" y="3541642"/>
            <a:ext cx="8134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7F1F7A4-393C-46AA-8E05-A2DC8093DF7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583190" y="3531291"/>
            <a:ext cx="624612" cy="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32B5E1E-A752-4E58-92B1-56CB6B4DE94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57027" y="3531291"/>
            <a:ext cx="624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373348D-DEF2-4035-B2AA-15652EC482F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8330864" y="3531291"/>
            <a:ext cx="519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AAD6BB8-0A80-46B8-B39F-89AB98E651D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9938174" y="3528909"/>
            <a:ext cx="631275" cy="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DDF435-B59B-4BB7-98E1-D928E3AFCE4B}"/>
              </a:ext>
            </a:extLst>
          </p:cNvPr>
          <p:cNvSpPr txBox="1"/>
          <p:nvPr/>
        </p:nvSpPr>
        <p:spPr>
          <a:xfrm>
            <a:off x="2450720" y="2724439"/>
            <a:ext cx="91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1"/>
                </a:solidFill>
              </a:rPr>
              <a:t>Ejecuta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12DC403-876F-491E-8354-ABE313D3B479}"/>
              </a:ext>
            </a:extLst>
          </p:cNvPr>
          <p:cNvSpPr txBox="1"/>
          <p:nvPr/>
        </p:nvSpPr>
        <p:spPr>
          <a:xfrm>
            <a:off x="4502662" y="4137940"/>
            <a:ext cx="91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1"/>
                </a:solidFill>
              </a:rPr>
              <a:t>Ingresa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5C16659-F728-4EEE-8216-172E9E62195D}"/>
              </a:ext>
            </a:extLst>
          </p:cNvPr>
          <p:cNvSpPr txBox="1"/>
          <p:nvPr/>
        </p:nvSpPr>
        <p:spPr>
          <a:xfrm>
            <a:off x="6310541" y="2724438"/>
            <a:ext cx="108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1"/>
                </a:solidFill>
              </a:rPr>
              <a:t>Conecta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78ADB74-B278-49B8-B9DB-ABFDC92FA0AB}"/>
              </a:ext>
            </a:extLst>
          </p:cNvPr>
          <p:cNvSpPr txBox="1"/>
          <p:nvPr/>
        </p:nvSpPr>
        <p:spPr>
          <a:xfrm>
            <a:off x="8315409" y="4137939"/>
            <a:ext cx="68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1"/>
                </a:solidFill>
              </a:rPr>
              <a:t>Con</a:t>
            </a:r>
            <a:endParaRPr lang="es-ES" sz="1400" dirty="0">
              <a:solidFill>
                <a:schemeClr val="accent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1F495F-7E8E-4B6A-A43D-F4908C1FB741}"/>
              </a:ext>
            </a:extLst>
          </p:cNvPr>
          <p:cNvSpPr txBox="1"/>
          <p:nvPr/>
        </p:nvSpPr>
        <p:spPr>
          <a:xfrm>
            <a:off x="9795019" y="2631748"/>
            <a:ext cx="91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accent1"/>
                </a:solidFill>
              </a:rPr>
              <a:t>Ejecuta</a:t>
            </a:r>
            <a:endParaRPr lang="es-E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B0D5-6A9D-4FE4-B3E6-AFD96624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725"/>
          </a:xfrm>
        </p:spPr>
        <p:txBody>
          <a:bodyPr/>
          <a:lstStyle/>
          <a:p>
            <a:pPr algn="ctr"/>
            <a:r>
              <a:rPr lang="es-C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9EC97-B311-4984-99F1-0EEC515D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82100"/>
            <a:ext cx="8946541" cy="4923182"/>
          </a:xfrm>
        </p:spPr>
        <p:txBody>
          <a:bodyPr/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actual del proyecto</a:t>
            </a:r>
          </a:p>
          <a:p>
            <a:pPr marL="0" indent="0">
              <a:buNone/>
            </a:pPr>
            <a:endParaRPr lang="es-CL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sz="1800" dirty="0"/>
              <a:t>Actualmente se dispone del robot armado con algunos patrones de movimiento programados, la traducción de algoritmos de resolución del cubo </a:t>
            </a:r>
            <a:r>
              <a:rPr lang="es-CL" sz="1800" dirty="0" err="1"/>
              <a:t>rubik’s</a:t>
            </a:r>
            <a:r>
              <a:rPr lang="es-CL" sz="1800" dirty="0"/>
              <a:t> y la interfaz de usuario. Solamente nos falta la conexión remota entre la aplicación y el robot para poder proseguir a la fase final del proyecto. También se han actualizado los documentos como es debido.</a:t>
            </a: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086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73FBE-1994-4BAF-882D-F5173811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96348"/>
            <a:ext cx="8946541" cy="5652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encontrados y soluciones propuestas</a:t>
            </a:r>
          </a:p>
          <a:p>
            <a:pPr marL="0" indent="0" algn="ctr">
              <a:buNone/>
            </a:pPr>
            <a:endParaRPr lang="es-CL" sz="2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sz="1800" dirty="0"/>
              <a:t>Problemas con los grados del robot, ya que a veces gira correctamente pero luego de usar una función reiteradamente no completa su recorrido.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/>
              <a:t>Solución: Utilizar otro tipo de funciones y variar con la velocidad del motor.</a:t>
            </a:r>
          </a:p>
          <a:p>
            <a:pPr algn="just"/>
            <a:endParaRPr lang="es-ES" sz="1800" dirty="0"/>
          </a:p>
          <a:p>
            <a:pPr marL="0" indent="0" algn="just">
              <a:buNone/>
            </a:pPr>
            <a:r>
              <a:rPr lang="es-CL" sz="1800" dirty="0"/>
              <a:t>Incompatibilidad de conexión remota entre nuestra interfaz hecha en app inventor y el </a:t>
            </a:r>
            <a:r>
              <a:rPr lang="es-CL" sz="1800" dirty="0" err="1"/>
              <a:t>brick</a:t>
            </a:r>
            <a:r>
              <a:rPr lang="es-CL" sz="18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/>
              <a:t>Solución: Cambiar nuestro dispositivo remoto a un computador y   crear      una interfaz que sea compatible.</a:t>
            </a:r>
            <a:endParaRPr lang="es-ES" sz="1800" dirty="0"/>
          </a:p>
          <a:p>
            <a:pPr algn="just"/>
            <a:endParaRPr lang="es-ES" sz="1800" dirty="0"/>
          </a:p>
          <a:p>
            <a:pPr algn="just"/>
            <a:endParaRPr lang="es-CL" sz="1800" dirty="0"/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4435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30B3B-0D0A-44FC-BBB1-C3D2A351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01148"/>
            <a:ext cx="8946541" cy="5347251"/>
          </a:xfrm>
        </p:spPr>
        <p:txBody>
          <a:bodyPr/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CL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CL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sz="1800" dirty="0"/>
              <a:t>Hemos determinado que estamos entrando a la fase final del proyecto, ya tenemos la base que vendría siendo el robot armado y algunas de sus funciones de movimiento programadas, falta todavía pulir algunos detalles y también realizar satisfactoriamente la conexión remota, ahora se debe seguir con las tareas necesarias y también modificar nuestros errores para que se obtenga el mejor desempeño.</a:t>
            </a: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311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7BA1FE3-3398-445C-B670-45AC642E5855}"/>
              </a:ext>
            </a:extLst>
          </p:cNvPr>
          <p:cNvSpPr>
            <a:spLocks noGrp="1"/>
          </p:cNvSpPr>
          <p:nvPr/>
        </p:nvSpPr>
        <p:spPr>
          <a:xfrm>
            <a:off x="3087168" y="62254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4400" dirty="0">
                <a:solidFill>
                  <a:schemeClr val="accent1"/>
                </a:solidFill>
              </a:rPr>
              <a:t>RESTRICCIONES</a:t>
            </a:r>
            <a:endParaRPr lang="es-CL" dirty="0"/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D8841C42-D772-4E3C-AE4B-32195A7800A5}"/>
              </a:ext>
            </a:extLst>
          </p:cNvPr>
          <p:cNvSpPr txBox="1"/>
          <p:nvPr/>
        </p:nvSpPr>
        <p:spPr>
          <a:xfrm>
            <a:off x="752758" y="2023071"/>
            <a:ext cx="100843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El escaso periodo de tiempo que se tiene para poder realizar el proyecto dentro del segundo semestre.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Estamos obligados a construir el robot a partir de piezas lego.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2400" dirty="0"/>
              <a:t>Sólo disponemos de los movimientos que nos proporcionan los motores para la resolución del cubo rubik’s.</a:t>
            </a:r>
            <a:endParaRPr 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169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028B79-A610-4B43-A9F1-261966A1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96" y="698463"/>
            <a:ext cx="6303095" cy="719259"/>
          </a:xfrm>
        </p:spPr>
        <p:txBody>
          <a:bodyPr/>
          <a:lstStyle/>
          <a:p>
            <a:r>
              <a:rPr lang="es-CL" sz="4000" dirty="0">
                <a:solidFill>
                  <a:schemeClr val="accent1"/>
                </a:solidFill>
              </a:rPr>
              <a:t>RECURSOS HUMANOS</a:t>
            </a:r>
            <a:br>
              <a:rPr lang="es-CL" sz="4400" dirty="0"/>
            </a:b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DEC608-C7D3-4787-8D18-9F63C550FC20}"/>
              </a:ext>
            </a:extLst>
          </p:cNvPr>
          <p:cNvSpPr txBox="1"/>
          <p:nvPr/>
        </p:nvSpPr>
        <p:spPr>
          <a:xfrm>
            <a:off x="826369" y="2216682"/>
            <a:ext cx="102902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Para llevar a cabo el proyecto, se debió gestionar un aproximado de sueldo para el equipo, el cual llego al monto de $2.592.000 CLP por el periodo de desarrollo del proyecto, debido a que la hora de trabajo por cada integrante esta evaluada en $9.000 CLP, son 4,5 horas de trabajo a la semana y 16 semanas en las cuales se debe realizar el proyecto, el sueldo para cada integrante es de $648.000 CLP.</a:t>
            </a:r>
            <a:endParaRPr 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422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03E533-17E9-458D-BE5C-72CAFE21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35" y="1590071"/>
            <a:ext cx="8441840" cy="494884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C830994-E659-44AF-BEE9-8841044367C3}"/>
              </a:ext>
            </a:extLst>
          </p:cNvPr>
          <p:cNvSpPr/>
          <p:nvPr/>
        </p:nvSpPr>
        <p:spPr>
          <a:xfrm>
            <a:off x="3860689" y="566514"/>
            <a:ext cx="3357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solidFill>
                  <a:schemeClr val="accent1"/>
                </a:solidFill>
              </a:rPr>
              <a:t>Carta Gantt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6592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8490" y="1703414"/>
            <a:ext cx="11661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L" sz="2400" dirty="0" err="1"/>
              <a:t>Analisis</a:t>
            </a:r>
            <a:r>
              <a:rPr lang="es-CL" sz="2400" dirty="0"/>
              <a:t> y Diseño (Especificación de requerimientos, arquitectura y diseño de la interfaz de usuario)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CL" sz="2400" i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L" sz="2400" i="1" dirty="0"/>
              <a:t>Implementación (Descripción de los programas implementados y diagrama de interacción entre los programas)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CL" sz="2400" i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L" sz="2400" i="1" dirty="0"/>
              <a:t>Resultados (Estado actual de proyecto, problemas encontrados y soluciones propuestas, y conclusiones)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s-CL" sz="2400" i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CL" sz="2400" i="1" dirty="0"/>
              <a:t>Referencias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8490" y="724653"/>
            <a:ext cx="480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A TRATAR:</a:t>
            </a:r>
          </a:p>
        </p:txBody>
      </p:sp>
    </p:spTree>
    <p:extLst>
      <p:ext uri="{BB962C8B-B14F-4D97-AF65-F5344CB8AC3E}">
        <p14:creationId xmlns:p14="http://schemas.microsoft.com/office/powerpoint/2010/main" val="29031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8136" y="620986"/>
            <a:ext cx="456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38136" y="1590593"/>
            <a:ext cx="104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 profundizará en el </a:t>
            </a:r>
            <a:r>
              <a:rPr lang="es-ES" sz="2400" dirty="0" err="1"/>
              <a:t>analis</a:t>
            </a:r>
            <a:r>
              <a:rPr lang="es-ES" sz="2400" dirty="0"/>
              <a:t> – diseño, implementación y resultados del proyecto, donde se especificará los métodos utilizados y lo que </a:t>
            </a:r>
            <a:r>
              <a:rPr lang="es-ES" sz="2400"/>
              <a:t>el cliente </a:t>
            </a:r>
            <a:r>
              <a:rPr lang="es-ES" sz="2400" dirty="0"/>
              <a:t>recibirá en su fase final.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0" y="3267506"/>
            <a:ext cx="4027954" cy="3170019"/>
          </a:xfrm>
          <a:prstGeom prst="rect">
            <a:avLst/>
          </a:prstGeom>
        </p:spPr>
      </p:pic>
      <p:pic>
        <p:nvPicPr>
          <p:cNvPr id="5" name="Imagen 4" descr="Imagen que contiene interior, mesa, sentado, suelo&#10;&#10;Descripción generada con confianza muy alta">
            <a:extLst>
              <a:ext uri="{FF2B5EF4-FFF2-40B4-BE49-F238E27FC236}">
                <a16:creationId xmlns:a16="http://schemas.microsoft.com/office/drawing/2014/main" id="{0A86DC31-868E-49BB-A5F2-6B1943C8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68" y="2704830"/>
            <a:ext cx="3732695" cy="37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1C238-80FB-4AB4-ACB9-8C83AFD9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ANÁLISIS - DISEÑO</a:t>
            </a:r>
            <a:endParaRPr lang="es-ES" sz="3600" b="1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06BAD-68B0-4573-92B1-037A2F1F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02" y="1331259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Especificación de Requerimientos</a:t>
            </a:r>
          </a:p>
          <a:p>
            <a:pPr marL="0" indent="0">
              <a:buNone/>
            </a:pPr>
            <a:endParaRPr lang="es-C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L" sz="1800" dirty="0"/>
              <a:t>El usuario dispondrá de una interfaz que será manipulada desde un computador la cual contiene las imágenes de cada movimiento con sus respectivos algoritmos de resolución del cubo </a:t>
            </a:r>
            <a:r>
              <a:rPr lang="es-CL" sz="1800" dirty="0" err="1"/>
              <a:t>Rubik’s</a:t>
            </a:r>
            <a:r>
              <a:rPr lang="es-CL" sz="1800" dirty="0"/>
              <a:t> y se conectará vía WIFI al </a:t>
            </a:r>
            <a:r>
              <a:rPr lang="es-CL" sz="1800" dirty="0" err="1"/>
              <a:t>brick</a:t>
            </a:r>
            <a:r>
              <a:rPr lang="es-CL" sz="1800" dirty="0"/>
              <a:t> para su debida comunicación con el robot.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18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1800" dirty="0"/>
              <a:t>Se dispondrá de un manual de usuario para mejorar su utilización donde se le indicará como utilizar la interfaz mencionada anteriormente.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18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1800" dirty="0"/>
              <a:t>Se implementará un robot que estará capacitado con motores que le permitirán ayudar al usuario a completar el armado de su cubo </a:t>
            </a:r>
            <a:r>
              <a:rPr lang="es-CL" sz="1800" dirty="0" err="1"/>
              <a:t>rubik’s</a:t>
            </a:r>
            <a:r>
              <a:rPr lang="es-CL" sz="1800" dirty="0"/>
              <a:t> con los algoritmo deseados.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55608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2EC4D-F5A2-4772-9B35-E20EA19F1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36104"/>
            <a:ext cx="8946541" cy="5777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Propuesta</a:t>
            </a:r>
            <a:endParaRPr lang="es-ES" sz="2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D0C9DC-EA81-4261-96C8-5C9F2098F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40" y="1676854"/>
            <a:ext cx="7240484" cy="35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D63D3-F027-4DA4-88C2-03C0BA71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83096"/>
            <a:ext cx="8946541" cy="5910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la interfaz de usuario</a:t>
            </a:r>
          </a:p>
          <a:p>
            <a:pPr marL="0" indent="0">
              <a:buNone/>
            </a:pPr>
            <a:endParaRPr lang="es-CL" sz="2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54D564-770C-436D-BDD1-5D0808E7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10" y="1241080"/>
            <a:ext cx="3782344" cy="48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0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705</Words>
  <Application>Microsoft Office PowerPoint</Application>
  <PresentationFormat>Panorámica</PresentationFormat>
  <Paragraphs>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War Machine: Cube Destroyer</vt:lpstr>
      <vt:lpstr>Presentación de PowerPoint</vt:lpstr>
      <vt:lpstr>RECURSOS HUMANOS </vt:lpstr>
      <vt:lpstr>Presentación de PowerPoint</vt:lpstr>
      <vt:lpstr>Presentación de PowerPoint</vt:lpstr>
      <vt:lpstr>Presentación de PowerPoint</vt:lpstr>
      <vt:lpstr>    ANÁLISIS - DISEÑO</vt:lpstr>
      <vt:lpstr>Presentación de PowerPoint</vt:lpstr>
      <vt:lpstr>Presentación de PowerPoint</vt:lpstr>
      <vt:lpstr>IMPLEMENTACIÓN</vt:lpstr>
      <vt:lpstr>Presentación de PowerPoint</vt:lpstr>
      <vt:lpstr>Resultados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Machine: Cube Destroyer</dc:title>
  <dc:creator>Usuario de Windows</dc:creator>
  <cp:lastModifiedBy>Alan</cp:lastModifiedBy>
  <cp:revision>51</cp:revision>
  <dcterms:created xsi:type="dcterms:W3CDTF">2018-09-10T03:12:42Z</dcterms:created>
  <dcterms:modified xsi:type="dcterms:W3CDTF">2018-10-25T02:25:44Z</dcterms:modified>
</cp:coreProperties>
</file>