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Sistema hidropónico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Fabián </a:t>
            </a:r>
            <a:r>
              <a:rPr lang="es-CL" dirty="0" err="1"/>
              <a:t>Guarachi</a:t>
            </a:r>
            <a:endParaRPr lang="es-CL" dirty="0"/>
          </a:p>
          <a:p>
            <a:r>
              <a:rPr lang="es-CL" dirty="0"/>
              <a:t>Patricio Tudela</a:t>
            </a:r>
          </a:p>
        </p:txBody>
      </p:sp>
    </p:spTree>
    <p:extLst>
      <p:ext uri="{BB962C8B-B14F-4D97-AF65-F5344CB8AC3E}">
        <p14:creationId xmlns:p14="http://schemas.microsoft.com/office/powerpoint/2010/main" val="1136585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Objetivo general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3600" dirty="0"/>
              <a:t>Construir un sistema hidropónico NFT autonómico capaz de entregar datos de este.</a:t>
            </a:r>
          </a:p>
        </p:txBody>
      </p:sp>
    </p:spTree>
    <p:extLst>
      <p:ext uri="{BB962C8B-B14F-4D97-AF65-F5344CB8AC3E}">
        <p14:creationId xmlns:p14="http://schemas.microsoft.com/office/powerpoint/2010/main" val="2692514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Objetivos Específicos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s-CL" sz="2800" dirty="0"/>
              <a:t>Análisis y diseño del sistema hidropónico NFT </a:t>
            </a:r>
          </a:p>
          <a:p>
            <a:pPr fontAlgn="base"/>
            <a:r>
              <a:rPr lang="es-CL" sz="2800" dirty="0"/>
              <a:t>Construir sistema hidropónico NFT.</a:t>
            </a:r>
          </a:p>
          <a:p>
            <a:pPr fontAlgn="base"/>
            <a:r>
              <a:rPr lang="es-CL" sz="2800" dirty="0"/>
              <a:t>Análisis e investigación de sensores entregados.</a:t>
            </a:r>
          </a:p>
          <a:p>
            <a:pPr fontAlgn="base"/>
            <a:r>
              <a:rPr lang="es-CL" sz="2800" dirty="0"/>
              <a:t>Acoplar sensores al sistema.</a:t>
            </a:r>
          </a:p>
          <a:p>
            <a:pPr fontAlgn="base"/>
            <a:r>
              <a:rPr lang="es-CL" sz="2800" dirty="0"/>
              <a:t>Análisis y diseño de software para lograr un sistema autonómico.</a:t>
            </a:r>
          </a:p>
          <a:p>
            <a:pPr fontAlgn="base"/>
            <a:r>
              <a:rPr lang="es-CL" sz="2800" dirty="0"/>
              <a:t>Implementar software autonómico.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22926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Diseño experimental del sistema.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253" y="1644107"/>
            <a:ext cx="8652601" cy="4546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39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52234" y="2944328"/>
            <a:ext cx="9601200" cy="1485900"/>
          </a:xfrm>
        </p:spPr>
        <p:txBody>
          <a:bodyPr/>
          <a:lstStyle/>
          <a:p>
            <a:r>
              <a:rPr lang="es-CL" dirty="0"/>
              <a:t>Producto experimental</a:t>
            </a:r>
          </a:p>
        </p:txBody>
      </p:sp>
    </p:spTree>
    <p:extLst>
      <p:ext uri="{BB962C8B-B14F-4D97-AF65-F5344CB8AC3E}">
        <p14:creationId xmlns:p14="http://schemas.microsoft.com/office/powerpoint/2010/main" val="2203315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Materiales utilizados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s-CL" dirty="0"/>
              <a:t>4 tubos PVC de 60cm de largo y 75 mm de diámetro.</a:t>
            </a:r>
          </a:p>
          <a:p>
            <a:pPr fontAlgn="base"/>
            <a:r>
              <a:rPr lang="es-CL" dirty="0"/>
              <a:t>1 tubo PVC de 2 m de largo.</a:t>
            </a:r>
          </a:p>
          <a:p>
            <a:pPr fontAlgn="base"/>
            <a:r>
              <a:rPr lang="es-CL" dirty="0"/>
              <a:t>4 codos de PVC de 75mm.</a:t>
            </a:r>
          </a:p>
          <a:p>
            <a:pPr fontAlgn="base"/>
            <a:r>
              <a:rPr lang="es-CL" dirty="0"/>
              <a:t>2 adhesivos para PVC.</a:t>
            </a:r>
          </a:p>
          <a:p>
            <a:pPr fontAlgn="base"/>
            <a:r>
              <a:rPr lang="es-CL" dirty="0"/>
              <a:t>1 hoja de lija 25.</a:t>
            </a:r>
          </a:p>
          <a:p>
            <a:pPr fontAlgn="base"/>
            <a:r>
              <a:rPr lang="es-CL" dirty="0"/>
              <a:t>1 hoja de lija 30.</a:t>
            </a:r>
          </a:p>
          <a:p>
            <a:pPr fontAlgn="base"/>
            <a:r>
              <a:rPr lang="es-CL" dirty="0"/>
              <a:t>1 tabla de madera para base.</a:t>
            </a:r>
          </a:p>
          <a:p>
            <a:pPr fontAlgn="base"/>
            <a:r>
              <a:rPr lang="es-CL" dirty="0"/>
              <a:t>1 huincha </a:t>
            </a:r>
          </a:p>
          <a:p>
            <a:pPr fontAlgn="base"/>
            <a:r>
              <a:rPr lang="es-CL" dirty="0"/>
              <a:t>1 serrucho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25848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2821" y="2967681"/>
            <a:ext cx="9601200" cy="1485900"/>
          </a:xfrm>
        </p:spPr>
        <p:txBody>
          <a:bodyPr/>
          <a:lstStyle/>
          <a:p>
            <a:r>
              <a:rPr lang="es-CL" dirty="0"/>
              <a:t>Gracias por su atención</a:t>
            </a:r>
          </a:p>
        </p:txBody>
      </p:sp>
    </p:spTree>
    <p:extLst>
      <p:ext uri="{BB962C8B-B14F-4D97-AF65-F5344CB8AC3E}">
        <p14:creationId xmlns:p14="http://schemas.microsoft.com/office/powerpoint/2010/main" val="87407738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57</TotalTime>
  <Words>132</Words>
  <Application>Microsoft Office PowerPoint</Application>
  <PresentationFormat>Panorámica</PresentationFormat>
  <Paragraphs>25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Sistema hidropónico</vt:lpstr>
      <vt:lpstr>Objetivo general</vt:lpstr>
      <vt:lpstr>Objetivos Específicos</vt:lpstr>
      <vt:lpstr>Diseño experimental del sistema.</vt:lpstr>
      <vt:lpstr>Producto experimental</vt:lpstr>
      <vt:lpstr>Materiales utilizados</vt:lpstr>
      <vt:lpstr>Gracias por su atención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hidropónico</dc:title>
  <dc:creator>Tey</dc:creator>
  <cp:lastModifiedBy>fabian guarachi</cp:lastModifiedBy>
  <cp:revision>4</cp:revision>
  <dcterms:created xsi:type="dcterms:W3CDTF">2018-10-04T03:17:20Z</dcterms:created>
  <dcterms:modified xsi:type="dcterms:W3CDTF">2018-10-04T18:53:21Z</dcterms:modified>
</cp:coreProperties>
</file>