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3" r:id="rId4"/>
    <p:sldId id="295" r:id="rId5"/>
    <p:sldId id="294" r:id="rId6"/>
    <p:sldId id="280" r:id="rId7"/>
    <p:sldId id="271" r:id="rId8"/>
    <p:sldId id="257" r:id="rId9"/>
    <p:sldId id="281" r:id="rId10"/>
    <p:sldId id="274" r:id="rId11"/>
    <p:sldId id="283" r:id="rId12"/>
    <p:sldId id="282" r:id="rId13"/>
    <p:sldId id="284" r:id="rId14"/>
    <p:sldId id="259" r:id="rId15"/>
    <p:sldId id="296" r:id="rId16"/>
    <p:sldId id="286" r:id="rId17"/>
    <p:sldId id="291" r:id="rId18"/>
    <p:sldId id="292" r:id="rId19"/>
    <p:sldId id="289" r:id="rId20"/>
    <p:sldId id="287" r:id="rId21"/>
    <p:sldId id="276" r:id="rId22"/>
    <p:sldId id="288" r:id="rId23"/>
    <p:sldId id="258" r:id="rId24"/>
    <p:sldId id="277" r:id="rId25"/>
    <p:sldId id="279" r:id="rId26"/>
    <p:sldId id="278" r:id="rId27"/>
    <p:sldId id="290" r:id="rId28"/>
    <p:sldId id="267" r:id="rId29"/>
    <p:sldId id="261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9"/>
    <a:srgbClr val="D7D7D5"/>
    <a:srgbClr val="EB6451"/>
    <a:srgbClr val="BED2E0"/>
    <a:srgbClr val="1B8DA5"/>
    <a:srgbClr val="37C0D8"/>
    <a:srgbClr val="C94639"/>
    <a:srgbClr val="AEAFAA"/>
    <a:srgbClr val="DCDCDA"/>
    <a:srgbClr val="5FC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Hoja1!$A$2:$A$6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xVal>
          <c:y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554-478A-9DFD-F657FD495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647855"/>
        <c:axId val="918203487"/>
      </c:scatterChart>
      <c:valAx>
        <c:axId val="962647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8203487"/>
        <c:crosses val="autoZero"/>
        <c:crossBetween val="midCat"/>
      </c:valAx>
      <c:valAx>
        <c:axId val="91820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626478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A8664-2C9E-4E9D-B71B-4BBB32749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6AD14-F726-47AC-B0D3-D1350E1BF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1E321-E8AB-47EA-A900-690F3693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EE6A8-0059-4D93-97FE-41127A31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7129F3-5B3B-43BE-ADB7-71547FAC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169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28DD8-D7EB-4FCD-AD7D-CE7874AA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2EFBBD-D65B-4A82-ACDE-E1824BD7A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B13395-77A5-4B34-A75A-4D33B55C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22CAAF-1F83-423C-89D5-AD35A79D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FA44FC-6096-477D-94D5-A681CE0A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7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FD9A3B-A787-42C7-9F25-7C9D37800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0DDBF1-C0BA-4C2D-B9BF-74E6C5256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8CA85-C84A-46E1-B009-99CC6A74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4A3A6-073B-4CCA-90DD-E0BC55FD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C3B37-C823-4AE8-9325-C496539C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83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070C4-6B59-474E-9DDF-21DA7C5A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B94ACA-EDA6-43F1-A81D-40CACFB8A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7347A4-AF71-474B-90EC-C2BFB0E9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BABCC1-029C-4093-8201-A076A8B8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3C5BC-DC0E-43BF-A8A9-0EC758DE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734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90A6A-A309-4331-B920-E092E6ED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26F436-3848-4887-98E4-423268808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8E2091-342E-45B0-A37B-9145B86F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11C21A-5EF7-4A98-A40C-F4B79E0F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061F47-4405-4B02-8D98-7E316075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927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FC6C9-F94D-4118-BB12-CE7A3DEC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EA91EB-4573-4011-B279-0151DC40F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C28296-0EE8-49DF-BF6A-CE3E7EABE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8406A9-F887-4C2F-BE1D-5B28AE4E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816780-2E5D-4D4C-994D-A6868384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19FE8-9F21-4989-8FDC-84FE2007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13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8EAB2-4720-464B-B289-3F4265AC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769F6B-1649-443B-9EC0-AB2B03140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10BCA1-B128-4A09-9159-678B08E4B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EBF64F-02ED-4B1A-B393-BEBB4AB88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E618BB-53DE-468E-BF4D-9E0CD1606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B96D35-02B5-401A-B92C-8E43DEF3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C15CC5-D22A-4D94-B9BA-6C50C8DE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9B144A-B973-4499-8E37-F4300C04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446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E17B7-5A7D-4E87-8947-BEA43713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8B5E45-8BF3-4A64-9A89-B4D673B0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DE42DE-E943-4675-85D6-BDF82239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1213E-90D6-4578-BF21-765DC808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66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C95A5E-E0BE-4511-866B-1FF27561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4560FB-D652-4FEA-9DD4-3ADE0DD5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F56B8B-AFA5-4310-9E04-4D17503C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34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ADB99-C1B4-49C0-B6E0-7360F81A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3CB002-D57E-43BC-A0BF-55E4D2A3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CC799D-F03B-410A-A7C9-4CD40120A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E27E0-968A-4F9E-83F0-21215BEB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1F224-4530-4559-B74A-931DEA6E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23955A-73D4-416C-A4BD-8A7D86B0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825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4282C-070D-4FA0-A45C-1F0AABB0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846AD8-844E-4854-A6F3-0CB69816C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1FD916-E76A-4C03-9EF2-927628488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821E8C-D62A-411F-AAC5-CE440F89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95A90-9EDB-423E-96A9-174BA80F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205F5-055E-41EF-B8F2-7C2AB20F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355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4598C8-7FC4-4195-A241-0444A5A1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C2B12-945B-4B4A-BF12-268F96CA8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6D85C-22EE-4C30-AF46-1D127F894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A327-207B-408E-AC97-7934384ED161}" type="datetimeFigureOut">
              <a:rPr lang="es-CL" smtClean="0"/>
              <a:t>18-11-2024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E4D043-3AC0-4C59-96BD-8F71F9E10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DE16CB-3117-44EB-B6E0-ADC3534BA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FADF0-AD29-4D10-8314-5E60E6BAE9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403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chart" Target="../charts/chart1.xml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A013795-6445-4792-B496-D3E5A96F2D58}"/>
              </a:ext>
            </a:extLst>
          </p:cNvPr>
          <p:cNvSpPr/>
          <p:nvPr/>
        </p:nvSpPr>
        <p:spPr>
          <a:xfrm>
            <a:off x="0" y="-8677"/>
            <a:ext cx="12192000" cy="6866677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B96638-7625-4B1A-9696-412897D3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2" y="5541169"/>
            <a:ext cx="2980765" cy="275835"/>
          </a:xfrm>
        </p:spPr>
        <p:txBody>
          <a:bodyPr>
            <a:noAutofit/>
          </a:bodyPr>
          <a:lstStyle/>
          <a:p>
            <a:r>
              <a:rPr lang="es-MX" sz="7200" dirty="0">
                <a:solidFill>
                  <a:schemeClr val="bg1"/>
                </a:solidFill>
                <a:latin typeface="Arial Black" panose="020B0A04020102020204" pitchFamily="34" charset="0"/>
              </a:rPr>
              <a:t>ADA</a:t>
            </a:r>
            <a:endParaRPr lang="es-CL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A9C61C-AFA3-497A-A6DC-938D7B5F2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874" y="5663298"/>
            <a:ext cx="2626663" cy="482132"/>
          </a:xfrm>
        </p:spPr>
        <p:txBody>
          <a:bodyPr>
            <a:normAutofit lnSpcReduction="10000"/>
          </a:bodyPr>
          <a:lstStyle/>
          <a:p>
            <a:r>
              <a:rPr lang="es-MX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</a:t>
            </a:r>
            <a:r>
              <a:rPr lang="es-CL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royecto EV3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F06A5B55-C140-4B14-ADD3-709098E4D18E}"/>
              </a:ext>
            </a:extLst>
          </p:cNvPr>
          <p:cNvSpPr/>
          <p:nvPr/>
        </p:nvSpPr>
        <p:spPr>
          <a:xfrm>
            <a:off x="10533529" y="203400"/>
            <a:ext cx="1481508" cy="937483"/>
          </a:xfrm>
          <a:custGeom>
            <a:avLst/>
            <a:gdLst/>
            <a:ahLst/>
            <a:cxnLst/>
            <a:rect l="l" t="t" r="r" b="b"/>
            <a:pathLst>
              <a:path w="2609777" h="1776381">
                <a:moveTo>
                  <a:pt x="0" y="0"/>
                </a:moveTo>
                <a:lnTo>
                  <a:pt x="2609777" y="0"/>
                </a:lnTo>
                <a:lnTo>
                  <a:pt x="2609777" y="1776381"/>
                </a:lnTo>
                <a:lnTo>
                  <a:pt x="0" y="1776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5309332-64DB-4492-9822-FF6E883A703C}"/>
              </a:ext>
            </a:extLst>
          </p:cNvPr>
          <p:cNvSpPr/>
          <p:nvPr/>
        </p:nvSpPr>
        <p:spPr>
          <a:xfrm>
            <a:off x="176963" y="203400"/>
            <a:ext cx="3069432" cy="705849"/>
          </a:xfrm>
          <a:custGeom>
            <a:avLst/>
            <a:gdLst/>
            <a:ahLst/>
            <a:cxnLst/>
            <a:rect l="l" t="t" r="r" b="b"/>
            <a:pathLst>
              <a:path w="6257750" h="1411697">
                <a:moveTo>
                  <a:pt x="0" y="0"/>
                </a:moveTo>
                <a:lnTo>
                  <a:pt x="6257750" y="0"/>
                </a:lnTo>
                <a:lnTo>
                  <a:pt x="6257750" y="1411697"/>
                </a:lnTo>
                <a:lnTo>
                  <a:pt x="0" y="1411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23" b="-623"/>
            </a:stretch>
          </a:blipFill>
        </p:spPr>
        <p:txBody>
          <a:bodyPr/>
          <a:lstStyle/>
          <a:p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B919DF6-AD17-4E62-BDDA-E110E95E38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25490" r="26201" b="23791"/>
          <a:stretch/>
        </p:blipFill>
        <p:spPr>
          <a:xfrm>
            <a:off x="3423445" y="712570"/>
            <a:ext cx="4578725" cy="5432860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45AC937-9D5D-4325-8F01-FE9FB1D734F5}"/>
              </a:ext>
            </a:extLst>
          </p:cNvPr>
          <p:cNvSpPr txBox="1">
            <a:spLocks/>
          </p:cNvSpPr>
          <p:nvPr/>
        </p:nvSpPr>
        <p:spPr>
          <a:xfrm>
            <a:off x="9819307" y="4670752"/>
            <a:ext cx="1912538" cy="1474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</a:t>
            </a:r>
            <a:r>
              <a:rPr lang="es-CL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iara</a:t>
            </a:r>
            <a:r>
              <a:rPr lang="es-CL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Canepa</a:t>
            </a:r>
          </a:p>
          <a:p>
            <a:r>
              <a:rPr lang="es-CL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Jeany</a:t>
            </a:r>
            <a:r>
              <a:rPr lang="es-CL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Aravena</a:t>
            </a:r>
          </a:p>
          <a:p>
            <a:r>
              <a:rPr lang="es-CL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Brandón</a:t>
            </a:r>
            <a:r>
              <a:rPr lang="es-CL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Pizarro</a:t>
            </a:r>
          </a:p>
          <a:p>
            <a:r>
              <a:rPr lang="es-CL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Catalina Ramírez</a:t>
            </a:r>
          </a:p>
          <a:p>
            <a:pPr algn="l"/>
            <a:endParaRPr lang="es-CL" sz="27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FC7C602-9102-477A-82B5-71798AB53BF2}"/>
              </a:ext>
            </a:extLst>
          </p:cNvPr>
          <p:cNvSpPr txBox="1">
            <a:spLocks/>
          </p:cNvSpPr>
          <p:nvPr/>
        </p:nvSpPr>
        <p:spPr>
          <a:xfrm>
            <a:off x="9914964" y="4242415"/>
            <a:ext cx="1721224" cy="428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dirty="0">
                <a:solidFill>
                  <a:schemeClr val="bg1"/>
                </a:solidFill>
                <a:latin typeface="Impact" panose="020B0806030902050204" pitchFamily="34" charset="0"/>
              </a:rPr>
              <a:t>Integrantes:</a:t>
            </a:r>
          </a:p>
        </p:txBody>
      </p:sp>
    </p:spTree>
    <p:extLst>
      <p:ext uri="{BB962C8B-B14F-4D97-AF65-F5344CB8AC3E}">
        <p14:creationId xmlns:p14="http://schemas.microsoft.com/office/powerpoint/2010/main" val="382548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5E7A70F-8604-4DA9-A6C1-85BF1EAABD50}"/>
              </a:ext>
            </a:extLst>
          </p:cNvPr>
          <p:cNvSpPr txBox="1"/>
          <p:nvPr/>
        </p:nvSpPr>
        <p:spPr>
          <a:xfrm>
            <a:off x="3528959" y="104303"/>
            <a:ext cx="513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bg1"/>
                </a:solidFill>
                <a:latin typeface="Impact" panose="020B0806030902050204" pitchFamily="34" charset="0"/>
              </a:rPr>
              <a:t>Interfaz Gráfica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8752CF-CCDC-4F62-8901-DD07C6BFA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t="764" r="231" b="1163"/>
          <a:stretch/>
        </p:blipFill>
        <p:spPr>
          <a:xfrm>
            <a:off x="2079812" y="1119966"/>
            <a:ext cx="7718612" cy="55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6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501F07-74F0-4E1D-9B96-B6A81B8F18B5}"/>
              </a:ext>
            </a:extLst>
          </p:cNvPr>
          <p:cNvSpPr txBox="1"/>
          <p:nvPr/>
        </p:nvSpPr>
        <p:spPr>
          <a:xfrm>
            <a:off x="3528959" y="104303"/>
            <a:ext cx="513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bg1"/>
                </a:solidFill>
                <a:latin typeface="Impact" panose="020B0806030902050204" pitchFamily="34" charset="0"/>
              </a:rPr>
              <a:t>Interfaz Gráfica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51DB33-2403-4036-82B4-6C7D668EA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r="1152" b="426"/>
          <a:stretch/>
        </p:blipFill>
        <p:spPr>
          <a:xfrm>
            <a:off x="3528959" y="1119966"/>
            <a:ext cx="4894730" cy="55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7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501F07-74F0-4E1D-9B96-B6A81B8F18B5}"/>
              </a:ext>
            </a:extLst>
          </p:cNvPr>
          <p:cNvSpPr txBox="1"/>
          <p:nvPr/>
        </p:nvSpPr>
        <p:spPr>
          <a:xfrm>
            <a:off x="3528959" y="104303"/>
            <a:ext cx="513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chemeClr val="bg1"/>
                </a:solidFill>
                <a:latin typeface="Impact" panose="020B0806030902050204" pitchFamily="34" charset="0"/>
              </a:rPr>
              <a:t>Interfaz Gráfica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F47248-1044-40F7-A46C-9605A41D2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r="378" b="866"/>
          <a:stretch/>
        </p:blipFill>
        <p:spPr>
          <a:xfrm>
            <a:off x="2034987" y="1039683"/>
            <a:ext cx="7768065" cy="56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8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279BC2-D79C-46F7-9DEE-EAE3820D6F58}"/>
              </a:ext>
            </a:extLst>
          </p:cNvPr>
          <p:cNvSpPr/>
          <p:nvPr/>
        </p:nvSpPr>
        <p:spPr>
          <a:xfrm>
            <a:off x="0" y="-8677"/>
            <a:ext cx="12192000" cy="6866677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5FBDC9-8212-47DD-9A4A-E11D525ECA15}"/>
              </a:ext>
            </a:extLst>
          </p:cNvPr>
          <p:cNvSpPr txBox="1"/>
          <p:nvPr/>
        </p:nvSpPr>
        <p:spPr>
          <a:xfrm>
            <a:off x="2027256" y="2525531"/>
            <a:ext cx="8994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dirty="0">
                <a:solidFill>
                  <a:schemeClr val="bg1"/>
                </a:solidFill>
                <a:latin typeface="Impact" panose="020B0806030902050204" pitchFamily="34" charset="0"/>
              </a:rPr>
              <a:t>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8670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D808C0-B11E-431E-B188-D59817F24C50}"/>
              </a:ext>
            </a:extLst>
          </p:cNvPr>
          <p:cNvSpPr txBox="1"/>
          <p:nvPr/>
        </p:nvSpPr>
        <p:spPr>
          <a:xfrm>
            <a:off x="419101" y="3415124"/>
            <a:ext cx="266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Aceleración Media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D223616-5917-4FE2-8F62-7518B4D1AF0D}"/>
                  </a:ext>
                </a:extLst>
              </p:cNvPr>
              <p:cNvSpPr txBox="1"/>
              <p:nvPr/>
            </p:nvSpPr>
            <p:spPr>
              <a:xfrm>
                <a:off x="549089" y="741378"/>
                <a:ext cx="20798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CL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800" dirty="0"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D223616-5917-4FE2-8F62-7518B4D1A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9" y="741378"/>
                <a:ext cx="207981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2026753-3C5B-42D7-8677-7A73E7DCF1E0}"/>
                  </a:ext>
                </a:extLst>
              </p:cNvPr>
              <p:cNvSpPr txBox="1"/>
              <p:nvPr/>
            </p:nvSpPr>
            <p:spPr>
              <a:xfrm>
                <a:off x="171451" y="1303205"/>
                <a:ext cx="2590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 (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2026753-3C5B-42D7-8677-7A73E7DCF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1" y="1303205"/>
                <a:ext cx="259080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661BC1F-ECC0-48A2-9A8E-0E60C6E70EA7}"/>
                  </a:ext>
                </a:extLst>
              </p:cNvPr>
              <p:cNvSpPr txBox="1"/>
              <p:nvPr/>
            </p:nvSpPr>
            <p:spPr>
              <a:xfrm>
                <a:off x="745192" y="2197980"/>
                <a:ext cx="201705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s-CL" sz="28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CL" sz="28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15 </m:t>
                    </m:r>
                  </m:oMath>
                </a14:m>
                <a:r>
                  <a:rPr lang="es-CL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(m)</a:t>
                </a:r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661BC1F-ECC0-48A2-9A8E-0E60C6E70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92" y="2197980"/>
                <a:ext cx="2017059" cy="430887"/>
              </a:xfrm>
              <a:prstGeom prst="rect">
                <a:avLst/>
              </a:prstGeom>
              <a:blipFill>
                <a:blip r:embed="rId4"/>
                <a:stretch>
                  <a:fillRect t="-25714" r="-2115" b="-5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8BDBE5-494B-4A7E-99BE-605CD53F28A9}"/>
                  </a:ext>
                </a:extLst>
              </p:cNvPr>
              <p:cNvSpPr txBox="1"/>
              <p:nvPr/>
            </p:nvSpPr>
            <p:spPr>
              <a:xfrm>
                <a:off x="335058" y="2722727"/>
                <a:ext cx="2590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7,5 (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8BDBE5-494B-4A7E-99BE-605CD53F2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8" y="2722727"/>
                <a:ext cx="25908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9FEE0297-6ECC-46F5-AC01-EC88718EA7A0}"/>
              </a:ext>
            </a:extLst>
          </p:cNvPr>
          <p:cNvSpPr txBox="1"/>
          <p:nvPr/>
        </p:nvSpPr>
        <p:spPr>
          <a:xfrm>
            <a:off x="2578474" y="452874"/>
            <a:ext cx="118670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9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5F1541F-C18E-465A-AA12-1A8F1E14A710}"/>
                  </a:ext>
                </a:extLst>
              </p:cNvPr>
              <p:cNvSpPr txBox="1"/>
              <p:nvPr/>
            </p:nvSpPr>
            <p:spPr>
              <a:xfrm>
                <a:off x="3088341" y="863206"/>
                <a:ext cx="4643718" cy="618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CL" sz="28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s-CL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CL" sz="28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s-CL" sz="2800" dirty="0"/>
                  <a:t> </a:t>
                </a:r>
                <a:r>
                  <a:rPr lang="es-CL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0,5 =</a:t>
                </a:r>
                <a:r>
                  <a:rPr lang="es-CL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CL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s-CL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5F1541F-C18E-465A-AA12-1A8F1E14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41" y="863206"/>
                <a:ext cx="4643718" cy="618118"/>
              </a:xfrm>
              <a:prstGeom prst="rect">
                <a:avLst/>
              </a:prstGeom>
              <a:blipFill>
                <a:blip r:embed="rId6"/>
                <a:stretch>
                  <a:fillRect t="-3960" b="-178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3F70AE6-6EA9-4AC0-84B8-0C557E432C70}"/>
                  </a:ext>
                </a:extLst>
              </p:cNvPr>
              <p:cNvSpPr txBox="1"/>
              <p:nvPr/>
            </p:nvSpPr>
            <p:spPr>
              <a:xfrm>
                <a:off x="502585" y="4041242"/>
                <a:ext cx="20798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800" dirty="0"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3F70AE6-6EA9-4AC0-84B8-0C557E432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85" y="4041242"/>
                <a:ext cx="20798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5647D1F-E87A-46F6-AF1A-3901B93BAD76}"/>
                  </a:ext>
                </a:extLst>
              </p:cNvPr>
              <p:cNvSpPr txBox="1"/>
              <p:nvPr/>
            </p:nvSpPr>
            <p:spPr>
              <a:xfrm>
                <a:off x="247091" y="4541693"/>
                <a:ext cx="2590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 (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5647D1F-E87A-46F6-AF1A-3901B93B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1" y="4541693"/>
                <a:ext cx="259080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8CD4290-06DD-4AEC-9D2B-ACF544EA0354}"/>
                  </a:ext>
                </a:extLst>
              </p:cNvPr>
              <p:cNvSpPr txBox="1"/>
              <p:nvPr/>
            </p:nvSpPr>
            <p:spPr>
              <a:xfrm>
                <a:off x="563097" y="5221024"/>
                <a:ext cx="20798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CL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800" dirty="0"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8CD4290-06DD-4AEC-9D2B-ACF544EA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7" y="5221024"/>
                <a:ext cx="207981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90B4FEA-3FE9-4912-8364-8111B0831A20}"/>
                  </a:ext>
                </a:extLst>
              </p:cNvPr>
              <p:cNvSpPr txBox="1"/>
              <p:nvPr/>
            </p:nvSpPr>
            <p:spPr>
              <a:xfrm>
                <a:off x="228602" y="5745771"/>
                <a:ext cx="2590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 (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90B4FEA-3FE9-4912-8364-8111B0831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2" y="5745771"/>
                <a:ext cx="259080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11DE8E6-04A0-4073-B057-6387586F6D4A}"/>
                  </a:ext>
                </a:extLst>
              </p:cNvPr>
              <p:cNvSpPr txBox="1"/>
              <p:nvPr/>
            </p:nvSpPr>
            <p:spPr>
              <a:xfrm>
                <a:off x="3171825" y="4183877"/>
                <a:ext cx="1721224" cy="576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CL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f>
                      <m:fPr>
                        <m:ctrlP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CL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s-CL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11DE8E6-04A0-4073-B057-6387586F6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825" y="4183877"/>
                <a:ext cx="1721224" cy="5765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476F1061-E041-4692-B1CF-CA4D11E8D938}"/>
              </a:ext>
            </a:extLst>
          </p:cNvPr>
          <p:cNvSpPr txBox="1"/>
          <p:nvPr/>
        </p:nvSpPr>
        <p:spPr>
          <a:xfrm>
            <a:off x="2613212" y="3703002"/>
            <a:ext cx="118670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9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6EA158F-2B18-49F8-9888-BC0ADEA1BD89}"/>
              </a:ext>
            </a:extLst>
          </p:cNvPr>
          <p:cNvSpPr txBox="1"/>
          <p:nvPr/>
        </p:nvSpPr>
        <p:spPr>
          <a:xfrm>
            <a:off x="2633383" y="4876374"/>
            <a:ext cx="118670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9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48B12DE-79BA-4D2E-A0B2-345C468B1F46}"/>
                  </a:ext>
                </a:extLst>
              </p:cNvPr>
              <p:cNvSpPr txBox="1"/>
              <p:nvPr/>
            </p:nvSpPr>
            <p:spPr>
              <a:xfrm>
                <a:off x="3133726" y="5379532"/>
                <a:ext cx="1801346" cy="576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CL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s-CL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0,5 </m:t>
                    </m:r>
                    <m:f>
                      <m:fPr>
                        <m:ctrlP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CL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s-CL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48B12DE-79BA-4D2E-A0B2-345C468B1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726" y="5379532"/>
                <a:ext cx="1801346" cy="5765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475B589F-DF80-4ACC-8C07-856DC9F6AAFC}"/>
                  </a:ext>
                </a:extLst>
              </p:cNvPr>
              <p:cNvSpPr txBox="1"/>
              <p:nvPr/>
            </p:nvSpPr>
            <p:spPr>
              <a:xfrm>
                <a:off x="5282452" y="3877215"/>
                <a:ext cx="4078941" cy="879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CL" sz="28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CL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sz="28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s-CL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CL" sz="28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CL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=&gt;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475B589F-DF80-4ACC-8C07-856DC9F6A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452" y="3877215"/>
                <a:ext cx="4078941" cy="8799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76F2CF2-1EC3-4E71-B498-CAB1AEB775B7}"/>
                  </a:ext>
                </a:extLst>
              </p:cNvPr>
              <p:cNvSpPr txBox="1"/>
              <p:nvPr/>
            </p:nvSpPr>
            <p:spPr>
              <a:xfrm>
                <a:off x="5009030" y="5048671"/>
                <a:ext cx="4078941" cy="879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CL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CL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sz="28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s-CL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s-CL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sz="28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76F2CF2-1EC3-4E71-B498-CAB1AEB77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30" y="5048671"/>
                <a:ext cx="4078941" cy="8799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E76D1F2-BABD-4CAF-940D-A770E14A2E2C}"/>
                  </a:ext>
                </a:extLst>
              </p:cNvPr>
              <p:cNvSpPr txBox="1"/>
              <p:nvPr/>
            </p:nvSpPr>
            <p:spPr>
              <a:xfrm>
                <a:off x="8617880" y="3971054"/>
                <a:ext cx="2122396" cy="6922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CL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CL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 sz="28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CL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CL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CL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s-CL" sz="28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CL" sz="28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CL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CL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s-CL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sz="2800" dirty="0"/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E76D1F2-BABD-4CAF-940D-A770E14A2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880" y="3971054"/>
                <a:ext cx="2122396" cy="6922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893F5E43-F467-41AB-81EB-7CB42EC12ED1}"/>
                  </a:ext>
                </a:extLst>
              </p:cNvPr>
              <p:cNvSpPr txBox="1"/>
              <p:nvPr/>
            </p:nvSpPr>
            <p:spPr>
              <a:xfrm>
                <a:off x="8617880" y="5127653"/>
                <a:ext cx="2740402" cy="618118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CL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,5−</m:t>
                        </m:r>
                        <m:r>
                          <a:rPr lang="es-CL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s-CL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5−0</m:t>
                        </m:r>
                      </m:den>
                    </m:f>
                  </m:oMath>
                </a14:m>
                <a:r>
                  <a:rPr lang="es-CL" sz="2800" dirty="0">
                    <a:solidFill>
                      <a:schemeClr val="bg1"/>
                    </a:solidFill>
                  </a:rPr>
                  <a:t> = 0,1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CL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893F5E43-F467-41AB-81EB-7CB42EC12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880" y="5127653"/>
                <a:ext cx="2740402" cy="618118"/>
              </a:xfrm>
              <a:prstGeom prst="rect">
                <a:avLst/>
              </a:prstGeom>
              <a:blipFill>
                <a:blip r:embed="rId16"/>
                <a:stretch>
                  <a:fillRect t="-971" b="-19417"/>
                </a:stretch>
              </a:blipFill>
              <a:ln w="31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831514FD-9715-4F09-82A2-904154344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777656"/>
              </p:ext>
            </p:extLst>
          </p:nvPr>
        </p:nvGraphicFramePr>
        <p:xfrm>
          <a:off x="6446180" y="380159"/>
          <a:ext cx="5172634" cy="312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35701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B71458-C21E-4351-BDD7-E35CBF5EC0A6}"/>
              </a:ext>
            </a:extLst>
          </p:cNvPr>
          <p:cNvSpPr txBox="1"/>
          <p:nvPr/>
        </p:nvSpPr>
        <p:spPr>
          <a:xfrm>
            <a:off x="549089" y="571048"/>
            <a:ext cx="45697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= 2,7 (gr) = 0,0027 (gr)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40738DF-B305-4232-B2A7-874B897E56F1}"/>
                  </a:ext>
                </a:extLst>
              </p:cNvPr>
              <p:cNvSpPr txBox="1"/>
              <p:nvPr/>
            </p:nvSpPr>
            <p:spPr>
              <a:xfrm>
                <a:off x="648257" y="1263866"/>
                <a:ext cx="2740402" cy="576504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 = 9,81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s-CL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CL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40738DF-B305-4232-B2A7-874B897E5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57" y="1263866"/>
                <a:ext cx="2740402" cy="576504"/>
              </a:xfrm>
              <a:prstGeom prst="rect">
                <a:avLst/>
              </a:prstGeom>
              <a:blipFill>
                <a:blip r:embed="rId2"/>
                <a:stretch>
                  <a:fillRect l="-7778" t="-11579" b="-18947"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B65B6F6-D29E-41DE-9C1F-6C2D14B9FCE2}"/>
                  </a:ext>
                </a:extLst>
              </p:cNvPr>
              <p:cNvSpPr txBox="1"/>
              <p:nvPr/>
            </p:nvSpPr>
            <p:spPr>
              <a:xfrm>
                <a:off x="7073155" y="541322"/>
                <a:ext cx="34732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s-CL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0, 0027 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9,81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B65B6F6-D29E-41DE-9C1F-6C2D14B9F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55" y="541322"/>
                <a:ext cx="34732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39E3521-7B01-495D-BFE6-D74C753B5186}"/>
                  </a:ext>
                </a:extLst>
              </p:cNvPr>
              <p:cNvSpPr txBox="1"/>
              <p:nvPr/>
            </p:nvSpPr>
            <p:spPr>
              <a:xfrm>
                <a:off x="6893861" y="1121231"/>
                <a:ext cx="34732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s-CL" sz="28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 0265 (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39E3521-7B01-495D-BFE6-D74C753B5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861" y="1121231"/>
                <a:ext cx="347326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razo robot LEGO ® MINDSTORMS ® Education EV3 en RO-BOTICA">
            <a:extLst>
              <a:ext uri="{FF2B5EF4-FFF2-40B4-BE49-F238E27FC236}">
                <a16:creationId xmlns:a16="http://schemas.microsoft.com/office/drawing/2014/main" id="{606BA715-E197-488A-A5EB-2FC7EF517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t="9673" r="35001" b="37124"/>
          <a:stretch/>
        </p:blipFill>
        <p:spPr bwMode="auto">
          <a:xfrm>
            <a:off x="549089" y="2769511"/>
            <a:ext cx="4218502" cy="330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una 15">
            <a:extLst>
              <a:ext uri="{FF2B5EF4-FFF2-40B4-BE49-F238E27FC236}">
                <a16:creationId xmlns:a16="http://schemas.microsoft.com/office/drawing/2014/main" id="{DA554F73-FA83-4F91-B2FE-F2B93D614861}"/>
              </a:ext>
            </a:extLst>
          </p:cNvPr>
          <p:cNvSpPr/>
          <p:nvPr/>
        </p:nvSpPr>
        <p:spPr>
          <a:xfrm rot="8243092">
            <a:off x="4536385" y="4117274"/>
            <a:ext cx="358712" cy="641090"/>
          </a:xfrm>
          <a:prstGeom prst="moon">
            <a:avLst>
              <a:gd name="adj" fmla="val 12074"/>
            </a:avLst>
          </a:prstGeom>
          <a:solidFill>
            <a:srgbClr val="FF0909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0EFCB960-391C-4294-864B-0277AEF84EB4}"/>
              </a:ext>
            </a:extLst>
          </p:cNvPr>
          <p:cNvSpPr/>
          <p:nvPr/>
        </p:nvSpPr>
        <p:spPr>
          <a:xfrm rot="14140257">
            <a:off x="4295001" y="4274696"/>
            <a:ext cx="143435" cy="134471"/>
          </a:xfrm>
          <a:prstGeom prst="triangle">
            <a:avLst/>
          </a:prstGeom>
          <a:solidFill>
            <a:srgbClr val="FF0909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6CA5C948-9B55-409C-AB8D-A6B53C439AE3}"/>
              </a:ext>
            </a:extLst>
          </p:cNvPr>
          <p:cNvSpPr/>
          <p:nvPr/>
        </p:nvSpPr>
        <p:spPr>
          <a:xfrm rot="14140257">
            <a:off x="4695874" y="4727916"/>
            <a:ext cx="143435" cy="134471"/>
          </a:xfrm>
          <a:prstGeom prst="triangle">
            <a:avLst/>
          </a:prstGeom>
          <a:solidFill>
            <a:srgbClr val="FF0909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745F76-D19B-453E-9A06-720B6AAACABF}"/>
              </a:ext>
            </a:extLst>
          </p:cNvPr>
          <p:cNvSpPr/>
          <p:nvPr/>
        </p:nvSpPr>
        <p:spPr>
          <a:xfrm rot="1646338">
            <a:off x="1876526" y="3178197"/>
            <a:ext cx="3530695" cy="74672"/>
          </a:xfrm>
          <a:prstGeom prst="rect">
            <a:avLst/>
          </a:prstGeom>
          <a:solidFill>
            <a:srgbClr val="FF0909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4DFF490-6865-4ED0-BDF7-6190E04EACFC}"/>
              </a:ext>
            </a:extLst>
          </p:cNvPr>
          <p:cNvSpPr/>
          <p:nvPr/>
        </p:nvSpPr>
        <p:spPr>
          <a:xfrm rot="17887926">
            <a:off x="1926499" y="2355704"/>
            <a:ext cx="262839" cy="45719"/>
          </a:xfrm>
          <a:prstGeom prst="rect">
            <a:avLst/>
          </a:prstGeom>
          <a:solidFill>
            <a:srgbClr val="FF0909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A76CEEB-765A-4093-952A-7A51F6D025BD}"/>
              </a:ext>
            </a:extLst>
          </p:cNvPr>
          <p:cNvSpPr/>
          <p:nvPr/>
        </p:nvSpPr>
        <p:spPr>
          <a:xfrm rot="17887926">
            <a:off x="5094409" y="4029643"/>
            <a:ext cx="262839" cy="45719"/>
          </a:xfrm>
          <a:prstGeom prst="rect">
            <a:avLst/>
          </a:prstGeom>
          <a:solidFill>
            <a:srgbClr val="FF0909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1ED74F-69EE-4DE5-A1BB-97D7CD266528}"/>
              </a:ext>
            </a:extLst>
          </p:cNvPr>
          <p:cNvSpPr txBox="1"/>
          <p:nvPr/>
        </p:nvSpPr>
        <p:spPr>
          <a:xfrm>
            <a:off x="4558657" y="4248783"/>
            <a:ext cx="2431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4557800-F9D4-47AB-9196-43B76D2344B2}"/>
              </a:ext>
            </a:extLst>
          </p:cNvPr>
          <p:cNvSpPr txBox="1"/>
          <p:nvPr/>
        </p:nvSpPr>
        <p:spPr>
          <a:xfrm rot="1667115">
            <a:off x="3322614" y="3062910"/>
            <a:ext cx="17301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0,2 (m) = 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8B421E8E-3D15-495C-AC11-C8ED3C6B04E8}"/>
                  </a:ext>
                </a:extLst>
              </p:cNvPr>
              <p:cNvSpPr txBox="1"/>
              <p:nvPr/>
            </p:nvSpPr>
            <p:spPr>
              <a:xfrm>
                <a:off x="5979324" y="3598777"/>
                <a:ext cx="53023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CL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s-CL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s-CL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CL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CL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CL" sz="28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0, 026 </m:t>
                      </m:r>
                      <m:d>
                        <m:dPr>
                          <m:ctrlP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CL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0,2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8B421E8E-3D15-495C-AC11-C8ED3C6B0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324" y="3598777"/>
                <a:ext cx="530233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8721C426-4C45-4B20-BA50-A03A03C68D34}"/>
                  </a:ext>
                </a:extLst>
              </p:cNvPr>
              <p:cNvSpPr txBox="1"/>
              <p:nvPr/>
            </p:nvSpPr>
            <p:spPr>
              <a:xfrm>
                <a:off x="7611037" y="4126487"/>
                <a:ext cx="34732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 0053 (</m:t>
                      </m:r>
                      <m:sSub>
                        <m:sSubPr>
                          <m:ctrlP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C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CL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8721C426-4C45-4B20-BA50-A03A03C68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037" y="4126487"/>
                <a:ext cx="347326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2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5D2C2AB-95AB-454D-8F29-939C124ACB9A}"/>
              </a:ext>
            </a:extLst>
          </p:cNvPr>
          <p:cNvSpPr/>
          <p:nvPr/>
        </p:nvSpPr>
        <p:spPr>
          <a:xfrm>
            <a:off x="0" y="-8677"/>
            <a:ext cx="12192000" cy="6866677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5FBDC9-8212-47DD-9A4A-E11D525ECA15}"/>
              </a:ext>
            </a:extLst>
          </p:cNvPr>
          <p:cNvSpPr txBox="1"/>
          <p:nvPr/>
        </p:nvSpPr>
        <p:spPr>
          <a:xfrm>
            <a:off x="1712931" y="1901167"/>
            <a:ext cx="8994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600" dirty="0">
                <a:solidFill>
                  <a:schemeClr val="bg1"/>
                </a:solidFill>
                <a:latin typeface="Impact" panose="020B0806030902050204" pitchFamily="34" charset="0"/>
              </a:rPr>
              <a:t>Descripción del Programa</a:t>
            </a:r>
          </a:p>
        </p:txBody>
      </p:sp>
    </p:spTree>
    <p:extLst>
      <p:ext uri="{BB962C8B-B14F-4D97-AF65-F5344CB8AC3E}">
        <p14:creationId xmlns:p14="http://schemas.microsoft.com/office/powerpoint/2010/main" val="29261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AD96A5-6413-46C6-8EA2-C3D9955E9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23556" r="9556" b="14815"/>
          <a:stretch/>
        </p:blipFill>
        <p:spPr>
          <a:xfrm>
            <a:off x="1968133" y="1198880"/>
            <a:ext cx="8255733" cy="44602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14FC5F2-2973-4065-B55C-2A9AA55FA81E}"/>
              </a:ext>
            </a:extLst>
          </p:cNvPr>
          <p:cNvSpPr txBox="1"/>
          <p:nvPr/>
        </p:nvSpPr>
        <p:spPr>
          <a:xfrm>
            <a:off x="759857" y="492184"/>
            <a:ext cx="261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Impact" panose="020B0806030902050204" pitchFamily="34" charset="0"/>
              </a:rPr>
              <a:t>Cliente</a:t>
            </a:r>
            <a:endParaRPr lang="es-C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57AA01-E1B4-4A3A-9B2E-B0193827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18963" r="7678" b="11556"/>
          <a:stretch/>
        </p:blipFill>
        <p:spPr>
          <a:xfrm>
            <a:off x="1299202" y="731520"/>
            <a:ext cx="9593596" cy="53949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C1FBFB-3894-437E-8405-59726ED12B89}"/>
              </a:ext>
            </a:extLst>
          </p:cNvPr>
          <p:cNvSpPr txBox="1"/>
          <p:nvPr/>
        </p:nvSpPr>
        <p:spPr>
          <a:xfrm>
            <a:off x="495697" y="146745"/>
            <a:ext cx="261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Main</a:t>
            </a:r>
            <a:endParaRPr lang="es-C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96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8D78B4-F092-4D0D-8E92-7CD3A434A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8444" r="8848" b="45630"/>
          <a:stretch/>
        </p:blipFill>
        <p:spPr>
          <a:xfrm>
            <a:off x="741680" y="670560"/>
            <a:ext cx="5222240" cy="53428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6477D9-3020-46E1-A1EF-7A12B88F4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54370" r="8848" b="4889"/>
          <a:stretch/>
        </p:blipFill>
        <p:spPr>
          <a:xfrm>
            <a:off x="6228082" y="670560"/>
            <a:ext cx="5669280" cy="53428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01E4430-83DF-417D-945F-AF9D0EC93361}"/>
              </a:ext>
            </a:extLst>
          </p:cNvPr>
          <p:cNvSpPr txBox="1"/>
          <p:nvPr/>
        </p:nvSpPr>
        <p:spPr>
          <a:xfrm>
            <a:off x="363617" y="34984"/>
            <a:ext cx="261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Libreria</a:t>
            </a:r>
            <a:endParaRPr lang="es-C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0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97A79EA-873A-44F2-AFA6-1AB314002BB3}"/>
              </a:ext>
            </a:extLst>
          </p:cNvPr>
          <p:cNvSpPr txBox="1"/>
          <p:nvPr/>
        </p:nvSpPr>
        <p:spPr>
          <a:xfrm>
            <a:off x="4265560" y="14604"/>
            <a:ext cx="554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Carta Gantt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02BF80-4C2B-4D46-8F04-B913CF63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84" y="1030267"/>
            <a:ext cx="9524631" cy="55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848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2B7D1D-09A2-4007-8766-FCF2ABE08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10370" r="6662" b="6222"/>
          <a:stretch/>
        </p:blipFill>
        <p:spPr>
          <a:xfrm>
            <a:off x="1503680" y="619759"/>
            <a:ext cx="9184640" cy="61202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3D6132-A4BD-42C6-A791-F53E2F731D15}"/>
              </a:ext>
            </a:extLst>
          </p:cNvPr>
          <p:cNvSpPr txBox="1"/>
          <p:nvPr/>
        </p:nvSpPr>
        <p:spPr>
          <a:xfrm>
            <a:off x="363617" y="34984"/>
            <a:ext cx="261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Impact" panose="020B0806030902050204" pitchFamily="34" charset="0"/>
              </a:rPr>
              <a:t>Funciones</a:t>
            </a:r>
            <a:endParaRPr lang="es-C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9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A572C0-8F35-4F83-AAFE-3DF075624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7259" r="6986" b="43852"/>
          <a:stretch/>
        </p:blipFill>
        <p:spPr>
          <a:xfrm>
            <a:off x="264160" y="1015672"/>
            <a:ext cx="5689600" cy="51311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A66916-F4EA-42CD-BF21-A4CDCD179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56148" r="6986" b="4296"/>
          <a:stretch/>
        </p:blipFill>
        <p:spPr>
          <a:xfrm>
            <a:off x="6238242" y="1015673"/>
            <a:ext cx="5770878" cy="51311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4B52CF-6B25-49F0-8C90-B41B4787297F}"/>
              </a:ext>
            </a:extLst>
          </p:cNvPr>
          <p:cNvSpPr txBox="1"/>
          <p:nvPr/>
        </p:nvSpPr>
        <p:spPr>
          <a:xfrm>
            <a:off x="264160" y="207705"/>
            <a:ext cx="261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PyGame</a:t>
            </a:r>
            <a:endParaRPr lang="es-C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4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BD0876-683F-46B1-809A-A58701915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1556" r="6405" b="6519"/>
          <a:stretch/>
        </p:blipFill>
        <p:spPr>
          <a:xfrm>
            <a:off x="2209799" y="240986"/>
            <a:ext cx="8300721" cy="63760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5769600-87F9-4D9E-ABBD-7811B719B7E3}"/>
              </a:ext>
            </a:extLst>
          </p:cNvPr>
          <p:cNvSpPr txBox="1"/>
          <p:nvPr/>
        </p:nvSpPr>
        <p:spPr>
          <a:xfrm>
            <a:off x="617617" y="85784"/>
            <a:ext cx="261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Tkinter</a:t>
            </a:r>
            <a:endParaRPr lang="es-C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5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237040A-5FD8-4E8A-90B9-77D04A09A90D}"/>
              </a:ext>
            </a:extLst>
          </p:cNvPr>
          <p:cNvSpPr txBox="1"/>
          <p:nvPr/>
        </p:nvSpPr>
        <p:spPr>
          <a:xfrm>
            <a:off x="2415937" y="239945"/>
            <a:ext cx="8395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Problemas y Soluciones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EF6F9-75E3-4A94-AB25-71488F918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92289"/>
              </p:ext>
            </p:extLst>
          </p:nvPr>
        </p:nvGraphicFramePr>
        <p:xfrm>
          <a:off x="387864" y="1643031"/>
          <a:ext cx="11534590" cy="4345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7295">
                  <a:extLst>
                    <a:ext uri="{9D8B030D-6E8A-4147-A177-3AD203B41FA5}">
                      <a16:colId xmlns:a16="http://schemas.microsoft.com/office/drawing/2014/main" val="3526051068"/>
                    </a:ext>
                  </a:extLst>
                </a:gridCol>
                <a:gridCol w="5767295">
                  <a:extLst>
                    <a:ext uri="{9D8B030D-6E8A-4147-A177-3AD203B41FA5}">
                      <a16:colId xmlns:a16="http://schemas.microsoft.com/office/drawing/2014/main" val="3621367844"/>
                    </a:ext>
                  </a:extLst>
                </a:gridCol>
              </a:tblGrid>
              <a:tr h="832402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Problemas Encontrados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Soluciones Propuestas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722111"/>
                  </a:ext>
                </a:extLst>
              </a:tr>
              <a:tr h="832402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La dirección IP ingresada no es correcta.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Verifica que la IP proporcionada para el robot Ada sea correcta.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33334"/>
                  </a:ext>
                </a:extLst>
              </a:tr>
              <a:tr h="1015782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La red </a:t>
                      </a:r>
                      <a:r>
                        <a:rPr lang="es-CL" sz="2000" dirty="0" err="1"/>
                        <a:t>Wi</a:t>
                      </a:r>
                      <a:r>
                        <a:rPr lang="es-CL" sz="2000" dirty="0"/>
                        <a:t>-Fi del robot no coincide con la red conectada al servidor.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Asegurarse de que la red </a:t>
                      </a:r>
                      <a:r>
                        <a:rPr lang="es-CL" sz="2000" dirty="0" err="1"/>
                        <a:t>Wi</a:t>
                      </a:r>
                      <a:r>
                        <a:rPr lang="es-CL" sz="2000" dirty="0"/>
                        <a:t>-Fi coincida exactamente con la red a la que está conectada al servidor.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15315"/>
                  </a:ext>
                </a:extLst>
              </a:tr>
              <a:tr h="832402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La batería del robot se descarga durante la ejecución del código.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Antes de ejecutar el código, asegurarse que la batería del robot esté cargada completamente.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169002"/>
                  </a:ext>
                </a:extLst>
              </a:tr>
              <a:tr h="832402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Durante la ejecución, el robot presenta bloqueos y no responde las instrucciones.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Reinicia el robot y el servidor para resolver problemas temporales para evitar bloqueos.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42097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636B1E5-511F-4573-97CA-96CFA7E34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82" y="160741"/>
            <a:ext cx="1246555" cy="14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987F59D-0B4B-4FA3-B8F1-5FFF78B37868}"/>
              </a:ext>
            </a:extLst>
          </p:cNvPr>
          <p:cNvSpPr txBox="1"/>
          <p:nvPr/>
        </p:nvSpPr>
        <p:spPr>
          <a:xfrm>
            <a:off x="785074" y="1901302"/>
            <a:ext cx="4548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800" dirty="0">
                <a:solidFill>
                  <a:schemeClr val="bg1"/>
                </a:solidFill>
                <a:latin typeface="Impact" panose="020B0806030902050204" pitchFamily="34" charset="0"/>
              </a:rPr>
              <a:t>Versión</a:t>
            </a:r>
          </a:p>
          <a:p>
            <a:pPr algn="r"/>
            <a:r>
              <a:rPr lang="es-MX" sz="8800" dirty="0">
                <a:solidFill>
                  <a:schemeClr val="bg1"/>
                </a:solidFill>
                <a:latin typeface="Impact" panose="020B0806030902050204" pitchFamily="34" charset="0"/>
              </a:rPr>
              <a:t>Beta</a:t>
            </a:r>
            <a:endParaRPr lang="es-CL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99D864-7781-4F9E-95CD-925CA2F8E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9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B79A88-4CB1-47C0-8E3D-4D07021C9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1F94F15-548F-48F2-9DD2-C637C6DD49F4}"/>
              </a:ext>
            </a:extLst>
          </p:cNvPr>
          <p:cNvSpPr txBox="1"/>
          <p:nvPr/>
        </p:nvSpPr>
        <p:spPr>
          <a:xfrm>
            <a:off x="6710745" y="2028616"/>
            <a:ext cx="4548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>
                <a:solidFill>
                  <a:schemeClr val="bg1"/>
                </a:solidFill>
                <a:latin typeface="Impact" panose="020B0806030902050204" pitchFamily="34" charset="0"/>
              </a:rPr>
              <a:t>Primera</a:t>
            </a:r>
          </a:p>
          <a:p>
            <a:r>
              <a:rPr lang="es-MX" sz="8800" dirty="0">
                <a:solidFill>
                  <a:schemeClr val="bg1"/>
                </a:solidFill>
                <a:latin typeface="Impact" panose="020B0806030902050204" pitchFamily="34" charset="0"/>
              </a:rPr>
              <a:t>Versión</a:t>
            </a:r>
            <a:endParaRPr lang="es-CL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ECFEA7D-B07A-4B66-8514-691FB37EC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E43EDE-3F5B-4C38-83DE-AEE44D677EAB}"/>
              </a:ext>
            </a:extLst>
          </p:cNvPr>
          <p:cNvSpPr txBox="1"/>
          <p:nvPr/>
        </p:nvSpPr>
        <p:spPr>
          <a:xfrm>
            <a:off x="785074" y="2028616"/>
            <a:ext cx="4548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800" dirty="0">
                <a:solidFill>
                  <a:schemeClr val="bg1"/>
                </a:solidFill>
                <a:latin typeface="Impact" panose="020B0806030902050204" pitchFamily="34" charset="0"/>
              </a:rPr>
              <a:t>Segunda</a:t>
            </a:r>
          </a:p>
          <a:p>
            <a:pPr algn="r"/>
            <a:r>
              <a:rPr lang="es-CL" sz="8800" dirty="0">
                <a:solidFill>
                  <a:schemeClr val="bg1"/>
                </a:solidFill>
                <a:latin typeface="Impact" panose="020B0806030902050204" pitchFamily="34" charset="0"/>
              </a:rPr>
              <a:t>Versión</a:t>
            </a:r>
          </a:p>
        </p:txBody>
      </p:sp>
    </p:spTree>
    <p:extLst>
      <p:ext uri="{BB962C8B-B14F-4D97-AF65-F5344CB8AC3E}">
        <p14:creationId xmlns:p14="http://schemas.microsoft.com/office/powerpoint/2010/main" val="37273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397A1F0-5F5A-486C-BB63-A83F684F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30B040-0EB2-49FB-8019-6FBE1D338BB8}"/>
              </a:ext>
            </a:extLst>
          </p:cNvPr>
          <p:cNvSpPr txBox="1"/>
          <p:nvPr/>
        </p:nvSpPr>
        <p:spPr>
          <a:xfrm>
            <a:off x="6781865" y="2028616"/>
            <a:ext cx="4548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dirty="0">
                <a:solidFill>
                  <a:schemeClr val="bg1"/>
                </a:solidFill>
                <a:latin typeface="Impact" panose="020B0806030902050204" pitchFamily="34" charset="0"/>
              </a:rPr>
              <a:t>Tercera Versión</a:t>
            </a:r>
          </a:p>
        </p:txBody>
      </p:sp>
    </p:spTree>
    <p:extLst>
      <p:ext uri="{BB962C8B-B14F-4D97-AF65-F5344CB8AC3E}">
        <p14:creationId xmlns:p14="http://schemas.microsoft.com/office/powerpoint/2010/main" val="31898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5544 Set Base LEGO® Mindstorms® Education EV3 - Bricks Store - MEXICO  TIENDA LEGO® Y LEGO® Education, JUGUETES LEGO ROBOTICA EN MEXICO">
            <a:extLst>
              <a:ext uri="{FF2B5EF4-FFF2-40B4-BE49-F238E27FC236}">
                <a16:creationId xmlns:a16="http://schemas.microsoft.com/office/drawing/2014/main" id="{BE437249-BFCC-46DC-9105-6AD353CE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51" y="-22416"/>
            <a:ext cx="6866965" cy="68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CF158ACB-C02D-4D42-9B65-EFB30CD61B92}"/>
              </a:ext>
            </a:extLst>
          </p:cNvPr>
          <p:cNvSpPr/>
          <p:nvPr/>
        </p:nvSpPr>
        <p:spPr>
          <a:xfrm>
            <a:off x="2267050" y="-22415"/>
            <a:ext cx="8253312" cy="6866966"/>
          </a:xfrm>
          <a:custGeom>
            <a:avLst/>
            <a:gdLst>
              <a:gd name="connsiteX0" fmla="*/ 2506626 w 8253312"/>
              <a:gd name="connsiteY0" fmla="*/ 0 h 6866966"/>
              <a:gd name="connsiteX1" fmla="*/ 8253312 w 8253312"/>
              <a:gd name="connsiteY1" fmla="*/ 0 h 6866966"/>
              <a:gd name="connsiteX2" fmla="*/ 8253312 w 8253312"/>
              <a:gd name="connsiteY2" fmla="*/ 6866966 h 6866966"/>
              <a:gd name="connsiteX3" fmla="*/ 2506626 w 8253312"/>
              <a:gd name="connsiteY3" fmla="*/ 6866966 h 6866966"/>
              <a:gd name="connsiteX4" fmla="*/ 0 w 8253312"/>
              <a:gd name="connsiteY4" fmla="*/ 3433483 h 6866966"/>
              <a:gd name="connsiteX5" fmla="*/ 2506626 w 8253312"/>
              <a:gd name="connsiteY5" fmla="*/ 0 h 68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3312" h="6866966">
                <a:moveTo>
                  <a:pt x="2506626" y="0"/>
                </a:moveTo>
                <a:lnTo>
                  <a:pt x="8253312" y="0"/>
                </a:lnTo>
                <a:lnTo>
                  <a:pt x="8253312" y="6866966"/>
                </a:lnTo>
                <a:lnTo>
                  <a:pt x="2506626" y="6866966"/>
                </a:lnTo>
                <a:lnTo>
                  <a:pt x="0" y="3433483"/>
                </a:lnTo>
                <a:lnTo>
                  <a:pt x="25066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>
              <a:solidFill>
                <a:srgbClr val="FFCC00"/>
              </a:solidFill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53569F8-5E1F-4A33-BAF9-E5BD055A923D}"/>
              </a:ext>
            </a:extLst>
          </p:cNvPr>
          <p:cNvSpPr/>
          <p:nvPr/>
        </p:nvSpPr>
        <p:spPr>
          <a:xfrm>
            <a:off x="3378250" y="-22415"/>
            <a:ext cx="8253312" cy="6866966"/>
          </a:xfrm>
          <a:custGeom>
            <a:avLst/>
            <a:gdLst>
              <a:gd name="connsiteX0" fmla="*/ 2506626 w 8253312"/>
              <a:gd name="connsiteY0" fmla="*/ 0 h 6866966"/>
              <a:gd name="connsiteX1" fmla="*/ 8253312 w 8253312"/>
              <a:gd name="connsiteY1" fmla="*/ 0 h 6866966"/>
              <a:gd name="connsiteX2" fmla="*/ 8253312 w 8253312"/>
              <a:gd name="connsiteY2" fmla="*/ 6866966 h 6866966"/>
              <a:gd name="connsiteX3" fmla="*/ 2506626 w 8253312"/>
              <a:gd name="connsiteY3" fmla="*/ 6866966 h 6866966"/>
              <a:gd name="connsiteX4" fmla="*/ 0 w 8253312"/>
              <a:gd name="connsiteY4" fmla="*/ 3433483 h 6866966"/>
              <a:gd name="connsiteX5" fmla="*/ 2506626 w 8253312"/>
              <a:gd name="connsiteY5" fmla="*/ 0 h 68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3312" h="6866966">
                <a:moveTo>
                  <a:pt x="2506626" y="0"/>
                </a:moveTo>
                <a:lnTo>
                  <a:pt x="8253312" y="0"/>
                </a:lnTo>
                <a:lnTo>
                  <a:pt x="8253312" y="6866966"/>
                </a:lnTo>
                <a:lnTo>
                  <a:pt x="2506626" y="6866966"/>
                </a:lnTo>
                <a:lnTo>
                  <a:pt x="0" y="3433483"/>
                </a:lnTo>
                <a:lnTo>
                  <a:pt x="25066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9198EDF-DD5A-44AA-8369-4FFC6D6EE1E6}"/>
              </a:ext>
            </a:extLst>
          </p:cNvPr>
          <p:cNvSpPr/>
          <p:nvPr/>
        </p:nvSpPr>
        <p:spPr>
          <a:xfrm>
            <a:off x="4344748" y="-4483"/>
            <a:ext cx="7351078" cy="6866966"/>
          </a:xfrm>
          <a:custGeom>
            <a:avLst/>
            <a:gdLst>
              <a:gd name="connsiteX0" fmla="*/ 2506626 w 7351078"/>
              <a:gd name="connsiteY0" fmla="*/ 0 h 6866966"/>
              <a:gd name="connsiteX1" fmla="*/ 7351078 w 7351078"/>
              <a:gd name="connsiteY1" fmla="*/ 0 h 6866966"/>
              <a:gd name="connsiteX2" fmla="*/ 7351078 w 7351078"/>
              <a:gd name="connsiteY2" fmla="*/ 6866966 h 6866966"/>
              <a:gd name="connsiteX3" fmla="*/ 2506626 w 7351078"/>
              <a:gd name="connsiteY3" fmla="*/ 6866966 h 6866966"/>
              <a:gd name="connsiteX4" fmla="*/ 0 w 7351078"/>
              <a:gd name="connsiteY4" fmla="*/ 3433483 h 6866966"/>
              <a:gd name="connsiteX5" fmla="*/ 2506626 w 7351078"/>
              <a:gd name="connsiteY5" fmla="*/ 0 h 68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1078" h="6866966">
                <a:moveTo>
                  <a:pt x="2506626" y="0"/>
                </a:moveTo>
                <a:lnTo>
                  <a:pt x="7351078" y="0"/>
                </a:lnTo>
                <a:lnTo>
                  <a:pt x="7351078" y="6866966"/>
                </a:lnTo>
                <a:lnTo>
                  <a:pt x="2506626" y="6866966"/>
                </a:lnTo>
                <a:lnTo>
                  <a:pt x="0" y="3433483"/>
                </a:lnTo>
                <a:lnTo>
                  <a:pt x="2506626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D0C51F-EB60-498B-A251-BB71A0D01427}"/>
              </a:ext>
            </a:extLst>
          </p:cNvPr>
          <p:cNvSpPr txBox="1"/>
          <p:nvPr/>
        </p:nvSpPr>
        <p:spPr>
          <a:xfrm>
            <a:off x="6546647" y="2675935"/>
            <a:ext cx="5117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>
                <a:solidFill>
                  <a:schemeClr val="bg1"/>
                </a:solidFill>
                <a:latin typeface="Impact" panose="020B0806030902050204" pitchFamily="34" charset="0"/>
              </a:rPr>
              <a:t>Conclusión</a:t>
            </a:r>
            <a:endParaRPr lang="es-CL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8BD2CEC-AC5D-4FD1-A0E7-BA34DCC7C5FA}"/>
              </a:ext>
            </a:extLst>
          </p:cNvPr>
          <p:cNvSpPr/>
          <p:nvPr/>
        </p:nvSpPr>
        <p:spPr>
          <a:xfrm>
            <a:off x="6514515" y="2636592"/>
            <a:ext cx="4972345" cy="124848"/>
          </a:xfrm>
          <a:prstGeom prst="rect">
            <a:avLst/>
          </a:prstGeom>
          <a:solidFill>
            <a:srgbClr val="D7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54B77C-D12C-481D-B73B-AEC2D0D4D605}"/>
              </a:ext>
            </a:extLst>
          </p:cNvPr>
          <p:cNvSpPr/>
          <p:nvPr/>
        </p:nvSpPr>
        <p:spPr>
          <a:xfrm>
            <a:off x="6596077" y="3874526"/>
            <a:ext cx="4890783" cy="124848"/>
          </a:xfrm>
          <a:prstGeom prst="rect">
            <a:avLst/>
          </a:prstGeom>
          <a:solidFill>
            <a:srgbClr val="EB6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0E320877-AB11-4A12-90B7-9E367535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3" t="16768" r="5130" b="17526"/>
          <a:stretch/>
        </p:blipFill>
        <p:spPr>
          <a:xfrm>
            <a:off x="6269846" y="1149926"/>
            <a:ext cx="5270424" cy="4506166"/>
          </a:xfrm>
          <a:custGeom>
            <a:avLst/>
            <a:gdLst/>
            <a:ahLst/>
            <a:cxnLst/>
            <a:rect l="l" t="t" r="r" b="b"/>
            <a:pathLst>
              <a:path w="5270424" h="4506166">
                <a:moveTo>
                  <a:pt x="366452" y="3622853"/>
                </a:moveTo>
                <a:cubicBezTo>
                  <a:pt x="337132" y="3834800"/>
                  <a:pt x="318719" y="3989768"/>
                  <a:pt x="311213" y="4087755"/>
                </a:cubicBezTo>
                <a:lnTo>
                  <a:pt x="410293" y="4087755"/>
                </a:lnTo>
                <a:cubicBezTo>
                  <a:pt x="395729" y="3962385"/>
                  <a:pt x="381116" y="3807417"/>
                  <a:pt x="366452" y="3622853"/>
                </a:cubicBezTo>
                <a:close/>
                <a:moveTo>
                  <a:pt x="4191881" y="3540127"/>
                </a:moveTo>
                <a:cubicBezTo>
                  <a:pt x="4176840" y="3540127"/>
                  <a:pt x="4165332" y="3545939"/>
                  <a:pt x="4157356" y="3557561"/>
                </a:cubicBezTo>
                <a:cubicBezTo>
                  <a:pt x="4149379" y="3569184"/>
                  <a:pt x="4145391" y="3603482"/>
                  <a:pt x="4145391" y="3660455"/>
                </a:cubicBezTo>
                <a:lnTo>
                  <a:pt x="4145391" y="4177317"/>
                </a:lnTo>
                <a:cubicBezTo>
                  <a:pt x="4145391" y="4241582"/>
                  <a:pt x="4148012" y="4281236"/>
                  <a:pt x="4153253" y="4296277"/>
                </a:cubicBezTo>
                <a:cubicBezTo>
                  <a:pt x="4158495" y="4311318"/>
                  <a:pt x="4170687" y="4318838"/>
                  <a:pt x="4189830" y="4318838"/>
                </a:cubicBezTo>
                <a:cubicBezTo>
                  <a:pt x="4209429" y="4318838"/>
                  <a:pt x="4221963" y="4310178"/>
                  <a:pt x="4227432" y="4292858"/>
                </a:cubicBezTo>
                <a:cubicBezTo>
                  <a:pt x="4232902" y="4275538"/>
                  <a:pt x="4235636" y="4234290"/>
                  <a:pt x="4235636" y="4169112"/>
                </a:cubicBezTo>
                <a:lnTo>
                  <a:pt x="4235636" y="3660455"/>
                </a:lnTo>
                <a:cubicBezTo>
                  <a:pt x="4235636" y="3608951"/>
                  <a:pt x="4232788" y="3576021"/>
                  <a:pt x="4227090" y="3561663"/>
                </a:cubicBezTo>
                <a:cubicBezTo>
                  <a:pt x="4221393" y="3547306"/>
                  <a:pt x="4209656" y="3540127"/>
                  <a:pt x="4191881" y="3540127"/>
                </a:cubicBezTo>
                <a:close/>
                <a:moveTo>
                  <a:pt x="4627766" y="3376044"/>
                </a:moveTo>
                <a:lnTo>
                  <a:pt x="4868421" y="3376044"/>
                </a:lnTo>
                <a:lnTo>
                  <a:pt x="5029769" y="3874447"/>
                </a:lnTo>
                <a:lnTo>
                  <a:pt x="5029769" y="3376044"/>
                </a:lnTo>
                <a:lnTo>
                  <a:pt x="5270424" y="3376044"/>
                </a:lnTo>
                <a:lnTo>
                  <a:pt x="5270424" y="4482921"/>
                </a:lnTo>
                <a:lnTo>
                  <a:pt x="5018146" y="4482921"/>
                </a:lnTo>
                <a:lnTo>
                  <a:pt x="4868421" y="3979733"/>
                </a:lnTo>
                <a:lnTo>
                  <a:pt x="4868421" y="4482921"/>
                </a:lnTo>
                <a:lnTo>
                  <a:pt x="4627766" y="4482921"/>
                </a:lnTo>
                <a:close/>
                <a:moveTo>
                  <a:pt x="3465716" y="3376044"/>
                </a:moveTo>
                <a:lnTo>
                  <a:pt x="3753545" y="3376044"/>
                </a:lnTo>
                <a:lnTo>
                  <a:pt x="3753545" y="4482921"/>
                </a:lnTo>
                <a:lnTo>
                  <a:pt x="3465716" y="4482921"/>
                </a:lnTo>
                <a:close/>
                <a:moveTo>
                  <a:pt x="1932191" y="3376044"/>
                </a:moveTo>
                <a:lnTo>
                  <a:pt x="2172846" y="3376044"/>
                </a:lnTo>
                <a:lnTo>
                  <a:pt x="2334194" y="3874447"/>
                </a:lnTo>
                <a:lnTo>
                  <a:pt x="2334194" y="3376044"/>
                </a:lnTo>
                <a:lnTo>
                  <a:pt x="2574850" y="3376044"/>
                </a:lnTo>
                <a:lnTo>
                  <a:pt x="2574850" y="4482921"/>
                </a:lnTo>
                <a:lnTo>
                  <a:pt x="2322572" y="4482921"/>
                </a:lnTo>
                <a:lnTo>
                  <a:pt x="2172846" y="3979733"/>
                </a:lnTo>
                <a:lnTo>
                  <a:pt x="2172846" y="4482921"/>
                </a:lnTo>
                <a:lnTo>
                  <a:pt x="1932191" y="4482921"/>
                </a:lnTo>
                <a:close/>
                <a:moveTo>
                  <a:pt x="1351166" y="3376044"/>
                </a:moveTo>
                <a:lnTo>
                  <a:pt x="1831109" y="3376044"/>
                </a:lnTo>
                <a:lnTo>
                  <a:pt x="1831109" y="3597556"/>
                </a:lnTo>
                <a:lnTo>
                  <a:pt x="1638995" y="3597556"/>
                </a:lnTo>
                <a:lnTo>
                  <a:pt x="1638995" y="3807446"/>
                </a:lnTo>
                <a:lnTo>
                  <a:pt x="1818803" y="3807446"/>
                </a:lnTo>
                <a:lnTo>
                  <a:pt x="1818803" y="4018019"/>
                </a:lnTo>
                <a:lnTo>
                  <a:pt x="1638995" y="4018019"/>
                </a:lnTo>
                <a:lnTo>
                  <a:pt x="1638995" y="4261409"/>
                </a:lnTo>
                <a:lnTo>
                  <a:pt x="1850252" y="4261409"/>
                </a:lnTo>
                <a:lnTo>
                  <a:pt x="1850252" y="4482921"/>
                </a:lnTo>
                <a:lnTo>
                  <a:pt x="1351166" y="4482921"/>
                </a:lnTo>
                <a:close/>
                <a:moveTo>
                  <a:pt x="654241" y="3376044"/>
                </a:moveTo>
                <a:lnTo>
                  <a:pt x="1283226" y="3376044"/>
                </a:lnTo>
                <a:lnTo>
                  <a:pt x="1283226" y="3597556"/>
                </a:lnTo>
                <a:lnTo>
                  <a:pt x="1112306" y="3597556"/>
                </a:lnTo>
                <a:lnTo>
                  <a:pt x="1112306" y="4482921"/>
                </a:lnTo>
                <a:lnTo>
                  <a:pt x="824478" y="4482921"/>
                </a:lnTo>
                <a:lnTo>
                  <a:pt x="824478" y="3597556"/>
                </a:lnTo>
                <a:lnTo>
                  <a:pt x="654241" y="3597556"/>
                </a:lnTo>
                <a:close/>
                <a:moveTo>
                  <a:pt x="146820" y="3376044"/>
                </a:moveTo>
                <a:lnTo>
                  <a:pt x="562839" y="3376044"/>
                </a:lnTo>
                <a:lnTo>
                  <a:pt x="727435" y="4482921"/>
                </a:lnTo>
                <a:lnTo>
                  <a:pt x="433282" y="4482921"/>
                </a:lnTo>
                <a:lnTo>
                  <a:pt x="417835" y="4283970"/>
                </a:lnTo>
                <a:lnTo>
                  <a:pt x="314877" y="4283970"/>
                </a:lnTo>
                <a:lnTo>
                  <a:pt x="297571" y="4482921"/>
                </a:lnTo>
                <a:lnTo>
                  <a:pt x="0" y="4482921"/>
                </a:lnTo>
                <a:close/>
                <a:moveTo>
                  <a:pt x="4190514" y="3352799"/>
                </a:moveTo>
                <a:cubicBezTo>
                  <a:pt x="4249766" y="3352799"/>
                  <a:pt x="4302979" y="3362485"/>
                  <a:pt x="4350153" y="3381856"/>
                </a:cubicBezTo>
                <a:cubicBezTo>
                  <a:pt x="4397326" y="3401227"/>
                  <a:pt x="4435271" y="3430283"/>
                  <a:pt x="4463986" y="3469025"/>
                </a:cubicBezTo>
                <a:cubicBezTo>
                  <a:pt x="4492700" y="3507767"/>
                  <a:pt x="4509792" y="3549927"/>
                  <a:pt x="4515262" y="3595505"/>
                </a:cubicBezTo>
                <a:cubicBezTo>
                  <a:pt x="4520731" y="3641084"/>
                  <a:pt x="4523466" y="3720847"/>
                  <a:pt x="4523466" y="3834793"/>
                </a:cubicBezTo>
                <a:lnTo>
                  <a:pt x="4523466" y="4024172"/>
                </a:lnTo>
                <a:cubicBezTo>
                  <a:pt x="4523466" y="4135384"/>
                  <a:pt x="4520844" y="4214121"/>
                  <a:pt x="4515603" y="4260384"/>
                </a:cubicBezTo>
                <a:cubicBezTo>
                  <a:pt x="4510362" y="4306646"/>
                  <a:pt x="4493954" y="4348920"/>
                  <a:pt x="4466378" y="4387206"/>
                </a:cubicBezTo>
                <a:cubicBezTo>
                  <a:pt x="4438803" y="4425492"/>
                  <a:pt x="4401542" y="4454890"/>
                  <a:pt x="4354596" y="4475401"/>
                </a:cubicBezTo>
                <a:cubicBezTo>
                  <a:pt x="4307651" y="4495911"/>
                  <a:pt x="4252956" y="4506166"/>
                  <a:pt x="4190514" y="4506166"/>
                </a:cubicBezTo>
                <a:cubicBezTo>
                  <a:pt x="4131262" y="4506166"/>
                  <a:pt x="4078048" y="4496481"/>
                  <a:pt x="4030875" y="4477110"/>
                </a:cubicBezTo>
                <a:cubicBezTo>
                  <a:pt x="3983701" y="4457739"/>
                  <a:pt x="3945756" y="4428683"/>
                  <a:pt x="3917042" y="4389941"/>
                </a:cubicBezTo>
                <a:cubicBezTo>
                  <a:pt x="3888328" y="4351199"/>
                  <a:pt x="3871236" y="4309039"/>
                  <a:pt x="3865766" y="4263460"/>
                </a:cubicBezTo>
                <a:cubicBezTo>
                  <a:pt x="3860297" y="4217881"/>
                  <a:pt x="3857562" y="4138119"/>
                  <a:pt x="3857562" y="4024172"/>
                </a:cubicBezTo>
                <a:lnTo>
                  <a:pt x="3857562" y="3834793"/>
                </a:lnTo>
                <a:cubicBezTo>
                  <a:pt x="3857562" y="3723581"/>
                  <a:pt x="3860183" y="3644844"/>
                  <a:pt x="3865424" y="3598582"/>
                </a:cubicBezTo>
                <a:cubicBezTo>
                  <a:pt x="3870666" y="3552320"/>
                  <a:pt x="3887074" y="3510046"/>
                  <a:pt x="3914649" y="3471759"/>
                </a:cubicBezTo>
                <a:cubicBezTo>
                  <a:pt x="3942224" y="3433473"/>
                  <a:pt x="3979485" y="3404075"/>
                  <a:pt x="4026431" y="3383565"/>
                </a:cubicBezTo>
                <a:cubicBezTo>
                  <a:pt x="4073377" y="3363054"/>
                  <a:pt x="4128071" y="3352799"/>
                  <a:pt x="4190514" y="3352799"/>
                </a:cubicBezTo>
                <a:close/>
                <a:moveTo>
                  <a:pt x="3021674" y="3352799"/>
                </a:moveTo>
                <a:cubicBezTo>
                  <a:pt x="3106450" y="3352799"/>
                  <a:pt x="3176413" y="3369186"/>
                  <a:pt x="3231563" y="3401960"/>
                </a:cubicBezTo>
                <a:cubicBezTo>
                  <a:pt x="3286713" y="3434734"/>
                  <a:pt x="3322948" y="3475586"/>
                  <a:pt x="3340268" y="3524515"/>
                </a:cubicBezTo>
                <a:cubicBezTo>
                  <a:pt x="3357588" y="3573445"/>
                  <a:pt x="3366248" y="3649570"/>
                  <a:pt x="3366248" y="3752891"/>
                </a:cubicBezTo>
                <a:lnTo>
                  <a:pt x="3366248" y="3858038"/>
                </a:lnTo>
                <a:lnTo>
                  <a:pt x="3078419" y="3858038"/>
                </a:lnTo>
                <a:lnTo>
                  <a:pt x="3078419" y="3665658"/>
                </a:lnTo>
                <a:cubicBezTo>
                  <a:pt x="3078419" y="3609717"/>
                  <a:pt x="3075342" y="3574810"/>
                  <a:pt x="3069189" y="3560937"/>
                </a:cubicBezTo>
                <a:cubicBezTo>
                  <a:pt x="3063036" y="3547064"/>
                  <a:pt x="3049476" y="3540127"/>
                  <a:pt x="3028510" y="3540127"/>
                </a:cubicBezTo>
                <a:cubicBezTo>
                  <a:pt x="3004809" y="3540127"/>
                  <a:pt x="2989768" y="3548559"/>
                  <a:pt x="2983388" y="3565424"/>
                </a:cubicBezTo>
                <a:cubicBezTo>
                  <a:pt x="2977006" y="3582288"/>
                  <a:pt x="2973816" y="3618751"/>
                  <a:pt x="2973816" y="3674812"/>
                </a:cubicBezTo>
                <a:lnTo>
                  <a:pt x="2973816" y="4188939"/>
                </a:lnTo>
                <a:cubicBezTo>
                  <a:pt x="2973816" y="4242722"/>
                  <a:pt x="2977006" y="4277817"/>
                  <a:pt x="2983388" y="4294226"/>
                </a:cubicBezTo>
                <a:cubicBezTo>
                  <a:pt x="2989768" y="4310634"/>
                  <a:pt x="3004126" y="4318838"/>
                  <a:pt x="3026459" y="4318838"/>
                </a:cubicBezTo>
                <a:cubicBezTo>
                  <a:pt x="3047881" y="4318838"/>
                  <a:pt x="3061896" y="4310614"/>
                  <a:pt x="3068506" y="4294167"/>
                </a:cubicBezTo>
                <a:cubicBezTo>
                  <a:pt x="3075114" y="4277720"/>
                  <a:pt x="3078419" y="4239111"/>
                  <a:pt x="3078419" y="4178342"/>
                </a:cubicBezTo>
                <a:lnTo>
                  <a:pt x="3078419" y="4039213"/>
                </a:lnTo>
                <a:lnTo>
                  <a:pt x="3366248" y="4039213"/>
                </a:lnTo>
                <a:lnTo>
                  <a:pt x="3366248" y="4082349"/>
                </a:lnTo>
                <a:cubicBezTo>
                  <a:pt x="3366248" y="4196915"/>
                  <a:pt x="3358158" y="4278163"/>
                  <a:pt x="3341977" y="4326092"/>
                </a:cubicBezTo>
                <a:cubicBezTo>
                  <a:pt x="3325797" y="4374021"/>
                  <a:pt x="3290018" y="4416015"/>
                  <a:pt x="3234640" y="4452076"/>
                </a:cubicBezTo>
                <a:cubicBezTo>
                  <a:pt x="3179262" y="4488136"/>
                  <a:pt x="3111008" y="4506166"/>
                  <a:pt x="3029878" y="4506166"/>
                </a:cubicBezTo>
                <a:cubicBezTo>
                  <a:pt x="2945557" y="4506166"/>
                  <a:pt x="2876050" y="4490897"/>
                  <a:pt x="2821356" y="4460360"/>
                </a:cubicBezTo>
                <a:cubicBezTo>
                  <a:pt x="2766661" y="4429822"/>
                  <a:pt x="2730426" y="4387548"/>
                  <a:pt x="2712650" y="4333537"/>
                </a:cubicBezTo>
                <a:cubicBezTo>
                  <a:pt x="2694875" y="4279527"/>
                  <a:pt x="2685987" y="4198283"/>
                  <a:pt x="2685987" y="4089806"/>
                </a:cubicBezTo>
                <a:lnTo>
                  <a:pt x="2685987" y="3766425"/>
                </a:lnTo>
                <a:cubicBezTo>
                  <a:pt x="2685987" y="3686663"/>
                  <a:pt x="2688722" y="3626841"/>
                  <a:pt x="2694191" y="3586959"/>
                </a:cubicBezTo>
                <a:cubicBezTo>
                  <a:pt x="2699660" y="3547078"/>
                  <a:pt x="2715955" y="3508678"/>
                  <a:pt x="2743074" y="3471759"/>
                </a:cubicBezTo>
                <a:cubicBezTo>
                  <a:pt x="2770194" y="3434841"/>
                  <a:pt x="2807796" y="3405784"/>
                  <a:pt x="2855881" y="3384590"/>
                </a:cubicBezTo>
                <a:cubicBezTo>
                  <a:pt x="2903967" y="3363396"/>
                  <a:pt x="2959231" y="3352799"/>
                  <a:pt x="3021674" y="3352799"/>
                </a:cubicBezTo>
                <a:close/>
                <a:moveTo>
                  <a:pt x="4179575" y="3155900"/>
                </a:moveTo>
                <a:lnTo>
                  <a:pt x="4422964" y="3155900"/>
                </a:lnTo>
                <a:lnTo>
                  <a:pt x="4198034" y="3341177"/>
                </a:lnTo>
                <a:lnTo>
                  <a:pt x="4059247" y="3341177"/>
                </a:lnTo>
                <a:close/>
                <a:moveTo>
                  <a:pt x="1819970" y="1889024"/>
                </a:moveTo>
                <a:lnTo>
                  <a:pt x="1819970" y="2135148"/>
                </a:lnTo>
                <a:cubicBezTo>
                  <a:pt x="1852331" y="2135148"/>
                  <a:pt x="1875007" y="2130704"/>
                  <a:pt x="1887996" y="2121816"/>
                </a:cubicBezTo>
                <a:cubicBezTo>
                  <a:pt x="1900986" y="2112929"/>
                  <a:pt x="1907481" y="2084100"/>
                  <a:pt x="1907481" y="2035331"/>
                </a:cubicBezTo>
                <a:lnTo>
                  <a:pt x="1907481" y="1974484"/>
                </a:lnTo>
                <a:cubicBezTo>
                  <a:pt x="1907481" y="1939388"/>
                  <a:pt x="1901214" y="1916371"/>
                  <a:pt x="1888680" y="1905432"/>
                </a:cubicBezTo>
                <a:cubicBezTo>
                  <a:pt x="1876146" y="1894493"/>
                  <a:pt x="1853243" y="1889024"/>
                  <a:pt x="1819970" y="1889024"/>
                </a:cubicBezTo>
                <a:close/>
                <a:moveTo>
                  <a:pt x="353120" y="1889024"/>
                </a:moveTo>
                <a:lnTo>
                  <a:pt x="353120" y="2170699"/>
                </a:lnTo>
                <a:cubicBezTo>
                  <a:pt x="361324" y="2171155"/>
                  <a:pt x="368389" y="2171383"/>
                  <a:pt x="374314" y="2171383"/>
                </a:cubicBezTo>
                <a:cubicBezTo>
                  <a:pt x="400750" y="2171383"/>
                  <a:pt x="419095" y="2164888"/>
                  <a:pt x="429350" y="2151898"/>
                </a:cubicBezTo>
                <a:cubicBezTo>
                  <a:pt x="439606" y="2138908"/>
                  <a:pt x="444733" y="2111903"/>
                  <a:pt x="444733" y="2070883"/>
                </a:cubicBezTo>
                <a:lnTo>
                  <a:pt x="444733" y="1979953"/>
                </a:lnTo>
                <a:cubicBezTo>
                  <a:pt x="444733" y="1942123"/>
                  <a:pt x="438808" y="1917510"/>
                  <a:pt x="426958" y="1906116"/>
                </a:cubicBezTo>
                <a:cubicBezTo>
                  <a:pt x="415107" y="1894721"/>
                  <a:pt x="390495" y="1889024"/>
                  <a:pt x="353120" y="1889024"/>
                </a:cubicBezTo>
                <a:close/>
                <a:moveTo>
                  <a:pt x="1096256" y="1863728"/>
                </a:moveTo>
                <a:cubicBezTo>
                  <a:pt x="1081215" y="1863728"/>
                  <a:pt x="1069707" y="1869539"/>
                  <a:pt x="1061730" y="1881161"/>
                </a:cubicBezTo>
                <a:cubicBezTo>
                  <a:pt x="1053754" y="1892784"/>
                  <a:pt x="1049766" y="1927082"/>
                  <a:pt x="1049766" y="1984055"/>
                </a:cubicBezTo>
                <a:lnTo>
                  <a:pt x="1049766" y="2500916"/>
                </a:lnTo>
                <a:cubicBezTo>
                  <a:pt x="1049766" y="2565182"/>
                  <a:pt x="1052387" y="2604836"/>
                  <a:pt x="1057628" y="2619877"/>
                </a:cubicBezTo>
                <a:cubicBezTo>
                  <a:pt x="1062870" y="2634918"/>
                  <a:pt x="1075062" y="2642438"/>
                  <a:pt x="1094205" y="2642438"/>
                </a:cubicBezTo>
                <a:cubicBezTo>
                  <a:pt x="1113804" y="2642438"/>
                  <a:pt x="1126338" y="2633778"/>
                  <a:pt x="1131808" y="2616458"/>
                </a:cubicBezTo>
                <a:cubicBezTo>
                  <a:pt x="1137277" y="2599138"/>
                  <a:pt x="1140012" y="2557890"/>
                  <a:pt x="1140012" y="2492712"/>
                </a:cubicBezTo>
                <a:lnTo>
                  <a:pt x="1140012" y="1984055"/>
                </a:lnTo>
                <a:cubicBezTo>
                  <a:pt x="1140012" y="1932551"/>
                  <a:pt x="1137163" y="1899621"/>
                  <a:pt x="1131466" y="1885263"/>
                </a:cubicBezTo>
                <a:cubicBezTo>
                  <a:pt x="1125768" y="1870906"/>
                  <a:pt x="1114032" y="1863728"/>
                  <a:pt x="1096256" y="1863728"/>
                </a:cubicBezTo>
                <a:close/>
                <a:moveTo>
                  <a:pt x="3252064" y="1699645"/>
                </a:moveTo>
                <a:lnTo>
                  <a:pt x="3539893" y="1699645"/>
                </a:lnTo>
                <a:lnTo>
                  <a:pt x="3539893" y="2529631"/>
                </a:lnTo>
                <a:cubicBezTo>
                  <a:pt x="3539893" y="2577944"/>
                  <a:pt x="3542514" y="2608824"/>
                  <a:pt x="3547755" y="2622269"/>
                </a:cubicBezTo>
                <a:cubicBezTo>
                  <a:pt x="3552997" y="2635715"/>
                  <a:pt x="3563594" y="2642438"/>
                  <a:pt x="3579546" y="2642438"/>
                </a:cubicBezTo>
                <a:cubicBezTo>
                  <a:pt x="3597778" y="2642438"/>
                  <a:pt x="3609514" y="2635031"/>
                  <a:pt x="3614756" y="2620218"/>
                </a:cubicBezTo>
                <a:cubicBezTo>
                  <a:pt x="3619998" y="2605405"/>
                  <a:pt x="3622618" y="2570424"/>
                  <a:pt x="3622618" y="2515274"/>
                </a:cubicBezTo>
                <a:lnTo>
                  <a:pt x="3622618" y="1699645"/>
                </a:lnTo>
                <a:lnTo>
                  <a:pt x="3910447" y="1699645"/>
                </a:lnTo>
                <a:lnTo>
                  <a:pt x="3910447" y="2439385"/>
                </a:lnTo>
                <a:cubicBezTo>
                  <a:pt x="3910447" y="2523250"/>
                  <a:pt x="3907712" y="2582160"/>
                  <a:pt x="3902243" y="2616116"/>
                </a:cubicBezTo>
                <a:cubicBezTo>
                  <a:pt x="3896774" y="2650072"/>
                  <a:pt x="3880593" y="2684940"/>
                  <a:pt x="3853702" y="2720719"/>
                </a:cubicBezTo>
                <a:cubicBezTo>
                  <a:pt x="3826810" y="2756498"/>
                  <a:pt x="3791373" y="2783618"/>
                  <a:pt x="3747390" y="2802077"/>
                </a:cubicBezTo>
                <a:cubicBezTo>
                  <a:pt x="3703406" y="2820536"/>
                  <a:pt x="3651560" y="2829766"/>
                  <a:pt x="3591852" y="2829766"/>
                </a:cubicBezTo>
                <a:cubicBezTo>
                  <a:pt x="3525764" y="2829766"/>
                  <a:pt x="3467423" y="2818827"/>
                  <a:pt x="3416831" y="2796949"/>
                </a:cubicBezTo>
                <a:cubicBezTo>
                  <a:pt x="3366238" y="2775072"/>
                  <a:pt x="3328408" y="2746585"/>
                  <a:pt x="3303340" y="2711490"/>
                </a:cubicBezTo>
                <a:cubicBezTo>
                  <a:pt x="3278272" y="2676394"/>
                  <a:pt x="3263459" y="2639361"/>
                  <a:pt x="3258901" y="2600392"/>
                </a:cubicBezTo>
                <a:cubicBezTo>
                  <a:pt x="3254343" y="2561422"/>
                  <a:pt x="3252064" y="2479494"/>
                  <a:pt x="3252064" y="2354609"/>
                </a:cubicBezTo>
                <a:close/>
                <a:moveTo>
                  <a:pt x="1532141" y="1699645"/>
                </a:moveTo>
                <a:lnTo>
                  <a:pt x="1735878" y="1699645"/>
                </a:lnTo>
                <a:cubicBezTo>
                  <a:pt x="1871702" y="1699645"/>
                  <a:pt x="1963657" y="1704886"/>
                  <a:pt x="2011742" y="1715369"/>
                </a:cubicBezTo>
                <a:cubicBezTo>
                  <a:pt x="2059828" y="1725852"/>
                  <a:pt x="2099025" y="1752630"/>
                  <a:pt x="2129335" y="1795702"/>
                </a:cubicBezTo>
                <a:cubicBezTo>
                  <a:pt x="2159645" y="1838773"/>
                  <a:pt x="2174800" y="1907483"/>
                  <a:pt x="2174800" y="2001831"/>
                </a:cubicBezTo>
                <a:cubicBezTo>
                  <a:pt x="2174800" y="2087974"/>
                  <a:pt x="2164088" y="2145859"/>
                  <a:pt x="2142667" y="2175485"/>
                </a:cubicBezTo>
                <a:cubicBezTo>
                  <a:pt x="2121245" y="2205112"/>
                  <a:pt x="2079085" y="2222887"/>
                  <a:pt x="2016186" y="2228812"/>
                </a:cubicBezTo>
                <a:cubicBezTo>
                  <a:pt x="2073159" y="2242941"/>
                  <a:pt x="2111445" y="2261857"/>
                  <a:pt x="2131044" y="2285557"/>
                </a:cubicBezTo>
                <a:cubicBezTo>
                  <a:pt x="2150643" y="2309258"/>
                  <a:pt x="2162835" y="2331022"/>
                  <a:pt x="2167621" y="2350849"/>
                </a:cubicBezTo>
                <a:cubicBezTo>
                  <a:pt x="2172407" y="2370676"/>
                  <a:pt x="2174800" y="2425256"/>
                  <a:pt x="2174800" y="2514590"/>
                </a:cubicBezTo>
                <a:lnTo>
                  <a:pt x="2174800" y="2806521"/>
                </a:lnTo>
                <a:lnTo>
                  <a:pt x="1907481" y="2806521"/>
                </a:lnTo>
                <a:lnTo>
                  <a:pt x="1907481" y="2438702"/>
                </a:lnTo>
                <a:cubicBezTo>
                  <a:pt x="1907481" y="2379449"/>
                  <a:pt x="1902809" y="2342759"/>
                  <a:pt x="1893466" y="2328629"/>
                </a:cubicBezTo>
                <a:cubicBezTo>
                  <a:pt x="1884122" y="2314500"/>
                  <a:pt x="1859624" y="2307435"/>
                  <a:pt x="1819970" y="2307435"/>
                </a:cubicBezTo>
                <a:lnTo>
                  <a:pt x="1819970" y="2806521"/>
                </a:lnTo>
                <a:lnTo>
                  <a:pt x="1532141" y="2806521"/>
                </a:lnTo>
                <a:close/>
                <a:moveTo>
                  <a:pt x="65291" y="1699645"/>
                </a:moveTo>
                <a:lnTo>
                  <a:pt x="355171" y="1699645"/>
                </a:lnTo>
                <a:cubicBezTo>
                  <a:pt x="433567" y="1699645"/>
                  <a:pt x="493844" y="1705798"/>
                  <a:pt x="536004" y="1718104"/>
                </a:cubicBezTo>
                <a:cubicBezTo>
                  <a:pt x="578165" y="1730410"/>
                  <a:pt x="609842" y="1748186"/>
                  <a:pt x="631036" y="1771431"/>
                </a:cubicBezTo>
                <a:cubicBezTo>
                  <a:pt x="652230" y="1794676"/>
                  <a:pt x="666587" y="1822821"/>
                  <a:pt x="674108" y="1855865"/>
                </a:cubicBezTo>
                <a:cubicBezTo>
                  <a:pt x="681628" y="1888910"/>
                  <a:pt x="685388" y="1940072"/>
                  <a:pt x="685388" y="2009351"/>
                </a:cubicBezTo>
                <a:lnTo>
                  <a:pt x="685388" y="2105750"/>
                </a:lnTo>
                <a:cubicBezTo>
                  <a:pt x="685388" y="2176397"/>
                  <a:pt x="678096" y="2227901"/>
                  <a:pt x="663511" y="2260261"/>
                </a:cubicBezTo>
                <a:cubicBezTo>
                  <a:pt x="648925" y="2292622"/>
                  <a:pt x="622148" y="2317462"/>
                  <a:pt x="583178" y="2334782"/>
                </a:cubicBezTo>
                <a:cubicBezTo>
                  <a:pt x="544209" y="2352102"/>
                  <a:pt x="493274" y="2360762"/>
                  <a:pt x="430376" y="2360762"/>
                </a:cubicBezTo>
                <a:lnTo>
                  <a:pt x="353120" y="2360762"/>
                </a:lnTo>
                <a:lnTo>
                  <a:pt x="353120" y="2806521"/>
                </a:lnTo>
                <a:lnTo>
                  <a:pt x="65291" y="2806521"/>
                </a:lnTo>
                <a:close/>
                <a:moveTo>
                  <a:pt x="2820779" y="1676400"/>
                </a:moveTo>
                <a:cubicBezTo>
                  <a:pt x="2895528" y="1676400"/>
                  <a:pt x="2959224" y="1688478"/>
                  <a:pt x="3011867" y="1712635"/>
                </a:cubicBezTo>
                <a:cubicBezTo>
                  <a:pt x="3064510" y="1736791"/>
                  <a:pt x="3099378" y="1767215"/>
                  <a:pt x="3116470" y="1803906"/>
                </a:cubicBezTo>
                <a:cubicBezTo>
                  <a:pt x="3133562" y="1840596"/>
                  <a:pt x="3142108" y="1902925"/>
                  <a:pt x="3142108" y="1990892"/>
                </a:cubicBezTo>
                <a:lnTo>
                  <a:pt x="3142108" y="2034647"/>
                </a:lnTo>
                <a:lnTo>
                  <a:pt x="2874790" y="2034647"/>
                </a:lnTo>
                <a:lnTo>
                  <a:pt x="2874790" y="1952606"/>
                </a:lnTo>
                <a:cubicBezTo>
                  <a:pt x="2874790" y="1914320"/>
                  <a:pt x="2871371" y="1889935"/>
                  <a:pt x="2864534" y="1879452"/>
                </a:cubicBezTo>
                <a:cubicBezTo>
                  <a:pt x="2857698" y="1868969"/>
                  <a:pt x="2846303" y="1863728"/>
                  <a:pt x="2830350" y="1863728"/>
                </a:cubicBezTo>
                <a:cubicBezTo>
                  <a:pt x="2813030" y="1863728"/>
                  <a:pt x="2799926" y="1870798"/>
                  <a:pt x="2791039" y="1884938"/>
                </a:cubicBezTo>
                <a:cubicBezTo>
                  <a:pt x="2782151" y="1899078"/>
                  <a:pt x="2777707" y="1920516"/>
                  <a:pt x="2777707" y="1949252"/>
                </a:cubicBezTo>
                <a:cubicBezTo>
                  <a:pt x="2777707" y="1986192"/>
                  <a:pt x="2782703" y="2014012"/>
                  <a:pt x="2792694" y="2032714"/>
                </a:cubicBezTo>
                <a:cubicBezTo>
                  <a:pt x="2802238" y="2051415"/>
                  <a:pt x="2829350" y="2073973"/>
                  <a:pt x="2874031" y="2100387"/>
                </a:cubicBezTo>
                <a:cubicBezTo>
                  <a:pt x="3002156" y="2176433"/>
                  <a:pt x="3082856" y="2238839"/>
                  <a:pt x="3116128" y="2287608"/>
                </a:cubicBezTo>
                <a:cubicBezTo>
                  <a:pt x="3149400" y="2336378"/>
                  <a:pt x="3166037" y="2415001"/>
                  <a:pt x="3166037" y="2523478"/>
                </a:cubicBezTo>
                <a:cubicBezTo>
                  <a:pt x="3166037" y="2602329"/>
                  <a:pt x="3156807" y="2660442"/>
                  <a:pt x="3138348" y="2697816"/>
                </a:cubicBezTo>
                <a:cubicBezTo>
                  <a:pt x="3119888" y="2735190"/>
                  <a:pt x="3084223" y="2766526"/>
                  <a:pt x="3031352" y="2791822"/>
                </a:cubicBezTo>
                <a:cubicBezTo>
                  <a:pt x="2978481" y="2817118"/>
                  <a:pt x="2916950" y="2829766"/>
                  <a:pt x="2846758" y="2829766"/>
                </a:cubicBezTo>
                <a:cubicBezTo>
                  <a:pt x="2769731" y="2829766"/>
                  <a:pt x="2703984" y="2815181"/>
                  <a:pt x="2649517" y="2786011"/>
                </a:cubicBezTo>
                <a:cubicBezTo>
                  <a:pt x="2595051" y="2756840"/>
                  <a:pt x="2559386" y="2719694"/>
                  <a:pt x="2542521" y="2674571"/>
                </a:cubicBezTo>
                <a:cubicBezTo>
                  <a:pt x="2525657" y="2629448"/>
                  <a:pt x="2517225" y="2565410"/>
                  <a:pt x="2517225" y="2482457"/>
                </a:cubicBezTo>
                <a:lnTo>
                  <a:pt x="2517225" y="2409987"/>
                </a:lnTo>
                <a:lnTo>
                  <a:pt x="2784544" y="2409987"/>
                </a:lnTo>
                <a:lnTo>
                  <a:pt x="2784544" y="2544672"/>
                </a:lnTo>
                <a:cubicBezTo>
                  <a:pt x="2784544" y="2586148"/>
                  <a:pt x="2788304" y="2612812"/>
                  <a:pt x="2795824" y="2624662"/>
                </a:cubicBezTo>
                <a:cubicBezTo>
                  <a:pt x="2803345" y="2636513"/>
                  <a:pt x="2816677" y="2642438"/>
                  <a:pt x="2835820" y="2642438"/>
                </a:cubicBezTo>
                <a:cubicBezTo>
                  <a:pt x="2854963" y="2642438"/>
                  <a:pt x="2869206" y="2634918"/>
                  <a:pt x="2878550" y="2619877"/>
                </a:cubicBezTo>
                <a:cubicBezTo>
                  <a:pt x="2887893" y="2604836"/>
                  <a:pt x="2892565" y="2582502"/>
                  <a:pt x="2892565" y="2552876"/>
                </a:cubicBezTo>
                <a:cubicBezTo>
                  <a:pt x="2892565" y="2487699"/>
                  <a:pt x="2883677" y="2445083"/>
                  <a:pt x="2865902" y="2425028"/>
                </a:cubicBezTo>
                <a:cubicBezTo>
                  <a:pt x="2847670" y="2404973"/>
                  <a:pt x="2802775" y="2371473"/>
                  <a:pt x="2731217" y="2324527"/>
                </a:cubicBezTo>
                <a:cubicBezTo>
                  <a:pt x="2659658" y="2277126"/>
                  <a:pt x="2612256" y="2242714"/>
                  <a:pt x="2589012" y="2221292"/>
                </a:cubicBezTo>
                <a:cubicBezTo>
                  <a:pt x="2565766" y="2199870"/>
                  <a:pt x="2546510" y="2170244"/>
                  <a:pt x="2531240" y="2132413"/>
                </a:cubicBezTo>
                <a:cubicBezTo>
                  <a:pt x="2515972" y="2094583"/>
                  <a:pt x="2508337" y="2046270"/>
                  <a:pt x="2508337" y="1987473"/>
                </a:cubicBezTo>
                <a:cubicBezTo>
                  <a:pt x="2508337" y="1902698"/>
                  <a:pt x="2519162" y="1840711"/>
                  <a:pt x="2540812" y="1801513"/>
                </a:cubicBezTo>
                <a:cubicBezTo>
                  <a:pt x="2562462" y="1762315"/>
                  <a:pt x="2597444" y="1731664"/>
                  <a:pt x="2645757" y="1709558"/>
                </a:cubicBezTo>
                <a:cubicBezTo>
                  <a:pt x="2694070" y="1687452"/>
                  <a:pt x="2752411" y="1676400"/>
                  <a:pt x="2820779" y="1676400"/>
                </a:cubicBezTo>
                <a:close/>
                <a:moveTo>
                  <a:pt x="1094889" y="1676400"/>
                </a:moveTo>
                <a:cubicBezTo>
                  <a:pt x="1154141" y="1676400"/>
                  <a:pt x="1207354" y="1686085"/>
                  <a:pt x="1254528" y="1705456"/>
                </a:cubicBezTo>
                <a:cubicBezTo>
                  <a:pt x="1301702" y="1724827"/>
                  <a:pt x="1339646" y="1753883"/>
                  <a:pt x="1368361" y="1792625"/>
                </a:cubicBezTo>
                <a:cubicBezTo>
                  <a:pt x="1397075" y="1831367"/>
                  <a:pt x="1414167" y="1873527"/>
                  <a:pt x="1419637" y="1919106"/>
                </a:cubicBezTo>
                <a:cubicBezTo>
                  <a:pt x="1425106" y="1964684"/>
                  <a:pt x="1427841" y="2044447"/>
                  <a:pt x="1427841" y="2158393"/>
                </a:cubicBezTo>
                <a:lnTo>
                  <a:pt x="1427841" y="2347772"/>
                </a:lnTo>
                <a:cubicBezTo>
                  <a:pt x="1427841" y="2458984"/>
                  <a:pt x="1425220" y="2537721"/>
                  <a:pt x="1419978" y="2583983"/>
                </a:cubicBezTo>
                <a:cubicBezTo>
                  <a:pt x="1414737" y="2630246"/>
                  <a:pt x="1398329" y="2672520"/>
                  <a:pt x="1370753" y="2710806"/>
                </a:cubicBezTo>
                <a:cubicBezTo>
                  <a:pt x="1343178" y="2749092"/>
                  <a:pt x="1305918" y="2778490"/>
                  <a:pt x="1258972" y="2799001"/>
                </a:cubicBezTo>
                <a:cubicBezTo>
                  <a:pt x="1212026" y="2819511"/>
                  <a:pt x="1157332" y="2829766"/>
                  <a:pt x="1094889" y="2829766"/>
                </a:cubicBezTo>
                <a:cubicBezTo>
                  <a:pt x="1035637" y="2829766"/>
                  <a:pt x="982424" y="2820081"/>
                  <a:pt x="935250" y="2800710"/>
                </a:cubicBezTo>
                <a:cubicBezTo>
                  <a:pt x="888076" y="2781339"/>
                  <a:pt x="850132" y="2752282"/>
                  <a:pt x="821417" y="2713541"/>
                </a:cubicBezTo>
                <a:cubicBezTo>
                  <a:pt x="792703" y="2674799"/>
                  <a:pt x="775611" y="2632639"/>
                  <a:pt x="770141" y="2587060"/>
                </a:cubicBezTo>
                <a:cubicBezTo>
                  <a:pt x="764672" y="2541481"/>
                  <a:pt x="761937" y="2461719"/>
                  <a:pt x="761937" y="2347772"/>
                </a:cubicBezTo>
                <a:lnTo>
                  <a:pt x="761937" y="2158393"/>
                </a:lnTo>
                <a:cubicBezTo>
                  <a:pt x="761937" y="2047182"/>
                  <a:pt x="764558" y="1968444"/>
                  <a:pt x="769799" y="1922182"/>
                </a:cubicBezTo>
                <a:cubicBezTo>
                  <a:pt x="775041" y="1875920"/>
                  <a:pt x="791449" y="1833646"/>
                  <a:pt x="819024" y="1795360"/>
                </a:cubicBezTo>
                <a:cubicBezTo>
                  <a:pt x="846599" y="1757074"/>
                  <a:pt x="883860" y="1727675"/>
                  <a:pt x="930806" y="1707165"/>
                </a:cubicBezTo>
                <a:cubicBezTo>
                  <a:pt x="977752" y="1686655"/>
                  <a:pt x="1032446" y="1676400"/>
                  <a:pt x="1094889" y="1676400"/>
                </a:cubicBezTo>
                <a:close/>
                <a:moveTo>
                  <a:pt x="3776402" y="270053"/>
                </a:moveTo>
                <a:cubicBezTo>
                  <a:pt x="3747082" y="482001"/>
                  <a:pt x="3728669" y="636968"/>
                  <a:pt x="3721163" y="734955"/>
                </a:cubicBezTo>
                <a:lnTo>
                  <a:pt x="3820243" y="734955"/>
                </a:lnTo>
                <a:cubicBezTo>
                  <a:pt x="3805679" y="609585"/>
                  <a:pt x="3791066" y="454618"/>
                  <a:pt x="3776402" y="270053"/>
                </a:cubicBezTo>
                <a:close/>
                <a:moveTo>
                  <a:pt x="1890452" y="270053"/>
                </a:moveTo>
                <a:cubicBezTo>
                  <a:pt x="1861132" y="482001"/>
                  <a:pt x="1842719" y="636968"/>
                  <a:pt x="1835213" y="734955"/>
                </a:cubicBezTo>
                <a:lnTo>
                  <a:pt x="1934293" y="734955"/>
                </a:lnTo>
                <a:cubicBezTo>
                  <a:pt x="1919729" y="609585"/>
                  <a:pt x="1905115" y="454618"/>
                  <a:pt x="1890452" y="270053"/>
                </a:cubicBezTo>
                <a:close/>
                <a:moveTo>
                  <a:pt x="1124645" y="212624"/>
                </a:moveTo>
                <a:lnTo>
                  <a:pt x="1124645" y="458748"/>
                </a:lnTo>
                <a:cubicBezTo>
                  <a:pt x="1157006" y="458748"/>
                  <a:pt x="1179681" y="454304"/>
                  <a:pt x="1192671" y="445416"/>
                </a:cubicBezTo>
                <a:cubicBezTo>
                  <a:pt x="1205661" y="436529"/>
                  <a:pt x="1212156" y="407700"/>
                  <a:pt x="1212156" y="358931"/>
                </a:cubicBezTo>
                <a:lnTo>
                  <a:pt x="1212156" y="298084"/>
                </a:lnTo>
                <a:cubicBezTo>
                  <a:pt x="1212156" y="262988"/>
                  <a:pt x="1205889" y="239971"/>
                  <a:pt x="1193355" y="229032"/>
                </a:cubicBezTo>
                <a:cubicBezTo>
                  <a:pt x="1180821" y="218093"/>
                  <a:pt x="1157918" y="212624"/>
                  <a:pt x="1124645" y="212624"/>
                </a:cubicBezTo>
                <a:close/>
                <a:moveTo>
                  <a:pt x="3556770" y="23245"/>
                </a:moveTo>
                <a:lnTo>
                  <a:pt x="3972789" y="23245"/>
                </a:lnTo>
                <a:lnTo>
                  <a:pt x="4137384" y="1130121"/>
                </a:lnTo>
                <a:lnTo>
                  <a:pt x="3843232" y="1130121"/>
                </a:lnTo>
                <a:lnTo>
                  <a:pt x="3827785" y="931171"/>
                </a:lnTo>
                <a:lnTo>
                  <a:pt x="3724827" y="931171"/>
                </a:lnTo>
                <a:lnTo>
                  <a:pt x="3707522" y="1130121"/>
                </a:lnTo>
                <a:lnTo>
                  <a:pt x="3409950" y="1130121"/>
                </a:lnTo>
                <a:close/>
                <a:moveTo>
                  <a:pt x="3075191" y="23245"/>
                </a:moveTo>
                <a:lnTo>
                  <a:pt x="3363020" y="23245"/>
                </a:lnTo>
                <a:lnTo>
                  <a:pt x="3363020" y="1130121"/>
                </a:lnTo>
                <a:lnTo>
                  <a:pt x="3075191" y="1130121"/>
                </a:lnTo>
                <a:close/>
                <a:moveTo>
                  <a:pt x="1670820" y="23245"/>
                </a:moveTo>
                <a:lnTo>
                  <a:pt x="2086839" y="23245"/>
                </a:lnTo>
                <a:lnTo>
                  <a:pt x="2251434" y="1130121"/>
                </a:lnTo>
                <a:lnTo>
                  <a:pt x="1957282" y="1130121"/>
                </a:lnTo>
                <a:lnTo>
                  <a:pt x="1941835" y="931171"/>
                </a:lnTo>
                <a:lnTo>
                  <a:pt x="1838877" y="931171"/>
                </a:lnTo>
                <a:lnTo>
                  <a:pt x="1821571" y="1130121"/>
                </a:lnTo>
                <a:lnTo>
                  <a:pt x="1524000" y="1130121"/>
                </a:lnTo>
                <a:close/>
                <a:moveTo>
                  <a:pt x="836816" y="23245"/>
                </a:moveTo>
                <a:lnTo>
                  <a:pt x="1040553" y="23245"/>
                </a:lnTo>
                <a:cubicBezTo>
                  <a:pt x="1176377" y="23245"/>
                  <a:pt x="1268332" y="28486"/>
                  <a:pt x="1316417" y="38969"/>
                </a:cubicBezTo>
                <a:cubicBezTo>
                  <a:pt x="1364503" y="49452"/>
                  <a:pt x="1403700" y="76230"/>
                  <a:pt x="1434010" y="119301"/>
                </a:cubicBezTo>
                <a:cubicBezTo>
                  <a:pt x="1464320" y="162373"/>
                  <a:pt x="1479475" y="231083"/>
                  <a:pt x="1479475" y="325431"/>
                </a:cubicBezTo>
                <a:cubicBezTo>
                  <a:pt x="1479475" y="411574"/>
                  <a:pt x="1468764" y="469459"/>
                  <a:pt x="1447342" y="499085"/>
                </a:cubicBezTo>
                <a:cubicBezTo>
                  <a:pt x="1425920" y="528711"/>
                  <a:pt x="1383760" y="546487"/>
                  <a:pt x="1320861" y="552412"/>
                </a:cubicBezTo>
                <a:cubicBezTo>
                  <a:pt x="1377834" y="566542"/>
                  <a:pt x="1416120" y="585457"/>
                  <a:pt x="1435719" y="609158"/>
                </a:cubicBezTo>
                <a:cubicBezTo>
                  <a:pt x="1455318" y="632859"/>
                  <a:pt x="1467510" y="654622"/>
                  <a:pt x="1472296" y="674449"/>
                </a:cubicBezTo>
                <a:cubicBezTo>
                  <a:pt x="1477082" y="694276"/>
                  <a:pt x="1479475" y="748856"/>
                  <a:pt x="1479475" y="838190"/>
                </a:cubicBezTo>
                <a:lnTo>
                  <a:pt x="1479475" y="1130121"/>
                </a:lnTo>
                <a:lnTo>
                  <a:pt x="1212156" y="1130121"/>
                </a:lnTo>
                <a:lnTo>
                  <a:pt x="1212156" y="762302"/>
                </a:lnTo>
                <a:cubicBezTo>
                  <a:pt x="1212156" y="703050"/>
                  <a:pt x="1207484" y="666359"/>
                  <a:pt x="1198141" y="652229"/>
                </a:cubicBezTo>
                <a:cubicBezTo>
                  <a:pt x="1188797" y="638100"/>
                  <a:pt x="1164299" y="631036"/>
                  <a:pt x="1124645" y="631036"/>
                </a:cubicBezTo>
                <a:lnTo>
                  <a:pt x="1124645" y="1130121"/>
                </a:lnTo>
                <a:lnTo>
                  <a:pt x="836816" y="1130121"/>
                </a:lnTo>
                <a:close/>
                <a:moveTo>
                  <a:pt x="4478129" y="0"/>
                </a:moveTo>
                <a:cubicBezTo>
                  <a:pt x="4552878" y="0"/>
                  <a:pt x="4616574" y="12078"/>
                  <a:pt x="4669218" y="36235"/>
                </a:cubicBezTo>
                <a:cubicBezTo>
                  <a:pt x="4721860" y="60391"/>
                  <a:pt x="4756728" y="90815"/>
                  <a:pt x="4773820" y="127506"/>
                </a:cubicBezTo>
                <a:cubicBezTo>
                  <a:pt x="4790912" y="164197"/>
                  <a:pt x="4799458" y="226525"/>
                  <a:pt x="4799458" y="314492"/>
                </a:cubicBezTo>
                <a:lnTo>
                  <a:pt x="4799458" y="358248"/>
                </a:lnTo>
                <a:lnTo>
                  <a:pt x="4532140" y="358248"/>
                </a:lnTo>
                <a:lnTo>
                  <a:pt x="4532140" y="276206"/>
                </a:lnTo>
                <a:cubicBezTo>
                  <a:pt x="4532140" y="237920"/>
                  <a:pt x="4528722" y="213535"/>
                  <a:pt x="4521884" y="203052"/>
                </a:cubicBezTo>
                <a:cubicBezTo>
                  <a:pt x="4515048" y="192569"/>
                  <a:pt x="4503653" y="187328"/>
                  <a:pt x="4487700" y="187328"/>
                </a:cubicBezTo>
                <a:cubicBezTo>
                  <a:pt x="4470380" y="187328"/>
                  <a:pt x="4457277" y="194398"/>
                  <a:pt x="4448389" y="208538"/>
                </a:cubicBezTo>
                <a:cubicBezTo>
                  <a:pt x="4439501" y="222678"/>
                  <a:pt x="4435057" y="244116"/>
                  <a:pt x="4435057" y="272852"/>
                </a:cubicBezTo>
                <a:cubicBezTo>
                  <a:pt x="4435057" y="309792"/>
                  <a:pt x="4440053" y="337612"/>
                  <a:pt x="4450044" y="356314"/>
                </a:cubicBezTo>
                <a:cubicBezTo>
                  <a:pt x="4459588" y="375016"/>
                  <a:pt x="4486700" y="397573"/>
                  <a:pt x="4531381" y="423988"/>
                </a:cubicBezTo>
                <a:cubicBezTo>
                  <a:pt x="4659507" y="500032"/>
                  <a:pt x="4740206" y="562440"/>
                  <a:pt x="4773478" y="611209"/>
                </a:cubicBezTo>
                <a:cubicBezTo>
                  <a:pt x="4806750" y="659978"/>
                  <a:pt x="4823387" y="738601"/>
                  <a:pt x="4823387" y="847078"/>
                </a:cubicBezTo>
                <a:cubicBezTo>
                  <a:pt x="4823387" y="925929"/>
                  <a:pt x="4814158" y="984042"/>
                  <a:pt x="4795698" y="1021416"/>
                </a:cubicBezTo>
                <a:cubicBezTo>
                  <a:pt x="4777238" y="1058791"/>
                  <a:pt x="4741573" y="1090126"/>
                  <a:pt x="4688702" y="1115422"/>
                </a:cubicBezTo>
                <a:cubicBezTo>
                  <a:pt x="4635830" y="1140718"/>
                  <a:pt x="4574300" y="1153366"/>
                  <a:pt x="4504109" y="1153366"/>
                </a:cubicBezTo>
                <a:cubicBezTo>
                  <a:pt x="4427080" y="1153366"/>
                  <a:pt x="4361334" y="1138781"/>
                  <a:pt x="4306868" y="1109611"/>
                </a:cubicBezTo>
                <a:cubicBezTo>
                  <a:pt x="4252400" y="1080441"/>
                  <a:pt x="4216736" y="1043294"/>
                  <a:pt x="4199872" y="998171"/>
                </a:cubicBezTo>
                <a:cubicBezTo>
                  <a:pt x="4183007" y="953048"/>
                  <a:pt x="4174576" y="889010"/>
                  <a:pt x="4174576" y="806057"/>
                </a:cubicBezTo>
                <a:lnTo>
                  <a:pt x="4174576" y="733587"/>
                </a:lnTo>
                <a:lnTo>
                  <a:pt x="4441894" y="733587"/>
                </a:lnTo>
                <a:lnTo>
                  <a:pt x="4441894" y="868272"/>
                </a:lnTo>
                <a:cubicBezTo>
                  <a:pt x="4441894" y="909749"/>
                  <a:pt x="4445654" y="936412"/>
                  <a:pt x="4453174" y="948263"/>
                </a:cubicBezTo>
                <a:cubicBezTo>
                  <a:pt x="4460695" y="960113"/>
                  <a:pt x="4474027" y="966038"/>
                  <a:pt x="4493170" y="966038"/>
                </a:cubicBezTo>
                <a:cubicBezTo>
                  <a:pt x="4512313" y="966038"/>
                  <a:pt x="4526556" y="958518"/>
                  <a:pt x="4535900" y="943477"/>
                </a:cubicBezTo>
                <a:cubicBezTo>
                  <a:pt x="4545243" y="928436"/>
                  <a:pt x="4549916" y="906102"/>
                  <a:pt x="4549916" y="876476"/>
                </a:cubicBezTo>
                <a:cubicBezTo>
                  <a:pt x="4549916" y="811299"/>
                  <a:pt x="4541028" y="768683"/>
                  <a:pt x="4523252" y="748628"/>
                </a:cubicBezTo>
                <a:cubicBezTo>
                  <a:pt x="4505020" y="728574"/>
                  <a:pt x="4460125" y="695074"/>
                  <a:pt x="4388567" y="648127"/>
                </a:cubicBezTo>
                <a:cubicBezTo>
                  <a:pt x="4317008" y="600726"/>
                  <a:pt x="4269607" y="566314"/>
                  <a:pt x="4246362" y="544892"/>
                </a:cubicBezTo>
                <a:cubicBezTo>
                  <a:pt x="4223116" y="523470"/>
                  <a:pt x="4203860" y="493844"/>
                  <a:pt x="4188591" y="456014"/>
                </a:cubicBezTo>
                <a:cubicBezTo>
                  <a:pt x="4173322" y="418183"/>
                  <a:pt x="4165688" y="369870"/>
                  <a:pt x="4165688" y="311074"/>
                </a:cubicBezTo>
                <a:cubicBezTo>
                  <a:pt x="4165688" y="226297"/>
                  <a:pt x="4176512" y="164311"/>
                  <a:pt x="4198162" y="125113"/>
                </a:cubicBezTo>
                <a:cubicBezTo>
                  <a:pt x="4219812" y="85915"/>
                  <a:pt x="4254794" y="55264"/>
                  <a:pt x="4303107" y="33158"/>
                </a:cubicBezTo>
                <a:cubicBezTo>
                  <a:pt x="4351420" y="11052"/>
                  <a:pt x="4409761" y="0"/>
                  <a:pt x="4478129" y="0"/>
                </a:cubicBezTo>
                <a:close/>
                <a:moveTo>
                  <a:pt x="2631148" y="0"/>
                </a:moveTo>
                <a:cubicBezTo>
                  <a:pt x="2715925" y="0"/>
                  <a:pt x="2785888" y="16387"/>
                  <a:pt x="2841038" y="49160"/>
                </a:cubicBezTo>
                <a:cubicBezTo>
                  <a:pt x="2896188" y="81934"/>
                  <a:pt x="2932423" y="122786"/>
                  <a:pt x="2949743" y="171715"/>
                </a:cubicBezTo>
                <a:cubicBezTo>
                  <a:pt x="2967063" y="220644"/>
                  <a:pt x="2975723" y="296770"/>
                  <a:pt x="2975723" y="400091"/>
                </a:cubicBezTo>
                <a:lnTo>
                  <a:pt x="2975723" y="505239"/>
                </a:lnTo>
                <a:lnTo>
                  <a:pt x="2687894" y="505239"/>
                </a:lnTo>
                <a:lnTo>
                  <a:pt x="2687894" y="312857"/>
                </a:lnTo>
                <a:cubicBezTo>
                  <a:pt x="2687894" y="256917"/>
                  <a:pt x="2684817" y="222010"/>
                  <a:pt x="2678664" y="208137"/>
                </a:cubicBezTo>
                <a:cubicBezTo>
                  <a:pt x="2672511" y="194264"/>
                  <a:pt x="2658952" y="187328"/>
                  <a:pt x="2637985" y="187328"/>
                </a:cubicBezTo>
                <a:cubicBezTo>
                  <a:pt x="2614284" y="187328"/>
                  <a:pt x="2599244" y="195760"/>
                  <a:pt x="2592862" y="212624"/>
                </a:cubicBezTo>
                <a:cubicBezTo>
                  <a:pt x="2586482" y="229488"/>
                  <a:pt x="2583291" y="265951"/>
                  <a:pt x="2583291" y="322013"/>
                </a:cubicBezTo>
                <a:lnTo>
                  <a:pt x="2583291" y="836139"/>
                </a:lnTo>
                <a:cubicBezTo>
                  <a:pt x="2583291" y="889922"/>
                  <a:pt x="2586482" y="925018"/>
                  <a:pt x="2592862" y="941426"/>
                </a:cubicBezTo>
                <a:cubicBezTo>
                  <a:pt x="2599244" y="957834"/>
                  <a:pt x="2613601" y="966038"/>
                  <a:pt x="2635934" y="966038"/>
                </a:cubicBezTo>
                <a:cubicBezTo>
                  <a:pt x="2657356" y="966038"/>
                  <a:pt x="2671372" y="957814"/>
                  <a:pt x="2677980" y="941367"/>
                </a:cubicBezTo>
                <a:cubicBezTo>
                  <a:pt x="2684589" y="924920"/>
                  <a:pt x="2687894" y="886311"/>
                  <a:pt x="2687894" y="825542"/>
                </a:cubicBezTo>
                <a:lnTo>
                  <a:pt x="2687894" y="686413"/>
                </a:lnTo>
                <a:lnTo>
                  <a:pt x="2975723" y="686413"/>
                </a:lnTo>
                <a:lnTo>
                  <a:pt x="2975723" y="729549"/>
                </a:lnTo>
                <a:cubicBezTo>
                  <a:pt x="2975723" y="844116"/>
                  <a:pt x="2967632" y="925363"/>
                  <a:pt x="2951452" y="973292"/>
                </a:cubicBezTo>
                <a:cubicBezTo>
                  <a:pt x="2935272" y="1021220"/>
                  <a:pt x="2899492" y="1063215"/>
                  <a:pt x="2844114" y="1099276"/>
                </a:cubicBezTo>
                <a:cubicBezTo>
                  <a:pt x="2788736" y="1135336"/>
                  <a:pt x="2720482" y="1153366"/>
                  <a:pt x="2639352" y="1153366"/>
                </a:cubicBezTo>
                <a:cubicBezTo>
                  <a:pt x="2555032" y="1153366"/>
                  <a:pt x="2485525" y="1138097"/>
                  <a:pt x="2430830" y="1107560"/>
                </a:cubicBezTo>
                <a:cubicBezTo>
                  <a:pt x="2376136" y="1077022"/>
                  <a:pt x="2339901" y="1034748"/>
                  <a:pt x="2322126" y="980737"/>
                </a:cubicBezTo>
                <a:cubicBezTo>
                  <a:pt x="2304350" y="926727"/>
                  <a:pt x="2295462" y="845483"/>
                  <a:pt x="2295462" y="737006"/>
                </a:cubicBezTo>
                <a:lnTo>
                  <a:pt x="2295462" y="413625"/>
                </a:lnTo>
                <a:cubicBezTo>
                  <a:pt x="2295462" y="333863"/>
                  <a:pt x="2298197" y="274041"/>
                  <a:pt x="2303666" y="234160"/>
                </a:cubicBezTo>
                <a:cubicBezTo>
                  <a:pt x="2309136" y="194278"/>
                  <a:pt x="2325430" y="155878"/>
                  <a:pt x="2352549" y="118960"/>
                </a:cubicBezTo>
                <a:cubicBezTo>
                  <a:pt x="2379668" y="82041"/>
                  <a:pt x="2417271" y="52985"/>
                  <a:pt x="2465356" y="31791"/>
                </a:cubicBezTo>
                <a:cubicBezTo>
                  <a:pt x="2513442" y="10596"/>
                  <a:pt x="2568706" y="0"/>
                  <a:pt x="2631148" y="0"/>
                </a:cubicBezTo>
                <a:close/>
                <a:moveTo>
                  <a:pt x="381835" y="0"/>
                </a:moveTo>
                <a:cubicBezTo>
                  <a:pt x="466155" y="0"/>
                  <a:pt x="536118" y="17319"/>
                  <a:pt x="591724" y="51959"/>
                </a:cubicBezTo>
                <a:cubicBezTo>
                  <a:pt x="647330" y="86599"/>
                  <a:pt x="683565" y="127734"/>
                  <a:pt x="700429" y="175363"/>
                </a:cubicBezTo>
                <a:cubicBezTo>
                  <a:pt x="717293" y="222993"/>
                  <a:pt x="725725" y="292159"/>
                  <a:pt x="725725" y="382860"/>
                </a:cubicBezTo>
                <a:lnTo>
                  <a:pt x="725725" y="430718"/>
                </a:lnTo>
                <a:lnTo>
                  <a:pt x="437897" y="430718"/>
                </a:lnTo>
                <a:lnTo>
                  <a:pt x="437897" y="330217"/>
                </a:lnTo>
                <a:cubicBezTo>
                  <a:pt x="437897" y="266862"/>
                  <a:pt x="435162" y="227209"/>
                  <a:pt x="429692" y="211256"/>
                </a:cubicBezTo>
                <a:cubicBezTo>
                  <a:pt x="424223" y="195304"/>
                  <a:pt x="411233" y="187328"/>
                  <a:pt x="390723" y="187328"/>
                </a:cubicBezTo>
                <a:cubicBezTo>
                  <a:pt x="372947" y="187328"/>
                  <a:pt x="360869" y="194164"/>
                  <a:pt x="354488" y="207838"/>
                </a:cubicBezTo>
                <a:cubicBezTo>
                  <a:pt x="348107" y="221511"/>
                  <a:pt x="344916" y="256607"/>
                  <a:pt x="344916" y="313125"/>
                </a:cubicBezTo>
                <a:lnTo>
                  <a:pt x="344916" y="844343"/>
                </a:lnTo>
                <a:cubicBezTo>
                  <a:pt x="344916" y="894024"/>
                  <a:pt x="348107" y="926727"/>
                  <a:pt x="354488" y="942451"/>
                </a:cubicBezTo>
                <a:cubicBezTo>
                  <a:pt x="360869" y="958176"/>
                  <a:pt x="373631" y="966038"/>
                  <a:pt x="392774" y="966038"/>
                </a:cubicBezTo>
                <a:cubicBezTo>
                  <a:pt x="413740" y="966038"/>
                  <a:pt x="427983" y="957150"/>
                  <a:pt x="435504" y="939375"/>
                </a:cubicBezTo>
                <a:cubicBezTo>
                  <a:pt x="443024" y="921599"/>
                  <a:pt x="446784" y="886959"/>
                  <a:pt x="446784" y="835456"/>
                </a:cubicBezTo>
                <a:lnTo>
                  <a:pt x="446784" y="704189"/>
                </a:lnTo>
                <a:lnTo>
                  <a:pt x="388672" y="704189"/>
                </a:lnTo>
                <a:lnTo>
                  <a:pt x="388672" y="536004"/>
                </a:lnTo>
                <a:lnTo>
                  <a:pt x="725725" y="536004"/>
                </a:lnTo>
                <a:lnTo>
                  <a:pt x="725725" y="1130121"/>
                </a:lnTo>
                <a:lnTo>
                  <a:pt x="544850" y="1130121"/>
                </a:lnTo>
                <a:lnTo>
                  <a:pt x="518229" y="1050814"/>
                </a:lnTo>
                <a:cubicBezTo>
                  <a:pt x="498616" y="1084998"/>
                  <a:pt x="473872" y="1110636"/>
                  <a:pt x="443996" y="1127728"/>
                </a:cubicBezTo>
                <a:cubicBezTo>
                  <a:pt x="414121" y="1144820"/>
                  <a:pt x="378886" y="1153366"/>
                  <a:pt x="338293" y="1153366"/>
                </a:cubicBezTo>
                <a:cubicBezTo>
                  <a:pt x="289937" y="1153366"/>
                  <a:pt x="244665" y="1141630"/>
                  <a:pt x="202476" y="1118157"/>
                </a:cubicBezTo>
                <a:cubicBezTo>
                  <a:pt x="160287" y="1094684"/>
                  <a:pt x="128245" y="1065628"/>
                  <a:pt x="106349" y="1030988"/>
                </a:cubicBezTo>
                <a:cubicBezTo>
                  <a:pt x="84454" y="996348"/>
                  <a:pt x="70770" y="959999"/>
                  <a:pt x="65297" y="921941"/>
                </a:cubicBezTo>
                <a:cubicBezTo>
                  <a:pt x="59824" y="883883"/>
                  <a:pt x="57087" y="826796"/>
                  <a:pt x="57087" y="750679"/>
                </a:cubicBezTo>
                <a:lnTo>
                  <a:pt x="57087" y="421829"/>
                </a:lnTo>
                <a:cubicBezTo>
                  <a:pt x="57087" y="316087"/>
                  <a:pt x="62785" y="239287"/>
                  <a:pt x="74179" y="191430"/>
                </a:cubicBezTo>
                <a:cubicBezTo>
                  <a:pt x="85574" y="143572"/>
                  <a:pt x="118277" y="99703"/>
                  <a:pt x="172287" y="59821"/>
                </a:cubicBezTo>
                <a:cubicBezTo>
                  <a:pt x="226298" y="19940"/>
                  <a:pt x="296147" y="0"/>
                  <a:pt x="381835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6BD76C-4DFE-47B9-A5A0-FAB15A06C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6"/>
          <a:stretch/>
        </p:blipFill>
        <p:spPr>
          <a:xfrm>
            <a:off x="29307" y="0"/>
            <a:ext cx="615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97A79EA-873A-44F2-AFA6-1AB314002BB3}"/>
              </a:ext>
            </a:extLst>
          </p:cNvPr>
          <p:cNvSpPr txBox="1"/>
          <p:nvPr/>
        </p:nvSpPr>
        <p:spPr>
          <a:xfrm>
            <a:off x="4265560" y="14604"/>
            <a:ext cx="554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Carta Gantt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9EFFA8-AEFD-484C-B07A-AB2BB94E1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4" y="1117600"/>
            <a:ext cx="11074400" cy="53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6549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495E7A-D217-4F8D-9284-0980FAE51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44" y="274319"/>
            <a:ext cx="9601198" cy="37693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92E8F9-5204-4F68-8D7C-4817896A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44" y="4093635"/>
            <a:ext cx="9580688" cy="23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6297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74FBA1-4750-4DE2-A725-D32EB153B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19"/>
          <a:stretch/>
        </p:blipFill>
        <p:spPr>
          <a:xfrm>
            <a:off x="1482944" y="274319"/>
            <a:ext cx="9601199" cy="37693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7A802A-B07E-4DA4-B5B3-163787A1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45" y="4093634"/>
            <a:ext cx="9601200" cy="23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4266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9752D9D-D35F-4410-857C-9A861EC1067B}"/>
              </a:ext>
            </a:extLst>
          </p:cNvPr>
          <p:cNvSpPr/>
          <p:nvPr/>
        </p:nvSpPr>
        <p:spPr>
          <a:xfrm>
            <a:off x="0" y="-8677"/>
            <a:ext cx="12192000" cy="6866677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FB9855-CCB0-40A6-8477-BE7DCFE3D95A}"/>
              </a:ext>
            </a:extLst>
          </p:cNvPr>
          <p:cNvSpPr txBox="1"/>
          <p:nvPr/>
        </p:nvSpPr>
        <p:spPr>
          <a:xfrm>
            <a:off x="1401431" y="2419306"/>
            <a:ext cx="113720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0" dirty="0">
                <a:solidFill>
                  <a:schemeClr val="bg1"/>
                </a:solidFill>
                <a:latin typeface="Impact" panose="020B0806030902050204" pitchFamily="34" charset="0"/>
              </a:rPr>
              <a:t>REQUERIMIENTOS</a:t>
            </a:r>
            <a:endParaRPr lang="es-CL" sz="11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6F195E64-E9C8-4003-87C3-5E820B2CF4A2}"/>
              </a:ext>
            </a:extLst>
          </p:cNvPr>
          <p:cNvSpPr/>
          <p:nvPr/>
        </p:nvSpPr>
        <p:spPr>
          <a:xfrm rot="19296694">
            <a:off x="5710577" y="-543468"/>
            <a:ext cx="8017817" cy="8225967"/>
          </a:xfrm>
          <a:custGeom>
            <a:avLst/>
            <a:gdLst>
              <a:gd name="connsiteX0" fmla="*/ 5636335 w 8017817"/>
              <a:gd name="connsiteY0" fmla="*/ 6040407 h 8225967"/>
              <a:gd name="connsiteX1" fmla="*/ 3904800 w 8017817"/>
              <a:gd name="connsiteY1" fmla="*/ 8225967 h 8225967"/>
              <a:gd name="connsiteX2" fmla="*/ 2491527 w 8017817"/>
              <a:gd name="connsiteY2" fmla="*/ 7106285 h 8225967"/>
              <a:gd name="connsiteX3" fmla="*/ 2491527 w 8017817"/>
              <a:gd name="connsiteY3" fmla="*/ 6040408 h 8225967"/>
              <a:gd name="connsiteX4" fmla="*/ 8017817 w 8017817"/>
              <a:gd name="connsiteY4" fmla="*/ 3034476 h 8225967"/>
              <a:gd name="connsiteX5" fmla="*/ 5926528 w 8017817"/>
              <a:gd name="connsiteY5" fmla="*/ 5674121 h 8225967"/>
              <a:gd name="connsiteX6" fmla="*/ 683836 w 8017817"/>
              <a:gd name="connsiteY6" fmla="*/ 5674121 h 8225967"/>
              <a:gd name="connsiteX7" fmla="*/ 0 w 8017817"/>
              <a:gd name="connsiteY7" fmla="*/ 5132344 h 8225967"/>
              <a:gd name="connsiteX8" fmla="*/ 0 w 8017817"/>
              <a:gd name="connsiteY8" fmla="*/ 3034476 h 8225967"/>
              <a:gd name="connsiteX9" fmla="*/ 7897361 w 8017817"/>
              <a:gd name="connsiteY9" fmla="*/ 2639645 h 8225967"/>
              <a:gd name="connsiteX10" fmla="*/ 1691691 w 8017817"/>
              <a:gd name="connsiteY10" fmla="*/ 2639645 h 8225967"/>
              <a:gd name="connsiteX11" fmla="*/ 1691690 w 8017817"/>
              <a:gd name="connsiteY11" fmla="*/ 1 h 8225967"/>
              <a:gd name="connsiteX12" fmla="*/ 4565576 w 8017817"/>
              <a:gd name="connsiteY12" fmla="*/ 0 h 822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17817" h="8225967">
                <a:moveTo>
                  <a:pt x="5636335" y="6040407"/>
                </a:moveTo>
                <a:lnTo>
                  <a:pt x="3904800" y="8225967"/>
                </a:lnTo>
                <a:lnTo>
                  <a:pt x="2491527" y="7106285"/>
                </a:lnTo>
                <a:lnTo>
                  <a:pt x="2491527" y="6040408"/>
                </a:lnTo>
                <a:close/>
                <a:moveTo>
                  <a:pt x="8017817" y="3034476"/>
                </a:moveTo>
                <a:lnTo>
                  <a:pt x="5926528" y="5674121"/>
                </a:lnTo>
                <a:lnTo>
                  <a:pt x="683836" y="5674121"/>
                </a:lnTo>
                <a:lnTo>
                  <a:pt x="0" y="5132344"/>
                </a:lnTo>
                <a:lnTo>
                  <a:pt x="0" y="3034476"/>
                </a:lnTo>
                <a:close/>
                <a:moveTo>
                  <a:pt x="7897361" y="2639645"/>
                </a:moveTo>
                <a:lnTo>
                  <a:pt x="1691691" y="2639645"/>
                </a:lnTo>
                <a:lnTo>
                  <a:pt x="1691690" y="1"/>
                </a:lnTo>
                <a:lnTo>
                  <a:pt x="4565576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22000" b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26F5012-9002-424C-BF2B-C7DDBE5638F2}"/>
              </a:ext>
            </a:extLst>
          </p:cNvPr>
          <p:cNvSpPr/>
          <p:nvPr/>
        </p:nvSpPr>
        <p:spPr>
          <a:xfrm>
            <a:off x="794191" y="411481"/>
            <a:ext cx="3920683" cy="157018"/>
          </a:xfrm>
          <a:prstGeom prst="rect">
            <a:avLst/>
          </a:prstGeom>
          <a:solidFill>
            <a:srgbClr val="AE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E5CA37-650E-4117-82F7-AAB931F9F827}"/>
              </a:ext>
            </a:extLst>
          </p:cNvPr>
          <p:cNvSpPr txBox="1"/>
          <p:nvPr/>
        </p:nvSpPr>
        <p:spPr>
          <a:xfrm>
            <a:off x="794192" y="489643"/>
            <a:ext cx="417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Funcionales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4FE315-4BE2-4539-BFE3-B4EC650E8BC4}"/>
              </a:ext>
            </a:extLst>
          </p:cNvPr>
          <p:cNvSpPr txBox="1"/>
          <p:nvPr/>
        </p:nvSpPr>
        <p:spPr>
          <a:xfrm>
            <a:off x="342901" y="1874527"/>
            <a:ext cx="5600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Implementar la capacidad y movimiento en todas las direcciones.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Desarrollar un robot controlable mediante una interfaz gráfica en Python con comunicación </a:t>
            </a:r>
            <a:r>
              <a:rPr lang="es-MX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Wi</a:t>
            </a: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-Fi.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Diseñar una interfaz gráfica que permita acciones como el desplazamiento, recogida del objeto, transporte y liberación de la pelota.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C9DDA98-0242-471D-9D8D-99276D1171F8}"/>
              </a:ext>
            </a:extLst>
          </p:cNvPr>
          <p:cNvSpPr/>
          <p:nvPr/>
        </p:nvSpPr>
        <p:spPr>
          <a:xfrm>
            <a:off x="794192" y="1426450"/>
            <a:ext cx="3920683" cy="157018"/>
          </a:xfrm>
          <a:prstGeom prst="rect">
            <a:avLst/>
          </a:prstGeom>
          <a:solidFill>
            <a:srgbClr val="C94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7BA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4DB90B18-93BF-489A-98B9-DD7F51655E97}"/>
              </a:ext>
            </a:extLst>
          </p:cNvPr>
          <p:cNvSpPr/>
          <p:nvPr/>
        </p:nvSpPr>
        <p:spPr>
          <a:xfrm rot="2601750">
            <a:off x="707511" y="1161307"/>
            <a:ext cx="4601794" cy="4535384"/>
          </a:xfrm>
          <a:custGeom>
            <a:avLst/>
            <a:gdLst>
              <a:gd name="connsiteX0" fmla="*/ 2639722 w 3708148"/>
              <a:gd name="connsiteY0" fmla="*/ 2550708 h 3630708"/>
              <a:gd name="connsiteX1" fmla="*/ 3467722 w 3708148"/>
              <a:gd name="connsiteY1" fmla="*/ 2550708 h 3630708"/>
              <a:gd name="connsiteX2" fmla="*/ 3467722 w 3708148"/>
              <a:gd name="connsiteY2" fmla="*/ 3378708 h 3630708"/>
              <a:gd name="connsiteX3" fmla="*/ 2639722 w 3708148"/>
              <a:gd name="connsiteY3" fmla="*/ 3378708 h 3630708"/>
              <a:gd name="connsiteX4" fmla="*/ 1314074 w 3708148"/>
              <a:gd name="connsiteY4" fmla="*/ 2550708 h 3630708"/>
              <a:gd name="connsiteX5" fmla="*/ 2394074 w 3708148"/>
              <a:gd name="connsiteY5" fmla="*/ 2550708 h 3630708"/>
              <a:gd name="connsiteX6" fmla="*/ 2394074 w 3708148"/>
              <a:gd name="connsiteY6" fmla="*/ 3630708 h 3630708"/>
              <a:gd name="connsiteX7" fmla="*/ 1314074 w 3708148"/>
              <a:gd name="connsiteY7" fmla="*/ 3630708 h 3630708"/>
              <a:gd name="connsiteX8" fmla="*/ 288000 w 3708148"/>
              <a:gd name="connsiteY8" fmla="*/ 2550708 h 3630708"/>
              <a:gd name="connsiteX9" fmla="*/ 1116000 w 3708148"/>
              <a:gd name="connsiteY9" fmla="*/ 2550708 h 3630708"/>
              <a:gd name="connsiteX10" fmla="*/ 1116000 w 3708148"/>
              <a:gd name="connsiteY10" fmla="*/ 3378708 h 3630708"/>
              <a:gd name="connsiteX11" fmla="*/ 288000 w 3708148"/>
              <a:gd name="connsiteY11" fmla="*/ 3378708 h 3630708"/>
              <a:gd name="connsiteX12" fmla="*/ 2628148 w 3708148"/>
              <a:gd name="connsiteY12" fmla="*/ 1275354 h 3630708"/>
              <a:gd name="connsiteX13" fmla="*/ 3708148 w 3708148"/>
              <a:gd name="connsiteY13" fmla="*/ 1275354 h 3630708"/>
              <a:gd name="connsiteX14" fmla="*/ 3708148 w 3708148"/>
              <a:gd name="connsiteY14" fmla="*/ 2355354 h 3630708"/>
              <a:gd name="connsiteX15" fmla="*/ 2628148 w 3708148"/>
              <a:gd name="connsiteY15" fmla="*/ 2355354 h 3630708"/>
              <a:gd name="connsiteX16" fmla="*/ 1314074 w 3708148"/>
              <a:gd name="connsiteY16" fmla="*/ 1275354 h 3630708"/>
              <a:gd name="connsiteX17" fmla="*/ 2394074 w 3708148"/>
              <a:gd name="connsiteY17" fmla="*/ 1275354 h 3630708"/>
              <a:gd name="connsiteX18" fmla="*/ 2394074 w 3708148"/>
              <a:gd name="connsiteY18" fmla="*/ 2355354 h 3630708"/>
              <a:gd name="connsiteX19" fmla="*/ 1314074 w 3708148"/>
              <a:gd name="connsiteY19" fmla="*/ 2355354 h 3630708"/>
              <a:gd name="connsiteX20" fmla="*/ 0 w 3708148"/>
              <a:gd name="connsiteY20" fmla="*/ 1275354 h 3630708"/>
              <a:gd name="connsiteX21" fmla="*/ 1080000 w 3708148"/>
              <a:gd name="connsiteY21" fmla="*/ 1275354 h 3630708"/>
              <a:gd name="connsiteX22" fmla="*/ 1080000 w 3708148"/>
              <a:gd name="connsiteY22" fmla="*/ 2355354 h 3630708"/>
              <a:gd name="connsiteX23" fmla="*/ 0 w 3708148"/>
              <a:gd name="connsiteY23" fmla="*/ 2355354 h 3630708"/>
              <a:gd name="connsiteX24" fmla="*/ 2628148 w 3708148"/>
              <a:gd name="connsiteY24" fmla="*/ 252000 h 3630708"/>
              <a:gd name="connsiteX25" fmla="*/ 3456148 w 3708148"/>
              <a:gd name="connsiteY25" fmla="*/ 252000 h 3630708"/>
              <a:gd name="connsiteX26" fmla="*/ 3456148 w 3708148"/>
              <a:gd name="connsiteY26" fmla="*/ 1080000 h 3630708"/>
              <a:gd name="connsiteX27" fmla="*/ 2628148 w 3708148"/>
              <a:gd name="connsiteY27" fmla="*/ 1080000 h 3630708"/>
              <a:gd name="connsiteX28" fmla="*/ 288000 w 3708148"/>
              <a:gd name="connsiteY28" fmla="*/ 204565 h 3630708"/>
              <a:gd name="connsiteX29" fmla="*/ 1116000 w 3708148"/>
              <a:gd name="connsiteY29" fmla="*/ 204565 h 3630708"/>
              <a:gd name="connsiteX30" fmla="*/ 1116000 w 3708148"/>
              <a:gd name="connsiteY30" fmla="*/ 1032565 h 3630708"/>
              <a:gd name="connsiteX31" fmla="*/ 288000 w 3708148"/>
              <a:gd name="connsiteY31" fmla="*/ 1032565 h 3630708"/>
              <a:gd name="connsiteX32" fmla="*/ 1305604 w 3708148"/>
              <a:gd name="connsiteY32" fmla="*/ 0 h 3630708"/>
              <a:gd name="connsiteX33" fmla="*/ 2385604 w 3708148"/>
              <a:gd name="connsiteY33" fmla="*/ 0 h 3630708"/>
              <a:gd name="connsiteX34" fmla="*/ 2385604 w 3708148"/>
              <a:gd name="connsiteY34" fmla="*/ 1080000 h 3630708"/>
              <a:gd name="connsiteX35" fmla="*/ 1305604 w 3708148"/>
              <a:gd name="connsiteY35" fmla="*/ 1080000 h 363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08148" h="3630708">
                <a:moveTo>
                  <a:pt x="2639722" y="2550708"/>
                </a:moveTo>
                <a:lnTo>
                  <a:pt x="3467722" y="2550708"/>
                </a:lnTo>
                <a:lnTo>
                  <a:pt x="3467722" y="3378708"/>
                </a:lnTo>
                <a:lnTo>
                  <a:pt x="2639722" y="3378708"/>
                </a:lnTo>
                <a:close/>
                <a:moveTo>
                  <a:pt x="1314074" y="2550708"/>
                </a:moveTo>
                <a:lnTo>
                  <a:pt x="2394074" y="2550708"/>
                </a:lnTo>
                <a:lnTo>
                  <a:pt x="2394074" y="3630708"/>
                </a:lnTo>
                <a:lnTo>
                  <a:pt x="1314074" y="3630708"/>
                </a:lnTo>
                <a:close/>
                <a:moveTo>
                  <a:pt x="288000" y="2550708"/>
                </a:moveTo>
                <a:lnTo>
                  <a:pt x="1116000" y="2550708"/>
                </a:lnTo>
                <a:lnTo>
                  <a:pt x="1116000" y="3378708"/>
                </a:lnTo>
                <a:lnTo>
                  <a:pt x="288000" y="3378708"/>
                </a:lnTo>
                <a:close/>
                <a:moveTo>
                  <a:pt x="2628148" y="1275354"/>
                </a:moveTo>
                <a:lnTo>
                  <a:pt x="3708148" y="1275354"/>
                </a:lnTo>
                <a:lnTo>
                  <a:pt x="3708148" y="2355354"/>
                </a:lnTo>
                <a:lnTo>
                  <a:pt x="2628148" y="2355354"/>
                </a:lnTo>
                <a:close/>
                <a:moveTo>
                  <a:pt x="1314074" y="1275354"/>
                </a:moveTo>
                <a:lnTo>
                  <a:pt x="2394074" y="1275354"/>
                </a:lnTo>
                <a:lnTo>
                  <a:pt x="2394074" y="2355354"/>
                </a:lnTo>
                <a:lnTo>
                  <a:pt x="1314074" y="2355354"/>
                </a:lnTo>
                <a:close/>
                <a:moveTo>
                  <a:pt x="0" y="1275354"/>
                </a:moveTo>
                <a:lnTo>
                  <a:pt x="1080000" y="1275354"/>
                </a:lnTo>
                <a:lnTo>
                  <a:pt x="1080000" y="2355354"/>
                </a:lnTo>
                <a:lnTo>
                  <a:pt x="0" y="2355354"/>
                </a:lnTo>
                <a:close/>
                <a:moveTo>
                  <a:pt x="2628148" y="252000"/>
                </a:moveTo>
                <a:lnTo>
                  <a:pt x="3456148" y="252000"/>
                </a:lnTo>
                <a:lnTo>
                  <a:pt x="3456148" y="1080000"/>
                </a:lnTo>
                <a:lnTo>
                  <a:pt x="2628148" y="1080000"/>
                </a:lnTo>
                <a:close/>
                <a:moveTo>
                  <a:pt x="288000" y="204565"/>
                </a:moveTo>
                <a:lnTo>
                  <a:pt x="1116000" y="204565"/>
                </a:lnTo>
                <a:lnTo>
                  <a:pt x="1116000" y="1032565"/>
                </a:lnTo>
                <a:lnTo>
                  <a:pt x="288000" y="1032565"/>
                </a:lnTo>
                <a:close/>
                <a:moveTo>
                  <a:pt x="1305604" y="0"/>
                </a:moveTo>
                <a:lnTo>
                  <a:pt x="2385604" y="0"/>
                </a:lnTo>
                <a:lnTo>
                  <a:pt x="2385604" y="1080000"/>
                </a:lnTo>
                <a:lnTo>
                  <a:pt x="1305604" y="108000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5000" b="-3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DCC59A6-DA57-4DBD-981B-5DD42FAC5A51}"/>
              </a:ext>
            </a:extLst>
          </p:cNvPr>
          <p:cNvSpPr/>
          <p:nvPr/>
        </p:nvSpPr>
        <p:spPr>
          <a:xfrm>
            <a:off x="6238240" y="569359"/>
            <a:ext cx="4829810" cy="157017"/>
          </a:xfrm>
          <a:prstGeom prst="rect">
            <a:avLst/>
          </a:prstGeom>
          <a:solidFill>
            <a:srgbClr val="37C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7BABD5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33407F-06C7-4AD8-ACCE-452C8033F21D}"/>
              </a:ext>
            </a:extLst>
          </p:cNvPr>
          <p:cNvSpPr txBox="1"/>
          <p:nvPr/>
        </p:nvSpPr>
        <p:spPr>
          <a:xfrm>
            <a:off x="6238240" y="638060"/>
            <a:ext cx="5076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Impact" panose="020B0806030902050204" pitchFamily="34" charset="0"/>
              </a:rPr>
              <a:t>No Funcionales</a:t>
            </a:r>
            <a:endParaRPr lang="es-CL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737F00-1382-4082-A978-493CE25DEC27}"/>
              </a:ext>
            </a:extLst>
          </p:cNvPr>
          <p:cNvSpPr txBox="1"/>
          <p:nvPr/>
        </p:nvSpPr>
        <p:spPr>
          <a:xfrm>
            <a:off x="5964094" y="2048495"/>
            <a:ext cx="5791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Elaborar un manual con instrucciones detalladas sobre el funcionamiento del robot.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Diseñar controles en la interfaz gráfica para el desplazamiento y manipulación del objeto.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</a:rPr>
              <a:t>Garantizar una autonomía operativa de 2 a 3 horas sin recarga.</a:t>
            </a:r>
            <a:endParaRPr lang="es-CL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85DC5D-15D7-47A1-9CF0-2239CDD541A2}"/>
              </a:ext>
            </a:extLst>
          </p:cNvPr>
          <p:cNvSpPr/>
          <p:nvPr/>
        </p:nvSpPr>
        <p:spPr>
          <a:xfrm>
            <a:off x="6238240" y="1565406"/>
            <a:ext cx="4829810" cy="157017"/>
          </a:xfrm>
          <a:prstGeom prst="rect">
            <a:avLst/>
          </a:prstGeom>
          <a:solidFill>
            <a:srgbClr val="1B8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7BA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EACC0F7-F54B-4158-BA58-5CC280A0D7B7}"/>
              </a:ext>
            </a:extLst>
          </p:cNvPr>
          <p:cNvSpPr txBox="1"/>
          <p:nvPr/>
        </p:nvSpPr>
        <p:spPr>
          <a:xfrm>
            <a:off x="683390" y="2590800"/>
            <a:ext cx="4907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solidFill>
                  <a:schemeClr val="bg1"/>
                </a:solidFill>
                <a:latin typeface="Impact" panose="020B0806030902050204" pitchFamily="34" charset="0"/>
              </a:rPr>
              <a:t>Arquitectura</a:t>
            </a:r>
            <a:endParaRPr lang="es-CL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B83E705-1982-4F86-9E14-790020DD7C8D}"/>
              </a:ext>
            </a:extLst>
          </p:cNvPr>
          <p:cNvSpPr/>
          <p:nvPr/>
        </p:nvSpPr>
        <p:spPr>
          <a:xfrm>
            <a:off x="749315" y="2590800"/>
            <a:ext cx="4518761" cy="14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6EF361-BD30-4B40-94CE-1B4E1F028923}"/>
              </a:ext>
            </a:extLst>
          </p:cNvPr>
          <p:cNvSpPr/>
          <p:nvPr/>
        </p:nvSpPr>
        <p:spPr>
          <a:xfrm>
            <a:off x="749315" y="3626490"/>
            <a:ext cx="4518761" cy="14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9A2E69-EE3A-4A43-AFED-7D7671902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387</Words>
  <Application>Microsoft Office PowerPoint</Application>
  <PresentationFormat>Panorámica</PresentationFormat>
  <Paragraphs>76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Arial Narrow</vt:lpstr>
      <vt:lpstr>Bahnschrift Condensed</vt:lpstr>
      <vt:lpstr>Bahnschrift SemiBold</vt:lpstr>
      <vt:lpstr>Calibri</vt:lpstr>
      <vt:lpstr>Calibri Light</vt:lpstr>
      <vt:lpstr>Cambria Math</vt:lpstr>
      <vt:lpstr>Impact</vt:lpstr>
      <vt:lpstr>Wingdings</vt:lpstr>
      <vt:lpstr>Tema de Office</vt:lpstr>
      <vt:lpstr>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andrea</cp:lastModifiedBy>
  <cp:revision>114</cp:revision>
  <dcterms:created xsi:type="dcterms:W3CDTF">2022-05-26T01:03:05Z</dcterms:created>
  <dcterms:modified xsi:type="dcterms:W3CDTF">2024-11-18T04:13:35Z</dcterms:modified>
</cp:coreProperties>
</file>