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77" r:id="rId13"/>
    <p:sldId id="278" r:id="rId14"/>
    <p:sldId id="279" r:id="rId15"/>
    <p:sldId id="267" r:id="rId16"/>
    <p:sldId id="26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67C"/>
    <a:srgbClr val="6BA5E6"/>
    <a:srgbClr val="DC8745"/>
    <a:srgbClr val="F1D477"/>
    <a:srgbClr val="B24829"/>
    <a:srgbClr val="8F8F8F"/>
    <a:srgbClr val="8E392E"/>
    <a:srgbClr val="53A4BE"/>
    <a:srgbClr val="1A4A67"/>
    <a:srgbClr val="DFC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A8664-2C9E-4E9D-B71B-4BBB3274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6AD14-F726-47AC-B0D3-D1350E1BF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1E321-E8AB-47EA-A900-690F3693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EE6A8-0059-4D93-97FE-41127A31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129F3-5B3B-43BE-ADB7-71547FAC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69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28DD8-D7EB-4FCD-AD7D-CE7874AA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2EFBBD-D65B-4A82-ACDE-E1824BD7A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13395-77A5-4B34-A75A-4D33B55C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2CAAF-1F83-423C-89D5-AD35A79D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FA44FC-6096-477D-94D5-A681CE0A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7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FD9A3B-A787-42C7-9F25-7C9D37800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0DDBF1-C0BA-4C2D-B9BF-74E6C5256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8CA85-C84A-46E1-B009-99CC6A74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4A3A6-073B-4CCA-90DD-E0BC55FD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C3B37-C823-4AE8-9325-C496539C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8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070C4-6B59-474E-9DDF-21DA7C5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94ACA-EDA6-43F1-A81D-40CACFB8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347A4-AF71-474B-90EC-C2BFB0E9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ABCC1-029C-4093-8201-A076A8B8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3C5BC-DC0E-43BF-A8A9-0EC758DE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34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90A6A-A309-4331-B920-E092E6ED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26F436-3848-4887-98E4-423268808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E2091-342E-45B0-A37B-9145B86F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11C21A-5EF7-4A98-A40C-F4B79E0F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61F47-4405-4B02-8D98-7E316075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927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FC6C9-F94D-4118-BB12-CE7A3DEC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A91EB-4573-4011-B279-0151DC40F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C28296-0EE8-49DF-BF6A-CE3E7EABE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8406A9-F887-4C2F-BE1D-5B28AE4E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816780-2E5D-4D4C-994D-A6868384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19FE8-9F21-4989-8FDC-84FE2007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13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8EAB2-4720-464B-B289-3F4265AC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69F6B-1649-443B-9EC0-AB2B0314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10BCA1-B128-4A09-9159-678B08E4B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EBF64F-02ED-4B1A-B393-BEBB4AB88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E618BB-53DE-468E-BF4D-9E0CD1606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B96D35-02B5-401A-B92C-8E43DEF3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C15CC5-D22A-4D94-B9BA-6C50C8DE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9B144A-B973-4499-8E37-F4300C04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4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E17B7-5A7D-4E87-8947-BEA43713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8B5E45-8BF3-4A64-9A89-B4D673B0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DE42DE-E943-4675-85D6-BDF82239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1213E-90D6-4578-BF21-765DC808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66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95A5E-E0BE-4511-866B-1FF27561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4560FB-D652-4FEA-9DD4-3ADE0DD5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56B8B-AFA5-4310-9E04-4D17503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34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ADB99-C1B4-49C0-B6E0-7360F81A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3CB002-D57E-43BC-A0BF-55E4D2A3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CC799D-F03B-410A-A7C9-4CD40120A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E27E0-968A-4F9E-83F0-21215BEB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1F224-4530-4559-B74A-931DEA6E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23955A-73D4-416C-A4BD-8A7D86B0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82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4282C-070D-4FA0-A45C-1F0AABB0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846AD8-844E-4854-A6F3-0CB69816C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1FD916-E76A-4C03-9EF2-927628488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821E8C-D62A-411F-AAC5-CE440F89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95A90-9EDB-423E-96A9-174BA80F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205F5-055E-41EF-B8F2-7C2AB20F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355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4598C8-7FC4-4195-A241-0444A5A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C2B12-945B-4B4A-BF12-268F96CA8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6D85C-22EE-4C30-AF46-1D127F894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A327-207B-408E-AC97-7934384ED161}" type="datetimeFigureOut">
              <a:rPr lang="es-CL" smtClean="0"/>
              <a:t>08-09-2024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4D043-3AC0-4C59-96BD-8F71F9E10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E16CB-3117-44EB-B6E0-ADC3534BA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03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96638-7625-4B1A-9696-412897D3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620" y="5011268"/>
            <a:ext cx="9206753" cy="555813"/>
          </a:xfrm>
        </p:spPr>
        <p:txBody>
          <a:bodyPr>
            <a:noAutofit/>
          </a:bodyPr>
          <a:lstStyle/>
          <a:p>
            <a:r>
              <a:rPr lang="es-MX" sz="7200" dirty="0">
                <a:solidFill>
                  <a:schemeClr val="bg1"/>
                </a:solidFill>
                <a:latin typeface="Arial Black" panose="020B0A04020102020204" pitchFamily="34" charset="0"/>
              </a:rPr>
              <a:t>ADA</a:t>
            </a:r>
            <a:endParaRPr lang="es-CL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A9C61C-AFA3-497A-A6DC-938D7B5F2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5219" y="5434574"/>
            <a:ext cx="5701553" cy="555812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</a:t>
            </a:r>
            <a:r>
              <a:rPr lang="es-CL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royecto EV3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B4D020BD-7D08-4E56-AC87-6C823883E503}"/>
              </a:ext>
            </a:extLst>
          </p:cNvPr>
          <p:cNvSpPr/>
          <p:nvPr/>
        </p:nvSpPr>
        <p:spPr>
          <a:xfrm rot="5400000">
            <a:off x="3892177" y="-3892177"/>
            <a:ext cx="4407648" cy="12192002"/>
          </a:xfrm>
          <a:custGeom>
            <a:avLst/>
            <a:gdLst>
              <a:gd name="connsiteX0" fmla="*/ 418354 w 4407648"/>
              <a:gd name="connsiteY0" fmla="*/ 0 h 12192002"/>
              <a:gd name="connsiteX1" fmla="*/ 4407648 w 4407648"/>
              <a:gd name="connsiteY1" fmla="*/ 0 h 12192002"/>
              <a:gd name="connsiteX2" fmla="*/ 3932523 w 4407648"/>
              <a:gd name="connsiteY2" fmla="*/ 5280212 h 12192002"/>
              <a:gd name="connsiteX3" fmla="*/ 418354 w 4407648"/>
              <a:gd name="connsiteY3" fmla="*/ 12192002 h 12192002"/>
              <a:gd name="connsiteX4" fmla="*/ 3932523 w 4407648"/>
              <a:gd name="connsiteY4" fmla="*/ 6911790 h 12192002"/>
              <a:gd name="connsiteX5" fmla="*/ 4407648 w 4407648"/>
              <a:gd name="connsiteY5" fmla="*/ 12192002 h 12192002"/>
              <a:gd name="connsiteX6" fmla="*/ 0 w 4407648"/>
              <a:gd name="connsiteY6" fmla="*/ 11935390 h 12192002"/>
              <a:gd name="connsiteX7" fmla="*/ 0 w 4407648"/>
              <a:gd name="connsiteY7" fmla="*/ 251015 h 12192002"/>
              <a:gd name="connsiteX8" fmla="*/ 4052047 w 4407648"/>
              <a:gd name="connsiteY8" fmla="*/ 6093203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7648" h="12192002">
                <a:moveTo>
                  <a:pt x="418354" y="0"/>
                </a:moveTo>
                <a:lnTo>
                  <a:pt x="4407648" y="0"/>
                </a:lnTo>
                <a:lnTo>
                  <a:pt x="3932523" y="5280212"/>
                </a:lnTo>
                <a:close/>
                <a:moveTo>
                  <a:pt x="418354" y="12192002"/>
                </a:moveTo>
                <a:lnTo>
                  <a:pt x="3932523" y="6911790"/>
                </a:lnTo>
                <a:lnTo>
                  <a:pt x="4407648" y="12192002"/>
                </a:lnTo>
                <a:close/>
                <a:moveTo>
                  <a:pt x="0" y="11935390"/>
                </a:moveTo>
                <a:lnTo>
                  <a:pt x="0" y="251015"/>
                </a:lnTo>
                <a:lnTo>
                  <a:pt x="4052047" y="6093203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b="-14000"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>
              <a:ln w="57150">
                <a:solidFill>
                  <a:srgbClr val="1D262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83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7E9FC7-AB17-4B7B-AFC2-8707661EC398}"/>
              </a:ext>
            </a:extLst>
          </p:cNvPr>
          <p:cNvSpPr txBox="1"/>
          <p:nvPr/>
        </p:nvSpPr>
        <p:spPr>
          <a:xfrm>
            <a:off x="3886199" y="311868"/>
            <a:ext cx="3969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E</a:t>
            </a:r>
            <a:r>
              <a:rPr lang="es-CL" sz="6000" dirty="0" err="1">
                <a:solidFill>
                  <a:schemeClr val="bg1"/>
                </a:solidFill>
                <a:latin typeface="Impact" panose="020B0806030902050204" pitchFamily="34" charset="0"/>
              </a:rPr>
              <a:t>ntregables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6CF1CE-1D14-44AE-B9E9-1501B651EA91}"/>
              </a:ext>
            </a:extLst>
          </p:cNvPr>
          <p:cNvSpPr/>
          <p:nvPr/>
        </p:nvSpPr>
        <p:spPr>
          <a:xfrm>
            <a:off x="3886199" y="300419"/>
            <a:ext cx="3896591" cy="157018"/>
          </a:xfrm>
          <a:prstGeom prst="rect">
            <a:avLst/>
          </a:prstGeom>
          <a:solidFill>
            <a:srgbClr val="5FC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7849DE-F16C-4050-AE00-FC9884290A27}"/>
              </a:ext>
            </a:extLst>
          </p:cNvPr>
          <p:cNvSpPr/>
          <p:nvPr/>
        </p:nvSpPr>
        <p:spPr>
          <a:xfrm>
            <a:off x="3886199" y="1249022"/>
            <a:ext cx="3896591" cy="157018"/>
          </a:xfrm>
          <a:prstGeom prst="rect">
            <a:avLst/>
          </a:prstGeom>
          <a:solidFill>
            <a:srgbClr val="6BA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A8DD5E-C9A9-4FC2-AE50-07FA70550E25}"/>
              </a:ext>
            </a:extLst>
          </p:cNvPr>
          <p:cNvSpPr txBox="1"/>
          <p:nvPr/>
        </p:nvSpPr>
        <p:spPr>
          <a:xfrm>
            <a:off x="83827" y="1614258"/>
            <a:ext cx="3969328" cy="128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Bitácoras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: Actualizaciones semanales que documentan el avance del proyecto</a:t>
            </a: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s-C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3AF09C-BFE8-46D1-A292-824DB5A5B3F4}"/>
              </a:ext>
            </a:extLst>
          </p:cNvPr>
          <p:cNvSpPr txBox="1"/>
          <p:nvPr/>
        </p:nvSpPr>
        <p:spPr>
          <a:xfrm>
            <a:off x="58030" y="4887254"/>
            <a:ext cx="4189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Carta Gantt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: Es un cronograma del proyecto que detalla las tareas, duraciones y fechas. 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3D77B1-2EB3-4946-A6A5-9F89AD76F5BC}"/>
              </a:ext>
            </a:extLst>
          </p:cNvPr>
          <p:cNvSpPr txBox="1"/>
          <p:nvPr/>
        </p:nvSpPr>
        <p:spPr>
          <a:xfrm>
            <a:off x="5953089" y="1699616"/>
            <a:ext cx="4477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Informe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: Describe el plan de equipo para lograr los requisitos de la asignatura, abarcando la asignación de roles, objetivos y métodos para alcanzarlos.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8B83CE-29F5-47CA-AC9C-1A89B542C698}"/>
              </a:ext>
            </a:extLst>
          </p:cNvPr>
          <p:cNvSpPr txBox="1"/>
          <p:nvPr/>
        </p:nvSpPr>
        <p:spPr>
          <a:xfrm>
            <a:off x="58030" y="3109376"/>
            <a:ext cx="4085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Manual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: Proporciona instrucciones sobre el funcionamiento y manejo del robot.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0A3786-1698-4B85-B30F-FFD1405F87D1}"/>
              </a:ext>
            </a:extLst>
          </p:cNvPr>
          <p:cNvSpPr txBox="1"/>
          <p:nvPr/>
        </p:nvSpPr>
        <p:spPr>
          <a:xfrm>
            <a:off x="5953088" y="4010693"/>
            <a:ext cx="46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Presentación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: Ofrece un resumen del proyecto, incluyendo objetivos, los problemas encontrados y las soluciones aplicadas.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CD8230-4C01-4325-9040-830D8DEB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85" y="2050829"/>
            <a:ext cx="949011" cy="12365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FF3D28-2B06-4BAA-A383-A3BD089D3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29" y="3109376"/>
            <a:ext cx="1295093" cy="12670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971F8AD-01AB-41E2-8D5F-A73A53F8B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01" y="4226236"/>
            <a:ext cx="1295063" cy="12611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7E970B8-E312-46B0-8FB9-19582DCB8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74" y="1559479"/>
            <a:ext cx="958073" cy="124728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A92D28B-59DA-4465-A009-F1C534C8E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85" y="4941167"/>
            <a:ext cx="1117705" cy="10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4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237040A-5FD8-4E8A-90B9-77D04A09A90D}"/>
              </a:ext>
            </a:extLst>
          </p:cNvPr>
          <p:cNvSpPr txBox="1"/>
          <p:nvPr/>
        </p:nvSpPr>
        <p:spPr>
          <a:xfrm>
            <a:off x="2523514" y="195122"/>
            <a:ext cx="7263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Estimación de Costos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29AADE-CC40-4F66-B994-5A1C1B4E2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83285"/>
              </p:ext>
            </p:extLst>
          </p:nvPr>
        </p:nvGraphicFramePr>
        <p:xfrm>
          <a:off x="446267" y="1344698"/>
          <a:ext cx="11417784" cy="5183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4446">
                  <a:extLst>
                    <a:ext uri="{9D8B030D-6E8A-4147-A177-3AD203B41FA5}">
                      <a16:colId xmlns:a16="http://schemas.microsoft.com/office/drawing/2014/main" val="3478127983"/>
                    </a:ext>
                  </a:extLst>
                </a:gridCol>
                <a:gridCol w="2854446">
                  <a:extLst>
                    <a:ext uri="{9D8B030D-6E8A-4147-A177-3AD203B41FA5}">
                      <a16:colId xmlns:a16="http://schemas.microsoft.com/office/drawing/2014/main" val="900313355"/>
                    </a:ext>
                  </a:extLst>
                </a:gridCol>
                <a:gridCol w="2854446">
                  <a:extLst>
                    <a:ext uri="{9D8B030D-6E8A-4147-A177-3AD203B41FA5}">
                      <a16:colId xmlns:a16="http://schemas.microsoft.com/office/drawing/2014/main" val="3665333551"/>
                    </a:ext>
                  </a:extLst>
                </a:gridCol>
                <a:gridCol w="2854446">
                  <a:extLst>
                    <a:ext uri="{9D8B030D-6E8A-4147-A177-3AD203B41FA5}">
                      <a16:colId xmlns:a16="http://schemas.microsoft.com/office/drawing/2014/main" val="159424937"/>
                    </a:ext>
                  </a:extLst>
                </a:gridCol>
              </a:tblGrid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ROL</a:t>
                      </a:r>
                      <a:endParaRPr lang="es-CL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HORAS</a:t>
                      </a:r>
                      <a:endParaRPr lang="es-CL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PRECIO/HORA</a:t>
                      </a:r>
                      <a:endParaRPr lang="es-CL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SUELDO SEMESTRAL</a:t>
                      </a:r>
                      <a:endParaRPr lang="es-CL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62691"/>
                  </a:ext>
                </a:extLst>
              </a:tr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Jefe de Grupo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$35.000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$2.520.000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59071"/>
                  </a:ext>
                </a:extLst>
              </a:tr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Ensamblador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$32.000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$2.304.000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72577"/>
                  </a:ext>
                </a:extLst>
              </a:tr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Documentador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$28.000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$2.016.000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27323"/>
                  </a:ext>
                </a:extLst>
              </a:tr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Programador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$30.000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$2.160.000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31001"/>
                  </a:ext>
                </a:extLst>
              </a:tr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Diseñador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72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$30.000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$2.160.00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27735"/>
                  </a:ext>
                </a:extLst>
              </a:tr>
              <a:tr h="7404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TOTAL</a:t>
                      </a:r>
                      <a:endParaRPr lang="es-C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-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-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$8.890.000</a:t>
                      </a:r>
                      <a:endParaRPr lang="es-CL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69507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96B1EE7-9990-4FD1-BEDF-0C72BFC1B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5" y="111884"/>
            <a:ext cx="1191570" cy="11821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897981-F335-431F-98D5-5C539F24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17" y="148255"/>
            <a:ext cx="1058447" cy="1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8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87F59D-0B4B-4FA3-B8F1-5FFF78B37868}"/>
              </a:ext>
            </a:extLst>
          </p:cNvPr>
          <p:cNvSpPr txBox="1"/>
          <p:nvPr/>
        </p:nvSpPr>
        <p:spPr>
          <a:xfrm>
            <a:off x="2761928" y="376177"/>
            <a:ext cx="7553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Estimación de Costos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196B2A-C75E-46CD-B7AF-FF7BE151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036"/>
            <a:ext cx="3059918" cy="30569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A3E3CF-0E2B-4721-AB79-7ACF392CF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3" y="376177"/>
            <a:ext cx="2934990" cy="28972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3449E1-3D79-49DE-BA49-D4E771B91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364" y="311258"/>
            <a:ext cx="1173853" cy="114549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2F39F5D-7EA5-4891-84FE-0E191E704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55367"/>
              </p:ext>
            </p:extLst>
          </p:nvPr>
        </p:nvGraphicFramePr>
        <p:xfrm>
          <a:off x="3469217" y="1610272"/>
          <a:ext cx="8128000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971868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540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i="1" dirty="0"/>
                        <a:t>PRODUCTO</a:t>
                      </a:r>
                      <a:endParaRPr lang="es-CL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i="1" dirty="0"/>
                        <a:t>PRECIO</a:t>
                      </a:r>
                      <a:endParaRPr lang="es-CL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Kit LEGO EV3 </a:t>
                      </a:r>
                      <a:r>
                        <a:rPr lang="es-MX" sz="2000" dirty="0" err="1"/>
                        <a:t>Mindstorms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$750.000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6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Set de Expansión LEGO EV3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$250.000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5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Control PS3 </a:t>
                      </a:r>
                      <a:r>
                        <a:rPr lang="es-MX" sz="2000" dirty="0" err="1"/>
                        <a:t>DualShock</a:t>
                      </a:r>
                      <a:r>
                        <a:rPr lang="es-MX" sz="2000" dirty="0"/>
                        <a:t> 3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$30.000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00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Micro SD 8 GB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$5.000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Adaptador </a:t>
                      </a:r>
                      <a:r>
                        <a:rPr lang="es-MX" sz="2000" dirty="0" err="1"/>
                        <a:t>Wi</a:t>
                      </a:r>
                      <a:r>
                        <a:rPr lang="es-MX" sz="2000" dirty="0"/>
                        <a:t>-Fi USB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$10.000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3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Notebook Lenovo V14 G3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$300.000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7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Notebook Acer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$900.000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/>
                        <a:t>Notebook </a:t>
                      </a:r>
                      <a:r>
                        <a:rPr lang="es-MX" sz="2000" dirty="0" err="1"/>
                        <a:t>ZenBook</a:t>
                      </a:r>
                      <a:r>
                        <a:rPr lang="es-MX" sz="2000" dirty="0"/>
                        <a:t> 14x Oled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$600.000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5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Notebook Lenovo </a:t>
                      </a:r>
                      <a:r>
                        <a:rPr lang="es-MX" sz="2000" dirty="0" err="1"/>
                        <a:t>Thinkpad</a:t>
                      </a:r>
                      <a:r>
                        <a:rPr lang="es-MX" sz="2000" dirty="0"/>
                        <a:t> E14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$500.000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Tablet Samsung S6 Lite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$300.000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0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i="1" dirty="0"/>
                        <a:t>TOTAL</a:t>
                      </a:r>
                      <a:endParaRPr lang="es-CL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$3.645.000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0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19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BB6F10-535B-4841-98BB-17673C5FEEDD}"/>
              </a:ext>
            </a:extLst>
          </p:cNvPr>
          <p:cNvSpPr txBox="1"/>
          <p:nvPr/>
        </p:nvSpPr>
        <p:spPr>
          <a:xfrm>
            <a:off x="2914278" y="225710"/>
            <a:ext cx="636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  <a:latin typeface="Impact" panose="020B0806030902050204" pitchFamily="34" charset="0"/>
              </a:rPr>
              <a:t>Gestión de Riesgos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A163788-3CC4-4DC5-AB5D-C59FFDEA1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07221"/>
              </p:ext>
            </p:extLst>
          </p:nvPr>
        </p:nvGraphicFramePr>
        <p:xfrm>
          <a:off x="330521" y="1325956"/>
          <a:ext cx="11568256" cy="530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064">
                  <a:extLst>
                    <a:ext uri="{9D8B030D-6E8A-4147-A177-3AD203B41FA5}">
                      <a16:colId xmlns:a16="http://schemas.microsoft.com/office/drawing/2014/main" val="2161558941"/>
                    </a:ext>
                  </a:extLst>
                </a:gridCol>
                <a:gridCol w="2892064">
                  <a:extLst>
                    <a:ext uri="{9D8B030D-6E8A-4147-A177-3AD203B41FA5}">
                      <a16:colId xmlns:a16="http://schemas.microsoft.com/office/drawing/2014/main" val="2587688199"/>
                    </a:ext>
                  </a:extLst>
                </a:gridCol>
                <a:gridCol w="1640389">
                  <a:extLst>
                    <a:ext uri="{9D8B030D-6E8A-4147-A177-3AD203B41FA5}">
                      <a16:colId xmlns:a16="http://schemas.microsoft.com/office/drawing/2014/main" val="14259314"/>
                    </a:ext>
                  </a:extLst>
                </a:gridCol>
                <a:gridCol w="4143739">
                  <a:extLst>
                    <a:ext uri="{9D8B030D-6E8A-4147-A177-3AD203B41FA5}">
                      <a16:colId xmlns:a16="http://schemas.microsoft.com/office/drawing/2014/main" val="1631307492"/>
                    </a:ext>
                  </a:extLst>
                </a:gridCol>
              </a:tblGrid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Riesgo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Probabilidad de Ocurrencia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Nivel de Riesgo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Medidas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54204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Corrupción tarjeta SD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Crítico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Formatear y reinstalar el sistema de EV3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15219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Descarga de la batería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Circunstancial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Conectar el EV3 a una fuente de poder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49831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Diseño incompatible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Catastrófico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Volver a pensar en el diseño y retroceder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63203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Error en el código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Crítico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Arreglar bugs del código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55330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Ausencia de algún integrante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Irrelevante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Repartir la responsabilidad del miembro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53198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Piezas Faltantes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Circunstancial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Pedir piezas si es que están en stock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49037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Desarme accidental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Catastrófico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Intentar volver al diseño actual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58351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Cambio de horario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Crítico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Reagendar actividades (horas extras)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80549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Fallo de los dispositivos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Catastrófico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Contabilizar daños y reponer dispositivos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03442"/>
                  </a:ext>
                </a:extLst>
              </a:tr>
              <a:tr h="48239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Problema en conexión SSH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60%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Circunstancial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Buscar el origen del problema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80852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13C7124-6793-4B87-B87C-3AF7FC3F9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59" y="22059"/>
            <a:ext cx="1089219" cy="12616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8ABCD1-5618-41D3-9A3D-44093E5C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12" y="22059"/>
            <a:ext cx="1028763" cy="12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D3FC03-1737-4FCE-8482-CAFF1973A72F}"/>
              </a:ext>
            </a:extLst>
          </p:cNvPr>
          <p:cNvSpPr txBox="1"/>
          <p:nvPr/>
        </p:nvSpPr>
        <p:spPr>
          <a:xfrm>
            <a:off x="2912349" y="206122"/>
            <a:ext cx="636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  <a:latin typeface="Impact" panose="020B0806030902050204" pitchFamily="34" charset="0"/>
              </a:rPr>
              <a:t>Actividades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49FC4C-7FE2-4DA6-95F4-C127618EE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14026"/>
              </p:ext>
            </p:extLst>
          </p:nvPr>
        </p:nvGraphicFramePr>
        <p:xfrm>
          <a:off x="289367" y="1325956"/>
          <a:ext cx="11609408" cy="50328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39028">
                  <a:extLst>
                    <a:ext uri="{9D8B030D-6E8A-4147-A177-3AD203B41FA5}">
                      <a16:colId xmlns:a16="http://schemas.microsoft.com/office/drawing/2014/main" val="3768332209"/>
                    </a:ext>
                  </a:extLst>
                </a:gridCol>
                <a:gridCol w="3165676">
                  <a:extLst>
                    <a:ext uri="{9D8B030D-6E8A-4147-A177-3AD203B41FA5}">
                      <a16:colId xmlns:a16="http://schemas.microsoft.com/office/drawing/2014/main" val="2062049691"/>
                    </a:ext>
                  </a:extLst>
                </a:gridCol>
                <a:gridCol w="2902352">
                  <a:extLst>
                    <a:ext uri="{9D8B030D-6E8A-4147-A177-3AD203B41FA5}">
                      <a16:colId xmlns:a16="http://schemas.microsoft.com/office/drawing/2014/main" val="1823314463"/>
                    </a:ext>
                  </a:extLst>
                </a:gridCol>
                <a:gridCol w="2902352">
                  <a:extLst>
                    <a:ext uri="{9D8B030D-6E8A-4147-A177-3AD203B41FA5}">
                      <a16:colId xmlns:a16="http://schemas.microsoft.com/office/drawing/2014/main" val="2629727164"/>
                    </a:ext>
                  </a:extLst>
                </a:gridCol>
              </a:tblGrid>
              <a:tr h="41024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Nombre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Descripción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Responsables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Producto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45146"/>
                  </a:ext>
                </a:extLst>
              </a:tr>
              <a:tr h="87029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Bitácoras Semanales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Registro del progreso y actividades del proyecto.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Brandon Pizarro</a:t>
                      </a:r>
                    </a:p>
                    <a:p>
                      <a:pPr algn="ctr"/>
                      <a:r>
                        <a:rPr lang="es-MX" sz="2000" dirty="0"/>
                        <a:t>Catalina Ramírez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Concretado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825528"/>
                  </a:ext>
                </a:extLst>
              </a:tr>
              <a:tr h="87029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Informe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Elaboración del informe del proyecto.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Tiara Canepa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Concretado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39925"/>
                  </a:ext>
                </a:extLst>
              </a:tr>
              <a:tr h="87029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Wiki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Desarrollo de la Wiki en </a:t>
                      </a:r>
                      <a:r>
                        <a:rPr lang="es-MX" sz="2000" dirty="0" err="1"/>
                        <a:t>Redmine</a:t>
                      </a:r>
                      <a:r>
                        <a:rPr lang="es-MX" sz="2000" dirty="0"/>
                        <a:t>.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Catalina Ramírez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Iniciado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87619"/>
                  </a:ext>
                </a:extLst>
              </a:tr>
              <a:tr h="87029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Diseño de Arquitectura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Interacción remota con el robot EV3 mediante comunicación a distancia.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/>
                        <a:t>Jeany</a:t>
                      </a:r>
                      <a:r>
                        <a:rPr lang="es-MX" sz="2000" dirty="0"/>
                        <a:t> Aravena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En Proceso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1837"/>
                  </a:ext>
                </a:extLst>
              </a:tr>
              <a:tr h="87029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Codificación del EV3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Programación de la movilidad y el agarre del robot.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Tiara Canepa</a:t>
                      </a:r>
                    </a:p>
                    <a:p>
                      <a:pPr algn="ctr"/>
                      <a:r>
                        <a:rPr lang="es-MX" sz="2000" dirty="0" err="1"/>
                        <a:t>Jeany</a:t>
                      </a:r>
                      <a:r>
                        <a:rPr lang="es-MX" sz="2000" dirty="0"/>
                        <a:t> Aravena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En Proceso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2163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AC688EE-5964-4F05-A770-6E92C75D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78" y="95351"/>
            <a:ext cx="1151315" cy="11264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96EE06-7972-41D3-8A67-9B216E0C2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86" y="95351"/>
            <a:ext cx="1336829" cy="12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E7294F-B9C5-4079-B1A5-8F18E1FA8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4363"/>
          <a:stretch/>
        </p:blipFill>
        <p:spPr>
          <a:xfrm>
            <a:off x="391" y="-22415"/>
            <a:ext cx="7379856" cy="6902830"/>
          </a:xfrm>
          <a:prstGeom prst="rect">
            <a:avLst/>
          </a:prstGeom>
        </p:spPr>
      </p:pic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F158ACB-C02D-4D42-9B65-EFB30CD61B92}"/>
              </a:ext>
            </a:extLst>
          </p:cNvPr>
          <p:cNvSpPr/>
          <p:nvPr/>
        </p:nvSpPr>
        <p:spPr>
          <a:xfrm>
            <a:off x="2267050" y="-22415"/>
            <a:ext cx="8253312" cy="6866966"/>
          </a:xfrm>
          <a:custGeom>
            <a:avLst/>
            <a:gdLst>
              <a:gd name="connsiteX0" fmla="*/ 2506626 w 8253312"/>
              <a:gd name="connsiteY0" fmla="*/ 0 h 6866966"/>
              <a:gd name="connsiteX1" fmla="*/ 8253312 w 8253312"/>
              <a:gd name="connsiteY1" fmla="*/ 0 h 6866966"/>
              <a:gd name="connsiteX2" fmla="*/ 8253312 w 8253312"/>
              <a:gd name="connsiteY2" fmla="*/ 6866966 h 6866966"/>
              <a:gd name="connsiteX3" fmla="*/ 2506626 w 8253312"/>
              <a:gd name="connsiteY3" fmla="*/ 6866966 h 6866966"/>
              <a:gd name="connsiteX4" fmla="*/ 0 w 8253312"/>
              <a:gd name="connsiteY4" fmla="*/ 3433483 h 6866966"/>
              <a:gd name="connsiteX5" fmla="*/ 2506626 w 8253312"/>
              <a:gd name="connsiteY5" fmla="*/ 0 h 68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3312" h="6866966">
                <a:moveTo>
                  <a:pt x="2506626" y="0"/>
                </a:moveTo>
                <a:lnTo>
                  <a:pt x="8253312" y="0"/>
                </a:lnTo>
                <a:lnTo>
                  <a:pt x="8253312" y="6866966"/>
                </a:lnTo>
                <a:lnTo>
                  <a:pt x="2506626" y="6866966"/>
                </a:lnTo>
                <a:lnTo>
                  <a:pt x="0" y="3433483"/>
                </a:lnTo>
                <a:lnTo>
                  <a:pt x="25066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>
              <a:solidFill>
                <a:srgbClr val="FFCC00"/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53569F8-5E1F-4A33-BAF9-E5BD055A923D}"/>
              </a:ext>
            </a:extLst>
          </p:cNvPr>
          <p:cNvSpPr/>
          <p:nvPr/>
        </p:nvSpPr>
        <p:spPr>
          <a:xfrm>
            <a:off x="3378250" y="-22415"/>
            <a:ext cx="8253312" cy="6866966"/>
          </a:xfrm>
          <a:custGeom>
            <a:avLst/>
            <a:gdLst>
              <a:gd name="connsiteX0" fmla="*/ 2506626 w 8253312"/>
              <a:gd name="connsiteY0" fmla="*/ 0 h 6866966"/>
              <a:gd name="connsiteX1" fmla="*/ 8253312 w 8253312"/>
              <a:gd name="connsiteY1" fmla="*/ 0 h 6866966"/>
              <a:gd name="connsiteX2" fmla="*/ 8253312 w 8253312"/>
              <a:gd name="connsiteY2" fmla="*/ 6866966 h 6866966"/>
              <a:gd name="connsiteX3" fmla="*/ 2506626 w 8253312"/>
              <a:gd name="connsiteY3" fmla="*/ 6866966 h 6866966"/>
              <a:gd name="connsiteX4" fmla="*/ 0 w 8253312"/>
              <a:gd name="connsiteY4" fmla="*/ 3433483 h 6866966"/>
              <a:gd name="connsiteX5" fmla="*/ 2506626 w 8253312"/>
              <a:gd name="connsiteY5" fmla="*/ 0 h 68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3312" h="6866966">
                <a:moveTo>
                  <a:pt x="2506626" y="0"/>
                </a:moveTo>
                <a:lnTo>
                  <a:pt x="8253312" y="0"/>
                </a:lnTo>
                <a:lnTo>
                  <a:pt x="8253312" y="6866966"/>
                </a:lnTo>
                <a:lnTo>
                  <a:pt x="2506626" y="6866966"/>
                </a:lnTo>
                <a:lnTo>
                  <a:pt x="0" y="3433483"/>
                </a:lnTo>
                <a:lnTo>
                  <a:pt x="25066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9198EDF-DD5A-44AA-8369-4FFC6D6EE1E6}"/>
              </a:ext>
            </a:extLst>
          </p:cNvPr>
          <p:cNvSpPr/>
          <p:nvPr/>
        </p:nvSpPr>
        <p:spPr>
          <a:xfrm>
            <a:off x="4344748" y="-4483"/>
            <a:ext cx="7351078" cy="6866966"/>
          </a:xfrm>
          <a:custGeom>
            <a:avLst/>
            <a:gdLst>
              <a:gd name="connsiteX0" fmla="*/ 2506626 w 7351078"/>
              <a:gd name="connsiteY0" fmla="*/ 0 h 6866966"/>
              <a:gd name="connsiteX1" fmla="*/ 7351078 w 7351078"/>
              <a:gd name="connsiteY1" fmla="*/ 0 h 6866966"/>
              <a:gd name="connsiteX2" fmla="*/ 7351078 w 7351078"/>
              <a:gd name="connsiteY2" fmla="*/ 6866966 h 6866966"/>
              <a:gd name="connsiteX3" fmla="*/ 2506626 w 7351078"/>
              <a:gd name="connsiteY3" fmla="*/ 6866966 h 6866966"/>
              <a:gd name="connsiteX4" fmla="*/ 0 w 7351078"/>
              <a:gd name="connsiteY4" fmla="*/ 3433483 h 6866966"/>
              <a:gd name="connsiteX5" fmla="*/ 2506626 w 7351078"/>
              <a:gd name="connsiteY5" fmla="*/ 0 h 68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1078" h="6866966">
                <a:moveTo>
                  <a:pt x="2506626" y="0"/>
                </a:moveTo>
                <a:lnTo>
                  <a:pt x="7351078" y="0"/>
                </a:lnTo>
                <a:lnTo>
                  <a:pt x="7351078" y="6866966"/>
                </a:lnTo>
                <a:lnTo>
                  <a:pt x="2506626" y="6866966"/>
                </a:lnTo>
                <a:lnTo>
                  <a:pt x="0" y="3433483"/>
                </a:lnTo>
                <a:lnTo>
                  <a:pt x="2506626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D0C51F-EB60-498B-A251-BB71A0D01427}"/>
              </a:ext>
            </a:extLst>
          </p:cNvPr>
          <p:cNvSpPr txBox="1"/>
          <p:nvPr/>
        </p:nvSpPr>
        <p:spPr>
          <a:xfrm>
            <a:off x="7074953" y="1366164"/>
            <a:ext cx="462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Conclusión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8BD2CEC-AC5D-4FD1-A0E7-BA34DCC7C5FA}"/>
              </a:ext>
            </a:extLst>
          </p:cNvPr>
          <p:cNvSpPr/>
          <p:nvPr/>
        </p:nvSpPr>
        <p:spPr>
          <a:xfrm>
            <a:off x="7010688" y="1331063"/>
            <a:ext cx="3867265" cy="142780"/>
          </a:xfrm>
          <a:prstGeom prst="rect">
            <a:avLst/>
          </a:prstGeom>
          <a:solidFill>
            <a:srgbClr val="DF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54B77C-D12C-481D-B73B-AEC2D0D4D605}"/>
              </a:ext>
            </a:extLst>
          </p:cNvPr>
          <p:cNvSpPr/>
          <p:nvPr/>
        </p:nvSpPr>
        <p:spPr>
          <a:xfrm>
            <a:off x="7010688" y="2334857"/>
            <a:ext cx="3867265" cy="14278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23BF11-982A-4409-A31E-82F6C3194713}"/>
              </a:ext>
            </a:extLst>
          </p:cNvPr>
          <p:cNvSpPr txBox="1"/>
          <p:nvPr/>
        </p:nvSpPr>
        <p:spPr>
          <a:xfrm>
            <a:off x="6154848" y="2891900"/>
            <a:ext cx="547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Tras asignar los roles del equipo, se procedió con la codificación y construcción del robot, por lo que en el proceso adquirimos conocimientos necesarios para implementar y asegurarnos del buen funcionamiento del robot.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E320877-AB11-4A12-90B7-9E367535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3" t="16768" r="5130" b="17526"/>
          <a:stretch/>
        </p:blipFill>
        <p:spPr>
          <a:xfrm>
            <a:off x="6269846" y="1149926"/>
            <a:ext cx="5270424" cy="4506166"/>
          </a:xfrm>
          <a:custGeom>
            <a:avLst/>
            <a:gdLst/>
            <a:ahLst/>
            <a:cxnLst/>
            <a:rect l="l" t="t" r="r" b="b"/>
            <a:pathLst>
              <a:path w="5270424" h="4506166">
                <a:moveTo>
                  <a:pt x="366452" y="3622853"/>
                </a:moveTo>
                <a:cubicBezTo>
                  <a:pt x="337132" y="3834800"/>
                  <a:pt x="318719" y="3989768"/>
                  <a:pt x="311213" y="4087755"/>
                </a:cubicBezTo>
                <a:lnTo>
                  <a:pt x="410293" y="4087755"/>
                </a:lnTo>
                <a:cubicBezTo>
                  <a:pt x="395729" y="3962385"/>
                  <a:pt x="381116" y="3807417"/>
                  <a:pt x="366452" y="3622853"/>
                </a:cubicBezTo>
                <a:close/>
                <a:moveTo>
                  <a:pt x="4191881" y="3540127"/>
                </a:moveTo>
                <a:cubicBezTo>
                  <a:pt x="4176840" y="3540127"/>
                  <a:pt x="4165332" y="3545939"/>
                  <a:pt x="4157356" y="3557561"/>
                </a:cubicBezTo>
                <a:cubicBezTo>
                  <a:pt x="4149379" y="3569184"/>
                  <a:pt x="4145391" y="3603482"/>
                  <a:pt x="4145391" y="3660455"/>
                </a:cubicBezTo>
                <a:lnTo>
                  <a:pt x="4145391" y="4177317"/>
                </a:lnTo>
                <a:cubicBezTo>
                  <a:pt x="4145391" y="4241582"/>
                  <a:pt x="4148012" y="4281236"/>
                  <a:pt x="4153253" y="4296277"/>
                </a:cubicBezTo>
                <a:cubicBezTo>
                  <a:pt x="4158495" y="4311318"/>
                  <a:pt x="4170687" y="4318838"/>
                  <a:pt x="4189830" y="4318838"/>
                </a:cubicBezTo>
                <a:cubicBezTo>
                  <a:pt x="4209429" y="4318838"/>
                  <a:pt x="4221963" y="4310178"/>
                  <a:pt x="4227432" y="4292858"/>
                </a:cubicBezTo>
                <a:cubicBezTo>
                  <a:pt x="4232902" y="4275538"/>
                  <a:pt x="4235636" y="4234290"/>
                  <a:pt x="4235636" y="4169112"/>
                </a:cubicBezTo>
                <a:lnTo>
                  <a:pt x="4235636" y="3660455"/>
                </a:lnTo>
                <a:cubicBezTo>
                  <a:pt x="4235636" y="3608951"/>
                  <a:pt x="4232788" y="3576021"/>
                  <a:pt x="4227090" y="3561663"/>
                </a:cubicBezTo>
                <a:cubicBezTo>
                  <a:pt x="4221393" y="3547306"/>
                  <a:pt x="4209656" y="3540127"/>
                  <a:pt x="4191881" y="3540127"/>
                </a:cubicBezTo>
                <a:close/>
                <a:moveTo>
                  <a:pt x="4627766" y="3376044"/>
                </a:moveTo>
                <a:lnTo>
                  <a:pt x="4868421" y="3376044"/>
                </a:lnTo>
                <a:lnTo>
                  <a:pt x="5029769" y="3874447"/>
                </a:lnTo>
                <a:lnTo>
                  <a:pt x="5029769" y="3376044"/>
                </a:lnTo>
                <a:lnTo>
                  <a:pt x="5270424" y="3376044"/>
                </a:lnTo>
                <a:lnTo>
                  <a:pt x="5270424" y="4482921"/>
                </a:lnTo>
                <a:lnTo>
                  <a:pt x="5018146" y="4482921"/>
                </a:lnTo>
                <a:lnTo>
                  <a:pt x="4868421" y="3979733"/>
                </a:lnTo>
                <a:lnTo>
                  <a:pt x="4868421" y="4482921"/>
                </a:lnTo>
                <a:lnTo>
                  <a:pt x="4627766" y="4482921"/>
                </a:lnTo>
                <a:close/>
                <a:moveTo>
                  <a:pt x="3465716" y="3376044"/>
                </a:moveTo>
                <a:lnTo>
                  <a:pt x="3753545" y="3376044"/>
                </a:lnTo>
                <a:lnTo>
                  <a:pt x="3753545" y="4482921"/>
                </a:lnTo>
                <a:lnTo>
                  <a:pt x="3465716" y="4482921"/>
                </a:lnTo>
                <a:close/>
                <a:moveTo>
                  <a:pt x="1932191" y="3376044"/>
                </a:moveTo>
                <a:lnTo>
                  <a:pt x="2172846" y="3376044"/>
                </a:lnTo>
                <a:lnTo>
                  <a:pt x="2334194" y="3874447"/>
                </a:lnTo>
                <a:lnTo>
                  <a:pt x="2334194" y="3376044"/>
                </a:lnTo>
                <a:lnTo>
                  <a:pt x="2574850" y="3376044"/>
                </a:lnTo>
                <a:lnTo>
                  <a:pt x="2574850" y="4482921"/>
                </a:lnTo>
                <a:lnTo>
                  <a:pt x="2322572" y="4482921"/>
                </a:lnTo>
                <a:lnTo>
                  <a:pt x="2172846" y="3979733"/>
                </a:lnTo>
                <a:lnTo>
                  <a:pt x="2172846" y="4482921"/>
                </a:lnTo>
                <a:lnTo>
                  <a:pt x="1932191" y="4482921"/>
                </a:lnTo>
                <a:close/>
                <a:moveTo>
                  <a:pt x="1351166" y="3376044"/>
                </a:moveTo>
                <a:lnTo>
                  <a:pt x="1831109" y="3376044"/>
                </a:lnTo>
                <a:lnTo>
                  <a:pt x="1831109" y="3597556"/>
                </a:lnTo>
                <a:lnTo>
                  <a:pt x="1638995" y="3597556"/>
                </a:lnTo>
                <a:lnTo>
                  <a:pt x="1638995" y="3807446"/>
                </a:lnTo>
                <a:lnTo>
                  <a:pt x="1818803" y="3807446"/>
                </a:lnTo>
                <a:lnTo>
                  <a:pt x="1818803" y="4018019"/>
                </a:lnTo>
                <a:lnTo>
                  <a:pt x="1638995" y="4018019"/>
                </a:lnTo>
                <a:lnTo>
                  <a:pt x="1638995" y="4261409"/>
                </a:lnTo>
                <a:lnTo>
                  <a:pt x="1850252" y="4261409"/>
                </a:lnTo>
                <a:lnTo>
                  <a:pt x="1850252" y="4482921"/>
                </a:lnTo>
                <a:lnTo>
                  <a:pt x="1351166" y="4482921"/>
                </a:lnTo>
                <a:close/>
                <a:moveTo>
                  <a:pt x="654241" y="3376044"/>
                </a:moveTo>
                <a:lnTo>
                  <a:pt x="1283226" y="3376044"/>
                </a:lnTo>
                <a:lnTo>
                  <a:pt x="1283226" y="3597556"/>
                </a:lnTo>
                <a:lnTo>
                  <a:pt x="1112306" y="3597556"/>
                </a:lnTo>
                <a:lnTo>
                  <a:pt x="1112306" y="4482921"/>
                </a:lnTo>
                <a:lnTo>
                  <a:pt x="824478" y="4482921"/>
                </a:lnTo>
                <a:lnTo>
                  <a:pt x="824478" y="3597556"/>
                </a:lnTo>
                <a:lnTo>
                  <a:pt x="654241" y="3597556"/>
                </a:lnTo>
                <a:close/>
                <a:moveTo>
                  <a:pt x="146820" y="3376044"/>
                </a:moveTo>
                <a:lnTo>
                  <a:pt x="562839" y="3376044"/>
                </a:lnTo>
                <a:lnTo>
                  <a:pt x="727435" y="4482921"/>
                </a:lnTo>
                <a:lnTo>
                  <a:pt x="433282" y="4482921"/>
                </a:lnTo>
                <a:lnTo>
                  <a:pt x="417835" y="4283970"/>
                </a:lnTo>
                <a:lnTo>
                  <a:pt x="314877" y="4283970"/>
                </a:lnTo>
                <a:lnTo>
                  <a:pt x="297571" y="4482921"/>
                </a:lnTo>
                <a:lnTo>
                  <a:pt x="0" y="4482921"/>
                </a:lnTo>
                <a:close/>
                <a:moveTo>
                  <a:pt x="4190514" y="3352799"/>
                </a:moveTo>
                <a:cubicBezTo>
                  <a:pt x="4249766" y="3352799"/>
                  <a:pt x="4302979" y="3362485"/>
                  <a:pt x="4350153" y="3381856"/>
                </a:cubicBezTo>
                <a:cubicBezTo>
                  <a:pt x="4397326" y="3401227"/>
                  <a:pt x="4435271" y="3430283"/>
                  <a:pt x="4463986" y="3469025"/>
                </a:cubicBezTo>
                <a:cubicBezTo>
                  <a:pt x="4492700" y="3507767"/>
                  <a:pt x="4509792" y="3549927"/>
                  <a:pt x="4515262" y="3595505"/>
                </a:cubicBezTo>
                <a:cubicBezTo>
                  <a:pt x="4520731" y="3641084"/>
                  <a:pt x="4523466" y="3720847"/>
                  <a:pt x="4523466" y="3834793"/>
                </a:cubicBezTo>
                <a:lnTo>
                  <a:pt x="4523466" y="4024172"/>
                </a:lnTo>
                <a:cubicBezTo>
                  <a:pt x="4523466" y="4135384"/>
                  <a:pt x="4520844" y="4214121"/>
                  <a:pt x="4515603" y="4260384"/>
                </a:cubicBezTo>
                <a:cubicBezTo>
                  <a:pt x="4510362" y="4306646"/>
                  <a:pt x="4493954" y="4348920"/>
                  <a:pt x="4466378" y="4387206"/>
                </a:cubicBezTo>
                <a:cubicBezTo>
                  <a:pt x="4438803" y="4425492"/>
                  <a:pt x="4401542" y="4454890"/>
                  <a:pt x="4354596" y="4475401"/>
                </a:cubicBezTo>
                <a:cubicBezTo>
                  <a:pt x="4307651" y="4495911"/>
                  <a:pt x="4252956" y="4506166"/>
                  <a:pt x="4190514" y="4506166"/>
                </a:cubicBezTo>
                <a:cubicBezTo>
                  <a:pt x="4131262" y="4506166"/>
                  <a:pt x="4078048" y="4496481"/>
                  <a:pt x="4030875" y="4477110"/>
                </a:cubicBezTo>
                <a:cubicBezTo>
                  <a:pt x="3983701" y="4457739"/>
                  <a:pt x="3945756" y="4428683"/>
                  <a:pt x="3917042" y="4389941"/>
                </a:cubicBezTo>
                <a:cubicBezTo>
                  <a:pt x="3888328" y="4351199"/>
                  <a:pt x="3871236" y="4309039"/>
                  <a:pt x="3865766" y="4263460"/>
                </a:cubicBezTo>
                <a:cubicBezTo>
                  <a:pt x="3860297" y="4217881"/>
                  <a:pt x="3857562" y="4138119"/>
                  <a:pt x="3857562" y="4024172"/>
                </a:cubicBezTo>
                <a:lnTo>
                  <a:pt x="3857562" y="3834793"/>
                </a:lnTo>
                <a:cubicBezTo>
                  <a:pt x="3857562" y="3723581"/>
                  <a:pt x="3860183" y="3644844"/>
                  <a:pt x="3865424" y="3598582"/>
                </a:cubicBezTo>
                <a:cubicBezTo>
                  <a:pt x="3870666" y="3552320"/>
                  <a:pt x="3887074" y="3510046"/>
                  <a:pt x="3914649" y="3471759"/>
                </a:cubicBezTo>
                <a:cubicBezTo>
                  <a:pt x="3942224" y="3433473"/>
                  <a:pt x="3979485" y="3404075"/>
                  <a:pt x="4026431" y="3383565"/>
                </a:cubicBezTo>
                <a:cubicBezTo>
                  <a:pt x="4073377" y="3363054"/>
                  <a:pt x="4128071" y="3352799"/>
                  <a:pt x="4190514" y="3352799"/>
                </a:cubicBezTo>
                <a:close/>
                <a:moveTo>
                  <a:pt x="3021674" y="3352799"/>
                </a:moveTo>
                <a:cubicBezTo>
                  <a:pt x="3106450" y="3352799"/>
                  <a:pt x="3176413" y="3369186"/>
                  <a:pt x="3231563" y="3401960"/>
                </a:cubicBezTo>
                <a:cubicBezTo>
                  <a:pt x="3286713" y="3434734"/>
                  <a:pt x="3322948" y="3475586"/>
                  <a:pt x="3340268" y="3524515"/>
                </a:cubicBezTo>
                <a:cubicBezTo>
                  <a:pt x="3357588" y="3573445"/>
                  <a:pt x="3366248" y="3649570"/>
                  <a:pt x="3366248" y="3752891"/>
                </a:cubicBezTo>
                <a:lnTo>
                  <a:pt x="3366248" y="3858038"/>
                </a:lnTo>
                <a:lnTo>
                  <a:pt x="3078419" y="3858038"/>
                </a:lnTo>
                <a:lnTo>
                  <a:pt x="3078419" y="3665658"/>
                </a:lnTo>
                <a:cubicBezTo>
                  <a:pt x="3078419" y="3609717"/>
                  <a:pt x="3075342" y="3574810"/>
                  <a:pt x="3069189" y="3560937"/>
                </a:cubicBezTo>
                <a:cubicBezTo>
                  <a:pt x="3063036" y="3547064"/>
                  <a:pt x="3049476" y="3540127"/>
                  <a:pt x="3028510" y="3540127"/>
                </a:cubicBezTo>
                <a:cubicBezTo>
                  <a:pt x="3004809" y="3540127"/>
                  <a:pt x="2989768" y="3548559"/>
                  <a:pt x="2983388" y="3565424"/>
                </a:cubicBezTo>
                <a:cubicBezTo>
                  <a:pt x="2977006" y="3582288"/>
                  <a:pt x="2973816" y="3618751"/>
                  <a:pt x="2973816" y="3674812"/>
                </a:cubicBezTo>
                <a:lnTo>
                  <a:pt x="2973816" y="4188939"/>
                </a:lnTo>
                <a:cubicBezTo>
                  <a:pt x="2973816" y="4242722"/>
                  <a:pt x="2977006" y="4277817"/>
                  <a:pt x="2983388" y="4294226"/>
                </a:cubicBezTo>
                <a:cubicBezTo>
                  <a:pt x="2989768" y="4310634"/>
                  <a:pt x="3004126" y="4318838"/>
                  <a:pt x="3026459" y="4318838"/>
                </a:cubicBezTo>
                <a:cubicBezTo>
                  <a:pt x="3047881" y="4318838"/>
                  <a:pt x="3061896" y="4310614"/>
                  <a:pt x="3068506" y="4294167"/>
                </a:cubicBezTo>
                <a:cubicBezTo>
                  <a:pt x="3075114" y="4277720"/>
                  <a:pt x="3078419" y="4239111"/>
                  <a:pt x="3078419" y="4178342"/>
                </a:cubicBezTo>
                <a:lnTo>
                  <a:pt x="3078419" y="4039213"/>
                </a:lnTo>
                <a:lnTo>
                  <a:pt x="3366248" y="4039213"/>
                </a:lnTo>
                <a:lnTo>
                  <a:pt x="3366248" y="4082349"/>
                </a:lnTo>
                <a:cubicBezTo>
                  <a:pt x="3366248" y="4196915"/>
                  <a:pt x="3358158" y="4278163"/>
                  <a:pt x="3341977" y="4326092"/>
                </a:cubicBezTo>
                <a:cubicBezTo>
                  <a:pt x="3325797" y="4374021"/>
                  <a:pt x="3290018" y="4416015"/>
                  <a:pt x="3234640" y="4452076"/>
                </a:cubicBezTo>
                <a:cubicBezTo>
                  <a:pt x="3179262" y="4488136"/>
                  <a:pt x="3111008" y="4506166"/>
                  <a:pt x="3029878" y="4506166"/>
                </a:cubicBezTo>
                <a:cubicBezTo>
                  <a:pt x="2945557" y="4506166"/>
                  <a:pt x="2876050" y="4490897"/>
                  <a:pt x="2821356" y="4460360"/>
                </a:cubicBezTo>
                <a:cubicBezTo>
                  <a:pt x="2766661" y="4429822"/>
                  <a:pt x="2730426" y="4387548"/>
                  <a:pt x="2712650" y="4333537"/>
                </a:cubicBezTo>
                <a:cubicBezTo>
                  <a:pt x="2694875" y="4279527"/>
                  <a:pt x="2685987" y="4198283"/>
                  <a:pt x="2685987" y="4089806"/>
                </a:cubicBezTo>
                <a:lnTo>
                  <a:pt x="2685987" y="3766425"/>
                </a:lnTo>
                <a:cubicBezTo>
                  <a:pt x="2685987" y="3686663"/>
                  <a:pt x="2688722" y="3626841"/>
                  <a:pt x="2694191" y="3586959"/>
                </a:cubicBezTo>
                <a:cubicBezTo>
                  <a:pt x="2699660" y="3547078"/>
                  <a:pt x="2715955" y="3508678"/>
                  <a:pt x="2743074" y="3471759"/>
                </a:cubicBezTo>
                <a:cubicBezTo>
                  <a:pt x="2770194" y="3434841"/>
                  <a:pt x="2807796" y="3405784"/>
                  <a:pt x="2855881" y="3384590"/>
                </a:cubicBezTo>
                <a:cubicBezTo>
                  <a:pt x="2903967" y="3363396"/>
                  <a:pt x="2959231" y="3352799"/>
                  <a:pt x="3021674" y="3352799"/>
                </a:cubicBezTo>
                <a:close/>
                <a:moveTo>
                  <a:pt x="4179575" y="3155900"/>
                </a:moveTo>
                <a:lnTo>
                  <a:pt x="4422964" y="3155900"/>
                </a:lnTo>
                <a:lnTo>
                  <a:pt x="4198034" y="3341177"/>
                </a:lnTo>
                <a:lnTo>
                  <a:pt x="4059247" y="3341177"/>
                </a:lnTo>
                <a:close/>
                <a:moveTo>
                  <a:pt x="1819970" y="1889024"/>
                </a:moveTo>
                <a:lnTo>
                  <a:pt x="1819970" y="2135148"/>
                </a:lnTo>
                <a:cubicBezTo>
                  <a:pt x="1852331" y="2135148"/>
                  <a:pt x="1875007" y="2130704"/>
                  <a:pt x="1887996" y="2121816"/>
                </a:cubicBezTo>
                <a:cubicBezTo>
                  <a:pt x="1900986" y="2112929"/>
                  <a:pt x="1907481" y="2084100"/>
                  <a:pt x="1907481" y="2035331"/>
                </a:cubicBezTo>
                <a:lnTo>
                  <a:pt x="1907481" y="1974484"/>
                </a:lnTo>
                <a:cubicBezTo>
                  <a:pt x="1907481" y="1939388"/>
                  <a:pt x="1901214" y="1916371"/>
                  <a:pt x="1888680" y="1905432"/>
                </a:cubicBezTo>
                <a:cubicBezTo>
                  <a:pt x="1876146" y="1894493"/>
                  <a:pt x="1853243" y="1889024"/>
                  <a:pt x="1819970" y="1889024"/>
                </a:cubicBezTo>
                <a:close/>
                <a:moveTo>
                  <a:pt x="353120" y="1889024"/>
                </a:moveTo>
                <a:lnTo>
                  <a:pt x="353120" y="2170699"/>
                </a:lnTo>
                <a:cubicBezTo>
                  <a:pt x="361324" y="2171155"/>
                  <a:pt x="368389" y="2171383"/>
                  <a:pt x="374314" y="2171383"/>
                </a:cubicBezTo>
                <a:cubicBezTo>
                  <a:pt x="400750" y="2171383"/>
                  <a:pt x="419095" y="2164888"/>
                  <a:pt x="429350" y="2151898"/>
                </a:cubicBezTo>
                <a:cubicBezTo>
                  <a:pt x="439606" y="2138908"/>
                  <a:pt x="444733" y="2111903"/>
                  <a:pt x="444733" y="2070883"/>
                </a:cubicBezTo>
                <a:lnTo>
                  <a:pt x="444733" y="1979953"/>
                </a:lnTo>
                <a:cubicBezTo>
                  <a:pt x="444733" y="1942123"/>
                  <a:pt x="438808" y="1917510"/>
                  <a:pt x="426958" y="1906116"/>
                </a:cubicBezTo>
                <a:cubicBezTo>
                  <a:pt x="415107" y="1894721"/>
                  <a:pt x="390495" y="1889024"/>
                  <a:pt x="353120" y="1889024"/>
                </a:cubicBezTo>
                <a:close/>
                <a:moveTo>
                  <a:pt x="1096256" y="1863728"/>
                </a:moveTo>
                <a:cubicBezTo>
                  <a:pt x="1081215" y="1863728"/>
                  <a:pt x="1069707" y="1869539"/>
                  <a:pt x="1061730" y="1881161"/>
                </a:cubicBezTo>
                <a:cubicBezTo>
                  <a:pt x="1053754" y="1892784"/>
                  <a:pt x="1049766" y="1927082"/>
                  <a:pt x="1049766" y="1984055"/>
                </a:cubicBezTo>
                <a:lnTo>
                  <a:pt x="1049766" y="2500916"/>
                </a:lnTo>
                <a:cubicBezTo>
                  <a:pt x="1049766" y="2565182"/>
                  <a:pt x="1052387" y="2604836"/>
                  <a:pt x="1057628" y="2619877"/>
                </a:cubicBezTo>
                <a:cubicBezTo>
                  <a:pt x="1062870" y="2634918"/>
                  <a:pt x="1075062" y="2642438"/>
                  <a:pt x="1094205" y="2642438"/>
                </a:cubicBezTo>
                <a:cubicBezTo>
                  <a:pt x="1113804" y="2642438"/>
                  <a:pt x="1126338" y="2633778"/>
                  <a:pt x="1131808" y="2616458"/>
                </a:cubicBezTo>
                <a:cubicBezTo>
                  <a:pt x="1137277" y="2599138"/>
                  <a:pt x="1140012" y="2557890"/>
                  <a:pt x="1140012" y="2492712"/>
                </a:cubicBezTo>
                <a:lnTo>
                  <a:pt x="1140012" y="1984055"/>
                </a:lnTo>
                <a:cubicBezTo>
                  <a:pt x="1140012" y="1932551"/>
                  <a:pt x="1137163" y="1899621"/>
                  <a:pt x="1131466" y="1885263"/>
                </a:cubicBezTo>
                <a:cubicBezTo>
                  <a:pt x="1125768" y="1870906"/>
                  <a:pt x="1114032" y="1863728"/>
                  <a:pt x="1096256" y="1863728"/>
                </a:cubicBezTo>
                <a:close/>
                <a:moveTo>
                  <a:pt x="3252064" y="1699645"/>
                </a:moveTo>
                <a:lnTo>
                  <a:pt x="3539893" y="1699645"/>
                </a:lnTo>
                <a:lnTo>
                  <a:pt x="3539893" y="2529631"/>
                </a:lnTo>
                <a:cubicBezTo>
                  <a:pt x="3539893" y="2577944"/>
                  <a:pt x="3542514" y="2608824"/>
                  <a:pt x="3547755" y="2622269"/>
                </a:cubicBezTo>
                <a:cubicBezTo>
                  <a:pt x="3552997" y="2635715"/>
                  <a:pt x="3563594" y="2642438"/>
                  <a:pt x="3579546" y="2642438"/>
                </a:cubicBezTo>
                <a:cubicBezTo>
                  <a:pt x="3597778" y="2642438"/>
                  <a:pt x="3609514" y="2635031"/>
                  <a:pt x="3614756" y="2620218"/>
                </a:cubicBezTo>
                <a:cubicBezTo>
                  <a:pt x="3619998" y="2605405"/>
                  <a:pt x="3622618" y="2570424"/>
                  <a:pt x="3622618" y="2515274"/>
                </a:cubicBezTo>
                <a:lnTo>
                  <a:pt x="3622618" y="1699645"/>
                </a:lnTo>
                <a:lnTo>
                  <a:pt x="3910447" y="1699645"/>
                </a:lnTo>
                <a:lnTo>
                  <a:pt x="3910447" y="2439385"/>
                </a:lnTo>
                <a:cubicBezTo>
                  <a:pt x="3910447" y="2523250"/>
                  <a:pt x="3907712" y="2582160"/>
                  <a:pt x="3902243" y="2616116"/>
                </a:cubicBezTo>
                <a:cubicBezTo>
                  <a:pt x="3896774" y="2650072"/>
                  <a:pt x="3880593" y="2684940"/>
                  <a:pt x="3853702" y="2720719"/>
                </a:cubicBezTo>
                <a:cubicBezTo>
                  <a:pt x="3826810" y="2756498"/>
                  <a:pt x="3791373" y="2783618"/>
                  <a:pt x="3747390" y="2802077"/>
                </a:cubicBezTo>
                <a:cubicBezTo>
                  <a:pt x="3703406" y="2820536"/>
                  <a:pt x="3651560" y="2829766"/>
                  <a:pt x="3591852" y="2829766"/>
                </a:cubicBezTo>
                <a:cubicBezTo>
                  <a:pt x="3525764" y="2829766"/>
                  <a:pt x="3467423" y="2818827"/>
                  <a:pt x="3416831" y="2796949"/>
                </a:cubicBezTo>
                <a:cubicBezTo>
                  <a:pt x="3366238" y="2775072"/>
                  <a:pt x="3328408" y="2746585"/>
                  <a:pt x="3303340" y="2711490"/>
                </a:cubicBezTo>
                <a:cubicBezTo>
                  <a:pt x="3278272" y="2676394"/>
                  <a:pt x="3263459" y="2639361"/>
                  <a:pt x="3258901" y="2600392"/>
                </a:cubicBezTo>
                <a:cubicBezTo>
                  <a:pt x="3254343" y="2561422"/>
                  <a:pt x="3252064" y="2479494"/>
                  <a:pt x="3252064" y="2354609"/>
                </a:cubicBezTo>
                <a:close/>
                <a:moveTo>
                  <a:pt x="1532141" y="1699645"/>
                </a:moveTo>
                <a:lnTo>
                  <a:pt x="1735878" y="1699645"/>
                </a:lnTo>
                <a:cubicBezTo>
                  <a:pt x="1871702" y="1699645"/>
                  <a:pt x="1963657" y="1704886"/>
                  <a:pt x="2011742" y="1715369"/>
                </a:cubicBezTo>
                <a:cubicBezTo>
                  <a:pt x="2059828" y="1725852"/>
                  <a:pt x="2099025" y="1752630"/>
                  <a:pt x="2129335" y="1795702"/>
                </a:cubicBezTo>
                <a:cubicBezTo>
                  <a:pt x="2159645" y="1838773"/>
                  <a:pt x="2174800" y="1907483"/>
                  <a:pt x="2174800" y="2001831"/>
                </a:cubicBezTo>
                <a:cubicBezTo>
                  <a:pt x="2174800" y="2087974"/>
                  <a:pt x="2164088" y="2145859"/>
                  <a:pt x="2142667" y="2175485"/>
                </a:cubicBezTo>
                <a:cubicBezTo>
                  <a:pt x="2121245" y="2205112"/>
                  <a:pt x="2079085" y="2222887"/>
                  <a:pt x="2016186" y="2228812"/>
                </a:cubicBezTo>
                <a:cubicBezTo>
                  <a:pt x="2073159" y="2242941"/>
                  <a:pt x="2111445" y="2261857"/>
                  <a:pt x="2131044" y="2285557"/>
                </a:cubicBezTo>
                <a:cubicBezTo>
                  <a:pt x="2150643" y="2309258"/>
                  <a:pt x="2162835" y="2331022"/>
                  <a:pt x="2167621" y="2350849"/>
                </a:cubicBezTo>
                <a:cubicBezTo>
                  <a:pt x="2172407" y="2370676"/>
                  <a:pt x="2174800" y="2425256"/>
                  <a:pt x="2174800" y="2514590"/>
                </a:cubicBezTo>
                <a:lnTo>
                  <a:pt x="2174800" y="2806521"/>
                </a:lnTo>
                <a:lnTo>
                  <a:pt x="1907481" y="2806521"/>
                </a:lnTo>
                <a:lnTo>
                  <a:pt x="1907481" y="2438702"/>
                </a:lnTo>
                <a:cubicBezTo>
                  <a:pt x="1907481" y="2379449"/>
                  <a:pt x="1902809" y="2342759"/>
                  <a:pt x="1893466" y="2328629"/>
                </a:cubicBezTo>
                <a:cubicBezTo>
                  <a:pt x="1884122" y="2314500"/>
                  <a:pt x="1859624" y="2307435"/>
                  <a:pt x="1819970" y="2307435"/>
                </a:cubicBezTo>
                <a:lnTo>
                  <a:pt x="1819970" y="2806521"/>
                </a:lnTo>
                <a:lnTo>
                  <a:pt x="1532141" y="2806521"/>
                </a:lnTo>
                <a:close/>
                <a:moveTo>
                  <a:pt x="65291" y="1699645"/>
                </a:moveTo>
                <a:lnTo>
                  <a:pt x="355171" y="1699645"/>
                </a:lnTo>
                <a:cubicBezTo>
                  <a:pt x="433567" y="1699645"/>
                  <a:pt x="493844" y="1705798"/>
                  <a:pt x="536004" y="1718104"/>
                </a:cubicBezTo>
                <a:cubicBezTo>
                  <a:pt x="578165" y="1730410"/>
                  <a:pt x="609842" y="1748186"/>
                  <a:pt x="631036" y="1771431"/>
                </a:cubicBezTo>
                <a:cubicBezTo>
                  <a:pt x="652230" y="1794676"/>
                  <a:pt x="666587" y="1822821"/>
                  <a:pt x="674108" y="1855865"/>
                </a:cubicBezTo>
                <a:cubicBezTo>
                  <a:pt x="681628" y="1888910"/>
                  <a:pt x="685388" y="1940072"/>
                  <a:pt x="685388" y="2009351"/>
                </a:cubicBezTo>
                <a:lnTo>
                  <a:pt x="685388" y="2105750"/>
                </a:lnTo>
                <a:cubicBezTo>
                  <a:pt x="685388" y="2176397"/>
                  <a:pt x="678096" y="2227901"/>
                  <a:pt x="663511" y="2260261"/>
                </a:cubicBezTo>
                <a:cubicBezTo>
                  <a:pt x="648925" y="2292622"/>
                  <a:pt x="622148" y="2317462"/>
                  <a:pt x="583178" y="2334782"/>
                </a:cubicBezTo>
                <a:cubicBezTo>
                  <a:pt x="544209" y="2352102"/>
                  <a:pt x="493274" y="2360762"/>
                  <a:pt x="430376" y="2360762"/>
                </a:cubicBezTo>
                <a:lnTo>
                  <a:pt x="353120" y="2360762"/>
                </a:lnTo>
                <a:lnTo>
                  <a:pt x="353120" y="2806521"/>
                </a:lnTo>
                <a:lnTo>
                  <a:pt x="65291" y="2806521"/>
                </a:lnTo>
                <a:close/>
                <a:moveTo>
                  <a:pt x="2820779" y="1676400"/>
                </a:moveTo>
                <a:cubicBezTo>
                  <a:pt x="2895528" y="1676400"/>
                  <a:pt x="2959224" y="1688478"/>
                  <a:pt x="3011867" y="1712635"/>
                </a:cubicBezTo>
                <a:cubicBezTo>
                  <a:pt x="3064510" y="1736791"/>
                  <a:pt x="3099378" y="1767215"/>
                  <a:pt x="3116470" y="1803906"/>
                </a:cubicBezTo>
                <a:cubicBezTo>
                  <a:pt x="3133562" y="1840596"/>
                  <a:pt x="3142108" y="1902925"/>
                  <a:pt x="3142108" y="1990892"/>
                </a:cubicBezTo>
                <a:lnTo>
                  <a:pt x="3142108" y="2034647"/>
                </a:lnTo>
                <a:lnTo>
                  <a:pt x="2874790" y="2034647"/>
                </a:lnTo>
                <a:lnTo>
                  <a:pt x="2874790" y="1952606"/>
                </a:lnTo>
                <a:cubicBezTo>
                  <a:pt x="2874790" y="1914320"/>
                  <a:pt x="2871371" y="1889935"/>
                  <a:pt x="2864534" y="1879452"/>
                </a:cubicBezTo>
                <a:cubicBezTo>
                  <a:pt x="2857698" y="1868969"/>
                  <a:pt x="2846303" y="1863728"/>
                  <a:pt x="2830350" y="1863728"/>
                </a:cubicBezTo>
                <a:cubicBezTo>
                  <a:pt x="2813030" y="1863728"/>
                  <a:pt x="2799926" y="1870798"/>
                  <a:pt x="2791039" y="1884938"/>
                </a:cubicBezTo>
                <a:cubicBezTo>
                  <a:pt x="2782151" y="1899078"/>
                  <a:pt x="2777707" y="1920516"/>
                  <a:pt x="2777707" y="1949252"/>
                </a:cubicBezTo>
                <a:cubicBezTo>
                  <a:pt x="2777707" y="1986192"/>
                  <a:pt x="2782703" y="2014012"/>
                  <a:pt x="2792694" y="2032714"/>
                </a:cubicBezTo>
                <a:cubicBezTo>
                  <a:pt x="2802238" y="2051415"/>
                  <a:pt x="2829350" y="2073973"/>
                  <a:pt x="2874031" y="2100387"/>
                </a:cubicBezTo>
                <a:cubicBezTo>
                  <a:pt x="3002156" y="2176433"/>
                  <a:pt x="3082856" y="2238839"/>
                  <a:pt x="3116128" y="2287608"/>
                </a:cubicBezTo>
                <a:cubicBezTo>
                  <a:pt x="3149400" y="2336378"/>
                  <a:pt x="3166037" y="2415001"/>
                  <a:pt x="3166037" y="2523478"/>
                </a:cubicBezTo>
                <a:cubicBezTo>
                  <a:pt x="3166037" y="2602329"/>
                  <a:pt x="3156807" y="2660442"/>
                  <a:pt x="3138348" y="2697816"/>
                </a:cubicBezTo>
                <a:cubicBezTo>
                  <a:pt x="3119888" y="2735190"/>
                  <a:pt x="3084223" y="2766526"/>
                  <a:pt x="3031352" y="2791822"/>
                </a:cubicBezTo>
                <a:cubicBezTo>
                  <a:pt x="2978481" y="2817118"/>
                  <a:pt x="2916950" y="2829766"/>
                  <a:pt x="2846758" y="2829766"/>
                </a:cubicBezTo>
                <a:cubicBezTo>
                  <a:pt x="2769731" y="2829766"/>
                  <a:pt x="2703984" y="2815181"/>
                  <a:pt x="2649517" y="2786011"/>
                </a:cubicBezTo>
                <a:cubicBezTo>
                  <a:pt x="2595051" y="2756840"/>
                  <a:pt x="2559386" y="2719694"/>
                  <a:pt x="2542521" y="2674571"/>
                </a:cubicBezTo>
                <a:cubicBezTo>
                  <a:pt x="2525657" y="2629448"/>
                  <a:pt x="2517225" y="2565410"/>
                  <a:pt x="2517225" y="2482457"/>
                </a:cubicBezTo>
                <a:lnTo>
                  <a:pt x="2517225" y="2409987"/>
                </a:lnTo>
                <a:lnTo>
                  <a:pt x="2784544" y="2409987"/>
                </a:lnTo>
                <a:lnTo>
                  <a:pt x="2784544" y="2544672"/>
                </a:lnTo>
                <a:cubicBezTo>
                  <a:pt x="2784544" y="2586148"/>
                  <a:pt x="2788304" y="2612812"/>
                  <a:pt x="2795824" y="2624662"/>
                </a:cubicBezTo>
                <a:cubicBezTo>
                  <a:pt x="2803345" y="2636513"/>
                  <a:pt x="2816677" y="2642438"/>
                  <a:pt x="2835820" y="2642438"/>
                </a:cubicBezTo>
                <a:cubicBezTo>
                  <a:pt x="2854963" y="2642438"/>
                  <a:pt x="2869206" y="2634918"/>
                  <a:pt x="2878550" y="2619877"/>
                </a:cubicBezTo>
                <a:cubicBezTo>
                  <a:pt x="2887893" y="2604836"/>
                  <a:pt x="2892565" y="2582502"/>
                  <a:pt x="2892565" y="2552876"/>
                </a:cubicBezTo>
                <a:cubicBezTo>
                  <a:pt x="2892565" y="2487699"/>
                  <a:pt x="2883677" y="2445083"/>
                  <a:pt x="2865902" y="2425028"/>
                </a:cubicBezTo>
                <a:cubicBezTo>
                  <a:pt x="2847670" y="2404973"/>
                  <a:pt x="2802775" y="2371473"/>
                  <a:pt x="2731217" y="2324527"/>
                </a:cubicBezTo>
                <a:cubicBezTo>
                  <a:pt x="2659658" y="2277126"/>
                  <a:pt x="2612256" y="2242714"/>
                  <a:pt x="2589012" y="2221292"/>
                </a:cubicBezTo>
                <a:cubicBezTo>
                  <a:pt x="2565766" y="2199870"/>
                  <a:pt x="2546510" y="2170244"/>
                  <a:pt x="2531240" y="2132413"/>
                </a:cubicBezTo>
                <a:cubicBezTo>
                  <a:pt x="2515972" y="2094583"/>
                  <a:pt x="2508337" y="2046270"/>
                  <a:pt x="2508337" y="1987473"/>
                </a:cubicBezTo>
                <a:cubicBezTo>
                  <a:pt x="2508337" y="1902698"/>
                  <a:pt x="2519162" y="1840711"/>
                  <a:pt x="2540812" y="1801513"/>
                </a:cubicBezTo>
                <a:cubicBezTo>
                  <a:pt x="2562462" y="1762315"/>
                  <a:pt x="2597444" y="1731664"/>
                  <a:pt x="2645757" y="1709558"/>
                </a:cubicBezTo>
                <a:cubicBezTo>
                  <a:pt x="2694070" y="1687452"/>
                  <a:pt x="2752411" y="1676400"/>
                  <a:pt x="2820779" y="1676400"/>
                </a:cubicBezTo>
                <a:close/>
                <a:moveTo>
                  <a:pt x="1094889" y="1676400"/>
                </a:moveTo>
                <a:cubicBezTo>
                  <a:pt x="1154141" y="1676400"/>
                  <a:pt x="1207354" y="1686085"/>
                  <a:pt x="1254528" y="1705456"/>
                </a:cubicBezTo>
                <a:cubicBezTo>
                  <a:pt x="1301702" y="1724827"/>
                  <a:pt x="1339646" y="1753883"/>
                  <a:pt x="1368361" y="1792625"/>
                </a:cubicBezTo>
                <a:cubicBezTo>
                  <a:pt x="1397075" y="1831367"/>
                  <a:pt x="1414167" y="1873527"/>
                  <a:pt x="1419637" y="1919106"/>
                </a:cubicBezTo>
                <a:cubicBezTo>
                  <a:pt x="1425106" y="1964684"/>
                  <a:pt x="1427841" y="2044447"/>
                  <a:pt x="1427841" y="2158393"/>
                </a:cubicBezTo>
                <a:lnTo>
                  <a:pt x="1427841" y="2347772"/>
                </a:lnTo>
                <a:cubicBezTo>
                  <a:pt x="1427841" y="2458984"/>
                  <a:pt x="1425220" y="2537721"/>
                  <a:pt x="1419978" y="2583983"/>
                </a:cubicBezTo>
                <a:cubicBezTo>
                  <a:pt x="1414737" y="2630246"/>
                  <a:pt x="1398329" y="2672520"/>
                  <a:pt x="1370753" y="2710806"/>
                </a:cubicBezTo>
                <a:cubicBezTo>
                  <a:pt x="1343178" y="2749092"/>
                  <a:pt x="1305918" y="2778490"/>
                  <a:pt x="1258972" y="2799001"/>
                </a:cubicBezTo>
                <a:cubicBezTo>
                  <a:pt x="1212026" y="2819511"/>
                  <a:pt x="1157332" y="2829766"/>
                  <a:pt x="1094889" y="2829766"/>
                </a:cubicBezTo>
                <a:cubicBezTo>
                  <a:pt x="1035637" y="2829766"/>
                  <a:pt x="982424" y="2820081"/>
                  <a:pt x="935250" y="2800710"/>
                </a:cubicBezTo>
                <a:cubicBezTo>
                  <a:pt x="888076" y="2781339"/>
                  <a:pt x="850132" y="2752282"/>
                  <a:pt x="821417" y="2713541"/>
                </a:cubicBezTo>
                <a:cubicBezTo>
                  <a:pt x="792703" y="2674799"/>
                  <a:pt x="775611" y="2632639"/>
                  <a:pt x="770141" y="2587060"/>
                </a:cubicBezTo>
                <a:cubicBezTo>
                  <a:pt x="764672" y="2541481"/>
                  <a:pt x="761937" y="2461719"/>
                  <a:pt x="761937" y="2347772"/>
                </a:cubicBezTo>
                <a:lnTo>
                  <a:pt x="761937" y="2158393"/>
                </a:lnTo>
                <a:cubicBezTo>
                  <a:pt x="761937" y="2047182"/>
                  <a:pt x="764558" y="1968444"/>
                  <a:pt x="769799" y="1922182"/>
                </a:cubicBezTo>
                <a:cubicBezTo>
                  <a:pt x="775041" y="1875920"/>
                  <a:pt x="791449" y="1833646"/>
                  <a:pt x="819024" y="1795360"/>
                </a:cubicBezTo>
                <a:cubicBezTo>
                  <a:pt x="846599" y="1757074"/>
                  <a:pt x="883860" y="1727675"/>
                  <a:pt x="930806" y="1707165"/>
                </a:cubicBezTo>
                <a:cubicBezTo>
                  <a:pt x="977752" y="1686655"/>
                  <a:pt x="1032446" y="1676400"/>
                  <a:pt x="1094889" y="1676400"/>
                </a:cubicBezTo>
                <a:close/>
                <a:moveTo>
                  <a:pt x="3776402" y="270053"/>
                </a:moveTo>
                <a:cubicBezTo>
                  <a:pt x="3747082" y="482001"/>
                  <a:pt x="3728669" y="636968"/>
                  <a:pt x="3721163" y="734955"/>
                </a:cubicBezTo>
                <a:lnTo>
                  <a:pt x="3820243" y="734955"/>
                </a:lnTo>
                <a:cubicBezTo>
                  <a:pt x="3805679" y="609585"/>
                  <a:pt x="3791066" y="454618"/>
                  <a:pt x="3776402" y="270053"/>
                </a:cubicBezTo>
                <a:close/>
                <a:moveTo>
                  <a:pt x="1890452" y="270053"/>
                </a:moveTo>
                <a:cubicBezTo>
                  <a:pt x="1861132" y="482001"/>
                  <a:pt x="1842719" y="636968"/>
                  <a:pt x="1835213" y="734955"/>
                </a:cubicBezTo>
                <a:lnTo>
                  <a:pt x="1934293" y="734955"/>
                </a:lnTo>
                <a:cubicBezTo>
                  <a:pt x="1919729" y="609585"/>
                  <a:pt x="1905115" y="454618"/>
                  <a:pt x="1890452" y="270053"/>
                </a:cubicBezTo>
                <a:close/>
                <a:moveTo>
                  <a:pt x="1124645" y="212624"/>
                </a:moveTo>
                <a:lnTo>
                  <a:pt x="1124645" y="458748"/>
                </a:lnTo>
                <a:cubicBezTo>
                  <a:pt x="1157006" y="458748"/>
                  <a:pt x="1179681" y="454304"/>
                  <a:pt x="1192671" y="445416"/>
                </a:cubicBezTo>
                <a:cubicBezTo>
                  <a:pt x="1205661" y="436529"/>
                  <a:pt x="1212156" y="407700"/>
                  <a:pt x="1212156" y="358931"/>
                </a:cubicBezTo>
                <a:lnTo>
                  <a:pt x="1212156" y="298084"/>
                </a:lnTo>
                <a:cubicBezTo>
                  <a:pt x="1212156" y="262988"/>
                  <a:pt x="1205889" y="239971"/>
                  <a:pt x="1193355" y="229032"/>
                </a:cubicBezTo>
                <a:cubicBezTo>
                  <a:pt x="1180821" y="218093"/>
                  <a:pt x="1157918" y="212624"/>
                  <a:pt x="1124645" y="212624"/>
                </a:cubicBezTo>
                <a:close/>
                <a:moveTo>
                  <a:pt x="3556770" y="23245"/>
                </a:moveTo>
                <a:lnTo>
                  <a:pt x="3972789" y="23245"/>
                </a:lnTo>
                <a:lnTo>
                  <a:pt x="4137384" y="1130121"/>
                </a:lnTo>
                <a:lnTo>
                  <a:pt x="3843232" y="1130121"/>
                </a:lnTo>
                <a:lnTo>
                  <a:pt x="3827785" y="931171"/>
                </a:lnTo>
                <a:lnTo>
                  <a:pt x="3724827" y="931171"/>
                </a:lnTo>
                <a:lnTo>
                  <a:pt x="3707522" y="1130121"/>
                </a:lnTo>
                <a:lnTo>
                  <a:pt x="3409950" y="1130121"/>
                </a:lnTo>
                <a:close/>
                <a:moveTo>
                  <a:pt x="3075191" y="23245"/>
                </a:moveTo>
                <a:lnTo>
                  <a:pt x="3363020" y="23245"/>
                </a:lnTo>
                <a:lnTo>
                  <a:pt x="3363020" y="1130121"/>
                </a:lnTo>
                <a:lnTo>
                  <a:pt x="3075191" y="1130121"/>
                </a:lnTo>
                <a:close/>
                <a:moveTo>
                  <a:pt x="1670820" y="23245"/>
                </a:moveTo>
                <a:lnTo>
                  <a:pt x="2086839" y="23245"/>
                </a:lnTo>
                <a:lnTo>
                  <a:pt x="2251434" y="1130121"/>
                </a:lnTo>
                <a:lnTo>
                  <a:pt x="1957282" y="1130121"/>
                </a:lnTo>
                <a:lnTo>
                  <a:pt x="1941835" y="931171"/>
                </a:lnTo>
                <a:lnTo>
                  <a:pt x="1838877" y="931171"/>
                </a:lnTo>
                <a:lnTo>
                  <a:pt x="1821571" y="1130121"/>
                </a:lnTo>
                <a:lnTo>
                  <a:pt x="1524000" y="1130121"/>
                </a:lnTo>
                <a:close/>
                <a:moveTo>
                  <a:pt x="836816" y="23245"/>
                </a:moveTo>
                <a:lnTo>
                  <a:pt x="1040553" y="23245"/>
                </a:lnTo>
                <a:cubicBezTo>
                  <a:pt x="1176377" y="23245"/>
                  <a:pt x="1268332" y="28486"/>
                  <a:pt x="1316417" y="38969"/>
                </a:cubicBezTo>
                <a:cubicBezTo>
                  <a:pt x="1364503" y="49452"/>
                  <a:pt x="1403700" y="76230"/>
                  <a:pt x="1434010" y="119301"/>
                </a:cubicBezTo>
                <a:cubicBezTo>
                  <a:pt x="1464320" y="162373"/>
                  <a:pt x="1479475" y="231083"/>
                  <a:pt x="1479475" y="325431"/>
                </a:cubicBezTo>
                <a:cubicBezTo>
                  <a:pt x="1479475" y="411574"/>
                  <a:pt x="1468764" y="469459"/>
                  <a:pt x="1447342" y="499085"/>
                </a:cubicBezTo>
                <a:cubicBezTo>
                  <a:pt x="1425920" y="528711"/>
                  <a:pt x="1383760" y="546487"/>
                  <a:pt x="1320861" y="552412"/>
                </a:cubicBezTo>
                <a:cubicBezTo>
                  <a:pt x="1377834" y="566542"/>
                  <a:pt x="1416120" y="585457"/>
                  <a:pt x="1435719" y="609158"/>
                </a:cubicBezTo>
                <a:cubicBezTo>
                  <a:pt x="1455318" y="632859"/>
                  <a:pt x="1467510" y="654622"/>
                  <a:pt x="1472296" y="674449"/>
                </a:cubicBezTo>
                <a:cubicBezTo>
                  <a:pt x="1477082" y="694276"/>
                  <a:pt x="1479475" y="748856"/>
                  <a:pt x="1479475" y="838190"/>
                </a:cubicBezTo>
                <a:lnTo>
                  <a:pt x="1479475" y="1130121"/>
                </a:lnTo>
                <a:lnTo>
                  <a:pt x="1212156" y="1130121"/>
                </a:lnTo>
                <a:lnTo>
                  <a:pt x="1212156" y="762302"/>
                </a:lnTo>
                <a:cubicBezTo>
                  <a:pt x="1212156" y="703050"/>
                  <a:pt x="1207484" y="666359"/>
                  <a:pt x="1198141" y="652229"/>
                </a:cubicBezTo>
                <a:cubicBezTo>
                  <a:pt x="1188797" y="638100"/>
                  <a:pt x="1164299" y="631036"/>
                  <a:pt x="1124645" y="631036"/>
                </a:cubicBezTo>
                <a:lnTo>
                  <a:pt x="1124645" y="1130121"/>
                </a:lnTo>
                <a:lnTo>
                  <a:pt x="836816" y="1130121"/>
                </a:lnTo>
                <a:close/>
                <a:moveTo>
                  <a:pt x="4478129" y="0"/>
                </a:moveTo>
                <a:cubicBezTo>
                  <a:pt x="4552878" y="0"/>
                  <a:pt x="4616574" y="12078"/>
                  <a:pt x="4669218" y="36235"/>
                </a:cubicBezTo>
                <a:cubicBezTo>
                  <a:pt x="4721860" y="60391"/>
                  <a:pt x="4756728" y="90815"/>
                  <a:pt x="4773820" y="127506"/>
                </a:cubicBezTo>
                <a:cubicBezTo>
                  <a:pt x="4790912" y="164197"/>
                  <a:pt x="4799458" y="226525"/>
                  <a:pt x="4799458" y="314492"/>
                </a:cubicBezTo>
                <a:lnTo>
                  <a:pt x="4799458" y="358248"/>
                </a:lnTo>
                <a:lnTo>
                  <a:pt x="4532140" y="358248"/>
                </a:lnTo>
                <a:lnTo>
                  <a:pt x="4532140" y="276206"/>
                </a:lnTo>
                <a:cubicBezTo>
                  <a:pt x="4532140" y="237920"/>
                  <a:pt x="4528722" y="213535"/>
                  <a:pt x="4521884" y="203052"/>
                </a:cubicBezTo>
                <a:cubicBezTo>
                  <a:pt x="4515048" y="192569"/>
                  <a:pt x="4503653" y="187328"/>
                  <a:pt x="4487700" y="187328"/>
                </a:cubicBezTo>
                <a:cubicBezTo>
                  <a:pt x="4470380" y="187328"/>
                  <a:pt x="4457277" y="194398"/>
                  <a:pt x="4448389" y="208538"/>
                </a:cubicBezTo>
                <a:cubicBezTo>
                  <a:pt x="4439501" y="222678"/>
                  <a:pt x="4435057" y="244116"/>
                  <a:pt x="4435057" y="272852"/>
                </a:cubicBezTo>
                <a:cubicBezTo>
                  <a:pt x="4435057" y="309792"/>
                  <a:pt x="4440053" y="337612"/>
                  <a:pt x="4450044" y="356314"/>
                </a:cubicBezTo>
                <a:cubicBezTo>
                  <a:pt x="4459588" y="375016"/>
                  <a:pt x="4486700" y="397573"/>
                  <a:pt x="4531381" y="423988"/>
                </a:cubicBezTo>
                <a:cubicBezTo>
                  <a:pt x="4659507" y="500032"/>
                  <a:pt x="4740206" y="562440"/>
                  <a:pt x="4773478" y="611209"/>
                </a:cubicBezTo>
                <a:cubicBezTo>
                  <a:pt x="4806750" y="659978"/>
                  <a:pt x="4823387" y="738601"/>
                  <a:pt x="4823387" y="847078"/>
                </a:cubicBezTo>
                <a:cubicBezTo>
                  <a:pt x="4823387" y="925929"/>
                  <a:pt x="4814158" y="984042"/>
                  <a:pt x="4795698" y="1021416"/>
                </a:cubicBezTo>
                <a:cubicBezTo>
                  <a:pt x="4777238" y="1058791"/>
                  <a:pt x="4741573" y="1090126"/>
                  <a:pt x="4688702" y="1115422"/>
                </a:cubicBezTo>
                <a:cubicBezTo>
                  <a:pt x="4635830" y="1140718"/>
                  <a:pt x="4574300" y="1153366"/>
                  <a:pt x="4504109" y="1153366"/>
                </a:cubicBezTo>
                <a:cubicBezTo>
                  <a:pt x="4427080" y="1153366"/>
                  <a:pt x="4361334" y="1138781"/>
                  <a:pt x="4306868" y="1109611"/>
                </a:cubicBezTo>
                <a:cubicBezTo>
                  <a:pt x="4252400" y="1080441"/>
                  <a:pt x="4216736" y="1043294"/>
                  <a:pt x="4199872" y="998171"/>
                </a:cubicBezTo>
                <a:cubicBezTo>
                  <a:pt x="4183007" y="953048"/>
                  <a:pt x="4174576" y="889010"/>
                  <a:pt x="4174576" y="806057"/>
                </a:cubicBezTo>
                <a:lnTo>
                  <a:pt x="4174576" y="733587"/>
                </a:lnTo>
                <a:lnTo>
                  <a:pt x="4441894" y="733587"/>
                </a:lnTo>
                <a:lnTo>
                  <a:pt x="4441894" y="868272"/>
                </a:lnTo>
                <a:cubicBezTo>
                  <a:pt x="4441894" y="909749"/>
                  <a:pt x="4445654" y="936412"/>
                  <a:pt x="4453174" y="948263"/>
                </a:cubicBezTo>
                <a:cubicBezTo>
                  <a:pt x="4460695" y="960113"/>
                  <a:pt x="4474027" y="966038"/>
                  <a:pt x="4493170" y="966038"/>
                </a:cubicBezTo>
                <a:cubicBezTo>
                  <a:pt x="4512313" y="966038"/>
                  <a:pt x="4526556" y="958518"/>
                  <a:pt x="4535900" y="943477"/>
                </a:cubicBezTo>
                <a:cubicBezTo>
                  <a:pt x="4545243" y="928436"/>
                  <a:pt x="4549916" y="906102"/>
                  <a:pt x="4549916" y="876476"/>
                </a:cubicBezTo>
                <a:cubicBezTo>
                  <a:pt x="4549916" y="811299"/>
                  <a:pt x="4541028" y="768683"/>
                  <a:pt x="4523252" y="748628"/>
                </a:cubicBezTo>
                <a:cubicBezTo>
                  <a:pt x="4505020" y="728574"/>
                  <a:pt x="4460125" y="695074"/>
                  <a:pt x="4388567" y="648127"/>
                </a:cubicBezTo>
                <a:cubicBezTo>
                  <a:pt x="4317008" y="600726"/>
                  <a:pt x="4269607" y="566314"/>
                  <a:pt x="4246362" y="544892"/>
                </a:cubicBezTo>
                <a:cubicBezTo>
                  <a:pt x="4223116" y="523470"/>
                  <a:pt x="4203860" y="493844"/>
                  <a:pt x="4188591" y="456014"/>
                </a:cubicBezTo>
                <a:cubicBezTo>
                  <a:pt x="4173322" y="418183"/>
                  <a:pt x="4165688" y="369870"/>
                  <a:pt x="4165688" y="311074"/>
                </a:cubicBezTo>
                <a:cubicBezTo>
                  <a:pt x="4165688" y="226297"/>
                  <a:pt x="4176512" y="164311"/>
                  <a:pt x="4198162" y="125113"/>
                </a:cubicBezTo>
                <a:cubicBezTo>
                  <a:pt x="4219812" y="85915"/>
                  <a:pt x="4254794" y="55264"/>
                  <a:pt x="4303107" y="33158"/>
                </a:cubicBezTo>
                <a:cubicBezTo>
                  <a:pt x="4351420" y="11052"/>
                  <a:pt x="4409761" y="0"/>
                  <a:pt x="4478129" y="0"/>
                </a:cubicBezTo>
                <a:close/>
                <a:moveTo>
                  <a:pt x="2631148" y="0"/>
                </a:moveTo>
                <a:cubicBezTo>
                  <a:pt x="2715925" y="0"/>
                  <a:pt x="2785888" y="16387"/>
                  <a:pt x="2841038" y="49160"/>
                </a:cubicBezTo>
                <a:cubicBezTo>
                  <a:pt x="2896188" y="81934"/>
                  <a:pt x="2932423" y="122786"/>
                  <a:pt x="2949743" y="171715"/>
                </a:cubicBezTo>
                <a:cubicBezTo>
                  <a:pt x="2967063" y="220644"/>
                  <a:pt x="2975723" y="296770"/>
                  <a:pt x="2975723" y="400091"/>
                </a:cubicBezTo>
                <a:lnTo>
                  <a:pt x="2975723" y="505239"/>
                </a:lnTo>
                <a:lnTo>
                  <a:pt x="2687894" y="505239"/>
                </a:lnTo>
                <a:lnTo>
                  <a:pt x="2687894" y="312857"/>
                </a:lnTo>
                <a:cubicBezTo>
                  <a:pt x="2687894" y="256917"/>
                  <a:pt x="2684817" y="222010"/>
                  <a:pt x="2678664" y="208137"/>
                </a:cubicBezTo>
                <a:cubicBezTo>
                  <a:pt x="2672511" y="194264"/>
                  <a:pt x="2658952" y="187328"/>
                  <a:pt x="2637985" y="187328"/>
                </a:cubicBezTo>
                <a:cubicBezTo>
                  <a:pt x="2614284" y="187328"/>
                  <a:pt x="2599244" y="195760"/>
                  <a:pt x="2592862" y="212624"/>
                </a:cubicBezTo>
                <a:cubicBezTo>
                  <a:pt x="2586482" y="229488"/>
                  <a:pt x="2583291" y="265951"/>
                  <a:pt x="2583291" y="322013"/>
                </a:cubicBezTo>
                <a:lnTo>
                  <a:pt x="2583291" y="836139"/>
                </a:lnTo>
                <a:cubicBezTo>
                  <a:pt x="2583291" y="889922"/>
                  <a:pt x="2586482" y="925018"/>
                  <a:pt x="2592862" y="941426"/>
                </a:cubicBezTo>
                <a:cubicBezTo>
                  <a:pt x="2599244" y="957834"/>
                  <a:pt x="2613601" y="966038"/>
                  <a:pt x="2635934" y="966038"/>
                </a:cubicBezTo>
                <a:cubicBezTo>
                  <a:pt x="2657356" y="966038"/>
                  <a:pt x="2671372" y="957814"/>
                  <a:pt x="2677980" y="941367"/>
                </a:cubicBezTo>
                <a:cubicBezTo>
                  <a:pt x="2684589" y="924920"/>
                  <a:pt x="2687894" y="886311"/>
                  <a:pt x="2687894" y="825542"/>
                </a:cubicBezTo>
                <a:lnTo>
                  <a:pt x="2687894" y="686413"/>
                </a:lnTo>
                <a:lnTo>
                  <a:pt x="2975723" y="686413"/>
                </a:lnTo>
                <a:lnTo>
                  <a:pt x="2975723" y="729549"/>
                </a:lnTo>
                <a:cubicBezTo>
                  <a:pt x="2975723" y="844116"/>
                  <a:pt x="2967632" y="925363"/>
                  <a:pt x="2951452" y="973292"/>
                </a:cubicBezTo>
                <a:cubicBezTo>
                  <a:pt x="2935272" y="1021220"/>
                  <a:pt x="2899492" y="1063215"/>
                  <a:pt x="2844114" y="1099276"/>
                </a:cubicBezTo>
                <a:cubicBezTo>
                  <a:pt x="2788736" y="1135336"/>
                  <a:pt x="2720482" y="1153366"/>
                  <a:pt x="2639352" y="1153366"/>
                </a:cubicBezTo>
                <a:cubicBezTo>
                  <a:pt x="2555032" y="1153366"/>
                  <a:pt x="2485525" y="1138097"/>
                  <a:pt x="2430830" y="1107560"/>
                </a:cubicBezTo>
                <a:cubicBezTo>
                  <a:pt x="2376136" y="1077022"/>
                  <a:pt x="2339901" y="1034748"/>
                  <a:pt x="2322126" y="980737"/>
                </a:cubicBezTo>
                <a:cubicBezTo>
                  <a:pt x="2304350" y="926727"/>
                  <a:pt x="2295462" y="845483"/>
                  <a:pt x="2295462" y="737006"/>
                </a:cubicBezTo>
                <a:lnTo>
                  <a:pt x="2295462" y="413625"/>
                </a:lnTo>
                <a:cubicBezTo>
                  <a:pt x="2295462" y="333863"/>
                  <a:pt x="2298197" y="274041"/>
                  <a:pt x="2303666" y="234160"/>
                </a:cubicBezTo>
                <a:cubicBezTo>
                  <a:pt x="2309136" y="194278"/>
                  <a:pt x="2325430" y="155878"/>
                  <a:pt x="2352549" y="118960"/>
                </a:cubicBezTo>
                <a:cubicBezTo>
                  <a:pt x="2379668" y="82041"/>
                  <a:pt x="2417271" y="52985"/>
                  <a:pt x="2465356" y="31791"/>
                </a:cubicBezTo>
                <a:cubicBezTo>
                  <a:pt x="2513442" y="10596"/>
                  <a:pt x="2568706" y="0"/>
                  <a:pt x="2631148" y="0"/>
                </a:cubicBezTo>
                <a:close/>
                <a:moveTo>
                  <a:pt x="381835" y="0"/>
                </a:moveTo>
                <a:cubicBezTo>
                  <a:pt x="466155" y="0"/>
                  <a:pt x="536118" y="17319"/>
                  <a:pt x="591724" y="51959"/>
                </a:cubicBezTo>
                <a:cubicBezTo>
                  <a:pt x="647330" y="86599"/>
                  <a:pt x="683565" y="127734"/>
                  <a:pt x="700429" y="175363"/>
                </a:cubicBezTo>
                <a:cubicBezTo>
                  <a:pt x="717293" y="222993"/>
                  <a:pt x="725725" y="292159"/>
                  <a:pt x="725725" y="382860"/>
                </a:cubicBezTo>
                <a:lnTo>
                  <a:pt x="725725" y="430718"/>
                </a:lnTo>
                <a:lnTo>
                  <a:pt x="437897" y="430718"/>
                </a:lnTo>
                <a:lnTo>
                  <a:pt x="437897" y="330217"/>
                </a:lnTo>
                <a:cubicBezTo>
                  <a:pt x="437897" y="266862"/>
                  <a:pt x="435162" y="227209"/>
                  <a:pt x="429692" y="211256"/>
                </a:cubicBezTo>
                <a:cubicBezTo>
                  <a:pt x="424223" y="195304"/>
                  <a:pt x="411233" y="187328"/>
                  <a:pt x="390723" y="187328"/>
                </a:cubicBezTo>
                <a:cubicBezTo>
                  <a:pt x="372947" y="187328"/>
                  <a:pt x="360869" y="194164"/>
                  <a:pt x="354488" y="207838"/>
                </a:cubicBezTo>
                <a:cubicBezTo>
                  <a:pt x="348107" y="221511"/>
                  <a:pt x="344916" y="256607"/>
                  <a:pt x="344916" y="313125"/>
                </a:cubicBezTo>
                <a:lnTo>
                  <a:pt x="344916" y="844343"/>
                </a:lnTo>
                <a:cubicBezTo>
                  <a:pt x="344916" y="894024"/>
                  <a:pt x="348107" y="926727"/>
                  <a:pt x="354488" y="942451"/>
                </a:cubicBezTo>
                <a:cubicBezTo>
                  <a:pt x="360869" y="958176"/>
                  <a:pt x="373631" y="966038"/>
                  <a:pt x="392774" y="966038"/>
                </a:cubicBezTo>
                <a:cubicBezTo>
                  <a:pt x="413740" y="966038"/>
                  <a:pt x="427983" y="957150"/>
                  <a:pt x="435504" y="939375"/>
                </a:cubicBezTo>
                <a:cubicBezTo>
                  <a:pt x="443024" y="921599"/>
                  <a:pt x="446784" y="886959"/>
                  <a:pt x="446784" y="835456"/>
                </a:cubicBezTo>
                <a:lnTo>
                  <a:pt x="446784" y="704189"/>
                </a:lnTo>
                <a:lnTo>
                  <a:pt x="388672" y="704189"/>
                </a:lnTo>
                <a:lnTo>
                  <a:pt x="388672" y="536004"/>
                </a:lnTo>
                <a:lnTo>
                  <a:pt x="725725" y="536004"/>
                </a:lnTo>
                <a:lnTo>
                  <a:pt x="725725" y="1130121"/>
                </a:lnTo>
                <a:lnTo>
                  <a:pt x="544850" y="1130121"/>
                </a:lnTo>
                <a:lnTo>
                  <a:pt x="518229" y="1050814"/>
                </a:lnTo>
                <a:cubicBezTo>
                  <a:pt x="498616" y="1084998"/>
                  <a:pt x="473872" y="1110636"/>
                  <a:pt x="443996" y="1127728"/>
                </a:cubicBezTo>
                <a:cubicBezTo>
                  <a:pt x="414121" y="1144820"/>
                  <a:pt x="378886" y="1153366"/>
                  <a:pt x="338293" y="1153366"/>
                </a:cubicBezTo>
                <a:cubicBezTo>
                  <a:pt x="289937" y="1153366"/>
                  <a:pt x="244665" y="1141630"/>
                  <a:pt x="202476" y="1118157"/>
                </a:cubicBezTo>
                <a:cubicBezTo>
                  <a:pt x="160287" y="1094684"/>
                  <a:pt x="128245" y="1065628"/>
                  <a:pt x="106349" y="1030988"/>
                </a:cubicBezTo>
                <a:cubicBezTo>
                  <a:pt x="84454" y="996348"/>
                  <a:pt x="70770" y="959999"/>
                  <a:pt x="65297" y="921941"/>
                </a:cubicBezTo>
                <a:cubicBezTo>
                  <a:pt x="59824" y="883883"/>
                  <a:pt x="57087" y="826796"/>
                  <a:pt x="57087" y="750679"/>
                </a:cubicBezTo>
                <a:lnTo>
                  <a:pt x="57087" y="421829"/>
                </a:lnTo>
                <a:cubicBezTo>
                  <a:pt x="57087" y="316087"/>
                  <a:pt x="62785" y="239287"/>
                  <a:pt x="74179" y="191430"/>
                </a:cubicBezTo>
                <a:cubicBezTo>
                  <a:pt x="85574" y="143572"/>
                  <a:pt x="118277" y="99703"/>
                  <a:pt x="172287" y="59821"/>
                </a:cubicBezTo>
                <a:cubicBezTo>
                  <a:pt x="226298" y="19940"/>
                  <a:pt x="296147" y="0"/>
                  <a:pt x="381835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6BD76C-4DFE-47B9-A5A0-FAB15A06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6"/>
          <a:stretch/>
        </p:blipFill>
        <p:spPr>
          <a:xfrm>
            <a:off x="29307" y="0"/>
            <a:ext cx="615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8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75DC-BEEC-4615-9569-C25F3090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39" y="449908"/>
            <a:ext cx="4298576" cy="758359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bg1"/>
                </a:solidFill>
                <a:latin typeface="Impact" panose="020B0806030902050204" pitchFamily="34" charset="0"/>
              </a:rPr>
              <a:t>Integrantes: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96616-CA45-4239-8E0D-AC7CD4ED7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37" y="1318512"/>
            <a:ext cx="2482681" cy="4502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</a:t>
            </a:r>
            <a:r>
              <a:rPr lang="es-CL" sz="27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iara</a:t>
            </a:r>
            <a:r>
              <a:rPr lang="es-CL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Canepa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6C22D03-DA78-4EB9-87DC-94AE73ED6A9E}"/>
              </a:ext>
            </a:extLst>
          </p:cNvPr>
          <p:cNvSpPr/>
          <p:nvPr/>
        </p:nvSpPr>
        <p:spPr>
          <a:xfrm>
            <a:off x="-1" y="0"/>
            <a:ext cx="12192000" cy="6857998"/>
          </a:xfrm>
          <a:custGeom>
            <a:avLst/>
            <a:gdLst>
              <a:gd name="connsiteX0" fmla="*/ 12192000 w 12192000"/>
              <a:gd name="connsiteY0" fmla="*/ 4784434 h 6857998"/>
              <a:gd name="connsiteX1" fmla="*/ 12192000 w 12192000"/>
              <a:gd name="connsiteY1" fmla="*/ 6857998 h 6857998"/>
              <a:gd name="connsiteX2" fmla="*/ 10030692 w 12192000"/>
              <a:gd name="connsiteY2" fmla="*/ 6857998 h 6857998"/>
              <a:gd name="connsiteX3" fmla="*/ 0 w 12192000"/>
              <a:gd name="connsiteY3" fmla="*/ 2525073 h 6857998"/>
              <a:gd name="connsiteX4" fmla="*/ 3094181 w 12192000"/>
              <a:gd name="connsiteY4" fmla="*/ 4906496 h 6857998"/>
              <a:gd name="connsiteX5" fmla="*/ 0 w 12192000"/>
              <a:gd name="connsiteY5" fmla="*/ 5633332 h 6857998"/>
              <a:gd name="connsiteX6" fmla="*/ 0 w 12192000"/>
              <a:gd name="connsiteY6" fmla="*/ 0 h 6857998"/>
              <a:gd name="connsiteX7" fmla="*/ 6179127 w 12192000"/>
              <a:gd name="connsiteY7" fmla="*/ 0 h 6857998"/>
              <a:gd name="connsiteX8" fmla="*/ 1851313 w 12192000"/>
              <a:gd name="connsiteY8" fmla="*/ 3500581 h 6857998"/>
              <a:gd name="connsiteX9" fmla="*/ 0 w 12192000"/>
              <a:gd name="connsiteY9" fmla="*/ 200313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8">
                <a:moveTo>
                  <a:pt x="12192000" y="4784434"/>
                </a:moveTo>
                <a:lnTo>
                  <a:pt x="12192000" y="6857998"/>
                </a:lnTo>
                <a:lnTo>
                  <a:pt x="10030692" y="6857998"/>
                </a:lnTo>
                <a:close/>
                <a:moveTo>
                  <a:pt x="0" y="2525073"/>
                </a:moveTo>
                <a:lnTo>
                  <a:pt x="3094181" y="4906496"/>
                </a:lnTo>
                <a:lnTo>
                  <a:pt x="0" y="5633332"/>
                </a:lnTo>
                <a:close/>
                <a:moveTo>
                  <a:pt x="0" y="0"/>
                </a:moveTo>
                <a:lnTo>
                  <a:pt x="6179127" y="0"/>
                </a:lnTo>
                <a:lnTo>
                  <a:pt x="1851313" y="3500581"/>
                </a:lnTo>
                <a:lnTo>
                  <a:pt x="0" y="200313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18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5107616-58F8-4E63-A999-EE6CD1076589}"/>
              </a:ext>
            </a:extLst>
          </p:cNvPr>
          <p:cNvSpPr txBox="1">
            <a:spLocks/>
          </p:cNvSpPr>
          <p:nvPr/>
        </p:nvSpPr>
        <p:spPr>
          <a:xfrm>
            <a:off x="6567054" y="1724354"/>
            <a:ext cx="2220870" cy="450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MX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J</a:t>
            </a:r>
            <a:r>
              <a:rPr lang="es-CL" sz="27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eany</a:t>
            </a:r>
            <a:r>
              <a:rPr lang="es-CL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Aravena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8149405F-D29E-4F0F-AFBC-A30E7B595289}"/>
              </a:ext>
            </a:extLst>
          </p:cNvPr>
          <p:cNvSpPr txBox="1">
            <a:spLocks/>
          </p:cNvSpPr>
          <p:nvPr/>
        </p:nvSpPr>
        <p:spPr>
          <a:xfrm>
            <a:off x="6830016" y="2151980"/>
            <a:ext cx="2340944" cy="450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MX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</a:t>
            </a:r>
            <a:r>
              <a:rPr lang="es-CL" sz="27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randon</a:t>
            </a:r>
            <a:r>
              <a:rPr lang="es-CL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Pizarro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7DF41EAF-EC45-4C34-BEDE-1DA175178A1F}"/>
              </a:ext>
            </a:extLst>
          </p:cNvPr>
          <p:cNvSpPr txBox="1">
            <a:spLocks/>
          </p:cNvSpPr>
          <p:nvPr/>
        </p:nvSpPr>
        <p:spPr>
          <a:xfrm>
            <a:off x="7076443" y="2602254"/>
            <a:ext cx="2482681" cy="450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CL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Catalina Ramírez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0F3B44AD-71FF-4EBB-A985-12558E58C0A8}"/>
              </a:ext>
            </a:extLst>
          </p:cNvPr>
          <p:cNvSpPr txBox="1">
            <a:spLocks/>
          </p:cNvSpPr>
          <p:nvPr/>
        </p:nvSpPr>
        <p:spPr>
          <a:xfrm>
            <a:off x="3253101" y="3160051"/>
            <a:ext cx="4298576" cy="758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dirty="0">
                <a:solidFill>
                  <a:schemeClr val="bg1"/>
                </a:solidFill>
                <a:latin typeface="Impact" panose="020B0806030902050204" pitchFamily="34" charset="0"/>
              </a:rPr>
              <a:t>Asignatura: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3D4BC1B-32EF-4312-A78A-05BE4821D227}"/>
              </a:ext>
            </a:extLst>
          </p:cNvPr>
          <p:cNvSpPr txBox="1"/>
          <p:nvPr/>
        </p:nvSpPr>
        <p:spPr>
          <a:xfrm>
            <a:off x="5451525" y="3855956"/>
            <a:ext cx="4451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</a:t>
            </a:r>
            <a:r>
              <a:rPr lang="es-CL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royecto I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BD4CA337-C85B-484C-9C8C-6643CE09E43B}"/>
              </a:ext>
            </a:extLst>
          </p:cNvPr>
          <p:cNvSpPr txBox="1">
            <a:spLocks/>
          </p:cNvSpPr>
          <p:nvPr/>
        </p:nvSpPr>
        <p:spPr>
          <a:xfrm>
            <a:off x="5031035" y="4814061"/>
            <a:ext cx="4298576" cy="758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dirty="0">
                <a:solidFill>
                  <a:schemeClr val="bg1"/>
                </a:solidFill>
                <a:latin typeface="Impact" panose="020B0806030902050204" pitchFamily="34" charset="0"/>
              </a:rPr>
              <a:t>Profesor: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6441FF-546C-4591-A17A-B4FA35C52083}"/>
              </a:ext>
            </a:extLst>
          </p:cNvPr>
          <p:cNvSpPr txBox="1"/>
          <p:nvPr/>
        </p:nvSpPr>
        <p:spPr>
          <a:xfrm>
            <a:off x="6299639" y="5453462"/>
            <a:ext cx="4451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</a:t>
            </a:r>
            <a:r>
              <a:rPr lang="es-CL" sz="27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umberto</a:t>
            </a:r>
            <a:r>
              <a:rPr lang="es-CL" sz="27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Urrutia López</a:t>
            </a:r>
          </a:p>
        </p:txBody>
      </p:sp>
    </p:spTree>
    <p:extLst>
      <p:ext uri="{BB962C8B-B14F-4D97-AF65-F5344CB8AC3E}">
        <p14:creationId xmlns:p14="http://schemas.microsoft.com/office/powerpoint/2010/main" val="35701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DB90B18-93BF-489A-98B9-DD7F51655E97}"/>
              </a:ext>
            </a:extLst>
          </p:cNvPr>
          <p:cNvSpPr/>
          <p:nvPr/>
        </p:nvSpPr>
        <p:spPr>
          <a:xfrm rot="2601750">
            <a:off x="1052759" y="1161307"/>
            <a:ext cx="4601794" cy="4535384"/>
          </a:xfrm>
          <a:custGeom>
            <a:avLst/>
            <a:gdLst>
              <a:gd name="connsiteX0" fmla="*/ 2639722 w 3708148"/>
              <a:gd name="connsiteY0" fmla="*/ 2550708 h 3630708"/>
              <a:gd name="connsiteX1" fmla="*/ 3467722 w 3708148"/>
              <a:gd name="connsiteY1" fmla="*/ 2550708 h 3630708"/>
              <a:gd name="connsiteX2" fmla="*/ 3467722 w 3708148"/>
              <a:gd name="connsiteY2" fmla="*/ 3378708 h 3630708"/>
              <a:gd name="connsiteX3" fmla="*/ 2639722 w 3708148"/>
              <a:gd name="connsiteY3" fmla="*/ 3378708 h 3630708"/>
              <a:gd name="connsiteX4" fmla="*/ 1314074 w 3708148"/>
              <a:gd name="connsiteY4" fmla="*/ 2550708 h 3630708"/>
              <a:gd name="connsiteX5" fmla="*/ 2394074 w 3708148"/>
              <a:gd name="connsiteY5" fmla="*/ 2550708 h 3630708"/>
              <a:gd name="connsiteX6" fmla="*/ 2394074 w 3708148"/>
              <a:gd name="connsiteY6" fmla="*/ 3630708 h 3630708"/>
              <a:gd name="connsiteX7" fmla="*/ 1314074 w 3708148"/>
              <a:gd name="connsiteY7" fmla="*/ 3630708 h 3630708"/>
              <a:gd name="connsiteX8" fmla="*/ 288000 w 3708148"/>
              <a:gd name="connsiteY8" fmla="*/ 2550708 h 3630708"/>
              <a:gd name="connsiteX9" fmla="*/ 1116000 w 3708148"/>
              <a:gd name="connsiteY9" fmla="*/ 2550708 h 3630708"/>
              <a:gd name="connsiteX10" fmla="*/ 1116000 w 3708148"/>
              <a:gd name="connsiteY10" fmla="*/ 3378708 h 3630708"/>
              <a:gd name="connsiteX11" fmla="*/ 288000 w 3708148"/>
              <a:gd name="connsiteY11" fmla="*/ 3378708 h 3630708"/>
              <a:gd name="connsiteX12" fmla="*/ 2628148 w 3708148"/>
              <a:gd name="connsiteY12" fmla="*/ 1275354 h 3630708"/>
              <a:gd name="connsiteX13" fmla="*/ 3708148 w 3708148"/>
              <a:gd name="connsiteY13" fmla="*/ 1275354 h 3630708"/>
              <a:gd name="connsiteX14" fmla="*/ 3708148 w 3708148"/>
              <a:gd name="connsiteY14" fmla="*/ 2355354 h 3630708"/>
              <a:gd name="connsiteX15" fmla="*/ 2628148 w 3708148"/>
              <a:gd name="connsiteY15" fmla="*/ 2355354 h 3630708"/>
              <a:gd name="connsiteX16" fmla="*/ 1314074 w 3708148"/>
              <a:gd name="connsiteY16" fmla="*/ 1275354 h 3630708"/>
              <a:gd name="connsiteX17" fmla="*/ 2394074 w 3708148"/>
              <a:gd name="connsiteY17" fmla="*/ 1275354 h 3630708"/>
              <a:gd name="connsiteX18" fmla="*/ 2394074 w 3708148"/>
              <a:gd name="connsiteY18" fmla="*/ 2355354 h 3630708"/>
              <a:gd name="connsiteX19" fmla="*/ 1314074 w 3708148"/>
              <a:gd name="connsiteY19" fmla="*/ 2355354 h 3630708"/>
              <a:gd name="connsiteX20" fmla="*/ 0 w 3708148"/>
              <a:gd name="connsiteY20" fmla="*/ 1275354 h 3630708"/>
              <a:gd name="connsiteX21" fmla="*/ 1080000 w 3708148"/>
              <a:gd name="connsiteY21" fmla="*/ 1275354 h 3630708"/>
              <a:gd name="connsiteX22" fmla="*/ 1080000 w 3708148"/>
              <a:gd name="connsiteY22" fmla="*/ 2355354 h 3630708"/>
              <a:gd name="connsiteX23" fmla="*/ 0 w 3708148"/>
              <a:gd name="connsiteY23" fmla="*/ 2355354 h 3630708"/>
              <a:gd name="connsiteX24" fmla="*/ 2628148 w 3708148"/>
              <a:gd name="connsiteY24" fmla="*/ 252000 h 3630708"/>
              <a:gd name="connsiteX25" fmla="*/ 3456148 w 3708148"/>
              <a:gd name="connsiteY25" fmla="*/ 252000 h 3630708"/>
              <a:gd name="connsiteX26" fmla="*/ 3456148 w 3708148"/>
              <a:gd name="connsiteY26" fmla="*/ 1080000 h 3630708"/>
              <a:gd name="connsiteX27" fmla="*/ 2628148 w 3708148"/>
              <a:gd name="connsiteY27" fmla="*/ 1080000 h 3630708"/>
              <a:gd name="connsiteX28" fmla="*/ 288000 w 3708148"/>
              <a:gd name="connsiteY28" fmla="*/ 204565 h 3630708"/>
              <a:gd name="connsiteX29" fmla="*/ 1116000 w 3708148"/>
              <a:gd name="connsiteY29" fmla="*/ 204565 h 3630708"/>
              <a:gd name="connsiteX30" fmla="*/ 1116000 w 3708148"/>
              <a:gd name="connsiteY30" fmla="*/ 1032565 h 3630708"/>
              <a:gd name="connsiteX31" fmla="*/ 288000 w 3708148"/>
              <a:gd name="connsiteY31" fmla="*/ 1032565 h 3630708"/>
              <a:gd name="connsiteX32" fmla="*/ 1305604 w 3708148"/>
              <a:gd name="connsiteY32" fmla="*/ 0 h 3630708"/>
              <a:gd name="connsiteX33" fmla="*/ 2385604 w 3708148"/>
              <a:gd name="connsiteY33" fmla="*/ 0 h 3630708"/>
              <a:gd name="connsiteX34" fmla="*/ 2385604 w 3708148"/>
              <a:gd name="connsiteY34" fmla="*/ 1080000 h 3630708"/>
              <a:gd name="connsiteX35" fmla="*/ 1305604 w 3708148"/>
              <a:gd name="connsiteY35" fmla="*/ 1080000 h 363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08148" h="3630708">
                <a:moveTo>
                  <a:pt x="2639722" y="2550708"/>
                </a:moveTo>
                <a:lnTo>
                  <a:pt x="3467722" y="2550708"/>
                </a:lnTo>
                <a:lnTo>
                  <a:pt x="3467722" y="3378708"/>
                </a:lnTo>
                <a:lnTo>
                  <a:pt x="2639722" y="3378708"/>
                </a:lnTo>
                <a:close/>
                <a:moveTo>
                  <a:pt x="1314074" y="2550708"/>
                </a:moveTo>
                <a:lnTo>
                  <a:pt x="2394074" y="2550708"/>
                </a:lnTo>
                <a:lnTo>
                  <a:pt x="2394074" y="3630708"/>
                </a:lnTo>
                <a:lnTo>
                  <a:pt x="1314074" y="3630708"/>
                </a:lnTo>
                <a:close/>
                <a:moveTo>
                  <a:pt x="288000" y="2550708"/>
                </a:moveTo>
                <a:lnTo>
                  <a:pt x="1116000" y="2550708"/>
                </a:lnTo>
                <a:lnTo>
                  <a:pt x="1116000" y="3378708"/>
                </a:lnTo>
                <a:lnTo>
                  <a:pt x="288000" y="3378708"/>
                </a:lnTo>
                <a:close/>
                <a:moveTo>
                  <a:pt x="2628148" y="1275354"/>
                </a:moveTo>
                <a:lnTo>
                  <a:pt x="3708148" y="1275354"/>
                </a:lnTo>
                <a:lnTo>
                  <a:pt x="3708148" y="2355354"/>
                </a:lnTo>
                <a:lnTo>
                  <a:pt x="2628148" y="2355354"/>
                </a:lnTo>
                <a:close/>
                <a:moveTo>
                  <a:pt x="1314074" y="1275354"/>
                </a:moveTo>
                <a:lnTo>
                  <a:pt x="2394074" y="1275354"/>
                </a:lnTo>
                <a:lnTo>
                  <a:pt x="2394074" y="2355354"/>
                </a:lnTo>
                <a:lnTo>
                  <a:pt x="1314074" y="2355354"/>
                </a:lnTo>
                <a:close/>
                <a:moveTo>
                  <a:pt x="0" y="1275354"/>
                </a:moveTo>
                <a:lnTo>
                  <a:pt x="1080000" y="1275354"/>
                </a:lnTo>
                <a:lnTo>
                  <a:pt x="1080000" y="2355354"/>
                </a:lnTo>
                <a:lnTo>
                  <a:pt x="0" y="2355354"/>
                </a:lnTo>
                <a:close/>
                <a:moveTo>
                  <a:pt x="2628148" y="252000"/>
                </a:moveTo>
                <a:lnTo>
                  <a:pt x="3456148" y="252000"/>
                </a:lnTo>
                <a:lnTo>
                  <a:pt x="3456148" y="1080000"/>
                </a:lnTo>
                <a:lnTo>
                  <a:pt x="2628148" y="1080000"/>
                </a:lnTo>
                <a:close/>
                <a:moveTo>
                  <a:pt x="288000" y="204565"/>
                </a:moveTo>
                <a:lnTo>
                  <a:pt x="1116000" y="204565"/>
                </a:lnTo>
                <a:lnTo>
                  <a:pt x="1116000" y="1032565"/>
                </a:lnTo>
                <a:lnTo>
                  <a:pt x="288000" y="1032565"/>
                </a:lnTo>
                <a:close/>
                <a:moveTo>
                  <a:pt x="1305604" y="0"/>
                </a:moveTo>
                <a:lnTo>
                  <a:pt x="2385604" y="0"/>
                </a:lnTo>
                <a:lnTo>
                  <a:pt x="2385604" y="1080000"/>
                </a:lnTo>
                <a:lnTo>
                  <a:pt x="1305604" y="1080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DCC59A6-DA57-4DBD-981B-5DD42FAC5A51}"/>
              </a:ext>
            </a:extLst>
          </p:cNvPr>
          <p:cNvSpPr/>
          <p:nvPr/>
        </p:nvSpPr>
        <p:spPr>
          <a:xfrm>
            <a:off x="6726362" y="1326112"/>
            <a:ext cx="4557875" cy="157018"/>
          </a:xfrm>
          <a:prstGeom prst="rect">
            <a:avLst/>
          </a:prstGeom>
          <a:solidFill>
            <a:srgbClr val="53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7BABD5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71BD97-4144-4403-A8F5-1F6CAA16B0BB}"/>
              </a:ext>
            </a:extLst>
          </p:cNvPr>
          <p:cNvSpPr/>
          <p:nvPr/>
        </p:nvSpPr>
        <p:spPr>
          <a:xfrm>
            <a:off x="6726362" y="2308652"/>
            <a:ext cx="4557875" cy="157018"/>
          </a:xfrm>
          <a:prstGeom prst="rect">
            <a:avLst/>
          </a:prstGeom>
          <a:solidFill>
            <a:srgbClr val="8E3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B8A84A"/>
                </a:solidFill>
              </a:ln>
              <a:solidFill>
                <a:srgbClr val="8E8B49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33407F-06C7-4AD8-ACCE-452C8033F21D}"/>
              </a:ext>
            </a:extLst>
          </p:cNvPr>
          <p:cNvSpPr txBox="1"/>
          <p:nvPr/>
        </p:nvSpPr>
        <p:spPr>
          <a:xfrm>
            <a:off x="6835239" y="1355294"/>
            <a:ext cx="490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I</a:t>
            </a:r>
            <a:r>
              <a:rPr lang="es-CL" sz="6000" dirty="0" err="1">
                <a:solidFill>
                  <a:schemeClr val="bg1"/>
                </a:solidFill>
                <a:latin typeface="Impact" panose="020B0806030902050204" pitchFamily="34" charset="0"/>
              </a:rPr>
              <a:t>ntroducción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6001E4-BE5F-4649-A730-441B3112F265}"/>
              </a:ext>
            </a:extLst>
          </p:cNvPr>
          <p:cNvSpPr txBox="1"/>
          <p:nvPr/>
        </p:nvSpPr>
        <p:spPr>
          <a:xfrm>
            <a:off x="6583488" y="2765751"/>
            <a:ext cx="5015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Durante el semestre, el equipo utilizará el kit LEGO </a:t>
            </a:r>
            <a:r>
              <a:rPr lang="es-CL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Mindstorms</a:t>
            </a: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EV3 para desarrollar un robot capaz de tener movilidad y agarrar un objeto sólido, cumpliendo con los objetivos de la asignatura mediante la implementación de algoritmos interactivos.</a:t>
            </a:r>
          </a:p>
        </p:txBody>
      </p:sp>
    </p:spTree>
    <p:extLst>
      <p:ext uri="{BB962C8B-B14F-4D97-AF65-F5344CB8AC3E}">
        <p14:creationId xmlns:p14="http://schemas.microsoft.com/office/powerpoint/2010/main" val="257288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35D8B1-9630-405F-97CB-9AAD9965D8F3}"/>
              </a:ext>
            </a:extLst>
          </p:cNvPr>
          <p:cNvSpPr txBox="1"/>
          <p:nvPr/>
        </p:nvSpPr>
        <p:spPr>
          <a:xfrm>
            <a:off x="4456247" y="272369"/>
            <a:ext cx="490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Objetivos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2DC3560-E11E-4495-A357-60D9AF841FEA}"/>
              </a:ext>
            </a:extLst>
          </p:cNvPr>
          <p:cNvGrpSpPr/>
          <p:nvPr/>
        </p:nvGrpSpPr>
        <p:grpSpPr>
          <a:xfrm>
            <a:off x="5182016" y="1579542"/>
            <a:ext cx="1827968" cy="4477111"/>
            <a:chOff x="5030909" y="1195079"/>
            <a:chExt cx="1827968" cy="4477111"/>
          </a:xfrm>
        </p:grpSpPr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9C30249F-3906-4774-A7A3-657820BAAB92}"/>
                </a:ext>
              </a:extLst>
            </p:cNvPr>
            <p:cNvSpPr/>
            <p:nvPr/>
          </p:nvSpPr>
          <p:spPr>
            <a:xfrm>
              <a:off x="5030909" y="1195079"/>
              <a:ext cx="940400" cy="815908"/>
            </a:xfrm>
            <a:prstGeom prst="hexagon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8BF79738-AA4F-4056-AA0B-988D698C9AF9}"/>
                </a:ext>
              </a:extLst>
            </p:cNvPr>
            <p:cNvSpPr/>
            <p:nvPr/>
          </p:nvSpPr>
          <p:spPr>
            <a:xfrm>
              <a:off x="5894670" y="1778098"/>
              <a:ext cx="940400" cy="815908"/>
            </a:xfrm>
            <a:prstGeom prst="hexagon">
              <a:avLst/>
            </a:prstGeom>
            <a:solidFill>
              <a:schemeClr val="tx1"/>
            </a:solidFill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C5F22F1C-024B-4AE5-87A4-01868FDFE99D}"/>
                </a:ext>
              </a:extLst>
            </p:cNvPr>
            <p:cNvSpPr/>
            <p:nvPr/>
          </p:nvSpPr>
          <p:spPr>
            <a:xfrm>
              <a:off x="5030909" y="2396961"/>
              <a:ext cx="940400" cy="815908"/>
            </a:xfrm>
            <a:prstGeom prst="hexagon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35C00E9A-AEF1-48AE-B1F2-0DCAFB5263C3}"/>
                </a:ext>
              </a:extLst>
            </p:cNvPr>
            <p:cNvSpPr/>
            <p:nvPr/>
          </p:nvSpPr>
          <p:spPr>
            <a:xfrm>
              <a:off x="5070718" y="3650342"/>
              <a:ext cx="940400" cy="815908"/>
            </a:xfrm>
            <a:prstGeom prst="hexagon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D4D8D25A-39B2-42A2-9D6E-FF2554E03DAE}"/>
                </a:ext>
              </a:extLst>
            </p:cNvPr>
            <p:cNvSpPr/>
            <p:nvPr/>
          </p:nvSpPr>
          <p:spPr>
            <a:xfrm>
              <a:off x="5155600" y="4856282"/>
              <a:ext cx="940400" cy="815908"/>
            </a:xfrm>
            <a:prstGeom prst="hexagon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173CCCB-8014-4979-B0B8-7FB5F3B10539}"/>
                </a:ext>
              </a:extLst>
            </p:cNvPr>
            <p:cNvSpPr/>
            <p:nvPr/>
          </p:nvSpPr>
          <p:spPr>
            <a:xfrm>
              <a:off x="5904623" y="2918197"/>
              <a:ext cx="940400" cy="815908"/>
            </a:xfrm>
            <a:prstGeom prst="hexagon">
              <a:avLst/>
            </a:prstGeom>
            <a:solidFill>
              <a:schemeClr val="tx1"/>
            </a:solidFill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7F704497-3B6E-4C6E-9643-105EC8C3B33F}"/>
                </a:ext>
              </a:extLst>
            </p:cNvPr>
            <p:cNvSpPr/>
            <p:nvPr/>
          </p:nvSpPr>
          <p:spPr>
            <a:xfrm>
              <a:off x="5918477" y="4124137"/>
              <a:ext cx="940400" cy="815908"/>
            </a:xfrm>
            <a:prstGeom prst="hexagon">
              <a:avLst/>
            </a:prstGeom>
            <a:solidFill>
              <a:schemeClr val="tx1"/>
            </a:solidFill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872A8D0-9513-4690-B753-9395495E3D0A}"/>
              </a:ext>
            </a:extLst>
          </p:cNvPr>
          <p:cNvSpPr txBox="1"/>
          <p:nvPr/>
        </p:nvSpPr>
        <p:spPr>
          <a:xfrm>
            <a:off x="1306573" y="1337708"/>
            <a:ext cx="224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Impact" panose="020B0806030902050204" pitchFamily="34" charset="0"/>
              </a:rPr>
              <a:t>Generales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386884-EFE7-4D97-8CC1-D76D4B6E0B79}"/>
              </a:ext>
            </a:extLst>
          </p:cNvPr>
          <p:cNvSpPr txBox="1"/>
          <p:nvPr/>
        </p:nvSpPr>
        <p:spPr>
          <a:xfrm>
            <a:off x="8645237" y="1314094"/>
            <a:ext cx="218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Impact" panose="020B0806030902050204" pitchFamily="34" charset="0"/>
              </a:rPr>
              <a:t>Específicos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922A6B-AA2D-4A3C-9521-CD1C234A150D}"/>
              </a:ext>
            </a:extLst>
          </p:cNvPr>
          <p:cNvSpPr txBox="1"/>
          <p:nvPr/>
        </p:nvSpPr>
        <p:spPr>
          <a:xfrm>
            <a:off x="207030" y="2008973"/>
            <a:ext cx="4439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Desarrollar un robot con piezas LEGO EV3 que mediante software personalizado, permita controlar su movilidad y capacidad para agarrar objetos sólidos.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7302FD-136E-4040-B62A-2E42E2D684A1}"/>
              </a:ext>
            </a:extLst>
          </p:cNvPr>
          <p:cNvSpPr txBox="1"/>
          <p:nvPr/>
        </p:nvSpPr>
        <p:spPr>
          <a:xfrm>
            <a:off x="7172960" y="1922483"/>
            <a:ext cx="48120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Adquirir conocimiento sobre las herramientas y funciones del sistema LEGO EV3.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Construir un robot con los componentes del sistema.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Explorar y utilizar librerías de Python para el desarrollo del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Crear e implementar un software para controlar los movimientos del robot.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Desarrollar una interfaz gráfica para una mejor usabilidad del usuario.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D8D90D-73B7-4240-A12D-447083B4A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" y="4069677"/>
            <a:ext cx="2468981" cy="28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6F195E64-E9C8-4003-87C3-5E820B2CF4A2}"/>
              </a:ext>
            </a:extLst>
          </p:cNvPr>
          <p:cNvSpPr/>
          <p:nvPr/>
        </p:nvSpPr>
        <p:spPr>
          <a:xfrm rot="19296694">
            <a:off x="5710577" y="-543468"/>
            <a:ext cx="8017817" cy="8225967"/>
          </a:xfrm>
          <a:custGeom>
            <a:avLst/>
            <a:gdLst>
              <a:gd name="connsiteX0" fmla="*/ 5636335 w 8017817"/>
              <a:gd name="connsiteY0" fmla="*/ 6040407 h 8225967"/>
              <a:gd name="connsiteX1" fmla="*/ 3904800 w 8017817"/>
              <a:gd name="connsiteY1" fmla="*/ 8225967 h 8225967"/>
              <a:gd name="connsiteX2" fmla="*/ 2491527 w 8017817"/>
              <a:gd name="connsiteY2" fmla="*/ 7106285 h 8225967"/>
              <a:gd name="connsiteX3" fmla="*/ 2491527 w 8017817"/>
              <a:gd name="connsiteY3" fmla="*/ 6040408 h 8225967"/>
              <a:gd name="connsiteX4" fmla="*/ 8017817 w 8017817"/>
              <a:gd name="connsiteY4" fmla="*/ 3034476 h 8225967"/>
              <a:gd name="connsiteX5" fmla="*/ 5926528 w 8017817"/>
              <a:gd name="connsiteY5" fmla="*/ 5674121 h 8225967"/>
              <a:gd name="connsiteX6" fmla="*/ 683836 w 8017817"/>
              <a:gd name="connsiteY6" fmla="*/ 5674121 h 8225967"/>
              <a:gd name="connsiteX7" fmla="*/ 0 w 8017817"/>
              <a:gd name="connsiteY7" fmla="*/ 5132344 h 8225967"/>
              <a:gd name="connsiteX8" fmla="*/ 0 w 8017817"/>
              <a:gd name="connsiteY8" fmla="*/ 3034476 h 8225967"/>
              <a:gd name="connsiteX9" fmla="*/ 7897361 w 8017817"/>
              <a:gd name="connsiteY9" fmla="*/ 2639645 h 8225967"/>
              <a:gd name="connsiteX10" fmla="*/ 1691691 w 8017817"/>
              <a:gd name="connsiteY10" fmla="*/ 2639645 h 8225967"/>
              <a:gd name="connsiteX11" fmla="*/ 1691690 w 8017817"/>
              <a:gd name="connsiteY11" fmla="*/ 1 h 8225967"/>
              <a:gd name="connsiteX12" fmla="*/ 4565576 w 8017817"/>
              <a:gd name="connsiteY12" fmla="*/ 0 h 82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7817" h="8225967">
                <a:moveTo>
                  <a:pt x="5636335" y="6040407"/>
                </a:moveTo>
                <a:lnTo>
                  <a:pt x="3904800" y="8225967"/>
                </a:lnTo>
                <a:lnTo>
                  <a:pt x="2491527" y="7106285"/>
                </a:lnTo>
                <a:lnTo>
                  <a:pt x="2491527" y="6040408"/>
                </a:lnTo>
                <a:close/>
                <a:moveTo>
                  <a:pt x="8017817" y="3034476"/>
                </a:moveTo>
                <a:lnTo>
                  <a:pt x="5926528" y="5674121"/>
                </a:lnTo>
                <a:lnTo>
                  <a:pt x="683836" y="5674121"/>
                </a:lnTo>
                <a:lnTo>
                  <a:pt x="0" y="5132344"/>
                </a:lnTo>
                <a:lnTo>
                  <a:pt x="0" y="3034476"/>
                </a:lnTo>
                <a:close/>
                <a:moveTo>
                  <a:pt x="7897361" y="2639645"/>
                </a:moveTo>
                <a:lnTo>
                  <a:pt x="1691691" y="2639645"/>
                </a:lnTo>
                <a:lnTo>
                  <a:pt x="1691690" y="1"/>
                </a:lnTo>
                <a:lnTo>
                  <a:pt x="4565576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2000" b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26F5012-9002-424C-BF2B-C7DDBE5638F2}"/>
              </a:ext>
            </a:extLst>
          </p:cNvPr>
          <p:cNvSpPr/>
          <p:nvPr/>
        </p:nvSpPr>
        <p:spPr>
          <a:xfrm>
            <a:off x="432243" y="929640"/>
            <a:ext cx="4557875" cy="157018"/>
          </a:xfrm>
          <a:prstGeom prst="rect">
            <a:avLst/>
          </a:prstGeom>
          <a:solidFill>
            <a:srgbClr val="F1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4503154-0E1D-40FD-B7D8-8C2B49C8188D}"/>
              </a:ext>
            </a:extLst>
          </p:cNvPr>
          <p:cNvSpPr/>
          <p:nvPr/>
        </p:nvSpPr>
        <p:spPr>
          <a:xfrm>
            <a:off x="432243" y="1914823"/>
            <a:ext cx="4557875" cy="157018"/>
          </a:xfrm>
          <a:prstGeom prst="rect">
            <a:avLst/>
          </a:prstGeom>
          <a:solidFill>
            <a:srgbClr val="B24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B8A84A"/>
                </a:solidFill>
              </a:ln>
              <a:solidFill>
                <a:srgbClr val="8E8B49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E5CA37-650E-4117-82F7-AAB931F9F827}"/>
              </a:ext>
            </a:extLst>
          </p:cNvPr>
          <p:cNvSpPr txBox="1"/>
          <p:nvPr/>
        </p:nvSpPr>
        <p:spPr>
          <a:xfrm>
            <a:off x="432243" y="946852"/>
            <a:ext cx="490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Restricciones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376B0D7-E9EF-4202-8101-0B94C1A0D952}"/>
              </a:ext>
            </a:extLst>
          </p:cNvPr>
          <p:cNvSpPr txBox="1"/>
          <p:nvPr/>
        </p:nvSpPr>
        <p:spPr>
          <a:xfrm>
            <a:off x="304633" y="2375520"/>
            <a:ext cx="5791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quipo limitado a 5 integrantes.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L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rogramación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exclusiva en Python.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U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so del set LEGO </a:t>
            </a:r>
            <a:r>
              <a:rPr lang="es-CL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Midstorms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EV3.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r>
              <a:rPr lang="es-CL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istema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operativo Linux imprescindible.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</a:t>
            </a:r>
            <a:r>
              <a:rPr lang="es-CL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ocumentación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publicada en </a:t>
            </a:r>
            <a:r>
              <a:rPr lang="es-CL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Redmine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es-CL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 robot debe tener movilidad y ser capaz de agarrar el objeto requerido.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C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952EAF-D552-4E27-8272-4199016E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37450"/>
            <a:ext cx="10162748" cy="55987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7A79EA-873A-44F2-AFA6-1AB314002BB3}"/>
              </a:ext>
            </a:extLst>
          </p:cNvPr>
          <p:cNvSpPr txBox="1"/>
          <p:nvPr/>
        </p:nvSpPr>
        <p:spPr>
          <a:xfrm>
            <a:off x="4417960" y="121787"/>
            <a:ext cx="55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Carta Gantt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7848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30ABCA-94D0-4AFB-92C1-1990BC9B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51" y="1149120"/>
            <a:ext cx="7050628" cy="55523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AF8352-B561-490F-B402-BB0B72BB2866}"/>
              </a:ext>
            </a:extLst>
          </p:cNvPr>
          <p:cNvSpPr txBox="1"/>
          <p:nvPr/>
        </p:nvSpPr>
        <p:spPr>
          <a:xfrm>
            <a:off x="4348512" y="156511"/>
            <a:ext cx="55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Carta Gantt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6387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5E7A70F-8604-4DA9-A6C1-85BF1EAABD50}"/>
              </a:ext>
            </a:extLst>
          </p:cNvPr>
          <p:cNvSpPr txBox="1"/>
          <p:nvPr/>
        </p:nvSpPr>
        <p:spPr>
          <a:xfrm>
            <a:off x="1974930" y="561666"/>
            <a:ext cx="8743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Métodos de Comunicación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Pura Fama - Compra Boosteo Discord">
            <a:extLst>
              <a:ext uri="{FF2B5EF4-FFF2-40B4-BE49-F238E27FC236}">
                <a16:creationId xmlns:a16="http://schemas.microsoft.com/office/drawing/2014/main" id="{AC16895C-FF6E-421E-B26C-79A06833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92" y="2601409"/>
            <a:ext cx="2095016" cy="20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ithub-desktop-logo-symbol.svg - Wikimedia Commons">
            <a:extLst>
              <a:ext uri="{FF2B5EF4-FFF2-40B4-BE49-F238E27FC236}">
                <a16:creationId xmlns:a16="http://schemas.microsoft.com/office/drawing/2014/main" id="{9C6CEE4B-710A-48EB-AEC4-09B239D7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58" y="2445150"/>
            <a:ext cx="2407535" cy="24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ivo:WhatsApp.svg - Wikipedia, la enciclopedia libre">
            <a:extLst>
              <a:ext uri="{FF2B5EF4-FFF2-40B4-BE49-F238E27FC236}">
                <a16:creationId xmlns:a16="http://schemas.microsoft.com/office/drawing/2014/main" id="{2988C8FF-927E-46F8-838E-25B89601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38" y="2243294"/>
            <a:ext cx="2604304" cy="26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B1A31FE-7F36-40C6-8C1E-DCF14DA3FE4C}"/>
              </a:ext>
            </a:extLst>
          </p:cNvPr>
          <p:cNvSpPr/>
          <p:nvPr/>
        </p:nvSpPr>
        <p:spPr>
          <a:xfrm>
            <a:off x="1886672" y="413912"/>
            <a:ext cx="8831484" cy="148855"/>
          </a:xfrm>
          <a:prstGeom prst="rect">
            <a:avLst/>
          </a:prstGeom>
          <a:solidFill>
            <a:srgbClr val="842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98BEA3E-34DD-4F90-8DA6-A311C3F344F4}"/>
              </a:ext>
            </a:extLst>
          </p:cNvPr>
          <p:cNvSpPr/>
          <p:nvPr/>
        </p:nvSpPr>
        <p:spPr>
          <a:xfrm>
            <a:off x="1886672" y="1502901"/>
            <a:ext cx="8831484" cy="148855"/>
          </a:xfrm>
          <a:prstGeom prst="rect">
            <a:avLst/>
          </a:prstGeom>
          <a:solidFill>
            <a:srgbClr val="48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7BA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07CAD5-AABA-4F96-A0C7-3B6D8485C625}"/>
              </a:ext>
            </a:extLst>
          </p:cNvPr>
          <p:cNvSpPr txBox="1"/>
          <p:nvPr/>
        </p:nvSpPr>
        <p:spPr>
          <a:xfrm>
            <a:off x="3841768" y="523602"/>
            <a:ext cx="4518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Organización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DC8951-3E4E-4468-B31D-2FC955109CD1}"/>
              </a:ext>
            </a:extLst>
          </p:cNvPr>
          <p:cNvSpPr/>
          <p:nvPr/>
        </p:nvSpPr>
        <p:spPr>
          <a:xfrm>
            <a:off x="3674356" y="452282"/>
            <a:ext cx="4685879" cy="165025"/>
          </a:xfrm>
          <a:prstGeom prst="rect">
            <a:avLst/>
          </a:prstGeom>
          <a:solidFill>
            <a:srgbClr val="7CA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C40714-3EE4-47F6-9F8C-B6F99D92A74C}"/>
              </a:ext>
            </a:extLst>
          </p:cNvPr>
          <p:cNvSpPr/>
          <p:nvPr/>
        </p:nvSpPr>
        <p:spPr>
          <a:xfrm>
            <a:off x="3674356" y="1456753"/>
            <a:ext cx="4685879" cy="165025"/>
          </a:xfrm>
          <a:prstGeom prst="rect">
            <a:avLst/>
          </a:prstGeom>
          <a:solidFill>
            <a:srgbClr val="FCB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7BABD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FC7412-BBC4-4917-8EFA-CB1E40E4C017}"/>
              </a:ext>
            </a:extLst>
          </p:cNvPr>
          <p:cNvSpPr txBox="1"/>
          <p:nvPr/>
        </p:nvSpPr>
        <p:spPr>
          <a:xfrm>
            <a:off x="1623497" y="2234668"/>
            <a:ext cx="272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Jefa del proyecto: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Tiara Canepa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AB3BB7-7786-4DA7-9F82-C9902A56BE57}"/>
              </a:ext>
            </a:extLst>
          </p:cNvPr>
          <p:cNvSpPr txBox="1"/>
          <p:nvPr/>
        </p:nvSpPr>
        <p:spPr>
          <a:xfrm>
            <a:off x="5632727" y="2117014"/>
            <a:ext cx="272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Programación:</a:t>
            </a:r>
          </a:p>
          <a:p>
            <a:pPr algn="ctr"/>
            <a:r>
              <a:rPr lang="es-MX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Jeany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Aravena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Tiara Canepa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9368CF-42EE-46A5-AEDE-EEB458D00EA4}"/>
              </a:ext>
            </a:extLst>
          </p:cNvPr>
          <p:cNvSpPr txBox="1"/>
          <p:nvPr/>
        </p:nvSpPr>
        <p:spPr>
          <a:xfrm>
            <a:off x="9437656" y="2085934"/>
            <a:ext cx="272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Diseño: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Brandon Pizarro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J</a:t>
            </a:r>
            <a:r>
              <a:rPr lang="es-CL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eany</a:t>
            </a:r>
            <a:r>
              <a:rPr lang="es-CL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Aravena</a:t>
            </a:r>
            <a:endParaRPr lang="es-MX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56874F-0670-43C3-8C79-44B34F18E4B9}"/>
              </a:ext>
            </a:extLst>
          </p:cNvPr>
          <p:cNvSpPr txBox="1"/>
          <p:nvPr/>
        </p:nvSpPr>
        <p:spPr>
          <a:xfrm>
            <a:off x="8106178" y="4419191"/>
            <a:ext cx="272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Ensamblaje: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Brandon Pizarro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Catalina Ramírez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4680A5-D423-423E-B617-BCA837FB4D78}"/>
              </a:ext>
            </a:extLst>
          </p:cNvPr>
          <p:cNvSpPr txBox="1"/>
          <p:nvPr/>
        </p:nvSpPr>
        <p:spPr>
          <a:xfrm>
            <a:off x="2932000" y="4419191"/>
            <a:ext cx="272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Documentación: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Catalina Ramírez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Brandon Pizarro</a:t>
            </a:r>
            <a:endParaRPr lang="es-CL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43636D3-D7B8-4FF1-95CD-7422DE7C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4" y="1859501"/>
            <a:ext cx="1283812" cy="14578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F2377B-E34E-4D3E-A78C-71BB1B1A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24" y="4237222"/>
            <a:ext cx="1529072" cy="15642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38AAFD6-3BEC-47D7-B2BE-443F7760E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59" y="1971158"/>
            <a:ext cx="1192539" cy="125613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CC0B991-C7B6-4F84-8D9F-E33B9A970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06" y="1872530"/>
            <a:ext cx="1540694" cy="15552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C39655D-F50B-4102-9012-C95EB5D37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4" y="4206631"/>
            <a:ext cx="1529072" cy="15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690</Words>
  <Application>Microsoft Office PowerPoint</Application>
  <PresentationFormat>Panorámica</PresentationFormat>
  <Paragraphs>181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Bahnschrift Condensed</vt:lpstr>
      <vt:lpstr>Bahnschrift SemiBold</vt:lpstr>
      <vt:lpstr>Calibri</vt:lpstr>
      <vt:lpstr>Calibri Light</vt:lpstr>
      <vt:lpstr>Impact</vt:lpstr>
      <vt:lpstr>Wingdings</vt:lpstr>
      <vt:lpstr>Tema de Office</vt:lpstr>
      <vt:lpstr>ADA</vt:lpstr>
      <vt:lpstr>Integrantes: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andrea</cp:lastModifiedBy>
  <cp:revision>77</cp:revision>
  <dcterms:created xsi:type="dcterms:W3CDTF">2022-05-26T01:03:05Z</dcterms:created>
  <dcterms:modified xsi:type="dcterms:W3CDTF">2024-09-09T02:40:13Z</dcterms:modified>
</cp:coreProperties>
</file>