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Maharlika" charset="1" panose="00000000000000000000"/>
      <p:regular r:id="rId24"/>
    </p:embeddedFont>
    <p:embeddedFont>
      <p:font typeface="League Spartan" charset="1" panose="00000800000000000000"/>
      <p:regular r:id="rId25"/>
    </p:embeddedFont>
    <p:embeddedFont>
      <p:font typeface="Arimo" charset="1" panose="020B0604020202020204"/>
      <p:regular r:id="rId26"/>
    </p:embeddedFont>
    <p:embeddedFont>
      <p:font typeface="Arimo Bold" charset="1" panose="020B0704020202020204"/>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notesMasters/notesMaster1.xml" Type="http://schemas.openxmlformats.org/officeDocument/2006/relationships/notesMaster"/><Relationship Id="rId22" Target="theme/theme2.xml" Type="http://schemas.openxmlformats.org/officeDocument/2006/relationships/theme"/><Relationship Id="rId23" Target="notesSlides/notesSlide1.xml" Type="http://schemas.openxmlformats.org/officeDocument/2006/relationships/note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svg" Type="http://schemas.openxmlformats.org/officeDocument/2006/relationships/image"/><Relationship Id="rId11" Target="../media/image9.png" Type="http://schemas.openxmlformats.org/officeDocument/2006/relationships/image"/><Relationship Id="rId12" Target="../media/image10.svg" Type="http://schemas.openxmlformats.org/officeDocument/2006/relationships/image"/><Relationship Id="rId13" Target="../media/image11.png" Type="http://schemas.openxmlformats.org/officeDocument/2006/relationships/image"/><Relationship Id="rId14" Target="../media/image12.svg" Type="http://schemas.openxmlformats.org/officeDocument/2006/relationships/image"/><Relationship Id="rId15" Target="../media/image13.png" Type="http://schemas.openxmlformats.org/officeDocument/2006/relationships/image"/><Relationship Id="rId16" Target="../media/image14.svg" Type="http://schemas.openxmlformats.org/officeDocument/2006/relationships/image"/><Relationship Id="rId17" Target="../media/image15.png" Type="http://schemas.openxmlformats.org/officeDocument/2006/relationships/image"/><Relationship Id="rId18" Target="../media/image16.svg" Type="http://schemas.openxmlformats.org/officeDocument/2006/relationships/image"/><Relationship Id="rId19" Target="../media/image17.png" Type="http://schemas.openxmlformats.org/officeDocument/2006/relationships/image"/><Relationship Id="rId2" Target="../notesSlides/notesSlide1.xml" Type="http://schemas.openxmlformats.org/officeDocument/2006/relationships/notesSlide"/><Relationship Id="rId20" Target="../media/image18.svg" Type="http://schemas.openxmlformats.org/officeDocument/2006/relationships/image"/><Relationship Id="rId21" Target="../media/image19.png" Type="http://schemas.openxmlformats.org/officeDocument/2006/relationships/image"/><Relationship Id="rId22" Target="../media/image20.svg" Type="http://schemas.openxmlformats.org/officeDocument/2006/relationships/image"/><Relationship Id="rId23" Target="../media/image21.png" Type="http://schemas.openxmlformats.org/officeDocument/2006/relationships/image"/><Relationship Id="rId24" Target="../media/image22.svg" Type="http://schemas.openxmlformats.org/officeDocument/2006/relationships/image"/><Relationship Id="rId25" Target="../media/image23.png" Type="http://schemas.openxmlformats.org/officeDocument/2006/relationships/image"/><Relationship Id="rId26" Target="../media/image24.svg" Type="http://schemas.openxmlformats.org/officeDocument/2006/relationships/image"/><Relationship Id="rId27" Target="../media/image25.png" Type="http://schemas.openxmlformats.org/officeDocument/2006/relationships/image"/><Relationship Id="rId28" Target="../media/image26.svg" Type="http://schemas.openxmlformats.org/officeDocument/2006/relationships/image"/><Relationship Id="rId29" Target="../media/image27.png" Type="http://schemas.openxmlformats.org/officeDocument/2006/relationships/image"/><Relationship Id="rId3" Target="../media/image1.png" Type="http://schemas.openxmlformats.org/officeDocument/2006/relationships/image"/><Relationship Id="rId30" Target="../media/image28.svg" Type="http://schemas.openxmlformats.org/officeDocument/2006/relationships/image"/><Relationship Id="rId31" Target="../media/image29.png" Type="http://schemas.openxmlformats.org/officeDocument/2006/relationships/image"/><Relationship Id="rId32" Target="../media/image30.svg" Type="http://schemas.openxmlformats.org/officeDocument/2006/relationships/image"/><Relationship Id="rId33" Target="../media/image31.png" Type="http://schemas.openxmlformats.org/officeDocument/2006/relationships/image"/><Relationship Id="rId34" Target="../media/image32.svg" Type="http://schemas.openxmlformats.org/officeDocument/2006/relationships/image"/><Relationship Id="rId35" Target="../media/image33.png" Type="http://schemas.openxmlformats.org/officeDocument/2006/relationships/image"/><Relationship Id="rId36" Target="../media/image34.svg" Type="http://schemas.openxmlformats.org/officeDocument/2006/relationships/image"/><Relationship Id="rId37" Target="../media/image35.png" Type="http://schemas.openxmlformats.org/officeDocument/2006/relationships/image"/><Relationship Id="rId38" Target="../media/image36.png" Type="http://schemas.openxmlformats.org/officeDocument/2006/relationships/image"/><Relationship Id="rId39" Target="../media/image37.svg" Type="http://schemas.openxmlformats.org/officeDocument/2006/relationships/image"/><Relationship Id="rId4" Target="../media/image2.svg" Type="http://schemas.openxmlformats.org/officeDocument/2006/relationships/image"/><Relationship Id="rId40" Target="../media/image38.png" Type="http://schemas.openxmlformats.org/officeDocument/2006/relationships/image"/><Relationship Id="rId41" Target="../media/image39.svg" Type="http://schemas.openxmlformats.org/officeDocument/2006/relationships/image"/><Relationship Id="rId42" Target="../media/image40.png" Type="http://schemas.openxmlformats.org/officeDocument/2006/relationships/image"/><Relationship Id="rId43" Target="../media/image41.svg" Type="http://schemas.openxmlformats.org/officeDocument/2006/relationships/image"/><Relationship Id="rId44" Target="../media/image42.png" Type="http://schemas.openxmlformats.org/officeDocument/2006/relationships/image"/><Relationship Id="rId45" Target="../media/image43.png" Type="http://schemas.openxmlformats.org/officeDocument/2006/relationships/image"/><Relationship Id="rId46" Target="../media/image44.svg" Type="http://schemas.openxmlformats.org/officeDocument/2006/relationships/image"/><Relationship Id="rId47" Target="../media/image45.png" Type="http://schemas.openxmlformats.org/officeDocument/2006/relationships/image"/><Relationship Id="rId48" Target="../media/image46.svg" Type="http://schemas.openxmlformats.org/officeDocument/2006/relationships/image"/><Relationship Id="rId49" Target="../media/image47.png" Type="http://schemas.openxmlformats.org/officeDocument/2006/relationships/image"/><Relationship Id="rId5" Target="../media/image3.png" Type="http://schemas.openxmlformats.org/officeDocument/2006/relationships/image"/><Relationship Id="rId50" Target="../media/image48.svg" Type="http://schemas.openxmlformats.org/officeDocument/2006/relationships/image"/><Relationship Id="rId51" Target="../media/image49.png" Type="http://schemas.openxmlformats.org/officeDocument/2006/relationships/image"/><Relationship Id="rId52" Target="../media/image50.svg" Type="http://schemas.openxmlformats.org/officeDocument/2006/relationships/image"/><Relationship Id="rId53" Target="../media/image51.png" Type="http://schemas.openxmlformats.org/officeDocument/2006/relationships/image"/><Relationship Id="rId54" Target="../media/image52.svg" Type="http://schemas.openxmlformats.org/officeDocument/2006/relationships/image"/><Relationship Id="rId55" Target="../media/image53.png" Type="http://schemas.openxmlformats.org/officeDocument/2006/relationships/image"/><Relationship Id="rId56" Target="../media/image54.png" Type="http://schemas.openxmlformats.org/officeDocument/2006/relationships/image"/><Relationship Id="rId57" Target="../media/image55.png" Type="http://schemas.openxmlformats.org/officeDocument/2006/relationships/image"/><Relationship Id="rId58" Target="../media/image56.svg" Type="http://schemas.openxmlformats.org/officeDocument/2006/relationships/image"/><Relationship Id="rId6" Target="../media/image4.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 Id="rId9"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5.png" Type="http://schemas.openxmlformats.org/officeDocument/2006/relationships/image"/><Relationship Id="rId3" Target="../media/image56.svg" Type="http://schemas.openxmlformats.org/officeDocument/2006/relationships/image"/><Relationship Id="rId4" Target="../media/image77.png" Type="http://schemas.openxmlformats.org/officeDocument/2006/relationships/image"/><Relationship Id="rId5" Target="../media/image74.png" Type="http://schemas.openxmlformats.org/officeDocument/2006/relationships/image"/><Relationship Id="rId6" Target="../media/image75.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5.png" Type="http://schemas.openxmlformats.org/officeDocument/2006/relationships/image"/><Relationship Id="rId3" Target="../media/image56.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74.png" Type="http://schemas.openxmlformats.org/officeDocument/2006/relationships/image"/><Relationship Id="rId7" Target="../media/image75.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5.png" Type="http://schemas.openxmlformats.org/officeDocument/2006/relationships/image"/><Relationship Id="rId3" Target="../media/image56.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74.png" Type="http://schemas.openxmlformats.org/officeDocument/2006/relationships/image"/><Relationship Id="rId7" Target="../media/image75.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9.png" Type="http://schemas.openxmlformats.org/officeDocument/2006/relationships/image"/><Relationship Id="rId3" Target="../media/image50.svg" Type="http://schemas.openxmlformats.org/officeDocument/2006/relationships/image"/><Relationship Id="rId4" Target="../media/image74.png" Type="http://schemas.openxmlformats.org/officeDocument/2006/relationships/image"/><Relationship Id="rId5" Target="../media/image75.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5.png" Type="http://schemas.openxmlformats.org/officeDocument/2006/relationships/image"/><Relationship Id="rId3" Target="../media/image56.svg" Type="http://schemas.openxmlformats.org/officeDocument/2006/relationships/image"/><Relationship Id="rId4" Target="../media/image78.jpeg" Type="http://schemas.openxmlformats.org/officeDocument/2006/relationships/image"/><Relationship Id="rId5" Target="../media/image74.png" Type="http://schemas.openxmlformats.org/officeDocument/2006/relationships/image"/><Relationship Id="rId6" Target="../media/image75.svg" Type="http://schemas.openxmlformats.org/officeDocument/2006/relationships/image"/><Relationship Id="rId7" Target="../media/image79.jpeg" Type="http://schemas.openxmlformats.org/officeDocument/2006/relationships/image"/><Relationship Id="rId8" Target="../media/image80.jpeg" Type="http://schemas.openxmlformats.org/officeDocument/2006/relationships/image"/><Relationship Id="rId9" Target="../media/image8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2.png" Type="http://schemas.openxmlformats.org/officeDocument/2006/relationships/image"/><Relationship Id="rId3" Target="../media/image74.png" Type="http://schemas.openxmlformats.org/officeDocument/2006/relationships/image"/><Relationship Id="rId4" Target="../media/image75.svg" Type="http://schemas.openxmlformats.org/officeDocument/2006/relationships/image"/><Relationship Id="rId5" Target="../media/image55.png" Type="http://schemas.openxmlformats.org/officeDocument/2006/relationships/image"/><Relationship Id="rId6" Target="../media/image5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55.png" Type="http://schemas.openxmlformats.org/officeDocument/2006/relationships/image"/><Relationship Id="rId7" Target="../media/image56.svg" Type="http://schemas.openxmlformats.org/officeDocument/2006/relationships/image"/><Relationship Id="rId8" Target="../media/image57.png" Type="http://schemas.openxmlformats.org/officeDocument/2006/relationships/image"/><Relationship Id="rId9" Target="../media/image5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5.png" Type="http://schemas.openxmlformats.org/officeDocument/2006/relationships/image"/><Relationship Id="rId3" Target="../media/image56.svg" Type="http://schemas.openxmlformats.org/officeDocument/2006/relationships/image"/><Relationship Id="rId4" Target="../media/image59.png" Type="http://schemas.openxmlformats.org/officeDocument/2006/relationships/image"/><Relationship Id="rId5" Target="../media/image60.svg" Type="http://schemas.openxmlformats.org/officeDocument/2006/relationships/image"/><Relationship Id="rId6" Target="../media/image57.png" Type="http://schemas.openxmlformats.org/officeDocument/2006/relationships/image"/><Relationship Id="rId7" Target="../media/image5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5.png" Type="http://schemas.openxmlformats.org/officeDocument/2006/relationships/image"/><Relationship Id="rId3" Target="../media/image56.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61.png" Type="http://schemas.openxmlformats.org/officeDocument/2006/relationships/image"/><Relationship Id="rId7" Target="../media/image62.svg" Type="http://schemas.openxmlformats.org/officeDocument/2006/relationships/image"/><Relationship Id="rId8" Target="../media/image57.png" Type="http://schemas.openxmlformats.org/officeDocument/2006/relationships/image"/><Relationship Id="rId9" Target="../media/image5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5.png" Type="http://schemas.openxmlformats.org/officeDocument/2006/relationships/image"/><Relationship Id="rId11" Target="../media/image56.svg" Type="http://schemas.openxmlformats.org/officeDocument/2006/relationships/image"/><Relationship Id="rId12" Target="../media/image71.png" Type="http://schemas.openxmlformats.org/officeDocument/2006/relationships/image"/><Relationship Id="rId13" Target="../media/image72.png" Type="http://schemas.openxmlformats.org/officeDocument/2006/relationships/image"/><Relationship Id="rId14" Target="../media/image57.png" Type="http://schemas.openxmlformats.org/officeDocument/2006/relationships/image"/><Relationship Id="rId15" Target="../media/image58.svg" Type="http://schemas.openxmlformats.org/officeDocument/2006/relationships/image"/><Relationship Id="rId2" Target="../media/image63.png" Type="http://schemas.openxmlformats.org/officeDocument/2006/relationships/image"/><Relationship Id="rId3" Target="../media/image64.png" Type="http://schemas.openxmlformats.org/officeDocument/2006/relationships/image"/><Relationship Id="rId4" Target="../media/image65.png" Type="http://schemas.openxmlformats.org/officeDocument/2006/relationships/image"/><Relationship Id="rId5" Target="../media/image66.jpeg" Type="http://schemas.openxmlformats.org/officeDocument/2006/relationships/image"/><Relationship Id="rId6" Target="../media/image67.png" Type="http://schemas.openxmlformats.org/officeDocument/2006/relationships/image"/><Relationship Id="rId7" Target="../media/image68.jpeg" Type="http://schemas.openxmlformats.org/officeDocument/2006/relationships/image"/><Relationship Id="rId8" Target="../media/image69.png" Type="http://schemas.openxmlformats.org/officeDocument/2006/relationships/image"/><Relationship Id="rId9" Target="../media/image7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5.png" Type="http://schemas.openxmlformats.org/officeDocument/2006/relationships/image"/><Relationship Id="rId3" Target="../media/image56.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57.png" Type="http://schemas.openxmlformats.org/officeDocument/2006/relationships/image"/><Relationship Id="rId7" Target="../media/image5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5.png" Type="http://schemas.openxmlformats.org/officeDocument/2006/relationships/image"/><Relationship Id="rId3" Target="../media/image56.svg" Type="http://schemas.openxmlformats.org/officeDocument/2006/relationships/image"/><Relationship Id="rId4" Target="../media/image49.png" Type="http://schemas.openxmlformats.org/officeDocument/2006/relationships/image"/><Relationship Id="rId5" Target="../media/image50.svg" Type="http://schemas.openxmlformats.org/officeDocument/2006/relationships/image"/><Relationship Id="rId6" Target="../media/image57.png" Type="http://schemas.openxmlformats.org/officeDocument/2006/relationships/image"/><Relationship Id="rId7" Target="../media/image5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5.png" Type="http://schemas.openxmlformats.org/officeDocument/2006/relationships/image"/><Relationship Id="rId3" Target="../media/image56.svg" Type="http://schemas.openxmlformats.org/officeDocument/2006/relationships/image"/><Relationship Id="rId4" Target="../media/image73.png" Type="http://schemas.openxmlformats.org/officeDocument/2006/relationships/image"/><Relationship Id="rId5" Target="../media/image74.png" Type="http://schemas.openxmlformats.org/officeDocument/2006/relationships/image"/><Relationship Id="rId6" Target="../media/image75.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4.png" Type="http://schemas.openxmlformats.org/officeDocument/2006/relationships/image"/><Relationship Id="rId3" Target="../media/image75.svg" Type="http://schemas.openxmlformats.org/officeDocument/2006/relationships/image"/><Relationship Id="rId4" Target="../media/image55.png" Type="http://schemas.openxmlformats.org/officeDocument/2006/relationships/image"/><Relationship Id="rId5" Target="../media/image56.svg" Type="http://schemas.openxmlformats.org/officeDocument/2006/relationships/image"/><Relationship Id="rId6" Target="../media/image76.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6BBA6"/>
        </a:solidFill>
      </p:bgPr>
    </p:bg>
    <p:spTree>
      <p:nvGrpSpPr>
        <p:cNvPr id="1" name=""/>
        <p:cNvGrpSpPr/>
        <p:nvPr/>
      </p:nvGrpSpPr>
      <p:grpSpPr>
        <a:xfrm>
          <a:off x="0" y="0"/>
          <a:ext cx="0" cy="0"/>
          <a:chOff x="0" y="0"/>
          <a:chExt cx="0" cy="0"/>
        </a:xfrm>
      </p:grpSpPr>
      <p:sp>
        <p:nvSpPr>
          <p:cNvPr name="Freeform 2" id="2"/>
          <p:cNvSpPr/>
          <p:nvPr/>
        </p:nvSpPr>
        <p:spPr>
          <a:xfrm flipH="false" flipV="false" rot="0">
            <a:off x="11702786" y="1613037"/>
            <a:ext cx="2215563" cy="1625602"/>
          </a:xfrm>
          <a:custGeom>
            <a:avLst/>
            <a:gdLst/>
            <a:ahLst/>
            <a:cxnLst/>
            <a:rect r="r" b="b" t="t" l="l"/>
            <a:pathLst>
              <a:path h="1625602" w="2215563">
                <a:moveTo>
                  <a:pt x="0" y="0"/>
                </a:moveTo>
                <a:lnTo>
                  <a:pt x="2215563" y="0"/>
                </a:lnTo>
                <a:lnTo>
                  <a:pt x="2215563" y="1625603"/>
                </a:lnTo>
                <a:lnTo>
                  <a:pt x="0" y="162560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3" id="3"/>
          <p:cNvSpPr/>
          <p:nvPr/>
        </p:nvSpPr>
        <p:spPr>
          <a:xfrm flipH="false" flipV="false" rot="0">
            <a:off x="660702" y="2441552"/>
            <a:ext cx="1122782" cy="1295624"/>
          </a:xfrm>
          <a:custGeom>
            <a:avLst/>
            <a:gdLst/>
            <a:ahLst/>
            <a:cxnLst/>
            <a:rect r="r" b="b" t="t" l="l"/>
            <a:pathLst>
              <a:path h="1295624" w="1122782">
                <a:moveTo>
                  <a:pt x="0" y="0"/>
                </a:moveTo>
                <a:lnTo>
                  <a:pt x="1122781" y="0"/>
                </a:lnTo>
                <a:lnTo>
                  <a:pt x="1122781" y="1295624"/>
                </a:lnTo>
                <a:lnTo>
                  <a:pt x="0" y="12956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4" id="4"/>
          <p:cNvSpPr/>
          <p:nvPr/>
        </p:nvSpPr>
        <p:spPr>
          <a:xfrm flipH="false" flipV="false" rot="0">
            <a:off x="660702" y="5212784"/>
            <a:ext cx="1122782" cy="925651"/>
          </a:xfrm>
          <a:custGeom>
            <a:avLst/>
            <a:gdLst/>
            <a:ahLst/>
            <a:cxnLst/>
            <a:rect r="r" b="b" t="t" l="l"/>
            <a:pathLst>
              <a:path h="925651" w="1122782">
                <a:moveTo>
                  <a:pt x="0" y="0"/>
                </a:moveTo>
                <a:lnTo>
                  <a:pt x="1122781" y="0"/>
                </a:lnTo>
                <a:lnTo>
                  <a:pt x="1122781" y="925651"/>
                </a:lnTo>
                <a:lnTo>
                  <a:pt x="0" y="9256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5" id="5"/>
          <p:cNvSpPr/>
          <p:nvPr/>
        </p:nvSpPr>
        <p:spPr>
          <a:xfrm flipH="false" flipV="false" rot="0">
            <a:off x="9131537" y="6412700"/>
            <a:ext cx="2216993" cy="1539894"/>
          </a:xfrm>
          <a:custGeom>
            <a:avLst/>
            <a:gdLst/>
            <a:ahLst/>
            <a:cxnLst/>
            <a:rect r="r" b="b" t="t" l="l"/>
            <a:pathLst>
              <a:path h="1539894" w="2216993">
                <a:moveTo>
                  <a:pt x="0" y="0"/>
                </a:moveTo>
                <a:lnTo>
                  <a:pt x="2216992" y="0"/>
                </a:lnTo>
                <a:lnTo>
                  <a:pt x="2216992" y="1539894"/>
                </a:lnTo>
                <a:lnTo>
                  <a:pt x="0" y="153989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6" id="6"/>
          <p:cNvSpPr/>
          <p:nvPr/>
        </p:nvSpPr>
        <p:spPr>
          <a:xfrm flipH="false" flipV="false" rot="0">
            <a:off x="12188467" y="4398555"/>
            <a:ext cx="3332626" cy="2635532"/>
          </a:xfrm>
          <a:custGeom>
            <a:avLst/>
            <a:gdLst/>
            <a:ahLst/>
            <a:cxnLst/>
            <a:rect r="r" b="b" t="t" l="l"/>
            <a:pathLst>
              <a:path h="2635532" w="3332626">
                <a:moveTo>
                  <a:pt x="0" y="0"/>
                </a:moveTo>
                <a:lnTo>
                  <a:pt x="3332626" y="0"/>
                </a:lnTo>
                <a:lnTo>
                  <a:pt x="3332626" y="2635532"/>
                </a:lnTo>
                <a:lnTo>
                  <a:pt x="0" y="263553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7" id="7"/>
          <p:cNvSpPr/>
          <p:nvPr/>
        </p:nvSpPr>
        <p:spPr>
          <a:xfrm flipH="false" flipV="false" rot="0">
            <a:off x="836545" y="6138435"/>
            <a:ext cx="3305484" cy="2215563"/>
          </a:xfrm>
          <a:custGeom>
            <a:avLst/>
            <a:gdLst/>
            <a:ahLst/>
            <a:cxnLst/>
            <a:rect r="r" b="b" t="t" l="l"/>
            <a:pathLst>
              <a:path h="2215563" w="3305484">
                <a:moveTo>
                  <a:pt x="0" y="0"/>
                </a:moveTo>
                <a:lnTo>
                  <a:pt x="3305484" y="0"/>
                </a:lnTo>
                <a:lnTo>
                  <a:pt x="3305484" y="2215563"/>
                </a:lnTo>
                <a:lnTo>
                  <a:pt x="0" y="221556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8" id="8"/>
          <p:cNvSpPr/>
          <p:nvPr/>
        </p:nvSpPr>
        <p:spPr>
          <a:xfrm flipH="false" flipV="false" rot="0">
            <a:off x="7217385" y="8255428"/>
            <a:ext cx="2215563" cy="1654172"/>
          </a:xfrm>
          <a:custGeom>
            <a:avLst/>
            <a:gdLst/>
            <a:ahLst/>
            <a:cxnLst/>
            <a:rect r="r" b="b" t="t" l="l"/>
            <a:pathLst>
              <a:path h="1654172" w="2215563">
                <a:moveTo>
                  <a:pt x="0" y="0"/>
                </a:moveTo>
                <a:lnTo>
                  <a:pt x="2215563" y="0"/>
                </a:lnTo>
                <a:lnTo>
                  <a:pt x="2215563" y="1654172"/>
                </a:lnTo>
                <a:lnTo>
                  <a:pt x="0" y="1654172"/>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9" id="9"/>
          <p:cNvSpPr/>
          <p:nvPr/>
        </p:nvSpPr>
        <p:spPr>
          <a:xfrm flipH="false" flipV="false" rot="0">
            <a:off x="3817624" y="2013009"/>
            <a:ext cx="1658460" cy="1658458"/>
          </a:xfrm>
          <a:custGeom>
            <a:avLst/>
            <a:gdLst/>
            <a:ahLst/>
            <a:cxnLst/>
            <a:rect r="r" b="b" t="t" l="l"/>
            <a:pathLst>
              <a:path h="1658458" w="1658460">
                <a:moveTo>
                  <a:pt x="0" y="0"/>
                </a:moveTo>
                <a:lnTo>
                  <a:pt x="1658460" y="0"/>
                </a:lnTo>
                <a:lnTo>
                  <a:pt x="1658460" y="1658458"/>
                </a:lnTo>
                <a:lnTo>
                  <a:pt x="0" y="1658458"/>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10" id="10"/>
          <p:cNvSpPr/>
          <p:nvPr/>
        </p:nvSpPr>
        <p:spPr>
          <a:xfrm flipH="false" flipV="false" rot="0">
            <a:off x="1503499" y="3827169"/>
            <a:ext cx="2215563" cy="1529895"/>
          </a:xfrm>
          <a:custGeom>
            <a:avLst/>
            <a:gdLst/>
            <a:ahLst/>
            <a:cxnLst/>
            <a:rect r="r" b="b" t="t" l="l"/>
            <a:pathLst>
              <a:path h="1529895" w="2215563">
                <a:moveTo>
                  <a:pt x="0" y="0"/>
                </a:moveTo>
                <a:lnTo>
                  <a:pt x="2215563" y="0"/>
                </a:lnTo>
                <a:lnTo>
                  <a:pt x="2215563" y="1529894"/>
                </a:lnTo>
                <a:lnTo>
                  <a:pt x="0" y="1529894"/>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Freeform 11" id="11"/>
          <p:cNvSpPr/>
          <p:nvPr/>
        </p:nvSpPr>
        <p:spPr>
          <a:xfrm flipH="false" flipV="false" rot="0">
            <a:off x="5308947" y="8255428"/>
            <a:ext cx="1122782" cy="925651"/>
          </a:xfrm>
          <a:custGeom>
            <a:avLst/>
            <a:gdLst/>
            <a:ahLst/>
            <a:cxnLst/>
            <a:rect r="r" b="b" t="t" l="l"/>
            <a:pathLst>
              <a:path h="925651" w="1122782">
                <a:moveTo>
                  <a:pt x="0" y="0"/>
                </a:moveTo>
                <a:lnTo>
                  <a:pt x="1122781" y="0"/>
                </a:lnTo>
                <a:lnTo>
                  <a:pt x="1122781" y="925651"/>
                </a:lnTo>
                <a:lnTo>
                  <a:pt x="0" y="925651"/>
                </a:lnTo>
                <a:lnTo>
                  <a:pt x="0" y="0"/>
                </a:lnTo>
                <a:close/>
              </a:path>
            </a:pathLst>
          </a:custGeom>
          <a:blipFill>
            <a:blip r:embed="rId21">
              <a:extLst>
                <a:ext uri="{96DAC541-7B7A-43D3-8B79-37D633B846F1}">
                  <asvg:svgBlip xmlns:asvg="http://schemas.microsoft.com/office/drawing/2016/SVG/main" r:embed="rId22"/>
                </a:ext>
              </a:extLst>
            </a:blip>
            <a:stretch>
              <a:fillRect l="0" t="0" r="0" b="0"/>
            </a:stretch>
          </a:blipFill>
        </p:spPr>
      </p:sp>
      <p:sp>
        <p:nvSpPr>
          <p:cNvPr name="Freeform 12" id="12"/>
          <p:cNvSpPr/>
          <p:nvPr/>
        </p:nvSpPr>
        <p:spPr>
          <a:xfrm flipH="false" flipV="false" rot="0">
            <a:off x="9574364" y="6998374"/>
            <a:ext cx="2796950" cy="1839877"/>
          </a:xfrm>
          <a:custGeom>
            <a:avLst/>
            <a:gdLst/>
            <a:ahLst/>
            <a:cxnLst/>
            <a:rect r="r" b="b" t="t" l="l"/>
            <a:pathLst>
              <a:path h="1839877" w="2796950">
                <a:moveTo>
                  <a:pt x="0" y="0"/>
                </a:moveTo>
                <a:lnTo>
                  <a:pt x="2796950" y="0"/>
                </a:lnTo>
                <a:lnTo>
                  <a:pt x="2796950" y="1839877"/>
                </a:lnTo>
                <a:lnTo>
                  <a:pt x="0" y="1839877"/>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Freeform 13" id="13"/>
          <p:cNvSpPr/>
          <p:nvPr/>
        </p:nvSpPr>
        <p:spPr>
          <a:xfrm flipH="false" flipV="false" rot="0">
            <a:off x="112881" y="8155433"/>
            <a:ext cx="2781238" cy="1854162"/>
          </a:xfrm>
          <a:custGeom>
            <a:avLst/>
            <a:gdLst/>
            <a:ahLst/>
            <a:cxnLst/>
            <a:rect r="r" b="b" t="t" l="l"/>
            <a:pathLst>
              <a:path h="1854162" w="2781238">
                <a:moveTo>
                  <a:pt x="0" y="0"/>
                </a:moveTo>
                <a:lnTo>
                  <a:pt x="2781237" y="0"/>
                </a:lnTo>
                <a:lnTo>
                  <a:pt x="2781237" y="1854162"/>
                </a:lnTo>
                <a:lnTo>
                  <a:pt x="0" y="1854162"/>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14" id="14"/>
          <p:cNvSpPr/>
          <p:nvPr/>
        </p:nvSpPr>
        <p:spPr>
          <a:xfrm flipH="false" flipV="false" rot="0">
            <a:off x="5860338" y="6655540"/>
            <a:ext cx="2768381" cy="1844162"/>
          </a:xfrm>
          <a:custGeom>
            <a:avLst/>
            <a:gdLst/>
            <a:ahLst/>
            <a:cxnLst/>
            <a:rect r="r" b="b" t="t" l="l"/>
            <a:pathLst>
              <a:path h="1844162" w="2768381">
                <a:moveTo>
                  <a:pt x="0" y="0"/>
                </a:moveTo>
                <a:lnTo>
                  <a:pt x="2768382" y="0"/>
                </a:lnTo>
                <a:lnTo>
                  <a:pt x="2768382" y="1844162"/>
                </a:lnTo>
                <a:lnTo>
                  <a:pt x="0" y="1844162"/>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Freeform 15" id="15"/>
          <p:cNvSpPr/>
          <p:nvPr/>
        </p:nvSpPr>
        <p:spPr>
          <a:xfrm flipH="false" flipV="false" rot="0">
            <a:off x="9274384" y="4912805"/>
            <a:ext cx="1682745" cy="1209919"/>
          </a:xfrm>
          <a:custGeom>
            <a:avLst/>
            <a:gdLst/>
            <a:ahLst/>
            <a:cxnLst/>
            <a:rect r="r" b="b" t="t" l="l"/>
            <a:pathLst>
              <a:path h="1209919" w="1682745">
                <a:moveTo>
                  <a:pt x="0" y="0"/>
                </a:moveTo>
                <a:lnTo>
                  <a:pt x="1682744" y="0"/>
                </a:lnTo>
                <a:lnTo>
                  <a:pt x="1682744" y="1209920"/>
                </a:lnTo>
                <a:lnTo>
                  <a:pt x="0" y="1209920"/>
                </a:lnTo>
                <a:lnTo>
                  <a:pt x="0" y="0"/>
                </a:lnTo>
                <a:close/>
              </a:path>
            </a:pathLst>
          </a:custGeom>
          <a:blipFill>
            <a:blip r:embed="rId29">
              <a:extLst>
                <a:ext uri="{96DAC541-7B7A-43D3-8B79-37D633B846F1}">
                  <asvg:svgBlip xmlns:asvg="http://schemas.microsoft.com/office/drawing/2016/SVG/main" r:embed="rId30"/>
                </a:ext>
              </a:extLst>
            </a:blip>
            <a:stretch>
              <a:fillRect l="0" t="0" r="0" b="0"/>
            </a:stretch>
          </a:blipFill>
        </p:spPr>
      </p:sp>
      <p:sp>
        <p:nvSpPr>
          <p:cNvPr name="Freeform 16" id="16"/>
          <p:cNvSpPr/>
          <p:nvPr/>
        </p:nvSpPr>
        <p:spPr>
          <a:xfrm flipH="false" flipV="false" rot="0">
            <a:off x="4646854" y="5517765"/>
            <a:ext cx="2794096" cy="2246987"/>
          </a:xfrm>
          <a:custGeom>
            <a:avLst/>
            <a:gdLst/>
            <a:ahLst/>
            <a:cxnLst/>
            <a:rect r="r" b="b" t="t" l="l"/>
            <a:pathLst>
              <a:path h="2246987" w="2794096">
                <a:moveTo>
                  <a:pt x="0" y="0"/>
                </a:moveTo>
                <a:lnTo>
                  <a:pt x="2794096" y="0"/>
                </a:lnTo>
                <a:lnTo>
                  <a:pt x="2794096" y="2246987"/>
                </a:lnTo>
                <a:lnTo>
                  <a:pt x="0" y="2246987"/>
                </a:lnTo>
                <a:lnTo>
                  <a:pt x="0" y="0"/>
                </a:lnTo>
                <a:close/>
              </a:path>
            </a:pathLst>
          </a:custGeom>
          <a:blipFill>
            <a:blip r:embed="rId31">
              <a:extLst>
                <a:ext uri="{96DAC541-7B7A-43D3-8B79-37D633B846F1}">
                  <asvg:svgBlip xmlns:asvg="http://schemas.microsoft.com/office/drawing/2016/SVG/main" r:embed="rId32"/>
                </a:ext>
              </a:extLst>
            </a:blip>
            <a:stretch>
              <a:fillRect l="0" t="0" r="0" b="0"/>
            </a:stretch>
          </a:blipFill>
        </p:spPr>
      </p:sp>
      <p:sp>
        <p:nvSpPr>
          <p:cNvPr name="Freeform 17" id="17"/>
          <p:cNvSpPr/>
          <p:nvPr/>
        </p:nvSpPr>
        <p:spPr>
          <a:xfrm flipH="false" flipV="false" rot="0">
            <a:off x="15016840" y="2027292"/>
            <a:ext cx="2614108" cy="2972838"/>
          </a:xfrm>
          <a:custGeom>
            <a:avLst/>
            <a:gdLst/>
            <a:ahLst/>
            <a:cxnLst/>
            <a:rect r="r" b="b" t="t" l="l"/>
            <a:pathLst>
              <a:path h="2972838" w="2614108">
                <a:moveTo>
                  <a:pt x="0" y="0"/>
                </a:moveTo>
                <a:lnTo>
                  <a:pt x="2614107" y="0"/>
                </a:lnTo>
                <a:lnTo>
                  <a:pt x="2614107" y="2972838"/>
                </a:lnTo>
                <a:lnTo>
                  <a:pt x="0" y="2972838"/>
                </a:lnTo>
                <a:lnTo>
                  <a:pt x="0" y="0"/>
                </a:lnTo>
                <a:close/>
              </a:path>
            </a:pathLst>
          </a:custGeom>
          <a:blipFill>
            <a:blip r:embed="rId33">
              <a:extLst>
                <a:ext uri="{96DAC541-7B7A-43D3-8B79-37D633B846F1}">
                  <asvg:svgBlip xmlns:asvg="http://schemas.microsoft.com/office/drawing/2016/SVG/main" r:embed="rId34"/>
                </a:ext>
              </a:extLst>
            </a:blip>
            <a:stretch>
              <a:fillRect l="0" t="0" r="0" b="0"/>
            </a:stretch>
          </a:blipFill>
        </p:spPr>
      </p:sp>
      <p:sp>
        <p:nvSpPr>
          <p:cNvPr name="Freeform 18" id="18"/>
          <p:cNvSpPr/>
          <p:nvPr/>
        </p:nvSpPr>
        <p:spPr>
          <a:xfrm flipH="false" flipV="false" rot="0">
            <a:off x="15031124" y="2412978"/>
            <a:ext cx="1978437" cy="2574354"/>
          </a:xfrm>
          <a:custGeom>
            <a:avLst/>
            <a:gdLst/>
            <a:ahLst/>
            <a:cxnLst/>
            <a:rect r="r" b="b" t="t" l="l"/>
            <a:pathLst>
              <a:path h="2574354" w="1978437">
                <a:moveTo>
                  <a:pt x="0" y="0"/>
                </a:moveTo>
                <a:lnTo>
                  <a:pt x="1978438" y="0"/>
                </a:lnTo>
                <a:lnTo>
                  <a:pt x="1978438" y="2574354"/>
                </a:lnTo>
                <a:lnTo>
                  <a:pt x="0" y="2574354"/>
                </a:lnTo>
                <a:lnTo>
                  <a:pt x="0" y="0"/>
                </a:lnTo>
                <a:close/>
              </a:path>
            </a:pathLst>
          </a:custGeom>
          <a:blipFill>
            <a:blip r:embed="rId35">
              <a:extLst>
                <a:ext uri="{96DAC541-7B7A-43D3-8B79-37D633B846F1}">
                  <asvg:svgBlip xmlns:asvg="http://schemas.microsoft.com/office/drawing/2016/SVG/main" r:embed="rId36"/>
                </a:ext>
              </a:extLst>
            </a:blip>
            <a:stretch>
              <a:fillRect l="0" t="0" r="0" b="0"/>
            </a:stretch>
          </a:blipFill>
        </p:spPr>
      </p:sp>
      <p:sp>
        <p:nvSpPr>
          <p:cNvPr name="Freeform 19" id="19" descr="EazyDraw_9043578B.png"/>
          <p:cNvSpPr/>
          <p:nvPr/>
        </p:nvSpPr>
        <p:spPr>
          <a:xfrm flipH="false" flipV="false" rot="0">
            <a:off x="15502521" y="2927229"/>
            <a:ext cx="1242772" cy="1471329"/>
          </a:xfrm>
          <a:custGeom>
            <a:avLst/>
            <a:gdLst/>
            <a:ahLst/>
            <a:cxnLst/>
            <a:rect r="r" b="b" t="t" l="l"/>
            <a:pathLst>
              <a:path h="1471329" w="1242772">
                <a:moveTo>
                  <a:pt x="0" y="0"/>
                </a:moveTo>
                <a:lnTo>
                  <a:pt x="1242772" y="0"/>
                </a:lnTo>
                <a:lnTo>
                  <a:pt x="1242772" y="1471329"/>
                </a:lnTo>
                <a:lnTo>
                  <a:pt x="0" y="1471329"/>
                </a:lnTo>
                <a:lnTo>
                  <a:pt x="0" y="0"/>
                </a:lnTo>
                <a:close/>
              </a:path>
            </a:pathLst>
          </a:custGeom>
          <a:blipFill>
            <a:blip r:embed="rId37"/>
            <a:stretch>
              <a:fillRect l="-574" t="0" r="-574" b="0"/>
            </a:stretch>
          </a:blipFill>
        </p:spPr>
      </p:sp>
      <p:sp>
        <p:nvSpPr>
          <p:cNvPr name="Freeform 20" id="20"/>
          <p:cNvSpPr/>
          <p:nvPr/>
        </p:nvSpPr>
        <p:spPr>
          <a:xfrm flipH="false" flipV="false" rot="0">
            <a:off x="15016840" y="2398694"/>
            <a:ext cx="2015577" cy="2603228"/>
          </a:xfrm>
          <a:custGeom>
            <a:avLst/>
            <a:gdLst/>
            <a:ahLst/>
            <a:cxnLst/>
            <a:rect r="r" b="b" t="t" l="l"/>
            <a:pathLst>
              <a:path h="2603228" w="2015577">
                <a:moveTo>
                  <a:pt x="0" y="0"/>
                </a:moveTo>
                <a:lnTo>
                  <a:pt x="2015577" y="0"/>
                </a:lnTo>
                <a:lnTo>
                  <a:pt x="2015577" y="2603228"/>
                </a:lnTo>
                <a:lnTo>
                  <a:pt x="0" y="2603228"/>
                </a:lnTo>
                <a:lnTo>
                  <a:pt x="0" y="0"/>
                </a:lnTo>
                <a:close/>
              </a:path>
            </a:pathLst>
          </a:custGeom>
          <a:blipFill>
            <a:blip r:embed="rId38">
              <a:extLst>
                <a:ext uri="{96DAC541-7B7A-43D3-8B79-37D633B846F1}">
                  <asvg:svgBlip xmlns:asvg="http://schemas.microsoft.com/office/drawing/2016/SVG/main" r:embed="rId39"/>
                </a:ext>
              </a:extLst>
            </a:blip>
            <a:stretch>
              <a:fillRect l="0" t="0" r="0" b="0"/>
            </a:stretch>
          </a:blipFill>
        </p:spPr>
      </p:sp>
      <p:grpSp>
        <p:nvGrpSpPr>
          <p:cNvPr name="Group 21" id="21"/>
          <p:cNvGrpSpPr/>
          <p:nvPr/>
        </p:nvGrpSpPr>
        <p:grpSpPr>
          <a:xfrm rot="0">
            <a:off x="15502521" y="3027221"/>
            <a:ext cx="967091" cy="1342639"/>
            <a:chOff x="0" y="0"/>
            <a:chExt cx="1289455" cy="1790185"/>
          </a:xfrm>
        </p:grpSpPr>
        <p:sp>
          <p:nvSpPr>
            <p:cNvPr name="Freeform 22" id="22"/>
            <p:cNvSpPr/>
            <p:nvPr/>
          </p:nvSpPr>
          <p:spPr>
            <a:xfrm flipH="false" flipV="false" rot="0">
              <a:off x="-1905" y="0"/>
              <a:ext cx="1291463" cy="1841627"/>
            </a:xfrm>
            <a:custGeom>
              <a:avLst/>
              <a:gdLst/>
              <a:ahLst/>
              <a:cxnLst/>
              <a:rect r="r" b="b" t="t" l="l"/>
              <a:pathLst>
                <a:path h="1841627" w="1291463">
                  <a:moveTo>
                    <a:pt x="354330" y="0"/>
                  </a:moveTo>
                  <a:cubicBezTo>
                    <a:pt x="293370" y="83820"/>
                    <a:pt x="257175" y="201930"/>
                    <a:pt x="257175" y="352298"/>
                  </a:cubicBezTo>
                  <a:cubicBezTo>
                    <a:pt x="257175" y="794258"/>
                    <a:pt x="567690" y="1333246"/>
                    <a:pt x="950468" y="1554099"/>
                  </a:cubicBezTo>
                  <a:cubicBezTo>
                    <a:pt x="1074293" y="1626489"/>
                    <a:pt x="1190498" y="1655064"/>
                    <a:pt x="1291463" y="1647444"/>
                  </a:cubicBezTo>
                  <a:cubicBezTo>
                    <a:pt x="1169543" y="1813179"/>
                    <a:pt x="948563" y="1841627"/>
                    <a:pt x="695325" y="1695069"/>
                  </a:cubicBezTo>
                  <a:cubicBezTo>
                    <a:pt x="312420" y="1474216"/>
                    <a:pt x="1905" y="935228"/>
                    <a:pt x="1905" y="493268"/>
                  </a:cubicBezTo>
                  <a:cubicBezTo>
                    <a:pt x="0" y="194183"/>
                    <a:pt x="142875" y="17145"/>
                    <a:pt x="354330" y="0"/>
                  </a:cubicBezTo>
                  <a:close/>
                </a:path>
              </a:pathLst>
            </a:custGeom>
            <a:solidFill>
              <a:srgbClr val="A74B26"/>
            </a:solidFill>
          </p:spPr>
        </p:sp>
      </p:grpSp>
      <p:grpSp>
        <p:nvGrpSpPr>
          <p:cNvPr name="Group 23" id="23"/>
          <p:cNvGrpSpPr/>
          <p:nvPr/>
        </p:nvGrpSpPr>
        <p:grpSpPr>
          <a:xfrm rot="0">
            <a:off x="16159617" y="3384342"/>
            <a:ext cx="207128" cy="295695"/>
            <a:chOff x="0" y="0"/>
            <a:chExt cx="276171" cy="394260"/>
          </a:xfrm>
        </p:grpSpPr>
        <p:sp>
          <p:nvSpPr>
            <p:cNvPr name="Freeform 24" id="24"/>
            <p:cNvSpPr/>
            <p:nvPr/>
          </p:nvSpPr>
          <p:spPr>
            <a:xfrm flipH="false" flipV="false" rot="0">
              <a:off x="0" y="0"/>
              <a:ext cx="276225" cy="394208"/>
            </a:xfrm>
            <a:custGeom>
              <a:avLst/>
              <a:gdLst/>
              <a:ahLst/>
              <a:cxnLst/>
              <a:rect r="r" b="b" t="t" l="l"/>
              <a:pathLst>
                <a:path h="394208" w="276225">
                  <a:moveTo>
                    <a:pt x="78105" y="26670"/>
                  </a:moveTo>
                  <a:cubicBezTo>
                    <a:pt x="51435" y="11430"/>
                    <a:pt x="24765" y="1905"/>
                    <a:pt x="1905" y="0"/>
                  </a:cubicBezTo>
                  <a:cubicBezTo>
                    <a:pt x="1905" y="7620"/>
                    <a:pt x="0" y="15240"/>
                    <a:pt x="0" y="24765"/>
                  </a:cubicBezTo>
                  <a:cubicBezTo>
                    <a:pt x="0" y="150495"/>
                    <a:pt x="89535" y="304800"/>
                    <a:pt x="198120" y="367538"/>
                  </a:cubicBezTo>
                  <a:cubicBezTo>
                    <a:pt x="224790" y="382778"/>
                    <a:pt x="251460" y="392303"/>
                    <a:pt x="274320" y="394208"/>
                  </a:cubicBezTo>
                  <a:cubicBezTo>
                    <a:pt x="274320" y="386588"/>
                    <a:pt x="276225" y="378968"/>
                    <a:pt x="276225" y="369443"/>
                  </a:cubicBezTo>
                  <a:cubicBezTo>
                    <a:pt x="276225" y="241808"/>
                    <a:pt x="186690" y="89408"/>
                    <a:pt x="78105" y="26670"/>
                  </a:cubicBezTo>
                  <a:close/>
                </a:path>
              </a:pathLst>
            </a:custGeom>
            <a:solidFill>
              <a:srgbClr val="843D21"/>
            </a:solidFill>
          </p:spPr>
        </p:sp>
      </p:grpSp>
      <p:sp>
        <p:nvSpPr>
          <p:cNvPr name="Freeform 25" id="25"/>
          <p:cNvSpPr/>
          <p:nvPr/>
        </p:nvSpPr>
        <p:spPr>
          <a:xfrm flipH="false" flipV="false" rot="0">
            <a:off x="7156779" y="1753995"/>
            <a:ext cx="2865313" cy="2346467"/>
          </a:xfrm>
          <a:custGeom>
            <a:avLst/>
            <a:gdLst/>
            <a:ahLst/>
            <a:cxnLst/>
            <a:rect r="r" b="b" t="t" l="l"/>
            <a:pathLst>
              <a:path h="2346467" w="2865313">
                <a:moveTo>
                  <a:pt x="0" y="0"/>
                </a:moveTo>
                <a:lnTo>
                  <a:pt x="2865312" y="0"/>
                </a:lnTo>
                <a:lnTo>
                  <a:pt x="2865312" y="2346468"/>
                </a:lnTo>
                <a:lnTo>
                  <a:pt x="0" y="2346468"/>
                </a:lnTo>
                <a:lnTo>
                  <a:pt x="0" y="0"/>
                </a:lnTo>
                <a:close/>
              </a:path>
            </a:pathLst>
          </a:custGeom>
          <a:blipFill>
            <a:blip r:embed="rId40">
              <a:extLst>
                <a:ext uri="{96DAC541-7B7A-43D3-8B79-37D633B846F1}">
                  <asvg:svgBlip xmlns:asvg="http://schemas.microsoft.com/office/drawing/2016/SVG/main" r:embed="rId41"/>
                </a:ext>
              </a:extLst>
            </a:blip>
            <a:stretch>
              <a:fillRect l="0" t="0" r="0" b="0"/>
            </a:stretch>
          </a:blipFill>
        </p:spPr>
      </p:sp>
      <p:sp>
        <p:nvSpPr>
          <p:cNvPr name="Freeform 26" id="26"/>
          <p:cNvSpPr/>
          <p:nvPr/>
        </p:nvSpPr>
        <p:spPr>
          <a:xfrm flipH="false" flipV="false" rot="0">
            <a:off x="7171061" y="1768279"/>
            <a:ext cx="2809811" cy="1619892"/>
          </a:xfrm>
          <a:custGeom>
            <a:avLst/>
            <a:gdLst/>
            <a:ahLst/>
            <a:cxnLst/>
            <a:rect r="r" b="b" t="t" l="l"/>
            <a:pathLst>
              <a:path h="1619892" w="2809811">
                <a:moveTo>
                  <a:pt x="0" y="0"/>
                </a:moveTo>
                <a:lnTo>
                  <a:pt x="2809811" y="0"/>
                </a:lnTo>
                <a:lnTo>
                  <a:pt x="2809811" y="1619892"/>
                </a:lnTo>
                <a:lnTo>
                  <a:pt x="0" y="1619892"/>
                </a:lnTo>
                <a:lnTo>
                  <a:pt x="0" y="0"/>
                </a:lnTo>
                <a:close/>
              </a:path>
            </a:pathLst>
          </a:custGeom>
          <a:blipFill>
            <a:blip r:embed="rId42">
              <a:extLst>
                <a:ext uri="{96DAC541-7B7A-43D3-8B79-37D633B846F1}">
                  <asvg:svgBlip xmlns:asvg="http://schemas.microsoft.com/office/drawing/2016/SVG/main" r:embed="rId43"/>
                </a:ext>
              </a:extLst>
            </a:blip>
            <a:stretch>
              <a:fillRect l="0" t="0" r="0" b="0"/>
            </a:stretch>
          </a:blipFill>
        </p:spPr>
      </p:sp>
      <p:sp>
        <p:nvSpPr>
          <p:cNvPr name="Freeform 27" id="27" descr="EazyDraw_0453578B.png"/>
          <p:cNvSpPr/>
          <p:nvPr/>
        </p:nvSpPr>
        <p:spPr>
          <a:xfrm flipH="false" flipV="false" rot="0">
            <a:off x="7856730" y="2153968"/>
            <a:ext cx="1499898" cy="1085640"/>
          </a:xfrm>
          <a:custGeom>
            <a:avLst/>
            <a:gdLst/>
            <a:ahLst/>
            <a:cxnLst/>
            <a:rect r="r" b="b" t="t" l="l"/>
            <a:pathLst>
              <a:path h="1085640" w="1499898">
                <a:moveTo>
                  <a:pt x="0" y="0"/>
                </a:moveTo>
                <a:lnTo>
                  <a:pt x="1499897" y="0"/>
                </a:lnTo>
                <a:lnTo>
                  <a:pt x="1499897" y="1085640"/>
                </a:lnTo>
                <a:lnTo>
                  <a:pt x="0" y="1085640"/>
                </a:lnTo>
                <a:lnTo>
                  <a:pt x="0" y="0"/>
                </a:lnTo>
                <a:close/>
              </a:path>
            </a:pathLst>
          </a:custGeom>
          <a:blipFill>
            <a:blip r:embed="rId44"/>
            <a:stretch>
              <a:fillRect l="0" t="-180" r="0" b="-180"/>
            </a:stretch>
          </a:blipFill>
        </p:spPr>
      </p:sp>
      <p:sp>
        <p:nvSpPr>
          <p:cNvPr name="Freeform 28" id="28"/>
          <p:cNvSpPr/>
          <p:nvPr/>
        </p:nvSpPr>
        <p:spPr>
          <a:xfrm flipH="false" flipV="false" rot="0">
            <a:off x="7171062" y="1768280"/>
            <a:ext cx="2842798" cy="1644174"/>
          </a:xfrm>
          <a:custGeom>
            <a:avLst/>
            <a:gdLst/>
            <a:ahLst/>
            <a:cxnLst/>
            <a:rect r="r" b="b" t="t" l="l"/>
            <a:pathLst>
              <a:path h="1644174" w="2842798">
                <a:moveTo>
                  <a:pt x="0" y="0"/>
                </a:moveTo>
                <a:lnTo>
                  <a:pt x="2842798" y="0"/>
                </a:lnTo>
                <a:lnTo>
                  <a:pt x="2842798" y="1644174"/>
                </a:lnTo>
                <a:lnTo>
                  <a:pt x="0" y="1644174"/>
                </a:lnTo>
                <a:lnTo>
                  <a:pt x="0" y="0"/>
                </a:lnTo>
                <a:close/>
              </a:path>
            </a:pathLst>
          </a:custGeom>
          <a:blipFill>
            <a:blip r:embed="rId45">
              <a:extLst>
                <a:ext uri="{96DAC541-7B7A-43D3-8B79-37D633B846F1}">
                  <asvg:svgBlip xmlns:asvg="http://schemas.microsoft.com/office/drawing/2016/SVG/main" r:embed="rId46"/>
                </a:ext>
              </a:extLst>
            </a:blip>
            <a:stretch>
              <a:fillRect l="0" t="0" r="0" b="0"/>
            </a:stretch>
          </a:blipFill>
        </p:spPr>
      </p:sp>
      <p:grpSp>
        <p:nvGrpSpPr>
          <p:cNvPr name="Group 29" id="29"/>
          <p:cNvGrpSpPr/>
          <p:nvPr/>
        </p:nvGrpSpPr>
        <p:grpSpPr>
          <a:xfrm rot="0">
            <a:off x="7856729" y="2168253"/>
            <a:ext cx="1471021" cy="547933"/>
            <a:chOff x="0" y="0"/>
            <a:chExt cx="1961361" cy="730578"/>
          </a:xfrm>
        </p:grpSpPr>
        <p:sp>
          <p:nvSpPr>
            <p:cNvPr name="Freeform 30" id="30"/>
            <p:cNvSpPr/>
            <p:nvPr/>
          </p:nvSpPr>
          <p:spPr>
            <a:xfrm flipH="false" flipV="false" rot="0">
              <a:off x="-51435" y="-59817"/>
              <a:ext cx="2068449" cy="790448"/>
            </a:xfrm>
            <a:custGeom>
              <a:avLst/>
              <a:gdLst/>
              <a:ahLst/>
              <a:cxnLst/>
              <a:rect r="r" b="b" t="t" l="l"/>
              <a:pathLst>
                <a:path h="790448" w="2068449">
                  <a:moveTo>
                    <a:pt x="1975104" y="790448"/>
                  </a:moveTo>
                  <a:cubicBezTo>
                    <a:pt x="1935226" y="695198"/>
                    <a:pt x="1851406" y="601853"/>
                    <a:pt x="1721866" y="525653"/>
                  </a:cubicBezTo>
                  <a:cubicBezTo>
                    <a:pt x="1340993" y="299085"/>
                    <a:pt x="719963" y="291338"/>
                    <a:pt x="333375" y="508508"/>
                  </a:cubicBezTo>
                  <a:cubicBezTo>
                    <a:pt x="207645" y="578993"/>
                    <a:pt x="123825" y="662813"/>
                    <a:pt x="80010" y="754253"/>
                  </a:cubicBezTo>
                  <a:cubicBezTo>
                    <a:pt x="0" y="565658"/>
                    <a:pt x="87630" y="360045"/>
                    <a:pt x="342900" y="217170"/>
                  </a:cubicBezTo>
                  <a:cubicBezTo>
                    <a:pt x="729615" y="0"/>
                    <a:pt x="1350518" y="9525"/>
                    <a:pt x="1731391" y="234315"/>
                  </a:cubicBezTo>
                  <a:cubicBezTo>
                    <a:pt x="1988566" y="388620"/>
                    <a:pt x="2068449" y="601853"/>
                    <a:pt x="1975104" y="790448"/>
                  </a:cubicBezTo>
                  <a:close/>
                </a:path>
              </a:pathLst>
            </a:custGeom>
            <a:solidFill>
              <a:srgbClr val="008B89"/>
            </a:solidFill>
          </p:spPr>
        </p:sp>
      </p:grpSp>
      <p:grpSp>
        <p:nvGrpSpPr>
          <p:cNvPr name="Group 31" id="31"/>
          <p:cNvGrpSpPr/>
          <p:nvPr/>
        </p:nvGrpSpPr>
        <p:grpSpPr>
          <a:xfrm rot="0">
            <a:off x="8428119" y="2811065"/>
            <a:ext cx="359976" cy="122200"/>
            <a:chOff x="0" y="0"/>
            <a:chExt cx="479968" cy="162933"/>
          </a:xfrm>
        </p:grpSpPr>
        <p:sp>
          <p:nvSpPr>
            <p:cNvPr name="Freeform 32" id="32"/>
            <p:cNvSpPr/>
            <p:nvPr/>
          </p:nvSpPr>
          <p:spPr>
            <a:xfrm flipH="false" flipV="false" rot="0">
              <a:off x="0" y="-16637"/>
              <a:ext cx="479933" cy="196215"/>
            </a:xfrm>
            <a:custGeom>
              <a:avLst/>
              <a:gdLst/>
              <a:ahLst/>
              <a:cxnLst/>
              <a:rect r="r" b="b" t="t" l="l"/>
              <a:pathLst>
                <a:path h="196215" w="479933">
                  <a:moveTo>
                    <a:pt x="417068" y="135255"/>
                  </a:moveTo>
                  <a:cubicBezTo>
                    <a:pt x="443738" y="120015"/>
                    <a:pt x="464693" y="100965"/>
                    <a:pt x="479933" y="81915"/>
                  </a:cubicBezTo>
                  <a:cubicBezTo>
                    <a:pt x="472313" y="76200"/>
                    <a:pt x="466598" y="72390"/>
                    <a:pt x="458978" y="66675"/>
                  </a:cubicBezTo>
                  <a:cubicBezTo>
                    <a:pt x="350393" y="1905"/>
                    <a:pt x="173228" y="0"/>
                    <a:pt x="62865" y="60960"/>
                  </a:cubicBezTo>
                  <a:cubicBezTo>
                    <a:pt x="36195" y="76200"/>
                    <a:pt x="15240" y="95250"/>
                    <a:pt x="0" y="114300"/>
                  </a:cubicBezTo>
                  <a:cubicBezTo>
                    <a:pt x="7620" y="120015"/>
                    <a:pt x="13335" y="123825"/>
                    <a:pt x="20955" y="129540"/>
                  </a:cubicBezTo>
                  <a:cubicBezTo>
                    <a:pt x="129540" y="194310"/>
                    <a:pt x="306705" y="196215"/>
                    <a:pt x="417068" y="135255"/>
                  </a:cubicBezTo>
                  <a:close/>
                </a:path>
              </a:pathLst>
            </a:custGeom>
            <a:solidFill>
              <a:srgbClr val="008B89"/>
            </a:solidFill>
          </p:spPr>
        </p:sp>
      </p:grpSp>
      <p:sp>
        <p:nvSpPr>
          <p:cNvPr name="Freeform 33" id="33"/>
          <p:cNvSpPr/>
          <p:nvPr/>
        </p:nvSpPr>
        <p:spPr>
          <a:xfrm flipH="false" flipV="false" rot="0">
            <a:off x="3192284" y="3827168"/>
            <a:ext cx="3626892" cy="2639819"/>
          </a:xfrm>
          <a:custGeom>
            <a:avLst/>
            <a:gdLst/>
            <a:ahLst/>
            <a:cxnLst/>
            <a:rect r="r" b="b" t="t" l="l"/>
            <a:pathLst>
              <a:path h="2639819" w="3626892">
                <a:moveTo>
                  <a:pt x="0" y="0"/>
                </a:moveTo>
                <a:lnTo>
                  <a:pt x="3626892" y="0"/>
                </a:lnTo>
                <a:lnTo>
                  <a:pt x="3626892" y="2639819"/>
                </a:lnTo>
                <a:lnTo>
                  <a:pt x="0" y="2639819"/>
                </a:lnTo>
                <a:lnTo>
                  <a:pt x="0" y="0"/>
                </a:lnTo>
                <a:close/>
              </a:path>
            </a:pathLst>
          </a:custGeom>
          <a:blipFill>
            <a:blip r:embed="rId47">
              <a:extLst>
                <a:ext uri="{96DAC541-7B7A-43D3-8B79-37D633B846F1}">
                  <asvg:svgBlip xmlns:asvg="http://schemas.microsoft.com/office/drawing/2016/SVG/main" r:embed="rId48"/>
                </a:ext>
              </a:extLst>
            </a:blip>
            <a:stretch>
              <a:fillRect l="0" t="0" r="0" b="0"/>
            </a:stretch>
          </a:blipFill>
        </p:spPr>
      </p:sp>
      <p:sp>
        <p:nvSpPr>
          <p:cNvPr name="Freeform 34" id="34"/>
          <p:cNvSpPr/>
          <p:nvPr/>
        </p:nvSpPr>
        <p:spPr>
          <a:xfrm flipH="false" flipV="false" rot="0">
            <a:off x="3374793" y="8755395"/>
            <a:ext cx="2485545" cy="1954152"/>
          </a:xfrm>
          <a:custGeom>
            <a:avLst/>
            <a:gdLst/>
            <a:ahLst/>
            <a:cxnLst/>
            <a:rect r="r" b="b" t="t" l="l"/>
            <a:pathLst>
              <a:path h="1954152" w="2485545">
                <a:moveTo>
                  <a:pt x="0" y="0"/>
                </a:moveTo>
                <a:lnTo>
                  <a:pt x="2485545" y="0"/>
                </a:lnTo>
                <a:lnTo>
                  <a:pt x="2485545" y="1954151"/>
                </a:lnTo>
                <a:lnTo>
                  <a:pt x="0" y="1954151"/>
                </a:lnTo>
                <a:lnTo>
                  <a:pt x="0" y="0"/>
                </a:lnTo>
                <a:close/>
              </a:path>
            </a:pathLst>
          </a:custGeom>
          <a:blipFill>
            <a:blip r:embed="rId49">
              <a:extLst>
                <a:ext uri="{96DAC541-7B7A-43D3-8B79-37D633B846F1}">
                  <asvg:svgBlip xmlns:asvg="http://schemas.microsoft.com/office/drawing/2016/SVG/main" r:embed="rId50"/>
                </a:ext>
              </a:extLst>
            </a:blip>
            <a:stretch>
              <a:fillRect l="0" t="0" r="0" b="0"/>
            </a:stretch>
          </a:blipFill>
        </p:spPr>
      </p:sp>
      <p:sp>
        <p:nvSpPr>
          <p:cNvPr name="Freeform 35" id="35"/>
          <p:cNvSpPr/>
          <p:nvPr/>
        </p:nvSpPr>
        <p:spPr>
          <a:xfrm flipH="false" flipV="false" rot="0">
            <a:off x="10888557" y="3370057"/>
            <a:ext cx="1855585" cy="1623461"/>
          </a:xfrm>
          <a:custGeom>
            <a:avLst/>
            <a:gdLst/>
            <a:ahLst/>
            <a:cxnLst/>
            <a:rect r="r" b="b" t="t" l="l"/>
            <a:pathLst>
              <a:path h="1623461" w="1855585">
                <a:moveTo>
                  <a:pt x="0" y="0"/>
                </a:moveTo>
                <a:lnTo>
                  <a:pt x="1855585" y="0"/>
                </a:lnTo>
                <a:lnTo>
                  <a:pt x="1855585" y="1623460"/>
                </a:lnTo>
                <a:lnTo>
                  <a:pt x="0" y="1623460"/>
                </a:lnTo>
                <a:lnTo>
                  <a:pt x="0" y="0"/>
                </a:lnTo>
                <a:close/>
              </a:path>
            </a:pathLst>
          </a:custGeom>
          <a:blipFill>
            <a:blip r:embed="rId51">
              <a:extLst>
                <a:ext uri="{96DAC541-7B7A-43D3-8B79-37D633B846F1}">
                  <asvg:svgBlip xmlns:asvg="http://schemas.microsoft.com/office/drawing/2016/SVG/main" r:embed="rId52"/>
                </a:ext>
              </a:extLst>
            </a:blip>
            <a:stretch>
              <a:fillRect l="0" t="0" r="0" b="0"/>
            </a:stretch>
          </a:blipFill>
        </p:spPr>
      </p:sp>
      <p:sp>
        <p:nvSpPr>
          <p:cNvPr name="Freeform 36" id="36"/>
          <p:cNvSpPr/>
          <p:nvPr/>
        </p:nvSpPr>
        <p:spPr>
          <a:xfrm flipH="false" flipV="false" rot="0">
            <a:off x="8648605" y="4031597"/>
            <a:ext cx="1697027" cy="1282769"/>
          </a:xfrm>
          <a:custGeom>
            <a:avLst/>
            <a:gdLst/>
            <a:ahLst/>
            <a:cxnLst/>
            <a:rect r="r" b="b" t="t" l="l"/>
            <a:pathLst>
              <a:path h="1282769" w="1697027">
                <a:moveTo>
                  <a:pt x="0" y="0"/>
                </a:moveTo>
                <a:lnTo>
                  <a:pt x="1697027" y="0"/>
                </a:lnTo>
                <a:lnTo>
                  <a:pt x="1697027" y="1282770"/>
                </a:lnTo>
                <a:lnTo>
                  <a:pt x="0" y="1282770"/>
                </a:lnTo>
                <a:lnTo>
                  <a:pt x="0" y="0"/>
                </a:lnTo>
                <a:close/>
              </a:path>
            </a:pathLst>
          </a:custGeom>
          <a:blipFill>
            <a:blip r:embed="rId53">
              <a:extLst>
                <a:ext uri="{96DAC541-7B7A-43D3-8B79-37D633B846F1}">
                  <asvg:svgBlip xmlns:asvg="http://schemas.microsoft.com/office/drawing/2016/SVG/main" r:embed="rId54"/>
                </a:ext>
              </a:extLst>
            </a:blip>
            <a:stretch>
              <a:fillRect l="0" t="0" r="0" b="0"/>
            </a:stretch>
          </a:blipFill>
        </p:spPr>
      </p:sp>
      <p:grpSp>
        <p:nvGrpSpPr>
          <p:cNvPr name="Group 37" id="37"/>
          <p:cNvGrpSpPr/>
          <p:nvPr/>
        </p:nvGrpSpPr>
        <p:grpSpPr>
          <a:xfrm rot="0">
            <a:off x="0" y="0"/>
            <a:ext cx="18284429" cy="2108188"/>
            <a:chOff x="0" y="0"/>
            <a:chExt cx="24379238" cy="2810918"/>
          </a:xfrm>
        </p:grpSpPr>
        <p:sp>
          <p:nvSpPr>
            <p:cNvPr name="Freeform 38" id="38"/>
            <p:cNvSpPr/>
            <p:nvPr/>
          </p:nvSpPr>
          <p:spPr>
            <a:xfrm flipH="false" flipV="false" rot="0">
              <a:off x="0" y="0"/>
              <a:ext cx="24379301" cy="2810934"/>
            </a:xfrm>
            <a:custGeom>
              <a:avLst/>
              <a:gdLst/>
              <a:ahLst/>
              <a:cxnLst/>
              <a:rect r="r" b="b" t="t" l="l"/>
              <a:pathLst>
                <a:path h="2810934" w="24379301">
                  <a:moveTo>
                    <a:pt x="0" y="2810934"/>
                  </a:moveTo>
                  <a:lnTo>
                    <a:pt x="24379301" y="2810934"/>
                  </a:lnTo>
                  <a:lnTo>
                    <a:pt x="24379301" y="0"/>
                  </a:lnTo>
                  <a:lnTo>
                    <a:pt x="0" y="0"/>
                  </a:lnTo>
                  <a:lnTo>
                    <a:pt x="0" y="2810934"/>
                  </a:lnTo>
                </a:path>
              </a:pathLst>
            </a:custGeom>
            <a:solidFill>
              <a:srgbClr val="FA6589"/>
            </a:solidFill>
          </p:spPr>
        </p:sp>
      </p:grpSp>
      <p:sp>
        <p:nvSpPr>
          <p:cNvPr name="Freeform 39" id="39"/>
          <p:cNvSpPr/>
          <p:nvPr/>
        </p:nvSpPr>
        <p:spPr>
          <a:xfrm flipH="false" flipV="false" rot="0">
            <a:off x="112881" y="47590"/>
            <a:ext cx="2967708" cy="2013009"/>
          </a:xfrm>
          <a:custGeom>
            <a:avLst/>
            <a:gdLst/>
            <a:ahLst/>
            <a:cxnLst/>
            <a:rect r="r" b="b" t="t" l="l"/>
            <a:pathLst>
              <a:path h="2013009" w="2967708">
                <a:moveTo>
                  <a:pt x="0" y="0"/>
                </a:moveTo>
                <a:lnTo>
                  <a:pt x="2967708" y="0"/>
                </a:lnTo>
                <a:lnTo>
                  <a:pt x="2967708" y="2013009"/>
                </a:lnTo>
                <a:lnTo>
                  <a:pt x="0" y="2013009"/>
                </a:lnTo>
                <a:lnTo>
                  <a:pt x="0" y="0"/>
                </a:lnTo>
                <a:close/>
              </a:path>
            </a:pathLst>
          </a:custGeom>
          <a:blipFill>
            <a:blip r:embed="rId55"/>
            <a:stretch>
              <a:fillRect l="0" t="0" r="0" b="0"/>
            </a:stretch>
          </a:blipFill>
        </p:spPr>
      </p:sp>
      <p:sp>
        <p:nvSpPr>
          <p:cNvPr name="Freeform 40" id="40"/>
          <p:cNvSpPr/>
          <p:nvPr/>
        </p:nvSpPr>
        <p:spPr>
          <a:xfrm flipH="false" flipV="false" rot="0">
            <a:off x="14819980" y="514807"/>
            <a:ext cx="3464449" cy="1027787"/>
          </a:xfrm>
          <a:custGeom>
            <a:avLst/>
            <a:gdLst/>
            <a:ahLst/>
            <a:cxnLst/>
            <a:rect r="r" b="b" t="t" l="l"/>
            <a:pathLst>
              <a:path h="1027787" w="3464449">
                <a:moveTo>
                  <a:pt x="0" y="0"/>
                </a:moveTo>
                <a:lnTo>
                  <a:pt x="3464449" y="0"/>
                </a:lnTo>
                <a:lnTo>
                  <a:pt x="3464449" y="1027786"/>
                </a:lnTo>
                <a:lnTo>
                  <a:pt x="0" y="1027786"/>
                </a:lnTo>
                <a:lnTo>
                  <a:pt x="0" y="0"/>
                </a:lnTo>
                <a:close/>
              </a:path>
            </a:pathLst>
          </a:custGeom>
          <a:blipFill>
            <a:blip r:embed="rId56"/>
            <a:stretch>
              <a:fillRect l="0" t="0" r="0" b="0"/>
            </a:stretch>
          </a:blipFill>
        </p:spPr>
      </p:sp>
      <p:sp>
        <p:nvSpPr>
          <p:cNvPr name="Freeform 41" id="41"/>
          <p:cNvSpPr/>
          <p:nvPr/>
        </p:nvSpPr>
        <p:spPr>
          <a:xfrm flipH="false" flipV="false" rot="0">
            <a:off x="7916621" y="4706752"/>
            <a:ext cx="817091" cy="1760235"/>
          </a:xfrm>
          <a:custGeom>
            <a:avLst/>
            <a:gdLst/>
            <a:ahLst/>
            <a:cxnLst/>
            <a:rect r="r" b="b" t="t" l="l"/>
            <a:pathLst>
              <a:path h="1760235" w="817091">
                <a:moveTo>
                  <a:pt x="0" y="0"/>
                </a:moveTo>
                <a:lnTo>
                  <a:pt x="817091" y="0"/>
                </a:lnTo>
                <a:lnTo>
                  <a:pt x="817091" y="1760235"/>
                </a:lnTo>
                <a:lnTo>
                  <a:pt x="0" y="1760235"/>
                </a:lnTo>
                <a:lnTo>
                  <a:pt x="0" y="0"/>
                </a:lnTo>
                <a:close/>
              </a:path>
            </a:pathLst>
          </a:custGeom>
          <a:blipFill>
            <a:blip r:embed="rId57">
              <a:extLst>
                <a:ext uri="{96DAC541-7B7A-43D3-8B79-37D633B846F1}">
                  <asvg:svgBlip xmlns:asvg="http://schemas.microsoft.com/office/drawing/2016/SVG/main" r:embed="rId58"/>
                </a:ext>
              </a:extLst>
            </a:blip>
            <a:stretch>
              <a:fillRect l="0" t="0" r="0" b="0"/>
            </a:stretch>
          </a:blipFill>
        </p:spPr>
      </p:sp>
      <p:sp>
        <p:nvSpPr>
          <p:cNvPr name="TextBox 42" id="42"/>
          <p:cNvSpPr txBox="true"/>
          <p:nvPr/>
        </p:nvSpPr>
        <p:spPr>
          <a:xfrm rot="0">
            <a:off x="12977640" y="6995987"/>
            <a:ext cx="5310360" cy="3291013"/>
          </a:xfrm>
          <a:prstGeom prst="rect">
            <a:avLst/>
          </a:prstGeom>
        </p:spPr>
        <p:txBody>
          <a:bodyPr anchor="t" rtlCol="false" tIns="0" lIns="0" bIns="0" rIns="0">
            <a:spAutoFit/>
          </a:bodyPr>
          <a:lstStyle/>
          <a:p>
            <a:pPr algn="ctr">
              <a:lnSpc>
                <a:spcPts val="7737"/>
              </a:lnSpc>
            </a:pPr>
            <a:r>
              <a:rPr lang="en-US" sz="6447">
                <a:solidFill>
                  <a:srgbClr val="543074"/>
                </a:solidFill>
                <a:latin typeface="Maharlika"/>
                <a:ea typeface="Maharlika"/>
                <a:cs typeface="Maharlika"/>
                <a:sym typeface="Maharlika"/>
              </a:rPr>
              <a:t>Integrantes</a:t>
            </a:r>
          </a:p>
          <a:p>
            <a:pPr algn="ctr">
              <a:lnSpc>
                <a:spcPts val="3116"/>
              </a:lnSpc>
            </a:pPr>
            <a:r>
              <a:rPr lang="en-US" sz="2597">
                <a:solidFill>
                  <a:srgbClr val="231F20"/>
                </a:solidFill>
                <a:latin typeface="League Spartan"/>
                <a:ea typeface="League Spartan"/>
                <a:cs typeface="League Spartan"/>
                <a:sym typeface="League Spartan"/>
              </a:rPr>
              <a:t> Rafael Nakata </a:t>
            </a:r>
          </a:p>
          <a:p>
            <a:pPr algn="ctr">
              <a:lnSpc>
                <a:spcPts val="3116"/>
              </a:lnSpc>
            </a:pPr>
            <a:r>
              <a:rPr lang="en-US" sz="2597">
                <a:solidFill>
                  <a:srgbClr val="231F20"/>
                </a:solidFill>
                <a:latin typeface="League Spartan"/>
                <a:ea typeface="League Spartan"/>
                <a:cs typeface="League Spartan"/>
                <a:sym typeface="League Spartan"/>
              </a:rPr>
              <a:t>Tomás Carvajal</a:t>
            </a:r>
          </a:p>
          <a:p>
            <a:pPr algn="ctr">
              <a:lnSpc>
                <a:spcPts val="3116"/>
              </a:lnSpc>
            </a:pPr>
            <a:r>
              <a:rPr lang="en-US" sz="2597">
                <a:solidFill>
                  <a:srgbClr val="231F20"/>
                </a:solidFill>
                <a:latin typeface="League Spartan"/>
                <a:ea typeface="League Spartan"/>
                <a:cs typeface="League Spartan"/>
                <a:sym typeface="League Spartan"/>
              </a:rPr>
              <a:t> Ariel Colque</a:t>
            </a:r>
          </a:p>
          <a:p>
            <a:pPr algn="ctr">
              <a:lnSpc>
                <a:spcPts val="3116"/>
              </a:lnSpc>
            </a:pPr>
            <a:r>
              <a:rPr lang="en-US" sz="2597">
                <a:solidFill>
                  <a:srgbClr val="231F20"/>
                </a:solidFill>
                <a:latin typeface="League Spartan"/>
                <a:ea typeface="League Spartan"/>
                <a:cs typeface="League Spartan"/>
                <a:sym typeface="League Spartan"/>
              </a:rPr>
              <a:t>Brandon Jalanoca</a:t>
            </a:r>
          </a:p>
          <a:p>
            <a:pPr algn="ctr">
              <a:lnSpc>
                <a:spcPts val="3116"/>
              </a:lnSpc>
            </a:pPr>
            <a:r>
              <a:rPr lang="en-US" sz="2597">
                <a:solidFill>
                  <a:srgbClr val="231F20"/>
                </a:solidFill>
                <a:latin typeface="League Spartan"/>
                <a:ea typeface="League Spartan"/>
                <a:cs typeface="League Spartan"/>
                <a:sym typeface="League Spartan"/>
              </a:rPr>
              <a:t>Joaquín Jelves</a:t>
            </a:r>
          </a:p>
          <a:p>
            <a:pPr algn="ctr">
              <a:lnSpc>
                <a:spcPts val="2276"/>
              </a:lnSpc>
            </a:pPr>
          </a:p>
        </p:txBody>
      </p:sp>
      <p:sp>
        <p:nvSpPr>
          <p:cNvPr name="TextBox 43" id="43"/>
          <p:cNvSpPr txBox="true"/>
          <p:nvPr/>
        </p:nvSpPr>
        <p:spPr>
          <a:xfrm rot="0">
            <a:off x="4224396" y="-250300"/>
            <a:ext cx="9451777" cy="2309018"/>
          </a:xfrm>
          <a:prstGeom prst="rect">
            <a:avLst/>
          </a:prstGeom>
        </p:spPr>
        <p:txBody>
          <a:bodyPr anchor="t" rtlCol="false" tIns="0" lIns="0" bIns="0" rIns="0">
            <a:spAutoFit/>
          </a:bodyPr>
          <a:lstStyle/>
          <a:p>
            <a:pPr algn="l">
              <a:lnSpc>
                <a:spcPts val="17968"/>
              </a:lnSpc>
            </a:pPr>
            <a:r>
              <a:rPr lang="en-US" sz="12500">
                <a:solidFill>
                  <a:srgbClr val="FFFFFF"/>
                </a:solidFill>
                <a:latin typeface="Maharlika"/>
                <a:ea typeface="Maharlika"/>
                <a:cs typeface="Maharlika"/>
                <a:sym typeface="Maharlika"/>
              </a:rPr>
              <a:t>Terreneitor </a:t>
            </a:r>
          </a:p>
        </p:txBody>
      </p:sp>
      <p:sp>
        <p:nvSpPr>
          <p:cNvPr name="TextBox 44" id="44"/>
          <p:cNvSpPr txBox="true"/>
          <p:nvPr/>
        </p:nvSpPr>
        <p:spPr>
          <a:xfrm rot="0">
            <a:off x="7716602" y="1527270"/>
            <a:ext cx="2467365" cy="533329"/>
          </a:xfrm>
          <a:prstGeom prst="rect">
            <a:avLst/>
          </a:prstGeom>
        </p:spPr>
        <p:txBody>
          <a:bodyPr anchor="t" rtlCol="false" tIns="0" lIns="0" bIns="0" rIns="0">
            <a:spAutoFit/>
          </a:bodyPr>
          <a:lstStyle/>
          <a:p>
            <a:pPr algn="l">
              <a:lnSpc>
                <a:spcPts val="4054"/>
              </a:lnSpc>
            </a:pPr>
            <a:r>
              <a:rPr lang="en-US" sz="2820">
                <a:solidFill>
                  <a:srgbClr val="FFFFFF"/>
                </a:solidFill>
                <a:latin typeface="Maharlika"/>
                <a:ea typeface="Maharlika"/>
                <a:cs typeface="Maharlika"/>
                <a:sym typeface="Maharlika"/>
              </a:rPr>
              <a:t>Todo Terreno</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571" y="0"/>
            <a:ext cx="18284429" cy="2499824"/>
            <a:chOff x="0" y="0"/>
            <a:chExt cx="24379238" cy="3333099"/>
          </a:xfrm>
        </p:grpSpPr>
        <p:sp>
          <p:nvSpPr>
            <p:cNvPr name="Freeform 3" id="3"/>
            <p:cNvSpPr/>
            <p:nvPr/>
          </p:nvSpPr>
          <p:spPr>
            <a:xfrm flipH="false" flipV="false" rot="0">
              <a:off x="0" y="0"/>
              <a:ext cx="24379301" cy="3333115"/>
            </a:xfrm>
            <a:custGeom>
              <a:avLst/>
              <a:gdLst/>
              <a:ahLst/>
              <a:cxnLst/>
              <a:rect r="r" b="b" t="t" l="l"/>
              <a:pathLst>
                <a:path h="3333115" w="24379301">
                  <a:moveTo>
                    <a:pt x="0" y="3333115"/>
                  </a:moveTo>
                  <a:lnTo>
                    <a:pt x="24379301" y="3333115"/>
                  </a:lnTo>
                  <a:lnTo>
                    <a:pt x="24379301" y="0"/>
                  </a:lnTo>
                  <a:lnTo>
                    <a:pt x="0" y="0"/>
                  </a:lnTo>
                  <a:lnTo>
                    <a:pt x="0" y="3333115"/>
                  </a:lnTo>
                </a:path>
              </a:pathLst>
            </a:custGeom>
            <a:solidFill>
              <a:srgbClr val="D1CC8A"/>
            </a:solidFill>
          </p:spPr>
        </p:sp>
      </p:grpSp>
      <p:sp>
        <p:nvSpPr>
          <p:cNvPr name="Freeform 4" id="4"/>
          <p:cNvSpPr/>
          <p:nvPr/>
        </p:nvSpPr>
        <p:spPr>
          <a:xfrm flipH="false" flipV="false" rot="0">
            <a:off x="2004138" y="817048"/>
            <a:ext cx="467412" cy="1006931"/>
          </a:xfrm>
          <a:custGeom>
            <a:avLst/>
            <a:gdLst/>
            <a:ahLst/>
            <a:cxnLst/>
            <a:rect r="r" b="b" t="t" l="l"/>
            <a:pathLst>
              <a:path h="1006931" w="467412">
                <a:moveTo>
                  <a:pt x="0" y="0"/>
                </a:moveTo>
                <a:lnTo>
                  <a:pt x="467412" y="0"/>
                </a:lnTo>
                <a:lnTo>
                  <a:pt x="467412" y="1006931"/>
                </a:lnTo>
                <a:lnTo>
                  <a:pt x="0" y="10069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5569526" y="817048"/>
            <a:ext cx="467412" cy="1006931"/>
          </a:xfrm>
          <a:custGeom>
            <a:avLst/>
            <a:gdLst/>
            <a:ahLst/>
            <a:cxnLst/>
            <a:rect r="r" b="b" t="t" l="l"/>
            <a:pathLst>
              <a:path h="1006931" w="467412">
                <a:moveTo>
                  <a:pt x="0" y="0"/>
                </a:moveTo>
                <a:lnTo>
                  <a:pt x="467412" y="0"/>
                </a:lnTo>
                <a:lnTo>
                  <a:pt x="467412" y="1006931"/>
                </a:lnTo>
                <a:lnTo>
                  <a:pt x="0" y="10069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3571" y="2499824"/>
            <a:ext cx="6661807" cy="7737296"/>
          </a:xfrm>
          <a:custGeom>
            <a:avLst/>
            <a:gdLst/>
            <a:ahLst/>
            <a:cxnLst/>
            <a:rect r="r" b="b" t="t" l="l"/>
            <a:pathLst>
              <a:path h="7737296" w="6661807">
                <a:moveTo>
                  <a:pt x="0" y="0"/>
                </a:moveTo>
                <a:lnTo>
                  <a:pt x="6661807" y="0"/>
                </a:lnTo>
                <a:lnTo>
                  <a:pt x="6661807" y="7737296"/>
                </a:lnTo>
                <a:lnTo>
                  <a:pt x="0" y="7737296"/>
                </a:lnTo>
                <a:lnTo>
                  <a:pt x="0" y="0"/>
                </a:lnTo>
                <a:close/>
              </a:path>
            </a:pathLst>
          </a:custGeom>
          <a:blipFill>
            <a:blip r:embed="rId4"/>
            <a:stretch>
              <a:fillRect l="0" t="-125" r="0" b="-125"/>
            </a:stretch>
          </a:blipFill>
        </p:spPr>
      </p:sp>
      <p:sp>
        <p:nvSpPr>
          <p:cNvPr name="TextBox 7" id="7"/>
          <p:cNvSpPr txBox="true"/>
          <p:nvPr/>
        </p:nvSpPr>
        <p:spPr>
          <a:xfrm rot="0">
            <a:off x="2718474" y="731323"/>
            <a:ext cx="12851052" cy="1447800"/>
          </a:xfrm>
          <a:prstGeom prst="rect">
            <a:avLst/>
          </a:prstGeom>
        </p:spPr>
        <p:txBody>
          <a:bodyPr anchor="t" rtlCol="false" tIns="0" lIns="0" bIns="0" rIns="0">
            <a:spAutoFit/>
          </a:bodyPr>
          <a:lstStyle/>
          <a:p>
            <a:pPr algn="l">
              <a:lnSpc>
                <a:spcPts val="10797"/>
              </a:lnSpc>
            </a:pPr>
            <a:r>
              <a:rPr lang="en-US" sz="8998">
                <a:solidFill>
                  <a:srgbClr val="FFFFFF"/>
                </a:solidFill>
                <a:latin typeface="Maharlika"/>
                <a:ea typeface="Maharlika"/>
                <a:cs typeface="Maharlika"/>
                <a:sym typeface="Maharlika"/>
              </a:rPr>
              <a:t>GESTION DE RIESGOS</a:t>
            </a:r>
          </a:p>
        </p:txBody>
      </p:sp>
      <p:sp>
        <p:nvSpPr>
          <p:cNvPr name="TextBox 8" id="8"/>
          <p:cNvSpPr txBox="true"/>
          <p:nvPr/>
        </p:nvSpPr>
        <p:spPr>
          <a:xfrm rot="0">
            <a:off x="6665378" y="2623887"/>
            <a:ext cx="10887608" cy="6867525"/>
          </a:xfrm>
          <a:prstGeom prst="rect">
            <a:avLst/>
          </a:prstGeom>
        </p:spPr>
        <p:txBody>
          <a:bodyPr anchor="t" rtlCol="false" tIns="0" lIns="0" bIns="0" rIns="0">
            <a:spAutoFit/>
          </a:bodyPr>
          <a:lstStyle/>
          <a:p>
            <a:pPr algn="ctr">
              <a:lnSpc>
                <a:spcPts val="3054"/>
              </a:lnSpc>
            </a:pPr>
            <a:r>
              <a:rPr lang="en-US" sz="2545">
                <a:solidFill>
                  <a:srgbClr val="231F20"/>
                </a:solidFill>
                <a:latin typeface="League Spartan"/>
                <a:ea typeface="League Spartan"/>
                <a:cs typeface="League Spartan"/>
                <a:sym typeface="League Spartan"/>
              </a:rPr>
              <a:t>Tabla que describe los obstáculos enfrentados en las primeras etapas del proyecto. El impacto de los riesgos se ha clasificado en cuatro niveles de gravedad:</a:t>
            </a:r>
          </a:p>
          <a:p>
            <a:pPr algn="ctr">
              <a:lnSpc>
                <a:spcPts val="3054"/>
              </a:lnSpc>
            </a:pPr>
          </a:p>
          <a:p>
            <a:pPr algn="ctr">
              <a:lnSpc>
                <a:spcPts val="3054"/>
              </a:lnSpc>
            </a:pPr>
            <a:r>
              <a:rPr lang="en-US" sz="2545">
                <a:solidFill>
                  <a:srgbClr val="ED164B"/>
                </a:solidFill>
                <a:latin typeface="League Spartan"/>
                <a:ea typeface="League Spartan"/>
                <a:cs typeface="League Spartan"/>
                <a:sym typeface="League Spartan"/>
              </a:rPr>
              <a:t>1- Impacto catastrófico:</a:t>
            </a:r>
            <a:r>
              <a:rPr lang="en-US" sz="2545">
                <a:solidFill>
                  <a:srgbClr val="231F20"/>
                </a:solidFill>
                <a:latin typeface="League Spartan"/>
                <a:ea typeface="League Spartan"/>
                <a:cs typeface="League Spartan"/>
                <a:sym typeface="League Spartan"/>
              </a:rPr>
              <a:t> Requiere una intervención inmediata, ya que puede llevar a la suspensión indefinida del proyecto.</a:t>
            </a:r>
          </a:p>
          <a:p>
            <a:pPr algn="ctr">
              <a:lnSpc>
                <a:spcPts val="3054"/>
              </a:lnSpc>
            </a:pPr>
          </a:p>
          <a:p>
            <a:pPr algn="ctr">
              <a:lnSpc>
                <a:spcPts val="3054"/>
              </a:lnSpc>
            </a:pPr>
            <a:r>
              <a:rPr lang="en-US" sz="2545">
                <a:solidFill>
                  <a:srgbClr val="E56E3D"/>
                </a:solidFill>
                <a:latin typeface="League Spartan"/>
                <a:ea typeface="League Spartan"/>
                <a:cs typeface="League Spartan"/>
                <a:sym typeface="League Spartan"/>
              </a:rPr>
              <a:t>2- Impacto crítico:</a:t>
            </a:r>
            <a:r>
              <a:rPr lang="en-US" sz="2545">
                <a:solidFill>
                  <a:srgbClr val="231F20"/>
                </a:solidFill>
                <a:latin typeface="League Spartan"/>
                <a:ea typeface="League Spartan"/>
                <a:cs typeface="League Spartan"/>
                <a:sym typeface="League Spartan"/>
              </a:rPr>
              <a:t> Es necesario tomar acciones correctivas para evitar que el proyecto sufra retrasos significativos en múltiples fases.</a:t>
            </a:r>
          </a:p>
          <a:p>
            <a:pPr algn="ctr">
              <a:lnSpc>
                <a:spcPts val="3054"/>
              </a:lnSpc>
            </a:pPr>
          </a:p>
          <a:p>
            <a:pPr algn="ctr">
              <a:lnSpc>
                <a:spcPts val="3054"/>
              </a:lnSpc>
            </a:pPr>
            <a:r>
              <a:rPr lang="en-US" sz="2545">
                <a:solidFill>
                  <a:srgbClr val="FFD600"/>
                </a:solidFill>
                <a:latin typeface="League Spartan"/>
                <a:ea typeface="League Spartan"/>
                <a:cs typeface="League Spartan"/>
                <a:sym typeface="League Spartan"/>
              </a:rPr>
              <a:t>3- Impacto moderado:</a:t>
            </a:r>
            <a:r>
              <a:rPr lang="en-US" sz="2545">
                <a:solidFill>
                  <a:srgbClr val="231F20"/>
                </a:solidFill>
                <a:latin typeface="League Spartan"/>
                <a:ea typeface="League Spartan"/>
                <a:cs typeface="League Spartan"/>
                <a:sym typeface="League Spartan"/>
              </a:rPr>
              <a:t> El riesgo debe ser resuelto de inmediato, ya que podría retrasar el avance de una fase fundamental del proyecto.</a:t>
            </a:r>
          </a:p>
          <a:p>
            <a:pPr algn="ctr">
              <a:lnSpc>
                <a:spcPts val="3054"/>
              </a:lnSpc>
            </a:pPr>
          </a:p>
          <a:p>
            <a:pPr algn="ctr">
              <a:lnSpc>
                <a:spcPts val="3054"/>
              </a:lnSpc>
            </a:pPr>
            <a:r>
              <a:rPr lang="en-US" sz="2545">
                <a:solidFill>
                  <a:srgbClr val="AFC02D"/>
                </a:solidFill>
                <a:latin typeface="League Spartan"/>
                <a:ea typeface="League Spartan"/>
                <a:cs typeface="League Spartan"/>
                <a:sym typeface="League Spartan"/>
              </a:rPr>
              <a:t>4- Impacto menor:</a:t>
            </a:r>
            <a:r>
              <a:rPr lang="en-US" sz="2545">
                <a:solidFill>
                  <a:srgbClr val="231F20"/>
                </a:solidFill>
                <a:latin typeface="League Spartan"/>
                <a:ea typeface="League Spartan"/>
                <a:cs typeface="League Spartan"/>
                <a:sym typeface="League Spartan"/>
              </a:rPr>
              <a:t> Se trata de un problema de poca relevancia que no requiere atención urgente y puede resolverse en cualquier momento sin afectar el progreso general.</a:t>
            </a:r>
          </a:p>
        </p:txBody>
      </p:sp>
      <p:sp>
        <p:nvSpPr>
          <p:cNvPr name="Freeform 9" id="9"/>
          <p:cNvSpPr/>
          <p:nvPr/>
        </p:nvSpPr>
        <p:spPr>
          <a:xfrm flipH="false" flipV="false" rot="0">
            <a:off x="16978880" y="8864380"/>
            <a:ext cx="908669" cy="984809"/>
          </a:xfrm>
          <a:custGeom>
            <a:avLst/>
            <a:gdLst/>
            <a:ahLst/>
            <a:cxnLst/>
            <a:rect r="r" b="b" t="t" l="l"/>
            <a:pathLst>
              <a:path h="984809" w="908669">
                <a:moveTo>
                  <a:pt x="0" y="0"/>
                </a:moveTo>
                <a:lnTo>
                  <a:pt x="908669" y="0"/>
                </a:lnTo>
                <a:lnTo>
                  <a:pt x="908669" y="984808"/>
                </a:lnTo>
                <a:lnTo>
                  <a:pt x="0" y="9848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0" id="10"/>
          <p:cNvSpPr txBox="true"/>
          <p:nvPr/>
        </p:nvSpPr>
        <p:spPr>
          <a:xfrm rot="0">
            <a:off x="17259300" y="9620588"/>
            <a:ext cx="874189" cy="438150"/>
          </a:xfrm>
          <a:prstGeom prst="rect">
            <a:avLst/>
          </a:prstGeom>
        </p:spPr>
        <p:txBody>
          <a:bodyPr anchor="t" rtlCol="false" tIns="0" lIns="0" bIns="0" rIns="0">
            <a:spAutoFit/>
          </a:bodyPr>
          <a:lstStyle/>
          <a:p>
            <a:pPr algn="r">
              <a:lnSpc>
                <a:spcPts val="3374"/>
              </a:lnSpc>
            </a:pPr>
            <a:r>
              <a:rPr lang="en-US" sz="2811">
                <a:solidFill>
                  <a:srgbClr val="231F20"/>
                </a:solidFill>
                <a:latin typeface="Arimo"/>
                <a:ea typeface="Arimo"/>
                <a:cs typeface="Arimo"/>
                <a:sym typeface="Arimo"/>
              </a:rPr>
              <a:t>10</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142" y="-7142"/>
            <a:ext cx="18298714" cy="2514109"/>
            <a:chOff x="0" y="0"/>
            <a:chExt cx="24398285" cy="3352145"/>
          </a:xfrm>
        </p:grpSpPr>
        <p:sp>
          <p:nvSpPr>
            <p:cNvPr name="Freeform 3" id="3"/>
            <p:cNvSpPr/>
            <p:nvPr/>
          </p:nvSpPr>
          <p:spPr>
            <a:xfrm flipH="false" flipV="false" rot="0">
              <a:off x="9525" y="9525"/>
              <a:ext cx="24379174" cy="3333115"/>
            </a:xfrm>
            <a:custGeom>
              <a:avLst/>
              <a:gdLst/>
              <a:ahLst/>
              <a:cxnLst/>
              <a:rect r="r" b="b" t="t" l="l"/>
              <a:pathLst>
                <a:path h="3333115" w="24379174">
                  <a:moveTo>
                    <a:pt x="0" y="3333115"/>
                  </a:moveTo>
                  <a:lnTo>
                    <a:pt x="24379174" y="3333115"/>
                  </a:lnTo>
                  <a:lnTo>
                    <a:pt x="24379174" y="0"/>
                  </a:lnTo>
                  <a:lnTo>
                    <a:pt x="0" y="0"/>
                  </a:lnTo>
                  <a:lnTo>
                    <a:pt x="0" y="3333115"/>
                  </a:lnTo>
                </a:path>
              </a:pathLst>
            </a:custGeom>
            <a:solidFill>
              <a:srgbClr val="DD849A"/>
            </a:solidFill>
          </p:spPr>
        </p:sp>
      </p:grpSp>
      <p:sp>
        <p:nvSpPr>
          <p:cNvPr name="TextBox 4" id="4"/>
          <p:cNvSpPr txBox="true"/>
          <p:nvPr/>
        </p:nvSpPr>
        <p:spPr>
          <a:xfrm rot="0">
            <a:off x="1781557" y="5157935"/>
            <a:ext cx="6828091" cy="2893695"/>
          </a:xfrm>
          <a:prstGeom prst="rect">
            <a:avLst/>
          </a:prstGeom>
        </p:spPr>
        <p:txBody>
          <a:bodyPr anchor="t" rtlCol="false" tIns="0" lIns="0" bIns="0" rIns="0">
            <a:spAutoFit/>
          </a:bodyPr>
          <a:lstStyle/>
          <a:p>
            <a:pPr algn="l" marL="474726" indent="-237363" lvl="1">
              <a:lnSpc>
                <a:spcPts val="5040"/>
              </a:lnSpc>
              <a:buFont typeface="Arial"/>
              <a:buChar char="•"/>
            </a:pPr>
            <a:r>
              <a:rPr lang="en-US" sz="3500">
                <a:solidFill>
                  <a:srgbClr val="231F20"/>
                </a:solidFill>
                <a:latin typeface="League Spartan"/>
                <a:ea typeface="League Spartan"/>
                <a:cs typeface="League Spartan"/>
                <a:sym typeface="League Spartan"/>
              </a:rPr>
              <a:t>Notebooks</a:t>
            </a:r>
          </a:p>
          <a:p>
            <a:pPr algn="l">
              <a:lnSpc>
                <a:spcPts val="4049"/>
              </a:lnSpc>
            </a:pPr>
          </a:p>
          <a:p>
            <a:pPr algn="l" marL="474726" indent="-237363" lvl="1">
              <a:lnSpc>
                <a:spcPts val="5040"/>
              </a:lnSpc>
              <a:buFont typeface="Arial"/>
              <a:buChar char="•"/>
            </a:pPr>
            <a:r>
              <a:rPr lang="en-US" sz="3500">
                <a:solidFill>
                  <a:srgbClr val="231F20"/>
                </a:solidFill>
                <a:latin typeface="League Spartan"/>
                <a:ea typeface="League Spartan"/>
                <a:cs typeface="League Spartan"/>
                <a:sym typeface="League Spartan"/>
              </a:rPr>
              <a:t>Set Lego Mindstorm EV3.</a:t>
            </a:r>
          </a:p>
          <a:p>
            <a:pPr algn="l">
              <a:lnSpc>
                <a:spcPts val="4049"/>
              </a:lnSpc>
            </a:pPr>
          </a:p>
          <a:p>
            <a:pPr algn="l" marL="474726" indent="-237363" lvl="1">
              <a:lnSpc>
                <a:spcPts val="5040"/>
              </a:lnSpc>
              <a:buFont typeface="Arial"/>
              <a:buChar char="•"/>
            </a:pPr>
            <a:r>
              <a:rPr lang="en-US" sz="3500">
                <a:solidFill>
                  <a:srgbClr val="231F20"/>
                </a:solidFill>
                <a:latin typeface="League Spartan"/>
                <a:ea typeface="League Spartan"/>
                <a:cs typeface="League Spartan"/>
                <a:sym typeface="League Spartan"/>
              </a:rPr>
              <a:t>Micro SD, del set de Lego.</a:t>
            </a:r>
          </a:p>
        </p:txBody>
      </p:sp>
      <p:sp>
        <p:nvSpPr>
          <p:cNvPr name="TextBox 5" id="5"/>
          <p:cNvSpPr txBox="true"/>
          <p:nvPr/>
        </p:nvSpPr>
        <p:spPr>
          <a:xfrm rot="0">
            <a:off x="1781557" y="3604885"/>
            <a:ext cx="5629771" cy="1228725"/>
          </a:xfrm>
          <a:prstGeom prst="rect">
            <a:avLst/>
          </a:prstGeom>
        </p:spPr>
        <p:txBody>
          <a:bodyPr anchor="t" rtlCol="false" tIns="0" lIns="0" bIns="0" rIns="0">
            <a:spAutoFit/>
          </a:bodyPr>
          <a:lstStyle/>
          <a:p>
            <a:pPr algn="l">
              <a:lnSpc>
                <a:spcPts val="9000"/>
              </a:lnSpc>
            </a:pPr>
            <a:r>
              <a:rPr lang="en-US" sz="7500">
                <a:solidFill>
                  <a:srgbClr val="231F20"/>
                </a:solidFill>
                <a:latin typeface="Maharlika"/>
                <a:ea typeface="Maharlika"/>
                <a:cs typeface="Maharlika"/>
                <a:sym typeface="Maharlika"/>
              </a:rPr>
              <a:t>Hardware:</a:t>
            </a:r>
          </a:p>
        </p:txBody>
      </p:sp>
      <p:sp>
        <p:nvSpPr>
          <p:cNvPr name="TextBox 6" id="6"/>
          <p:cNvSpPr txBox="true"/>
          <p:nvPr/>
        </p:nvSpPr>
        <p:spPr>
          <a:xfrm rot="0">
            <a:off x="4509728" y="457978"/>
            <a:ext cx="9573343" cy="1447800"/>
          </a:xfrm>
          <a:prstGeom prst="rect">
            <a:avLst/>
          </a:prstGeom>
        </p:spPr>
        <p:txBody>
          <a:bodyPr anchor="t" rtlCol="false" tIns="0" lIns="0" bIns="0" rIns="0">
            <a:spAutoFit/>
          </a:bodyPr>
          <a:lstStyle/>
          <a:p>
            <a:pPr algn="ctr">
              <a:lnSpc>
                <a:spcPts val="10799"/>
              </a:lnSpc>
            </a:pPr>
            <a:r>
              <a:rPr lang="en-US" sz="8999">
                <a:solidFill>
                  <a:srgbClr val="FFFFFF"/>
                </a:solidFill>
                <a:latin typeface="Maharlika"/>
                <a:ea typeface="Maharlika"/>
                <a:cs typeface="Maharlika"/>
                <a:sym typeface="Maharlika"/>
              </a:rPr>
              <a:t>RECURSOS</a:t>
            </a:r>
          </a:p>
        </p:txBody>
      </p:sp>
      <p:sp>
        <p:nvSpPr>
          <p:cNvPr name="Freeform 7" id="7"/>
          <p:cNvSpPr/>
          <p:nvPr/>
        </p:nvSpPr>
        <p:spPr>
          <a:xfrm flipH="false" flipV="false" rot="0">
            <a:off x="5477835" y="721275"/>
            <a:ext cx="467412" cy="1006931"/>
          </a:xfrm>
          <a:custGeom>
            <a:avLst/>
            <a:gdLst/>
            <a:ahLst/>
            <a:cxnLst/>
            <a:rect r="r" b="b" t="t" l="l"/>
            <a:pathLst>
              <a:path h="1006931" w="467412">
                <a:moveTo>
                  <a:pt x="0" y="0"/>
                </a:moveTo>
                <a:lnTo>
                  <a:pt x="467412" y="0"/>
                </a:lnTo>
                <a:lnTo>
                  <a:pt x="467412" y="1006931"/>
                </a:lnTo>
                <a:lnTo>
                  <a:pt x="0" y="10069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2680917" y="746447"/>
            <a:ext cx="467412" cy="1006931"/>
          </a:xfrm>
          <a:custGeom>
            <a:avLst/>
            <a:gdLst/>
            <a:ahLst/>
            <a:cxnLst/>
            <a:rect r="r" b="b" t="t" l="l"/>
            <a:pathLst>
              <a:path h="1006931" w="467412">
                <a:moveTo>
                  <a:pt x="0" y="0"/>
                </a:moveTo>
                <a:lnTo>
                  <a:pt x="467412" y="0"/>
                </a:lnTo>
                <a:lnTo>
                  <a:pt x="467412" y="1006931"/>
                </a:lnTo>
                <a:lnTo>
                  <a:pt x="0" y="10069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10099737" y="3604885"/>
            <a:ext cx="4768737" cy="1228725"/>
          </a:xfrm>
          <a:prstGeom prst="rect">
            <a:avLst/>
          </a:prstGeom>
        </p:spPr>
        <p:txBody>
          <a:bodyPr anchor="t" rtlCol="false" tIns="0" lIns="0" bIns="0" rIns="0">
            <a:spAutoFit/>
          </a:bodyPr>
          <a:lstStyle/>
          <a:p>
            <a:pPr algn="l">
              <a:lnSpc>
                <a:spcPts val="9000"/>
              </a:lnSpc>
            </a:pPr>
            <a:r>
              <a:rPr lang="en-US" sz="7500">
                <a:solidFill>
                  <a:srgbClr val="231F20"/>
                </a:solidFill>
                <a:latin typeface="Maharlika"/>
                <a:ea typeface="Maharlika"/>
                <a:cs typeface="Maharlika"/>
                <a:sym typeface="Maharlika"/>
              </a:rPr>
              <a:t>Software:</a:t>
            </a:r>
          </a:p>
        </p:txBody>
      </p:sp>
      <p:sp>
        <p:nvSpPr>
          <p:cNvPr name="TextBox 10" id="10"/>
          <p:cNvSpPr txBox="true"/>
          <p:nvPr/>
        </p:nvSpPr>
        <p:spPr>
          <a:xfrm rot="0">
            <a:off x="9734283" y="5067300"/>
            <a:ext cx="6828091" cy="4170045"/>
          </a:xfrm>
          <a:prstGeom prst="rect">
            <a:avLst/>
          </a:prstGeom>
        </p:spPr>
        <p:txBody>
          <a:bodyPr anchor="t" rtlCol="false" tIns="0" lIns="0" bIns="0" rIns="0">
            <a:spAutoFit/>
          </a:bodyPr>
          <a:lstStyle/>
          <a:p>
            <a:pPr algn="l" marL="474726" indent="-237363" lvl="1">
              <a:lnSpc>
                <a:spcPts val="5040"/>
              </a:lnSpc>
              <a:buFont typeface="Arial"/>
              <a:buChar char="•"/>
            </a:pPr>
            <a:r>
              <a:rPr lang="en-US" sz="3500">
                <a:solidFill>
                  <a:srgbClr val="231F20"/>
                </a:solidFill>
                <a:latin typeface="League Spartan"/>
                <a:ea typeface="League Spartan"/>
                <a:cs typeface="League Spartan"/>
                <a:sym typeface="League Spartan"/>
              </a:rPr>
              <a:t>Visual Studio Code</a:t>
            </a:r>
          </a:p>
          <a:p>
            <a:pPr algn="l">
              <a:lnSpc>
                <a:spcPts val="4049"/>
              </a:lnSpc>
            </a:pPr>
          </a:p>
          <a:p>
            <a:pPr algn="l" marL="474726" indent="-237363" lvl="1">
              <a:lnSpc>
                <a:spcPts val="5040"/>
              </a:lnSpc>
              <a:buFont typeface="Arial"/>
              <a:buChar char="•"/>
            </a:pPr>
            <a:r>
              <a:rPr lang="en-US" sz="3500">
                <a:solidFill>
                  <a:srgbClr val="231F20"/>
                </a:solidFill>
                <a:latin typeface="League Spartan"/>
                <a:ea typeface="League Spartan"/>
                <a:cs typeface="League Spartan"/>
                <a:sym typeface="League Spartan"/>
              </a:rPr>
              <a:t>Sistema operativo Linux.</a:t>
            </a:r>
          </a:p>
          <a:p>
            <a:pPr algn="l">
              <a:lnSpc>
                <a:spcPts val="4049"/>
              </a:lnSpc>
            </a:pPr>
          </a:p>
          <a:p>
            <a:pPr algn="l" marL="474726" indent="-237363" lvl="1">
              <a:lnSpc>
                <a:spcPts val="5040"/>
              </a:lnSpc>
              <a:buFont typeface="Arial"/>
              <a:buChar char="•"/>
            </a:pPr>
            <a:r>
              <a:rPr lang="en-US" sz="3500">
                <a:solidFill>
                  <a:srgbClr val="231F20"/>
                </a:solidFill>
                <a:latin typeface="League Spartan"/>
                <a:ea typeface="League Spartan"/>
                <a:cs typeface="League Spartan"/>
                <a:sym typeface="League Spartan"/>
              </a:rPr>
              <a:t>Canva</a:t>
            </a:r>
            <a:r>
              <a:rPr lang="en-US" sz="3500">
                <a:solidFill>
                  <a:srgbClr val="231F20"/>
                </a:solidFill>
                <a:latin typeface="League Spartan"/>
                <a:ea typeface="League Spartan"/>
                <a:cs typeface="League Spartan"/>
                <a:sym typeface="League Spartan"/>
              </a:rPr>
              <a:t>.</a:t>
            </a:r>
          </a:p>
          <a:p>
            <a:pPr algn="l">
              <a:lnSpc>
                <a:spcPts val="5040"/>
              </a:lnSpc>
            </a:pPr>
          </a:p>
          <a:p>
            <a:pPr algn="l" marL="474726" indent="-237363" lvl="1">
              <a:lnSpc>
                <a:spcPts val="5040"/>
              </a:lnSpc>
              <a:buFont typeface="Arial"/>
              <a:buChar char="•"/>
            </a:pPr>
            <a:r>
              <a:rPr lang="en-US" sz="3500">
                <a:solidFill>
                  <a:srgbClr val="231F20"/>
                </a:solidFill>
                <a:latin typeface="League Spartan"/>
                <a:ea typeface="League Spartan"/>
                <a:cs typeface="League Spartan"/>
                <a:sym typeface="League Spartan"/>
              </a:rPr>
              <a:t>WhatsApp </a:t>
            </a:r>
          </a:p>
        </p:txBody>
      </p:sp>
      <p:sp>
        <p:nvSpPr>
          <p:cNvPr name="Freeform 11" id="11"/>
          <p:cNvSpPr/>
          <p:nvPr/>
        </p:nvSpPr>
        <p:spPr>
          <a:xfrm flipH="false" flipV="false" rot="0">
            <a:off x="1095683" y="3962072"/>
            <a:ext cx="685874" cy="600075"/>
          </a:xfrm>
          <a:custGeom>
            <a:avLst/>
            <a:gdLst/>
            <a:ahLst/>
            <a:cxnLst/>
            <a:rect r="r" b="b" t="t" l="l"/>
            <a:pathLst>
              <a:path h="600075" w="685874">
                <a:moveTo>
                  <a:pt x="0" y="0"/>
                </a:moveTo>
                <a:lnTo>
                  <a:pt x="685874" y="0"/>
                </a:lnTo>
                <a:lnTo>
                  <a:pt x="685874" y="600075"/>
                </a:lnTo>
                <a:lnTo>
                  <a:pt x="0" y="6000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6838666" y="3962072"/>
            <a:ext cx="685874" cy="600075"/>
          </a:xfrm>
          <a:custGeom>
            <a:avLst/>
            <a:gdLst/>
            <a:ahLst/>
            <a:cxnLst/>
            <a:rect r="r" b="b" t="t" l="l"/>
            <a:pathLst>
              <a:path h="600075" w="685874">
                <a:moveTo>
                  <a:pt x="0" y="0"/>
                </a:moveTo>
                <a:lnTo>
                  <a:pt x="685875" y="0"/>
                </a:lnTo>
                <a:lnTo>
                  <a:pt x="685875" y="600075"/>
                </a:lnTo>
                <a:lnTo>
                  <a:pt x="0" y="6000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9296400" y="3962072"/>
            <a:ext cx="685874" cy="600075"/>
          </a:xfrm>
          <a:custGeom>
            <a:avLst/>
            <a:gdLst/>
            <a:ahLst/>
            <a:cxnLst/>
            <a:rect r="r" b="b" t="t" l="l"/>
            <a:pathLst>
              <a:path h="600075" w="685874">
                <a:moveTo>
                  <a:pt x="0" y="0"/>
                </a:moveTo>
                <a:lnTo>
                  <a:pt x="685874" y="0"/>
                </a:lnTo>
                <a:lnTo>
                  <a:pt x="685874" y="600075"/>
                </a:lnTo>
                <a:lnTo>
                  <a:pt x="0" y="6000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14625735" y="3962072"/>
            <a:ext cx="685874" cy="600075"/>
          </a:xfrm>
          <a:custGeom>
            <a:avLst/>
            <a:gdLst/>
            <a:ahLst/>
            <a:cxnLst/>
            <a:rect r="r" b="b" t="t" l="l"/>
            <a:pathLst>
              <a:path h="600075" w="685874">
                <a:moveTo>
                  <a:pt x="0" y="0"/>
                </a:moveTo>
                <a:lnTo>
                  <a:pt x="685875" y="0"/>
                </a:lnTo>
                <a:lnTo>
                  <a:pt x="685875" y="600075"/>
                </a:lnTo>
                <a:lnTo>
                  <a:pt x="0" y="6000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16978880" y="8864380"/>
            <a:ext cx="908669" cy="984809"/>
          </a:xfrm>
          <a:custGeom>
            <a:avLst/>
            <a:gdLst/>
            <a:ahLst/>
            <a:cxnLst/>
            <a:rect r="r" b="b" t="t" l="l"/>
            <a:pathLst>
              <a:path h="984809" w="908669">
                <a:moveTo>
                  <a:pt x="0" y="0"/>
                </a:moveTo>
                <a:lnTo>
                  <a:pt x="908669" y="0"/>
                </a:lnTo>
                <a:lnTo>
                  <a:pt x="908669" y="984808"/>
                </a:lnTo>
                <a:lnTo>
                  <a:pt x="0" y="98480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6" id="16"/>
          <p:cNvSpPr txBox="true"/>
          <p:nvPr/>
        </p:nvSpPr>
        <p:spPr>
          <a:xfrm rot="0">
            <a:off x="17259300" y="9620588"/>
            <a:ext cx="874189" cy="438150"/>
          </a:xfrm>
          <a:prstGeom prst="rect">
            <a:avLst/>
          </a:prstGeom>
        </p:spPr>
        <p:txBody>
          <a:bodyPr anchor="t" rtlCol="false" tIns="0" lIns="0" bIns="0" rIns="0">
            <a:spAutoFit/>
          </a:bodyPr>
          <a:lstStyle/>
          <a:p>
            <a:pPr algn="r">
              <a:lnSpc>
                <a:spcPts val="3374"/>
              </a:lnSpc>
            </a:pPr>
            <a:r>
              <a:rPr lang="en-US" sz="2811">
                <a:solidFill>
                  <a:srgbClr val="231F20"/>
                </a:solidFill>
                <a:latin typeface="Arimo"/>
                <a:ea typeface="Arimo"/>
                <a:cs typeface="Arimo"/>
                <a:sym typeface="Arimo"/>
              </a:rPr>
              <a:t>11</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4429" cy="2499824"/>
            <a:chOff x="0" y="0"/>
            <a:chExt cx="24379238" cy="3333099"/>
          </a:xfrm>
        </p:grpSpPr>
        <p:sp>
          <p:nvSpPr>
            <p:cNvPr name="Freeform 3" id="3"/>
            <p:cNvSpPr/>
            <p:nvPr/>
          </p:nvSpPr>
          <p:spPr>
            <a:xfrm flipH="false" flipV="false" rot="0">
              <a:off x="0" y="0"/>
              <a:ext cx="24379301" cy="3333115"/>
            </a:xfrm>
            <a:custGeom>
              <a:avLst/>
              <a:gdLst/>
              <a:ahLst/>
              <a:cxnLst/>
              <a:rect r="r" b="b" t="t" l="l"/>
              <a:pathLst>
                <a:path h="3333115" w="24379301">
                  <a:moveTo>
                    <a:pt x="0" y="3333115"/>
                  </a:moveTo>
                  <a:lnTo>
                    <a:pt x="24379301" y="3333115"/>
                  </a:lnTo>
                  <a:lnTo>
                    <a:pt x="24379301" y="0"/>
                  </a:lnTo>
                  <a:lnTo>
                    <a:pt x="0" y="0"/>
                  </a:lnTo>
                  <a:lnTo>
                    <a:pt x="0" y="3333115"/>
                  </a:lnTo>
                </a:path>
              </a:pathLst>
            </a:custGeom>
            <a:solidFill>
              <a:srgbClr val="E698BB"/>
            </a:solidFill>
          </p:spPr>
        </p:sp>
      </p:grpSp>
      <p:sp>
        <p:nvSpPr>
          <p:cNvPr name="TextBox 4" id="4"/>
          <p:cNvSpPr txBox="true"/>
          <p:nvPr/>
        </p:nvSpPr>
        <p:spPr>
          <a:xfrm rot="0">
            <a:off x="1709886" y="483150"/>
            <a:ext cx="14864658" cy="1447800"/>
          </a:xfrm>
          <a:prstGeom prst="rect">
            <a:avLst/>
          </a:prstGeom>
        </p:spPr>
        <p:txBody>
          <a:bodyPr anchor="t" rtlCol="false" tIns="0" lIns="0" bIns="0" rIns="0">
            <a:spAutoFit/>
          </a:bodyPr>
          <a:lstStyle/>
          <a:p>
            <a:pPr algn="ctr">
              <a:lnSpc>
                <a:spcPts val="10799"/>
              </a:lnSpc>
            </a:pPr>
            <a:r>
              <a:rPr lang="en-US" sz="8999">
                <a:solidFill>
                  <a:srgbClr val="FFFFFF"/>
                </a:solidFill>
                <a:latin typeface="Maharlika"/>
                <a:ea typeface="Maharlika"/>
                <a:cs typeface="Maharlika"/>
                <a:sym typeface="Maharlika"/>
              </a:rPr>
              <a:t>ESTIMACIÓN DE COSTOS</a:t>
            </a:r>
          </a:p>
        </p:txBody>
      </p:sp>
      <p:sp>
        <p:nvSpPr>
          <p:cNvPr name="Freeform 5" id="5"/>
          <p:cNvSpPr/>
          <p:nvPr/>
        </p:nvSpPr>
        <p:spPr>
          <a:xfrm flipH="false" flipV="false" rot="0">
            <a:off x="1242474" y="746447"/>
            <a:ext cx="467412" cy="1006931"/>
          </a:xfrm>
          <a:custGeom>
            <a:avLst/>
            <a:gdLst/>
            <a:ahLst/>
            <a:cxnLst/>
            <a:rect r="r" b="b" t="t" l="l"/>
            <a:pathLst>
              <a:path h="1006931" w="467412">
                <a:moveTo>
                  <a:pt x="0" y="0"/>
                </a:moveTo>
                <a:lnTo>
                  <a:pt x="467412" y="0"/>
                </a:lnTo>
                <a:lnTo>
                  <a:pt x="467412" y="1006931"/>
                </a:lnTo>
                <a:lnTo>
                  <a:pt x="0" y="10069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6538718" y="746447"/>
            <a:ext cx="467412" cy="1006931"/>
          </a:xfrm>
          <a:custGeom>
            <a:avLst/>
            <a:gdLst/>
            <a:ahLst/>
            <a:cxnLst/>
            <a:rect r="r" b="b" t="t" l="l"/>
            <a:pathLst>
              <a:path h="1006931" w="467412">
                <a:moveTo>
                  <a:pt x="0" y="0"/>
                </a:moveTo>
                <a:lnTo>
                  <a:pt x="467412" y="0"/>
                </a:lnTo>
                <a:lnTo>
                  <a:pt x="467412" y="1006931"/>
                </a:lnTo>
                <a:lnTo>
                  <a:pt x="0" y="10069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1848324" y="3025386"/>
            <a:ext cx="5629771" cy="1190625"/>
          </a:xfrm>
          <a:prstGeom prst="rect">
            <a:avLst/>
          </a:prstGeom>
        </p:spPr>
        <p:txBody>
          <a:bodyPr anchor="t" rtlCol="false" tIns="0" lIns="0" bIns="0" rIns="0">
            <a:spAutoFit/>
          </a:bodyPr>
          <a:lstStyle/>
          <a:p>
            <a:pPr algn="l">
              <a:lnSpc>
                <a:spcPts val="9000"/>
              </a:lnSpc>
            </a:pPr>
            <a:r>
              <a:rPr lang="en-US" sz="7500" b="true">
                <a:solidFill>
                  <a:srgbClr val="231F20"/>
                </a:solidFill>
                <a:latin typeface="Arimo Bold"/>
                <a:ea typeface="Arimo Bold"/>
                <a:cs typeface="Arimo Bold"/>
                <a:sym typeface="Arimo Bold"/>
              </a:rPr>
              <a:t>Hardware</a:t>
            </a:r>
          </a:p>
        </p:txBody>
      </p:sp>
      <p:sp>
        <p:nvSpPr>
          <p:cNvPr name="Freeform 8" id="8"/>
          <p:cNvSpPr/>
          <p:nvPr/>
        </p:nvSpPr>
        <p:spPr>
          <a:xfrm flipH="false" flipV="false" rot="0">
            <a:off x="782336" y="3267960"/>
            <a:ext cx="860782" cy="753103"/>
          </a:xfrm>
          <a:custGeom>
            <a:avLst/>
            <a:gdLst/>
            <a:ahLst/>
            <a:cxnLst/>
            <a:rect r="r" b="b" t="t" l="l"/>
            <a:pathLst>
              <a:path h="753103" w="860782">
                <a:moveTo>
                  <a:pt x="0" y="0"/>
                </a:moveTo>
                <a:lnTo>
                  <a:pt x="860782" y="0"/>
                </a:lnTo>
                <a:lnTo>
                  <a:pt x="860782" y="753103"/>
                </a:lnTo>
                <a:lnTo>
                  <a:pt x="0" y="7531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6354477" y="3286268"/>
            <a:ext cx="839857" cy="734795"/>
          </a:xfrm>
          <a:custGeom>
            <a:avLst/>
            <a:gdLst/>
            <a:ahLst/>
            <a:cxnLst/>
            <a:rect r="r" b="b" t="t" l="l"/>
            <a:pathLst>
              <a:path h="734795" w="839857">
                <a:moveTo>
                  <a:pt x="0" y="0"/>
                </a:moveTo>
                <a:lnTo>
                  <a:pt x="839857" y="0"/>
                </a:lnTo>
                <a:lnTo>
                  <a:pt x="839857" y="734795"/>
                </a:lnTo>
                <a:lnTo>
                  <a:pt x="0" y="73479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11231919" y="3034540"/>
            <a:ext cx="5629771" cy="1190625"/>
          </a:xfrm>
          <a:prstGeom prst="rect">
            <a:avLst/>
          </a:prstGeom>
        </p:spPr>
        <p:txBody>
          <a:bodyPr anchor="t" rtlCol="false" tIns="0" lIns="0" bIns="0" rIns="0">
            <a:spAutoFit/>
          </a:bodyPr>
          <a:lstStyle/>
          <a:p>
            <a:pPr algn="l">
              <a:lnSpc>
                <a:spcPts val="9000"/>
              </a:lnSpc>
            </a:pPr>
            <a:r>
              <a:rPr lang="en-US" sz="7500" b="true">
                <a:solidFill>
                  <a:srgbClr val="231F20"/>
                </a:solidFill>
                <a:latin typeface="Arimo Bold"/>
                <a:ea typeface="Arimo Bold"/>
                <a:cs typeface="Arimo Bold"/>
                <a:sym typeface="Arimo Bold"/>
              </a:rPr>
              <a:t>Software</a:t>
            </a:r>
          </a:p>
        </p:txBody>
      </p:sp>
      <p:sp>
        <p:nvSpPr>
          <p:cNvPr name="Freeform 11" id="11"/>
          <p:cNvSpPr/>
          <p:nvPr/>
        </p:nvSpPr>
        <p:spPr>
          <a:xfrm flipH="false" flipV="false" rot="0">
            <a:off x="10165930" y="3277114"/>
            <a:ext cx="860782" cy="753103"/>
          </a:xfrm>
          <a:custGeom>
            <a:avLst/>
            <a:gdLst/>
            <a:ahLst/>
            <a:cxnLst/>
            <a:rect r="r" b="b" t="t" l="l"/>
            <a:pathLst>
              <a:path h="753103" w="860782">
                <a:moveTo>
                  <a:pt x="0" y="0"/>
                </a:moveTo>
                <a:lnTo>
                  <a:pt x="860783" y="0"/>
                </a:lnTo>
                <a:lnTo>
                  <a:pt x="860783" y="753103"/>
                </a:lnTo>
                <a:lnTo>
                  <a:pt x="0" y="75310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15500981" y="3295422"/>
            <a:ext cx="839857" cy="734795"/>
          </a:xfrm>
          <a:custGeom>
            <a:avLst/>
            <a:gdLst/>
            <a:ahLst/>
            <a:cxnLst/>
            <a:rect r="r" b="b" t="t" l="l"/>
            <a:pathLst>
              <a:path h="734795" w="839857">
                <a:moveTo>
                  <a:pt x="0" y="0"/>
                </a:moveTo>
                <a:lnTo>
                  <a:pt x="839856" y="0"/>
                </a:lnTo>
                <a:lnTo>
                  <a:pt x="839856" y="734795"/>
                </a:lnTo>
                <a:lnTo>
                  <a:pt x="0" y="73479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3" id="13"/>
          <p:cNvSpPr txBox="true"/>
          <p:nvPr/>
        </p:nvSpPr>
        <p:spPr>
          <a:xfrm rot="0">
            <a:off x="1028700" y="4272550"/>
            <a:ext cx="6828091" cy="4198620"/>
          </a:xfrm>
          <a:prstGeom prst="rect">
            <a:avLst/>
          </a:prstGeom>
        </p:spPr>
        <p:txBody>
          <a:bodyPr anchor="t" rtlCol="false" tIns="0" lIns="0" bIns="0" rIns="0">
            <a:spAutoFit/>
          </a:bodyPr>
          <a:lstStyle/>
          <a:p>
            <a:pPr algn="l" marL="474726" indent="-237363" lvl="1">
              <a:lnSpc>
                <a:spcPts val="5040"/>
              </a:lnSpc>
              <a:buFont typeface="Arial"/>
              <a:buChar char="•"/>
            </a:pPr>
            <a:r>
              <a:rPr lang="en-US" sz="3500">
                <a:solidFill>
                  <a:srgbClr val="231F20"/>
                </a:solidFill>
                <a:latin typeface="Arimo"/>
                <a:ea typeface="Arimo"/>
                <a:cs typeface="Arimo"/>
                <a:sym typeface="Arimo"/>
              </a:rPr>
              <a:t>Notebooks Personales</a:t>
            </a:r>
          </a:p>
          <a:p>
            <a:pPr algn="l">
              <a:lnSpc>
                <a:spcPts val="5040"/>
              </a:lnSpc>
            </a:pPr>
          </a:p>
          <a:p>
            <a:pPr algn="l" marL="474726" indent="-237363" lvl="1">
              <a:lnSpc>
                <a:spcPts val="5040"/>
              </a:lnSpc>
              <a:buFont typeface="Arial"/>
              <a:buChar char="•"/>
            </a:pPr>
            <a:r>
              <a:rPr lang="en-US" sz="3500">
                <a:solidFill>
                  <a:srgbClr val="231F20"/>
                </a:solidFill>
                <a:latin typeface="Arimo"/>
                <a:ea typeface="Arimo"/>
                <a:cs typeface="Arimo"/>
                <a:sym typeface="Arimo"/>
              </a:rPr>
              <a:t>Notebooks de la Universidad </a:t>
            </a:r>
          </a:p>
          <a:p>
            <a:pPr algn="l">
              <a:lnSpc>
                <a:spcPts val="4049"/>
              </a:lnSpc>
            </a:pPr>
          </a:p>
          <a:p>
            <a:pPr algn="l" marL="474726" indent="-237363" lvl="1">
              <a:lnSpc>
                <a:spcPts val="5040"/>
              </a:lnSpc>
              <a:buFont typeface="Arial"/>
              <a:buChar char="•"/>
            </a:pPr>
            <a:r>
              <a:rPr lang="en-US" sz="3500">
                <a:solidFill>
                  <a:srgbClr val="231F20"/>
                </a:solidFill>
                <a:latin typeface="Arimo"/>
                <a:ea typeface="Arimo"/>
                <a:cs typeface="Arimo"/>
                <a:sym typeface="Arimo"/>
              </a:rPr>
              <a:t>Set Lego Mindstorm EV3.</a:t>
            </a:r>
          </a:p>
          <a:p>
            <a:pPr algn="l">
              <a:lnSpc>
                <a:spcPts val="4049"/>
              </a:lnSpc>
            </a:pPr>
          </a:p>
          <a:p>
            <a:pPr algn="l" marL="474726" indent="-237363" lvl="1">
              <a:lnSpc>
                <a:spcPts val="5040"/>
              </a:lnSpc>
              <a:buFont typeface="Arial"/>
              <a:buChar char="•"/>
            </a:pPr>
            <a:r>
              <a:rPr lang="en-US" sz="3500">
                <a:solidFill>
                  <a:srgbClr val="231F20"/>
                </a:solidFill>
                <a:latin typeface="Arimo"/>
                <a:ea typeface="Arimo"/>
                <a:cs typeface="Arimo"/>
                <a:sym typeface="Arimo"/>
              </a:rPr>
              <a:t>Micro SD (8GB)</a:t>
            </a:r>
          </a:p>
        </p:txBody>
      </p:sp>
      <p:sp>
        <p:nvSpPr>
          <p:cNvPr name="TextBox 14" id="14"/>
          <p:cNvSpPr txBox="true"/>
          <p:nvPr/>
        </p:nvSpPr>
        <p:spPr>
          <a:xfrm rot="0">
            <a:off x="782336" y="8817907"/>
            <a:ext cx="5629771" cy="609600"/>
          </a:xfrm>
          <a:prstGeom prst="rect">
            <a:avLst/>
          </a:prstGeom>
        </p:spPr>
        <p:txBody>
          <a:bodyPr anchor="t" rtlCol="false" tIns="0" lIns="0" bIns="0" rIns="0">
            <a:spAutoFit/>
          </a:bodyPr>
          <a:lstStyle/>
          <a:p>
            <a:pPr algn="ctr">
              <a:lnSpc>
                <a:spcPts val="4799"/>
              </a:lnSpc>
            </a:pPr>
            <a:r>
              <a:rPr lang="en-US" sz="3999">
                <a:solidFill>
                  <a:srgbClr val="231F20"/>
                </a:solidFill>
                <a:latin typeface="Arimo"/>
                <a:ea typeface="Arimo"/>
                <a:cs typeface="Arimo"/>
                <a:sym typeface="Arimo"/>
              </a:rPr>
              <a:t>Total: 3.365.000</a:t>
            </a:r>
          </a:p>
        </p:txBody>
      </p:sp>
      <p:sp>
        <p:nvSpPr>
          <p:cNvPr name="TextBox 15" id="15"/>
          <p:cNvSpPr txBox="true"/>
          <p:nvPr/>
        </p:nvSpPr>
        <p:spPr>
          <a:xfrm rot="0">
            <a:off x="10431209" y="4272550"/>
            <a:ext cx="6828091" cy="636270"/>
          </a:xfrm>
          <a:prstGeom prst="rect">
            <a:avLst/>
          </a:prstGeom>
        </p:spPr>
        <p:txBody>
          <a:bodyPr anchor="t" rtlCol="false" tIns="0" lIns="0" bIns="0" rIns="0">
            <a:spAutoFit/>
          </a:bodyPr>
          <a:lstStyle/>
          <a:p>
            <a:pPr algn="l" marL="474726" indent="-237363" lvl="1">
              <a:lnSpc>
                <a:spcPts val="5040"/>
              </a:lnSpc>
              <a:buFont typeface="Arial"/>
              <a:buChar char="•"/>
            </a:pPr>
            <a:r>
              <a:rPr lang="en-US" sz="3500">
                <a:solidFill>
                  <a:srgbClr val="231F20"/>
                </a:solidFill>
                <a:latin typeface="Arimo"/>
                <a:ea typeface="Arimo"/>
                <a:cs typeface="Arimo"/>
                <a:sym typeface="Arimo"/>
              </a:rPr>
              <a:t>Licencia Microsoft Office(Pirata)</a:t>
            </a:r>
          </a:p>
        </p:txBody>
      </p:sp>
      <p:sp>
        <p:nvSpPr>
          <p:cNvPr name="TextBox 16" id="16"/>
          <p:cNvSpPr txBox="true"/>
          <p:nvPr/>
        </p:nvSpPr>
        <p:spPr>
          <a:xfrm rot="0">
            <a:off x="10596321" y="8817907"/>
            <a:ext cx="5629771" cy="609600"/>
          </a:xfrm>
          <a:prstGeom prst="rect">
            <a:avLst/>
          </a:prstGeom>
        </p:spPr>
        <p:txBody>
          <a:bodyPr anchor="t" rtlCol="false" tIns="0" lIns="0" bIns="0" rIns="0">
            <a:spAutoFit/>
          </a:bodyPr>
          <a:lstStyle/>
          <a:p>
            <a:pPr algn="ctr">
              <a:lnSpc>
                <a:spcPts val="4799"/>
              </a:lnSpc>
            </a:pPr>
            <a:r>
              <a:rPr lang="en-US" sz="3999">
                <a:solidFill>
                  <a:srgbClr val="231F20"/>
                </a:solidFill>
                <a:latin typeface="Arimo"/>
                <a:ea typeface="Arimo"/>
                <a:cs typeface="Arimo"/>
                <a:sym typeface="Arimo"/>
              </a:rPr>
              <a:t>Total: 0</a:t>
            </a:r>
          </a:p>
        </p:txBody>
      </p:sp>
      <p:sp>
        <p:nvSpPr>
          <p:cNvPr name="Freeform 17" id="17"/>
          <p:cNvSpPr/>
          <p:nvPr/>
        </p:nvSpPr>
        <p:spPr>
          <a:xfrm flipH="false" flipV="false" rot="0">
            <a:off x="16978880" y="8864380"/>
            <a:ext cx="908669" cy="984809"/>
          </a:xfrm>
          <a:custGeom>
            <a:avLst/>
            <a:gdLst/>
            <a:ahLst/>
            <a:cxnLst/>
            <a:rect r="r" b="b" t="t" l="l"/>
            <a:pathLst>
              <a:path h="984809" w="908669">
                <a:moveTo>
                  <a:pt x="0" y="0"/>
                </a:moveTo>
                <a:lnTo>
                  <a:pt x="908669" y="0"/>
                </a:lnTo>
                <a:lnTo>
                  <a:pt x="908669" y="984808"/>
                </a:lnTo>
                <a:lnTo>
                  <a:pt x="0" y="98480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8" id="18"/>
          <p:cNvSpPr txBox="true"/>
          <p:nvPr/>
        </p:nvSpPr>
        <p:spPr>
          <a:xfrm rot="0">
            <a:off x="17259300" y="9620588"/>
            <a:ext cx="874189" cy="438150"/>
          </a:xfrm>
          <a:prstGeom prst="rect">
            <a:avLst/>
          </a:prstGeom>
        </p:spPr>
        <p:txBody>
          <a:bodyPr anchor="t" rtlCol="false" tIns="0" lIns="0" bIns="0" rIns="0">
            <a:spAutoFit/>
          </a:bodyPr>
          <a:lstStyle/>
          <a:p>
            <a:pPr algn="r">
              <a:lnSpc>
                <a:spcPts val="3374"/>
              </a:lnSpc>
            </a:pPr>
            <a:r>
              <a:rPr lang="en-US" sz="2811">
                <a:solidFill>
                  <a:srgbClr val="231F20"/>
                </a:solidFill>
                <a:latin typeface="Arimo"/>
                <a:ea typeface="Arimo"/>
                <a:cs typeface="Arimo"/>
                <a:sym typeface="Arimo"/>
              </a:rPr>
              <a:t>1</a:t>
            </a:r>
            <a:r>
              <a:rPr lang="en-US" sz="2811">
                <a:solidFill>
                  <a:srgbClr val="231F20"/>
                </a:solidFill>
                <a:latin typeface="Arimo"/>
                <a:ea typeface="Arimo"/>
                <a:cs typeface="Arimo"/>
                <a:sym typeface="Arimo"/>
              </a:rPr>
              <a:t>2</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4429" cy="2499824"/>
            <a:chOff x="0" y="0"/>
            <a:chExt cx="24379238" cy="3333099"/>
          </a:xfrm>
        </p:grpSpPr>
        <p:sp>
          <p:nvSpPr>
            <p:cNvPr name="Freeform 3" id="3"/>
            <p:cNvSpPr/>
            <p:nvPr/>
          </p:nvSpPr>
          <p:spPr>
            <a:xfrm flipH="false" flipV="false" rot="0">
              <a:off x="0" y="0"/>
              <a:ext cx="24379301" cy="3333115"/>
            </a:xfrm>
            <a:custGeom>
              <a:avLst/>
              <a:gdLst/>
              <a:ahLst/>
              <a:cxnLst/>
              <a:rect r="r" b="b" t="t" l="l"/>
              <a:pathLst>
                <a:path h="3333115" w="24379301">
                  <a:moveTo>
                    <a:pt x="0" y="3333115"/>
                  </a:moveTo>
                  <a:lnTo>
                    <a:pt x="24379301" y="3333115"/>
                  </a:lnTo>
                  <a:lnTo>
                    <a:pt x="24379301" y="0"/>
                  </a:lnTo>
                  <a:lnTo>
                    <a:pt x="0" y="0"/>
                  </a:lnTo>
                  <a:lnTo>
                    <a:pt x="0" y="3333115"/>
                  </a:lnTo>
                </a:path>
              </a:pathLst>
            </a:custGeom>
            <a:solidFill>
              <a:srgbClr val="E698BB"/>
            </a:solidFill>
          </p:spPr>
        </p:sp>
      </p:grpSp>
      <p:sp>
        <p:nvSpPr>
          <p:cNvPr name="TextBox 4" id="4"/>
          <p:cNvSpPr txBox="true"/>
          <p:nvPr/>
        </p:nvSpPr>
        <p:spPr>
          <a:xfrm rot="0">
            <a:off x="1435685" y="689216"/>
            <a:ext cx="6264061" cy="1228725"/>
          </a:xfrm>
          <a:prstGeom prst="rect">
            <a:avLst/>
          </a:prstGeom>
        </p:spPr>
        <p:txBody>
          <a:bodyPr anchor="t" rtlCol="false" tIns="0" lIns="0" bIns="0" rIns="0">
            <a:spAutoFit/>
          </a:bodyPr>
          <a:lstStyle/>
          <a:p>
            <a:pPr algn="l">
              <a:lnSpc>
                <a:spcPts val="9000"/>
              </a:lnSpc>
            </a:pPr>
            <a:r>
              <a:rPr lang="en-US" sz="7500">
                <a:solidFill>
                  <a:srgbClr val="FFFFFF"/>
                </a:solidFill>
                <a:latin typeface="Maharlika"/>
                <a:ea typeface="Maharlika"/>
                <a:cs typeface="Maharlika"/>
                <a:sym typeface="Maharlika"/>
              </a:rPr>
              <a:t>EMPLEADOS</a:t>
            </a:r>
          </a:p>
        </p:txBody>
      </p:sp>
      <p:sp>
        <p:nvSpPr>
          <p:cNvPr name="Freeform 5" id="5"/>
          <p:cNvSpPr/>
          <p:nvPr/>
        </p:nvSpPr>
        <p:spPr>
          <a:xfrm flipH="false" flipV="false" rot="0">
            <a:off x="369696" y="969890"/>
            <a:ext cx="860782" cy="753103"/>
          </a:xfrm>
          <a:custGeom>
            <a:avLst/>
            <a:gdLst/>
            <a:ahLst/>
            <a:cxnLst/>
            <a:rect r="r" b="b" t="t" l="l"/>
            <a:pathLst>
              <a:path h="753103" w="860782">
                <a:moveTo>
                  <a:pt x="0" y="0"/>
                </a:moveTo>
                <a:lnTo>
                  <a:pt x="860783" y="0"/>
                </a:lnTo>
                <a:lnTo>
                  <a:pt x="860783" y="753103"/>
                </a:lnTo>
                <a:lnTo>
                  <a:pt x="0" y="7531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7577638" y="969890"/>
            <a:ext cx="839857" cy="734795"/>
          </a:xfrm>
          <a:custGeom>
            <a:avLst/>
            <a:gdLst/>
            <a:ahLst/>
            <a:cxnLst/>
            <a:rect r="r" b="b" t="t" l="l"/>
            <a:pathLst>
              <a:path h="734795" w="839857">
                <a:moveTo>
                  <a:pt x="0" y="0"/>
                </a:moveTo>
                <a:lnTo>
                  <a:pt x="839857" y="0"/>
                </a:lnTo>
                <a:lnTo>
                  <a:pt x="839857" y="734795"/>
                </a:lnTo>
                <a:lnTo>
                  <a:pt x="0" y="7347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11241444" y="680062"/>
            <a:ext cx="5629771" cy="1228725"/>
          </a:xfrm>
          <a:prstGeom prst="rect">
            <a:avLst/>
          </a:prstGeom>
        </p:spPr>
        <p:txBody>
          <a:bodyPr anchor="t" rtlCol="false" tIns="0" lIns="0" bIns="0" rIns="0">
            <a:spAutoFit/>
          </a:bodyPr>
          <a:lstStyle/>
          <a:p>
            <a:pPr algn="l">
              <a:lnSpc>
                <a:spcPts val="9000"/>
              </a:lnSpc>
            </a:pPr>
            <a:r>
              <a:rPr lang="en-US" sz="7500">
                <a:solidFill>
                  <a:srgbClr val="FFFFFF"/>
                </a:solidFill>
                <a:latin typeface="Maharlika"/>
                <a:ea typeface="Maharlika"/>
                <a:cs typeface="Maharlika"/>
                <a:sym typeface="Maharlika"/>
              </a:rPr>
              <a:t>GENERAL</a:t>
            </a:r>
          </a:p>
        </p:txBody>
      </p:sp>
      <p:sp>
        <p:nvSpPr>
          <p:cNvPr name="Freeform 8" id="8"/>
          <p:cNvSpPr/>
          <p:nvPr/>
        </p:nvSpPr>
        <p:spPr>
          <a:xfrm flipH="false" flipV="false" rot="0">
            <a:off x="10175455" y="960736"/>
            <a:ext cx="860782" cy="753103"/>
          </a:xfrm>
          <a:custGeom>
            <a:avLst/>
            <a:gdLst/>
            <a:ahLst/>
            <a:cxnLst/>
            <a:rect r="r" b="b" t="t" l="l"/>
            <a:pathLst>
              <a:path h="753103" w="860782">
                <a:moveTo>
                  <a:pt x="0" y="0"/>
                </a:moveTo>
                <a:lnTo>
                  <a:pt x="860783" y="0"/>
                </a:lnTo>
                <a:lnTo>
                  <a:pt x="860783" y="753103"/>
                </a:lnTo>
                <a:lnTo>
                  <a:pt x="0" y="7531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15998577" y="993976"/>
            <a:ext cx="839857" cy="734795"/>
          </a:xfrm>
          <a:custGeom>
            <a:avLst/>
            <a:gdLst/>
            <a:ahLst/>
            <a:cxnLst/>
            <a:rect r="r" b="b" t="t" l="l"/>
            <a:pathLst>
              <a:path h="734795" w="839857">
                <a:moveTo>
                  <a:pt x="0" y="0"/>
                </a:moveTo>
                <a:lnTo>
                  <a:pt x="839857" y="0"/>
                </a:lnTo>
                <a:lnTo>
                  <a:pt x="839857" y="734795"/>
                </a:lnTo>
                <a:lnTo>
                  <a:pt x="0" y="7347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871654" y="2731434"/>
            <a:ext cx="6828091" cy="5446395"/>
          </a:xfrm>
          <a:prstGeom prst="rect">
            <a:avLst/>
          </a:prstGeom>
        </p:spPr>
        <p:txBody>
          <a:bodyPr anchor="t" rtlCol="false" tIns="0" lIns="0" bIns="0" rIns="0">
            <a:spAutoFit/>
          </a:bodyPr>
          <a:lstStyle/>
          <a:p>
            <a:pPr algn="l" marL="474726" indent="-237363" lvl="1">
              <a:lnSpc>
                <a:spcPts val="5040"/>
              </a:lnSpc>
              <a:buFont typeface="Arial"/>
              <a:buChar char="•"/>
            </a:pPr>
            <a:r>
              <a:rPr lang="en-US" sz="3500">
                <a:solidFill>
                  <a:srgbClr val="231F20"/>
                </a:solidFill>
                <a:latin typeface="League Spartan"/>
                <a:ea typeface="League Spartan"/>
                <a:cs typeface="League Spartan"/>
                <a:sym typeface="League Spartan"/>
              </a:rPr>
              <a:t>Jefe de Proyecto</a:t>
            </a:r>
          </a:p>
          <a:p>
            <a:pPr algn="l">
              <a:lnSpc>
                <a:spcPts val="5040"/>
              </a:lnSpc>
            </a:pPr>
          </a:p>
          <a:p>
            <a:pPr algn="l" marL="474726" indent="-237363" lvl="1">
              <a:lnSpc>
                <a:spcPts val="5040"/>
              </a:lnSpc>
              <a:buFont typeface="Arial"/>
              <a:buChar char="•"/>
            </a:pPr>
            <a:r>
              <a:rPr lang="en-US" sz="3500">
                <a:solidFill>
                  <a:srgbClr val="231F20"/>
                </a:solidFill>
                <a:latin typeface="League Spartan"/>
                <a:ea typeface="League Spartan"/>
                <a:cs typeface="League Spartan"/>
                <a:sym typeface="League Spartan"/>
              </a:rPr>
              <a:t>Documentador </a:t>
            </a:r>
          </a:p>
          <a:p>
            <a:pPr algn="l">
              <a:lnSpc>
                <a:spcPts val="4049"/>
              </a:lnSpc>
            </a:pPr>
          </a:p>
          <a:p>
            <a:pPr algn="l" marL="474726" indent="-237363" lvl="1">
              <a:lnSpc>
                <a:spcPts val="5040"/>
              </a:lnSpc>
              <a:buFont typeface="Arial"/>
              <a:buChar char="•"/>
            </a:pPr>
            <a:r>
              <a:rPr lang="en-US" sz="3500">
                <a:solidFill>
                  <a:srgbClr val="231F20"/>
                </a:solidFill>
                <a:latin typeface="League Spartan"/>
                <a:ea typeface="League Spartan"/>
                <a:cs typeface="League Spartan"/>
                <a:sym typeface="League Spartan"/>
              </a:rPr>
              <a:t>Programador          </a:t>
            </a:r>
          </a:p>
          <a:p>
            <a:pPr algn="l">
              <a:lnSpc>
                <a:spcPts val="4049"/>
              </a:lnSpc>
            </a:pPr>
          </a:p>
          <a:p>
            <a:pPr algn="l" marL="474726" indent="-237363" lvl="1">
              <a:lnSpc>
                <a:spcPts val="5040"/>
              </a:lnSpc>
              <a:buFont typeface="Arial"/>
              <a:buChar char="•"/>
            </a:pPr>
            <a:r>
              <a:rPr lang="en-US" sz="3500">
                <a:solidFill>
                  <a:srgbClr val="231F20"/>
                </a:solidFill>
                <a:latin typeface="League Spartan"/>
                <a:ea typeface="League Spartan"/>
                <a:cs typeface="League Spartan"/>
                <a:sym typeface="League Spartan"/>
              </a:rPr>
              <a:t>Ensamblador</a:t>
            </a:r>
          </a:p>
          <a:p>
            <a:pPr algn="l">
              <a:lnSpc>
                <a:spcPts val="5040"/>
              </a:lnSpc>
            </a:pPr>
          </a:p>
          <a:p>
            <a:pPr algn="l" marL="474726" indent="-237363" lvl="1">
              <a:lnSpc>
                <a:spcPts val="5040"/>
              </a:lnSpc>
              <a:buFont typeface="Arial"/>
              <a:buChar char="•"/>
            </a:pPr>
            <a:r>
              <a:rPr lang="en-US" sz="3500">
                <a:solidFill>
                  <a:srgbClr val="231F20"/>
                </a:solidFill>
                <a:latin typeface="League Spartan"/>
                <a:ea typeface="League Spartan"/>
                <a:cs typeface="League Spartan"/>
                <a:sym typeface="League Spartan"/>
              </a:rPr>
              <a:t>Diseñador</a:t>
            </a:r>
          </a:p>
        </p:txBody>
      </p:sp>
      <p:sp>
        <p:nvSpPr>
          <p:cNvPr name="TextBox 11" id="11"/>
          <p:cNvSpPr txBox="true"/>
          <p:nvPr/>
        </p:nvSpPr>
        <p:spPr>
          <a:xfrm rot="0">
            <a:off x="1230479" y="8530254"/>
            <a:ext cx="5629771" cy="600075"/>
          </a:xfrm>
          <a:prstGeom prst="rect">
            <a:avLst/>
          </a:prstGeom>
        </p:spPr>
        <p:txBody>
          <a:bodyPr anchor="t" rtlCol="false" tIns="0" lIns="0" bIns="0" rIns="0">
            <a:spAutoFit/>
          </a:bodyPr>
          <a:lstStyle/>
          <a:p>
            <a:pPr algn="ctr">
              <a:lnSpc>
                <a:spcPts val="4799"/>
              </a:lnSpc>
            </a:pPr>
            <a:r>
              <a:rPr lang="en-US" sz="3999">
                <a:solidFill>
                  <a:srgbClr val="231F20"/>
                </a:solidFill>
                <a:latin typeface="League Spartan"/>
                <a:ea typeface="League Spartan"/>
                <a:cs typeface="League Spartan"/>
                <a:sym typeface="League Spartan"/>
              </a:rPr>
              <a:t>Total: $8.995.000</a:t>
            </a:r>
          </a:p>
        </p:txBody>
      </p:sp>
      <p:sp>
        <p:nvSpPr>
          <p:cNvPr name="TextBox 12" id="12"/>
          <p:cNvSpPr txBox="true"/>
          <p:nvPr/>
        </p:nvSpPr>
        <p:spPr>
          <a:xfrm rot="0">
            <a:off x="10505648" y="8530254"/>
            <a:ext cx="5629771" cy="600075"/>
          </a:xfrm>
          <a:prstGeom prst="rect">
            <a:avLst/>
          </a:prstGeom>
        </p:spPr>
        <p:txBody>
          <a:bodyPr anchor="t" rtlCol="false" tIns="0" lIns="0" bIns="0" rIns="0">
            <a:spAutoFit/>
          </a:bodyPr>
          <a:lstStyle/>
          <a:p>
            <a:pPr algn="ctr">
              <a:lnSpc>
                <a:spcPts val="4799"/>
              </a:lnSpc>
            </a:pPr>
            <a:r>
              <a:rPr lang="en-US" sz="3999">
                <a:solidFill>
                  <a:srgbClr val="231F20"/>
                </a:solidFill>
                <a:latin typeface="League Spartan"/>
                <a:ea typeface="League Spartan"/>
                <a:cs typeface="League Spartan"/>
                <a:sym typeface="League Spartan"/>
              </a:rPr>
              <a:t>Total: 12.360.000</a:t>
            </a:r>
          </a:p>
        </p:txBody>
      </p:sp>
      <p:sp>
        <p:nvSpPr>
          <p:cNvPr name="TextBox 13" id="13"/>
          <p:cNvSpPr txBox="true"/>
          <p:nvPr/>
        </p:nvSpPr>
        <p:spPr>
          <a:xfrm rot="0">
            <a:off x="5698125" y="5197456"/>
            <a:ext cx="1606600" cy="561975"/>
          </a:xfrm>
          <a:prstGeom prst="rect">
            <a:avLst/>
          </a:prstGeom>
        </p:spPr>
        <p:txBody>
          <a:bodyPr anchor="t" rtlCol="false" tIns="0" lIns="0" bIns="0" rIns="0">
            <a:spAutoFit/>
          </a:bodyPr>
          <a:lstStyle/>
          <a:p>
            <a:pPr algn="ctr">
              <a:lnSpc>
                <a:spcPts val="4200"/>
              </a:lnSpc>
              <a:spcBef>
                <a:spcPct val="0"/>
              </a:spcBef>
            </a:pPr>
            <a:r>
              <a:rPr lang="en-US" sz="3500">
                <a:solidFill>
                  <a:srgbClr val="231F20"/>
                </a:solidFill>
                <a:latin typeface="Arimo"/>
                <a:ea typeface="Arimo"/>
                <a:cs typeface="Arimo"/>
                <a:sym typeface="Arimo"/>
              </a:rPr>
              <a:t>$70.000</a:t>
            </a:r>
          </a:p>
        </p:txBody>
      </p:sp>
      <p:sp>
        <p:nvSpPr>
          <p:cNvPr name="TextBox 14" id="14"/>
          <p:cNvSpPr txBox="true"/>
          <p:nvPr/>
        </p:nvSpPr>
        <p:spPr>
          <a:xfrm rot="0">
            <a:off x="5698125" y="3988257"/>
            <a:ext cx="1606600" cy="561975"/>
          </a:xfrm>
          <a:prstGeom prst="rect">
            <a:avLst/>
          </a:prstGeom>
        </p:spPr>
        <p:txBody>
          <a:bodyPr anchor="t" rtlCol="false" tIns="0" lIns="0" bIns="0" rIns="0">
            <a:spAutoFit/>
          </a:bodyPr>
          <a:lstStyle/>
          <a:p>
            <a:pPr algn="ctr">
              <a:lnSpc>
                <a:spcPts val="4200"/>
              </a:lnSpc>
              <a:spcBef>
                <a:spcPct val="0"/>
              </a:spcBef>
            </a:pPr>
            <a:r>
              <a:rPr lang="en-US" sz="3500">
                <a:solidFill>
                  <a:srgbClr val="231F20"/>
                </a:solidFill>
                <a:latin typeface="Arimo"/>
                <a:ea typeface="Arimo"/>
                <a:cs typeface="Arimo"/>
                <a:sym typeface="Arimo"/>
              </a:rPr>
              <a:t>$45.000</a:t>
            </a:r>
          </a:p>
        </p:txBody>
      </p:sp>
      <p:sp>
        <p:nvSpPr>
          <p:cNvPr name="TextBox 15" id="15"/>
          <p:cNvSpPr txBox="true"/>
          <p:nvPr/>
        </p:nvSpPr>
        <p:spPr>
          <a:xfrm rot="0">
            <a:off x="5565422" y="2779059"/>
            <a:ext cx="1853803" cy="561975"/>
          </a:xfrm>
          <a:prstGeom prst="rect">
            <a:avLst/>
          </a:prstGeom>
        </p:spPr>
        <p:txBody>
          <a:bodyPr anchor="t" rtlCol="false" tIns="0" lIns="0" bIns="0" rIns="0">
            <a:spAutoFit/>
          </a:bodyPr>
          <a:lstStyle/>
          <a:p>
            <a:pPr algn="ctr">
              <a:lnSpc>
                <a:spcPts val="4200"/>
              </a:lnSpc>
              <a:spcBef>
                <a:spcPct val="0"/>
              </a:spcBef>
            </a:pPr>
            <a:r>
              <a:rPr lang="en-US" sz="3500">
                <a:solidFill>
                  <a:srgbClr val="231F20"/>
                </a:solidFill>
                <a:latin typeface="Arimo"/>
                <a:ea typeface="Arimo"/>
                <a:cs typeface="Arimo"/>
                <a:sym typeface="Arimo"/>
              </a:rPr>
              <a:t>$100.000</a:t>
            </a:r>
          </a:p>
        </p:txBody>
      </p:sp>
      <p:sp>
        <p:nvSpPr>
          <p:cNvPr name="TextBox 16" id="16"/>
          <p:cNvSpPr txBox="true"/>
          <p:nvPr/>
        </p:nvSpPr>
        <p:spPr>
          <a:xfrm rot="0">
            <a:off x="5698125" y="6407131"/>
            <a:ext cx="1606600" cy="561975"/>
          </a:xfrm>
          <a:prstGeom prst="rect">
            <a:avLst/>
          </a:prstGeom>
        </p:spPr>
        <p:txBody>
          <a:bodyPr anchor="t" rtlCol="false" tIns="0" lIns="0" bIns="0" rIns="0">
            <a:spAutoFit/>
          </a:bodyPr>
          <a:lstStyle/>
          <a:p>
            <a:pPr algn="ctr">
              <a:lnSpc>
                <a:spcPts val="4200"/>
              </a:lnSpc>
              <a:spcBef>
                <a:spcPct val="0"/>
              </a:spcBef>
            </a:pPr>
            <a:r>
              <a:rPr lang="en-US" sz="3500">
                <a:solidFill>
                  <a:srgbClr val="231F20"/>
                </a:solidFill>
                <a:latin typeface="Arimo"/>
                <a:ea typeface="Arimo"/>
                <a:cs typeface="Arimo"/>
                <a:sym typeface="Arimo"/>
              </a:rPr>
              <a:t>$45.000</a:t>
            </a:r>
          </a:p>
        </p:txBody>
      </p:sp>
      <p:sp>
        <p:nvSpPr>
          <p:cNvPr name="TextBox 17" id="17"/>
          <p:cNvSpPr txBox="true"/>
          <p:nvPr/>
        </p:nvSpPr>
        <p:spPr>
          <a:xfrm rot="0">
            <a:off x="5689023" y="7615854"/>
            <a:ext cx="1606600" cy="561975"/>
          </a:xfrm>
          <a:prstGeom prst="rect">
            <a:avLst/>
          </a:prstGeom>
        </p:spPr>
        <p:txBody>
          <a:bodyPr anchor="t" rtlCol="false" tIns="0" lIns="0" bIns="0" rIns="0">
            <a:spAutoFit/>
          </a:bodyPr>
          <a:lstStyle/>
          <a:p>
            <a:pPr algn="ctr">
              <a:lnSpc>
                <a:spcPts val="4200"/>
              </a:lnSpc>
              <a:spcBef>
                <a:spcPct val="0"/>
              </a:spcBef>
            </a:pPr>
            <a:r>
              <a:rPr lang="en-US" sz="3500">
                <a:solidFill>
                  <a:srgbClr val="231F20"/>
                </a:solidFill>
                <a:latin typeface="Arimo"/>
                <a:ea typeface="Arimo"/>
                <a:cs typeface="Arimo"/>
                <a:sym typeface="Arimo"/>
              </a:rPr>
              <a:t>$55.000</a:t>
            </a:r>
          </a:p>
        </p:txBody>
      </p:sp>
      <p:sp>
        <p:nvSpPr>
          <p:cNvPr name="TextBox 18" id="18"/>
          <p:cNvSpPr txBox="true"/>
          <p:nvPr/>
        </p:nvSpPr>
        <p:spPr>
          <a:xfrm rot="0">
            <a:off x="10043123" y="2731434"/>
            <a:ext cx="6828091" cy="3027045"/>
          </a:xfrm>
          <a:prstGeom prst="rect">
            <a:avLst/>
          </a:prstGeom>
        </p:spPr>
        <p:txBody>
          <a:bodyPr anchor="t" rtlCol="false" tIns="0" lIns="0" bIns="0" rIns="0">
            <a:spAutoFit/>
          </a:bodyPr>
          <a:lstStyle/>
          <a:p>
            <a:pPr algn="just" marL="474726" indent="-237363" lvl="1">
              <a:lnSpc>
                <a:spcPts val="5040"/>
              </a:lnSpc>
              <a:buFont typeface="Arial"/>
              <a:buChar char="•"/>
            </a:pPr>
            <a:r>
              <a:rPr lang="en-US" sz="3500">
                <a:solidFill>
                  <a:srgbClr val="231F20"/>
                </a:solidFill>
                <a:latin typeface="League Spartan"/>
                <a:ea typeface="League Spartan"/>
                <a:cs typeface="League Spartan"/>
                <a:sym typeface="League Spartan"/>
              </a:rPr>
              <a:t>Total del Software</a:t>
            </a:r>
          </a:p>
          <a:p>
            <a:pPr algn="just">
              <a:lnSpc>
                <a:spcPts val="5040"/>
              </a:lnSpc>
            </a:pPr>
          </a:p>
          <a:p>
            <a:pPr algn="just" marL="474726" indent="-237363" lvl="1">
              <a:lnSpc>
                <a:spcPts val="5040"/>
              </a:lnSpc>
              <a:buFont typeface="Arial"/>
              <a:buChar char="•"/>
            </a:pPr>
            <a:r>
              <a:rPr lang="en-US" sz="3500">
                <a:solidFill>
                  <a:srgbClr val="231F20"/>
                </a:solidFill>
                <a:latin typeface="League Spartan"/>
                <a:ea typeface="League Spartan"/>
                <a:cs typeface="League Spartan"/>
                <a:sym typeface="League Spartan"/>
              </a:rPr>
              <a:t>Total de Empleados </a:t>
            </a:r>
          </a:p>
          <a:p>
            <a:pPr algn="just">
              <a:lnSpc>
                <a:spcPts val="4049"/>
              </a:lnSpc>
            </a:pPr>
          </a:p>
          <a:p>
            <a:pPr algn="just" marL="474726" indent="-237363" lvl="1">
              <a:lnSpc>
                <a:spcPts val="5040"/>
              </a:lnSpc>
              <a:buFont typeface="Arial"/>
              <a:buChar char="•"/>
            </a:pPr>
            <a:r>
              <a:rPr lang="en-US" sz="3500">
                <a:solidFill>
                  <a:srgbClr val="231F20"/>
                </a:solidFill>
                <a:latin typeface="League Spartan"/>
                <a:ea typeface="League Spartan"/>
                <a:cs typeface="League Spartan"/>
                <a:sym typeface="League Spartan"/>
              </a:rPr>
              <a:t>Total de Hardware</a:t>
            </a:r>
          </a:p>
        </p:txBody>
      </p:sp>
      <p:sp>
        <p:nvSpPr>
          <p:cNvPr name="Freeform 19" id="19"/>
          <p:cNvSpPr/>
          <p:nvPr/>
        </p:nvSpPr>
        <p:spPr>
          <a:xfrm flipH="false" flipV="false" rot="0">
            <a:off x="16978880" y="8864380"/>
            <a:ext cx="908669" cy="984809"/>
          </a:xfrm>
          <a:custGeom>
            <a:avLst/>
            <a:gdLst/>
            <a:ahLst/>
            <a:cxnLst/>
            <a:rect r="r" b="b" t="t" l="l"/>
            <a:pathLst>
              <a:path h="984809" w="908669">
                <a:moveTo>
                  <a:pt x="0" y="0"/>
                </a:moveTo>
                <a:lnTo>
                  <a:pt x="908669" y="0"/>
                </a:lnTo>
                <a:lnTo>
                  <a:pt x="908669" y="984808"/>
                </a:lnTo>
                <a:lnTo>
                  <a:pt x="0" y="98480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0" id="20"/>
          <p:cNvSpPr txBox="true"/>
          <p:nvPr/>
        </p:nvSpPr>
        <p:spPr>
          <a:xfrm rot="0">
            <a:off x="17146418" y="9620588"/>
            <a:ext cx="874189" cy="438150"/>
          </a:xfrm>
          <a:prstGeom prst="rect">
            <a:avLst/>
          </a:prstGeom>
        </p:spPr>
        <p:txBody>
          <a:bodyPr anchor="t" rtlCol="false" tIns="0" lIns="0" bIns="0" rIns="0">
            <a:spAutoFit/>
          </a:bodyPr>
          <a:lstStyle/>
          <a:p>
            <a:pPr algn="r">
              <a:lnSpc>
                <a:spcPts val="3374"/>
              </a:lnSpc>
            </a:pPr>
            <a:r>
              <a:rPr lang="en-US" sz="2811">
                <a:solidFill>
                  <a:srgbClr val="231F20"/>
                </a:solidFill>
                <a:latin typeface="Arimo"/>
                <a:ea typeface="Arimo"/>
                <a:cs typeface="Arimo"/>
                <a:sym typeface="Arimo"/>
              </a:rPr>
              <a:t>13</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4429" cy="2499824"/>
            <a:chOff x="0" y="0"/>
            <a:chExt cx="24379238" cy="3333099"/>
          </a:xfrm>
        </p:grpSpPr>
        <p:sp>
          <p:nvSpPr>
            <p:cNvPr name="Freeform 3" id="3"/>
            <p:cNvSpPr/>
            <p:nvPr/>
          </p:nvSpPr>
          <p:spPr>
            <a:xfrm flipH="false" flipV="false" rot="0">
              <a:off x="0" y="0"/>
              <a:ext cx="24379301" cy="3333115"/>
            </a:xfrm>
            <a:custGeom>
              <a:avLst/>
              <a:gdLst/>
              <a:ahLst/>
              <a:cxnLst/>
              <a:rect r="r" b="b" t="t" l="l"/>
              <a:pathLst>
                <a:path h="3333115" w="24379301">
                  <a:moveTo>
                    <a:pt x="0" y="3333115"/>
                  </a:moveTo>
                  <a:lnTo>
                    <a:pt x="24379301" y="3333115"/>
                  </a:lnTo>
                  <a:lnTo>
                    <a:pt x="24379301" y="0"/>
                  </a:lnTo>
                  <a:lnTo>
                    <a:pt x="0" y="0"/>
                  </a:lnTo>
                  <a:lnTo>
                    <a:pt x="0" y="3333115"/>
                  </a:lnTo>
                </a:path>
              </a:pathLst>
            </a:custGeom>
            <a:solidFill>
              <a:srgbClr val="94D0EB"/>
            </a:solidFill>
          </p:spPr>
        </p:sp>
      </p:grpSp>
      <p:sp>
        <p:nvSpPr>
          <p:cNvPr name="TextBox 4" id="4"/>
          <p:cNvSpPr txBox="true"/>
          <p:nvPr/>
        </p:nvSpPr>
        <p:spPr>
          <a:xfrm rot="0">
            <a:off x="3470842" y="196254"/>
            <a:ext cx="11053891" cy="2524125"/>
          </a:xfrm>
          <a:prstGeom prst="rect">
            <a:avLst/>
          </a:prstGeom>
        </p:spPr>
        <p:txBody>
          <a:bodyPr anchor="t" rtlCol="false" tIns="0" lIns="0" bIns="0" rIns="0">
            <a:spAutoFit/>
          </a:bodyPr>
          <a:lstStyle/>
          <a:p>
            <a:pPr algn="ctr">
              <a:lnSpc>
                <a:spcPts val="9615"/>
              </a:lnSpc>
            </a:pPr>
            <a:r>
              <a:rPr lang="en-US" sz="8012">
                <a:solidFill>
                  <a:srgbClr val="FFFFFF"/>
                </a:solidFill>
                <a:latin typeface="Maharlika"/>
                <a:ea typeface="Maharlika"/>
                <a:cs typeface="Maharlika"/>
                <a:sym typeface="Maharlika"/>
              </a:rPr>
              <a:t>AVANCE DEL ROBOT</a:t>
            </a:r>
          </a:p>
        </p:txBody>
      </p:sp>
      <p:sp>
        <p:nvSpPr>
          <p:cNvPr name="Freeform 5" id="5"/>
          <p:cNvSpPr/>
          <p:nvPr/>
        </p:nvSpPr>
        <p:spPr>
          <a:xfrm flipH="false" flipV="false" rot="0">
            <a:off x="4187234" y="746447"/>
            <a:ext cx="467412" cy="1006931"/>
          </a:xfrm>
          <a:custGeom>
            <a:avLst/>
            <a:gdLst/>
            <a:ahLst/>
            <a:cxnLst/>
            <a:rect r="r" b="b" t="t" l="l"/>
            <a:pathLst>
              <a:path h="1006931" w="467412">
                <a:moveTo>
                  <a:pt x="0" y="0"/>
                </a:moveTo>
                <a:lnTo>
                  <a:pt x="467412" y="0"/>
                </a:lnTo>
                <a:lnTo>
                  <a:pt x="467412" y="1006931"/>
                </a:lnTo>
                <a:lnTo>
                  <a:pt x="0" y="10069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057322" y="746447"/>
            <a:ext cx="467412" cy="1006931"/>
          </a:xfrm>
          <a:custGeom>
            <a:avLst/>
            <a:gdLst/>
            <a:ahLst/>
            <a:cxnLst/>
            <a:rect r="r" b="b" t="t" l="l"/>
            <a:pathLst>
              <a:path h="1006931" w="467412">
                <a:moveTo>
                  <a:pt x="0" y="0"/>
                </a:moveTo>
                <a:lnTo>
                  <a:pt x="467412" y="0"/>
                </a:lnTo>
                <a:lnTo>
                  <a:pt x="467412" y="1006931"/>
                </a:lnTo>
                <a:lnTo>
                  <a:pt x="0" y="10069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7" id="7"/>
          <p:cNvSpPr/>
          <p:nvPr/>
        </p:nvSpPr>
        <p:spPr>
          <a:xfrm>
            <a:off x="8140797" y="6350266"/>
            <a:ext cx="2284015" cy="0"/>
          </a:xfrm>
          <a:prstGeom prst="line">
            <a:avLst/>
          </a:prstGeom>
          <a:ln cap="flat" w="142875">
            <a:solidFill>
              <a:srgbClr val="009FE3"/>
            </a:solidFill>
            <a:prstDash val="solid"/>
            <a:headEnd type="diamond" len="lg" w="lg"/>
            <a:tailEnd type="triangle" len="med" w="lg"/>
          </a:ln>
        </p:spPr>
      </p:sp>
      <p:sp>
        <p:nvSpPr>
          <p:cNvPr name="Freeform 8" id="8"/>
          <p:cNvSpPr/>
          <p:nvPr/>
        </p:nvSpPr>
        <p:spPr>
          <a:xfrm flipH="false" flipV="false" rot="0">
            <a:off x="10920502" y="3179669"/>
            <a:ext cx="3913022" cy="4620287"/>
          </a:xfrm>
          <a:custGeom>
            <a:avLst/>
            <a:gdLst/>
            <a:ahLst/>
            <a:cxnLst/>
            <a:rect r="r" b="b" t="t" l="l"/>
            <a:pathLst>
              <a:path h="4620287" w="3913022">
                <a:moveTo>
                  <a:pt x="0" y="0"/>
                </a:moveTo>
                <a:lnTo>
                  <a:pt x="3913022" y="0"/>
                </a:lnTo>
                <a:lnTo>
                  <a:pt x="3913022" y="4620286"/>
                </a:lnTo>
                <a:lnTo>
                  <a:pt x="0" y="4620286"/>
                </a:lnTo>
                <a:lnTo>
                  <a:pt x="0" y="0"/>
                </a:lnTo>
                <a:close/>
              </a:path>
            </a:pathLst>
          </a:custGeom>
          <a:blipFill>
            <a:blip r:embed="rId4"/>
            <a:stretch>
              <a:fillRect l="-9037" t="0" r="-9037" b="0"/>
            </a:stretch>
          </a:blipFill>
        </p:spPr>
      </p:sp>
      <p:sp>
        <p:nvSpPr>
          <p:cNvPr name="TextBox 9" id="9"/>
          <p:cNvSpPr txBox="true"/>
          <p:nvPr/>
        </p:nvSpPr>
        <p:spPr>
          <a:xfrm rot="0">
            <a:off x="12301171" y="8669149"/>
            <a:ext cx="5629771" cy="600075"/>
          </a:xfrm>
          <a:prstGeom prst="rect">
            <a:avLst/>
          </a:prstGeom>
        </p:spPr>
        <p:txBody>
          <a:bodyPr anchor="t" rtlCol="false" tIns="0" lIns="0" bIns="0" rIns="0">
            <a:spAutoFit/>
          </a:bodyPr>
          <a:lstStyle/>
          <a:p>
            <a:pPr algn="ctr">
              <a:lnSpc>
                <a:spcPts val="4799"/>
              </a:lnSpc>
            </a:pPr>
            <a:r>
              <a:rPr lang="en-US" sz="3999">
                <a:solidFill>
                  <a:srgbClr val="231F20"/>
                </a:solidFill>
                <a:latin typeface="League Spartan"/>
                <a:ea typeface="League Spartan"/>
                <a:cs typeface="League Spartan"/>
                <a:sym typeface="League Spartan"/>
              </a:rPr>
              <a:t>Terre 2.0</a:t>
            </a:r>
          </a:p>
        </p:txBody>
      </p:sp>
      <p:sp>
        <p:nvSpPr>
          <p:cNvPr name="Freeform 10" id="10"/>
          <p:cNvSpPr/>
          <p:nvPr/>
        </p:nvSpPr>
        <p:spPr>
          <a:xfrm flipH="false" flipV="false" rot="0">
            <a:off x="16978880" y="8864380"/>
            <a:ext cx="908669" cy="984809"/>
          </a:xfrm>
          <a:custGeom>
            <a:avLst/>
            <a:gdLst/>
            <a:ahLst/>
            <a:cxnLst/>
            <a:rect r="r" b="b" t="t" l="l"/>
            <a:pathLst>
              <a:path h="984809" w="908669">
                <a:moveTo>
                  <a:pt x="0" y="0"/>
                </a:moveTo>
                <a:lnTo>
                  <a:pt x="908669" y="0"/>
                </a:lnTo>
                <a:lnTo>
                  <a:pt x="908669" y="984808"/>
                </a:lnTo>
                <a:lnTo>
                  <a:pt x="0" y="9848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5137814" y="3179669"/>
            <a:ext cx="2388847" cy="4620287"/>
          </a:xfrm>
          <a:custGeom>
            <a:avLst/>
            <a:gdLst/>
            <a:ahLst/>
            <a:cxnLst/>
            <a:rect r="r" b="b" t="t" l="l"/>
            <a:pathLst>
              <a:path h="4620287" w="2388847">
                <a:moveTo>
                  <a:pt x="0" y="0"/>
                </a:moveTo>
                <a:lnTo>
                  <a:pt x="2388847" y="0"/>
                </a:lnTo>
                <a:lnTo>
                  <a:pt x="2388847" y="4620286"/>
                </a:lnTo>
                <a:lnTo>
                  <a:pt x="0" y="4620286"/>
                </a:lnTo>
                <a:lnTo>
                  <a:pt x="0" y="0"/>
                </a:lnTo>
                <a:close/>
              </a:path>
            </a:pathLst>
          </a:custGeom>
          <a:blipFill>
            <a:blip r:embed="rId7"/>
            <a:stretch>
              <a:fillRect l="-217186" t="-60425" r="0" b="-58236"/>
            </a:stretch>
          </a:blipFill>
        </p:spPr>
      </p:sp>
      <p:sp>
        <p:nvSpPr>
          <p:cNvPr name="Freeform 12" id="12"/>
          <p:cNvSpPr/>
          <p:nvPr/>
        </p:nvSpPr>
        <p:spPr>
          <a:xfrm flipH="false" flipV="false" rot="0">
            <a:off x="353487" y="3179669"/>
            <a:ext cx="4784327" cy="4620287"/>
          </a:xfrm>
          <a:custGeom>
            <a:avLst/>
            <a:gdLst/>
            <a:ahLst/>
            <a:cxnLst/>
            <a:rect r="r" b="b" t="t" l="l"/>
            <a:pathLst>
              <a:path h="4620287" w="4784327">
                <a:moveTo>
                  <a:pt x="0" y="0"/>
                </a:moveTo>
                <a:lnTo>
                  <a:pt x="4784327" y="0"/>
                </a:lnTo>
                <a:lnTo>
                  <a:pt x="4784327" y="4620286"/>
                </a:lnTo>
                <a:lnTo>
                  <a:pt x="0" y="4620286"/>
                </a:lnTo>
                <a:lnTo>
                  <a:pt x="0" y="0"/>
                </a:lnTo>
                <a:close/>
              </a:path>
            </a:pathLst>
          </a:custGeom>
          <a:blipFill>
            <a:blip r:embed="rId8"/>
            <a:stretch>
              <a:fillRect l="0" t="-20602" r="-20878" b="-46291"/>
            </a:stretch>
          </a:blipFill>
        </p:spPr>
      </p:sp>
      <p:sp>
        <p:nvSpPr>
          <p:cNvPr name="Freeform 13" id="13"/>
          <p:cNvSpPr/>
          <p:nvPr/>
        </p:nvSpPr>
        <p:spPr>
          <a:xfrm flipH="false" flipV="false" rot="0">
            <a:off x="14833524" y="3179669"/>
            <a:ext cx="3313453" cy="4620287"/>
          </a:xfrm>
          <a:custGeom>
            <a:avLst/>
            <a:gdLst/>
            <a:ahLst/>
            <a:cxnLst/>
            <a:rect r="r" b="b" t="t" l="l"/>
            <a:pathLst>
              <a:path h="4620287" w="3313453">
                <a:moveTo>
                  <a:pt x="0" y="0"/>
                </a:moveTo>
                <a:lnTo>
                  <a:pt x="3313453" y="0"/>
                </a:lnTo>
                <a:lnTo>
                  <a:pt x="3313453" y="4620286"/>
                </a:lnTo>
                <a:lnTo>
                  <a:pt x="0" y="4620286"/>
                </a:lnTo>
                <a:lnTo>
                  <a:pt x="0" y="0"/>
                </a:lnTo>
                <a:close/>
              </a:path>
            </a:pathLst>
          </a:custGeom>
          <a:blipFill>
            <a:blip r:embed="rId9"/>
            <a:stretch>
              <a:fillRect l="-2290" t="0" r="-2290" b="0"/>
            </a:stretch>
          </a:blipFill>
        </p:spPr>
      </p:sp>
      <p:sp>
        <p:nvSpPr>
          <p:cNvPr name="TextBox 14" id="14"/>
          <p:cNvSpPr txBox="true"/>
          <p:nvPr/>
        </p:nvSpPr>
        <p:spPr>
          <a:xfrm rot="0">
            <a:off x="353487" y="8794131"/>
            <a:ext cx="5629771" cy="600075"/>
          </a:xfrm>
          <a:prstGeom prst="rect">
            <a:avLst/>
          </a:prstGeom>
        </p:spPr>
        <p:txBody>
          <a:bodyPr anchor="t" rtlCol="false" tIns="0" lIns="0" bIns="0" rIns="0">
            <a:spAutoFit/>
          </a:bodyPr>
          <a:lstStyle/>
          <a:p>
            <a:pPr algn="ctr">
              <a:lnSpc>
                <a:spcPts val="4799"/>
              </a:lnSpc>
            </a:pPr>
            <a:r>
              <a:rPr lang="en-US" sz="3999">
                <a:solidFill>
                  <a:srgbClr val="231F20"/>
                </a:solidFill>
                <a:latin typeface="League Spartan"/>
                <a:ea typeface="League Spartan"/>
                <a:cs typeface="League Spartan"/>
                <a:sym typeface="League Spartan"/>
              </a:rPr>
              <a:t>Terre 1.0</a:t>
            </a:r>
          </a:p>
        </p:txBody>
      </p:sp>
      <p:sp>
        <p:nvSpPr>
          <p:cNvPr name="TextBox 15" id="15"/>
          <p:cNvSpPr txBox="true"/>
          <p:nvPr/>
        </p:nvSpPr>
        <p:spPr>
          <a:xfrm rot="0">
            <a:off x="17187847" y="9620588"/>
            <a:ext cx="874189" cy="438150"/>
          </a:xfrm>
          <a:prstGeom prst="rect">
            <a:avLst/>
          </a:prstGeom>
        </p:spPr>
        <p:txBody>
          <a:bodyPr anchor="t" rtlCol="false" tIns="0" lIns="0" bIns="0" rIns="0">
            <a:spAutoFit/>
          </a:bodyPr>
          <a:lstStyle/>
          <a:p>
            <a:pPr algn="r">
              <a:lnSpc>
                <a:spcPts val="3374"/>
              </a:lnSpc>
            </a:pPr>
            <a:r>
              <a:rPr lang="en-US" sz="2811">
                <a:solidFill>
                  <a:srgbClr val="231F20"/>
                </a:solidFill>
                <a:latin typeface="Arimo"/>
                <a:ea typeface="Arimo"/>
                <a:cs typeface="Arimo"/>
                <a:sym typeface="Arimo"/>
              </a:rPr>
              <a:t>14</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4429" cy="2499824"/>
            <a:chOff x="0" y="0"/>
            <a:chExt cx="24379238" cy="3333099"/>
          </a:xfrm>
        </p:grpSpPr>
        <p:sp>
          <p:nvSpPr>
            <p:cNvPr name="Freeform 3" id="3"/>
            <p:cNvSpPr/>
            <p:nvPr/>
          </p:nvSpPr>
          <p:spPr>
            <a:xfrm flipH="false" flipV="false" rot="0">
              <a:off x="0" y="0"/>
              <a:ext cx="24379301" cy="3333115"/>
            </a:xfrm>
            <a:custGeom>
              <a:avLst/>
              <a:gdLst/>
              <a:ahLst/>
              <a:cxnLst/>
              <a:rect r="r" b="b" t="t" l="l"/>
              <a:pathLst>
                <a:path h="3333115" w="24379301">
                  <a:moveTo>
                    <a:pt x="0" y="3333115"/>
                  </a:moveTo>
                  <a:lnTo>
                    <a:pt x="24379301" y="3333115"/>
                  </a:lnTo>
                  <a:lnTo>
                    <a:pt x="24379301" y="0"/>
                  </a:lnTo>
                  <a:lnTo>
                    <a:pt x="0" y="0"/>
                  </a:lnTo>
                  <a:lnTo>
                    <a:pt x="0" y="3333115"/>
                  </a:lnTo>
                </a:path>
              </a:pathLst>
            </a:custGeom>
            <a:solidFill>
              <a:srgbClr val="FA6589"/>
            </a:solidFill>
          </p:spPr>
        </p:sp>
      </p:grpSp>
      <p:sp>
        <p:nvSpPr>
          <p:cNvPr name="Freeform 4" id="4"/>
          <p:cNvSpPr/>
          <p:nvPr/>
        </p:nvSpPr>
        <p:spPr>
          <a:xfrm flipH="false" flipV="false" rot="0">
            <a:off x="10362023" y="2641443"/>
            <a:ext cx="6616857" cy="6616857"/>
          </a:xfrm>
          <a:custGeom>
            <a:avLst/>
            <a:gdLst/>
            <a:ahLst/>
            <a:cxnLst/>
            <a:rect r="r" b="b" t="t" l="l"/>
            <a:pathLst>
              <a:path h="6616857" w="6616857">
                <a:moveTo>
                  <a:pt x="0" y="0"/>
                </a:moveTo>
                <a:lnTo>
                  <a:pt x="6616857" y="0"/>
                </a:lnTo>
                <a:lnTo>
                  <a:pt x="6616857" y="6616857"/>
                </a:lnTo>
                <a:lnTo>
                  <a:pt x="0" y="6616857"/>
                </a:lnTo>
                <a:lnTo>
                  <a:pt x="0" y="0"/>
                </a:lnTo>
                <a:close/>
              </a:path>
            </a:pathLst>
          </a:custGeom>
          <a:blipFill>
            <a:blip r:embed="rId2"/>
            <a:stretch>
              <a:fillRect l="0" t="0" r="0" b="0"/>
            </a:stretch>
          </a:blipFill>
        </p:spPr>
      </p:sp>
      <p:sp>
        <p:nvSpPr>
          <p:cNvPr name="TextBox 5" id="5"/>
          <p:cNvSpPr txBox="true"/>
          <p:nvPr/>
        </p:nvSpPr>
        <p:spPr>
          <a:xfrm rot="0">
            <a:off x="2450607" y="637999"/>
            <a:ext cx="9939581" cy="1552575"/>
          </a:xfrm>
          <a:prstGeom prst="rect">
            <a:avLst/>
          </a:prstGeom>
        </p:spPr>
        <p:txBody>
          <a:bodyPr anchor="t" rtlCol="false" tIns="0" lIns="0" bIns="0" rIns="0">
            <a:spAutoFit/>
          </a:bodyPr>
          <a:lstStyle/>
          <a:p>
            <a:pPr algn="l">
              <a:lnSpc>
                <a:spcPts val="11400"/>
              </a:lnSpc>
            </a:pPr>
            <a:r>
              <a:rPr lang="en-US" sz="9500">
                <a:solidFill>
                  <a:srgbClr val="FFFFFF"/>
                </a:solidFill>
                <a:latin typeface="Maharlika"/>
                <a:ea typeface="Maharlika"/>
                <a:cs typeface="Maharlika"/>
                <a:sym typeface="Maharlika"/>
              </a:rPr>
              <a:t>CONCLUSIÓN</a:t>
            </a:r>
          </a:p>
        </p:txBody>
      </p:sp>
      <p:sp>
        <p:nvSpPr>
          <p:cNvPr name="TextBox 6" id="6"/>
          <p:cNvSpPr txBox="true"/>
          <p:nvPr/>
        </p:nvSpPr>
        <p:spPr>
          <a:xfrm rot="0">
            <a:off x="119159" y="2921931"/>
            <a:ext cx="9775957" cy="4158993"/>
          </a:xfrm>
          <a:prstGeom prst="rect">
            <a:avLst/>
          </a:prstGeom>
        </p:spPr>
        <p:txBody>
          <a:bodyPr anchor="t" rtlCol="false" tIns="0" lIns="0" bIns="0" rIns="0">
            <a:spAutoFit/>
          </a:bodyPr>
          <a:lstStyle/>
          <a:p>
            <a:pPr algn="l">
              <a:lnSpc>
                <a:spcPts val="3712"/>
              </a:lnSpc>
              <a:spcBef>
                <a:spcPct val="0"/>
              </a:spcBef>
            </a:pPr>
            <a:r>
              <a:rPr lang="en-US" sz="3093">
                <a:solidFill>
                  <a:srgbClr val="000000"/>
                </a:solidFill>
                <a:latin typeface="League Spartan"/>
                <a:ea typeface="League Spartan"/>
                <a:cs typeface="League Spartan"/>
                <a:sym typeface="League Spartan"/>
              </a:rPr>
              <a:t>Al principio del proyecto, hubo dificultades para unir las ideas del equipo y utilizar el set de Lego Mindstorms EV3 de manera adecuada para construir un robot de calidad óptima. Una vez terminada la etapa inicial del proyecto, el equipo está preparado para llevar a cabo la siguiente fase, que es la ejecución del mismo, habiendo adquirido los conocimientos necesarios para su desarrollo.</a:t>
            </a:r>
          </a:p>
        </p:txBody>
      </p:sp>
      <p:sp>
        <p:nvSpPr>
          <p:cNvPr name="Freeform 7" id="7"/>
          <p:cNvSpPr/>
          <p:nvPr/>
        </p:nvSpPr>
        <p:spPr>
          <a:xfrm flipH="false" flipV="false" rot="0">
            <a:off x="16978880" y="8864380"/>
            <a:ext cx="908669" cy="984809"/>
          </a:xfrm>
          <a:custGeom>
            <a:avLst/>
            <a:gdLst/>
            <a:ahLst/>
            <a:cxnLst/>
            <a:rect r="r" b="b" t="t" l="l"/>
            <a:pathLst>
              <a:path h="984809" w="908669">
                <a:moveTo>
                  <a:pt x="0" y="0"/>
                </a:moveTo>
                <a:lnTo>
                  <a:pt x="908669" y="0"/>
                </a:lnTo>
                <a:lnTo>
                  <a:pt x="908669" y="984808"/>
                </a:lnTo>
                <a:lnTo>
                  <a:pt x="0" y="98480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17259300" y="9620588"/>
            <a:ext cx="874189" cy="438150"/>
          </a:xfrm>
          <a:prstGeom prst="rect">
            <a:avLst/>
          </a:prstGeom>
        </p:spPr>
        <p:txBody>
          <a:bodyPr anchor="t" rtlCol="false" tIns="0" lIns="0" bIns="0" rIns="0">
            <a:spAutoFit/>
          </a:bodyPr>
          <a:lstStyle/>
          <a:p>
            <a:pPr algn="r">
              <a:lnSpc>
                <a:spcPts val="3374"/>
              </a:lnSpc>
            </a:pPr>
            <a:r>
              <a:rPr lang="en-US" sz="2811">
                <a:solidFill>
                  <a:srgbClr val="231F20"/>
                </a:solidFill>
                <a:latin typeface="Arimo"/>
                <a:ea typeface="Arimo"/>
                <a:cs typeface="Arimo"/>
                <a:sym typeface="Arimo"/>
              </a:rPr>
              <a:t>15</a:t>
            </a:r>
          </a:p>
        </p:txBody>
      </p:sp>
      <p:sp>
        <p:nvSpPr>
          <p:cNvPr name="Freeform 9" id="9"/>
          <p:cNvSpPr/>
          <p:nvPr/>
        </p:nvSpPr>
        <p:spPr>
          <a:xfrm flipH="false" flipV="false" rot="0">
            <a:off x="1799177" y="846645"/>
            <a:ext cx="467412" cy="1006931"/>
          </a:xfrm>
          <a:custGeom>
            <a:avLst/>
            <a:gdLst/>
            <a:ahLst/>
            <a:cxnLst/>
            <a:rect r="r" b="b" t="t" l="l"/>
            <a:pathLst>
              <a:path h="1006931" w="467412">
                <a:moveTo>
                  <a:pt x="0" y="0"/>
                </a:moveTo>
                <a:lnTo>
                  <a:pt x="467411" y="0"/>
                </a:lnTo>
                <a:lnTo>
                  <a:pt x="467411" y="1006931"/>
                </a:lnTo>
                <a:lnTo>
                  <a:pt x="0" y="10069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10967313" y="846645"/>
            <a:ext cx="467412" cy="1006931"/>
          </a:xfrm>
          <a:custGeom>
            <a:avLst/>
            <a:gdLst/>
            <a:ahLst/>
            <a:cxnLst/>
            <a:rect r="r" b="b" t="t" l="l"/>
            <a:pathLst>
              <a:path h="1006931" w="467412">
                <a:moveTo>
                  <a:pt x="0" y="0"/>
                </a:moveTo>
                <a:lnTo>
                  <a:pt x="467412" y="0"/>
                </a:lnTo>
                <a:lnTo>
                  <a:pt x="467412" y="1006931"/>
                </a:lnTo>
                <a:lnTo>
                  <a:pt x="0" y="10069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6996120" y="9510893"/>
            <a:ext cx="874189" cy="338295"/>
          </a:xfrm>
          <a:prstGeom prst="rect">
            <a:avLst/>
          </a:prstGeom>
        </p:spPr>
        <p:txBody>
          <a:bodyPr anchor="t" rtlCol="false" tIns="0" lIns="0" bIns="0" rIns="0">
            <a:spAutoFit/>
          </a:bodyPr>
          <a:lstStyle/>
          <a:p>
            <a:pPr algn="r">
              <a:lnSpc>
                <a:spcPts val="3374"/>
              </a:lnSpc>
            </a:pPr>
            <a:r>
              <a:rPr lang="en-US" sz="2811">
                <a:solidFill>
                  <a:srgbClr val="231F20"/>
                </a:solidFill>
                <a:latin typeface="Arimo"/>
                <a:ea typeface="Arimo"/>
                <a:cs typeface="Arimo"/>
                <a:sym typeface="Arimo"/>
              </a:rPr>
              <a:t>2</a:t>
            </a:r>
          </a:p>
        </p:txBody>
      </p:sp>
      <p:grpSp>
        <p:nvGrpSpPr>
          <p:cNvPr name="Group 3" id="3"/>
          <p:cNvGrpSpPr/>
          <p:nvPr/>
        </p:nvGrpSpPr>
        <p:grpSpPr>
          <a:xfrm rot="0">
            <a:off x="-7142" y="-7142"/>
            <a:ext cx="18298714" cy="2514109"/>
            <a:chOff x="0" y="0"/>
            <a:chExt cx="24398285" cy="3352145"/>
          </a:xfrm>
        </p:grpSpPr>
        <p:sp>
          <p:nvSpPr>
            <p:cNvPr name="Freeform 4" id="4"/>
            <p:cNvSpPr/>
            <p:nvPr/>
          </p:nvSpPr>
          <p:spPr>
            <a:xfrm flipH="false" flipV="false" rot="0">
              <a:off x="9525" y="9525"/>
              <a:ext cx="24379174" cy="3333115"/>
            </a:xfrm>
            <a:custGeom>
              <a:avLst/>
              <a:gdLst/>
              <a:ahLst/>
              <a:cxnLst/>
              <a:rect r="r" b="b" t="t" l="l"/>
              <a:pathLst>
                <a:path h="3333115" w="24379174">
                  <a:moveTo>
                    <a:pt x="0" y="3333115"/>
                  </a:moveTo>
                  <a:lnTo>
                    <a:pt x="24379174" y="3333115"/>
                  </a:lnTo>
                  <a:lnTo>
                    <a:pt x="24379174" y="0"/>
                  </a:lnTo>
                  <a:lnTo>
                    <a:pt x="0" y="0"/>
                  </a:lnTo>
                  <a:lnTo>
                    <a:pt x="0" y="3333115"/>
                  </a:lnTo>
                </a:path>
              </a:pathLst>
            </a:custGeom>
            <a:solidFill>
              <a:srgbClr val="86A0ED"/>
            </a:solidFill>
          </p:spPr>
        </p:sp>
      </p:grpSp>
      <p:sp>
        <p:nvSpPr>
          <p:cNvPr name="TextBox 5" id="5"/>
          <p:cNvSpPr txBox="true"/>
          <p:nvPr/>
        </p:nvSpPr>
        <p:spPr>
          <a:xfrm rot="0">
            <a:off x="5901073" y="562786"/>
            <a:ext cx="6485854" cy="1619250"/>
          </a:xfrm>
          <a:prstGeom prst="rect">
            <a:avLst/>
          </a:prstGeom>
        </p:spPr>
        <p:txBody>
          <a:bodyPr anchor="t" rtlCol="false" tIns="0" lIns="0" bIns="0" rIns="0">
            <a:spAutoFit/>
          </a:bodyPr>
          <a:lstStyle/>
          <a:p>
            <a:pPr algn="ctr">
              <a:lnSpc>
                <a:spcPts val="9600"/>
              </a:lnSpc>
            </a:pPr>
            <a:r>
              <a:rPr lang="en-US" sz="8000">
                <a:solidFill>
                  <a:srgbClr val="FFFFFF"/>
                </a:solidFill>
                <a:latin typeface="Maharlika"/>
                <a:ea typeface="Maharlika"/>
                <a:cs typeface="Maharlika"/>
                <a:sym typeface="Maharlika"/>
              </a:rPr>
              <a:t>CONTENIDO</a:t>
            </a:r>
          </a:p>
          <a:p>
            <a:pPr algn="ctr">
              <a:lnSpc>
                <a:spcPts val="2542"/>
              </a:lnSpc>
            </a:pPr>
          </a:p>
        </p:txBody>
      </p:sp>
      <p:sp>
        <p:nvSpPr>
          <p:cNvPr name="Freeform 6" id="6"/>
          <p:cNvSpPr/>
          <p:nvPr/>
        </p:nvSpPr>
        <p:spPr>
          <a:xfrm flipH="false" flipV="false" rot="0">
            <a:off x="2009503" y="3065477"/>
            <a:ext cx="855523" cy="705315"/>
          </a:xfrm>
          <a:custGeom>
            <a:avLst/>
            <a:gdLst/>
            <a:ahLst/>
            <a:cxnLst/>
            <a:rect r="r" b="b" t="t" l="l"/>
            <a:pathLst>
              <a:path h="705315" w="855523">
                <a:moveTo>
                  <a:pt x="0" y="0"/>
                </a:moveTo>
                <a:lnTo>
                  <a:pt x="855523" y="0"/>
                </a:lnTo>
                <a:lnTo>
                  <a:pt x="855523" y="705315"/>
                </a:lnTo>
                <a:lnTo>
                  <a:pt x="0" y="7053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5264011" y="3040688"/>
            <a:ext cx="862827" cy="754892"/>
          </a:xfrm>
          <a:custGeom>
            <a:avLst/>
            <a:gdLst/>
            <a:ahLst/>
            <a:cxnLst/>
            <a:rect r="r" b="b" t="t" l="l"/>
            <a:pathLst>
              <a:path h="754892" w="862827">
                <a:moveTo>
                  <a:pt x="0" y="0"/>
                </a:moveTo>
                <a:lnTo>
                  <a:pt x="862827" y="0"/>
                </a:lnTo>
                <a:lnTo>
                  <a:pt x="862827" y="754892"/>
                </a:lnTo>
                <a:lnTo>
                  <a:pt x="0" y="7548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1076303" y="3732059"/>
            <a:ext cx="3005216" cy="1181100"/>
          </a:xfrm>
          <a:prstGeom prst="rect">
            <a:avLst/>
          </a:prstGeom>
        </p:spPr>
        <p:txBody>
          <a:bodyPr anchor="t" rtlCol="false" tIns="0" lIns="0" bIns="0" rIns="0">
            <a:spAutoFit/>
          </a:bodyPr>
          <a:lstStyle/>
          <a:p>
            <a:pPr algn="l">
              <a:lnSpc>
                <a:spcPts val="1740"/>
              </a:lnSpc>
            </a:pPr>
          </a:p>
          <a:p>
            <a:pPr algn="l">
              <a:lnSpc>
                <a:spcPts val="4200"/>
              </a:lnSpc>
            </a:pPr>
            <a:r>
              <a:rPr lang="en-US" sz="3500">
                <a:solidFill>
                  <a:srgbClr val="231F20"/>
                </a:solidFill>
                <a:latin typeface="League Spartan"/>
                <a:ea typeface="League Spartan"/>
                <a:cs typeface="League Spartan"/>
                <a:sym typeface="League Spartan"/>
              </a:rPr>
              <a:t>Introducción</a:t>
            </a:r>
            <a:r>
              <a:rPr lang="en-US" sz="3500">
                <a:solidFill>
                  <a:srgbClr val="000000"/>
                </a:solidFill>
                <a:latin typeface="League Spartan"/>
                <a:ea typeface="League Spartan"/>
                <a:cs typeface="League Spartan"/>
                <a:sym typeface="League Spartan"/>
              </a:rPr>
              <a:t> </a:t>
            </a:r>
          </a:p>
          <a:p>
            <a:pPr algn="l">
              <a:lnSpc>
                <a:spcPts val="1740"/>
              </a:lnSpc>
            </a:pPr>
          </a:p>
          <a:p>
            <a:pPr algn="l">
              <a:lnSpc>
                <a:spcPts val="1740"/>
              </a:lnSpc>
            </a:pPr>
          </a:p>
        </p:txBody>
      </p:sp>
      <p:sp>
        <p:nvSpPr>
          <p:cNvPr name="TextBox 9" id="9"/>
          <p:cNvSpPr txBox="true"/>
          <p:nvPr/>
        </p:nvSpPr>
        <p:spPr>
          <a:xfrm rot="0">
            <a:off x="14338717" y="3941609"/>
            <a:ext cx="2960067" cy="533400"/>
          </a:xfrm>
          <a:prstGeom prst="rect">
            <a:avLst/>
          </a:prstGeom>
        </p:spPr>
        <p:txBody>
          <a:bodyPr anchor="t" rtlCol="false" tIns="0" lIns="0" bIns="0" rIns="0">
            <a:spAutoFit/>
          </a:bodyPr>
          <a:lstStyle/>
          <a:p>
            <a:pPr algn="l">
              <a:lnSpc>
                <a:spcPts val="4200"/>
              </a:lnSpc>
            </a:pPr>
            <a:r>
              <a:rPr lang="en-US" sz="3500">
                <a:solidFill>
                  <a:srgbClr val="231F20"/>
                </a:solidFill>
                <a:latin typeface="League Spartan"/>
                <a:ea typeface="League Spartan"/>
                <a:cs typeface="League Spartan"/>
                <a:sym typeface="League Spartan"/>
              </a:rPr>
              <a:t>Entregables</a:t>
            </a:r>
          </a:p>
        </p:txBody>
      </p:sp>
      <p:sp>
        <p:nvSpPr>
          <p:cNvPr name="TextBox 10" id="10"/>
          <p:cNvSpPr txBox="true"/>
          <p:nvPr/>
        </p:nvSpPr>
        <p:spPr>
          <a:xfrm rot="0">
            <a:off x="10839436" y="3732059"/>
            <a:ext cx="3005216" cy="962025"/>
          </a:xfrm>
          <a:prstGeom prst="rect">
            <a:avLst/>
          </a:prstGeom>
        </p:spPr>
        <p:txBody>
          <a:bodyPr anchor="t" rtlCol="false" tIns="0" lIns="0" bIns="0" rIns="0">
            <a:spAutoFit/>
          </a:bodyPr>
          <a:lstStyle/>
          <a:p>
            <a:pPr algn="l">
              <a:lnSpc>
                <a:spcPts val="1740"/>
              </a:lnSpc>
            </a:pPr>
          </a:p>
          <a:p>
            <a:pPr algn="l">
              <a:lnSpc>
                <a:spcPts val="4200"/>
              </a:lnSpc>
            </a:pPr>
            <a:r>
              <a:rPr lang="en-US" sz="3500">
                <a:solidFill>
                  <a:srgbClr val="231F20"/>
                </a:solidFill>
                <a:latin typeface="League Spartan"/>
                <a:ea typeface="League Spartan"/>
                <a:cs typeface="League Spartan"/>
                <a:sym typeface="League Spartan"/>
              </a:rPr>
              <a:t>Restricciones</a:t>
            </a:r>
          </a:p>
          <a:p>
            <a:pPr algn="l">
              <a:lnSpc>
                <a:spcPts val="1740"/>
              </a:lnSpc>
            </a:pPr>
          </a:p>
        </p:txBody>
      </p:sp>
      <p:sp>
        <p:nvSpPr>
          <p:cNvPr name="TextBox 11" id="11"/>
          <p:cNvSpPr txBox="true"/>
          <p:nvPr/>
        </p:nvSpPr>
        <p:spPr>
          <a:xfrm rot="0">
            <a:off x="1197150" y="6415764"/>
            <a:ext cx="2884369" cy="1181100"/>
          </a:xfrm>
          <a:prstGeom prst="rect">
            <a:avLst/>
          </a:prstGeom>
        </p:spPr>
        <p:txBody>
          <a:bodyPr anchor="t" rtlCol="false" tIns="0" lIns="0" bIns="0" rIns="0">
            <a:spAutoFit/>
          </a:bodyPr>
          <a:lstStyle/>
          <a:p>
            <a:pPr algn="l">
              <a:lnSpc>
                <a:spcPts val="1740"/>
              </a:lnSpc>
            </a:pPr>
          </a:p>
          <a:p>
            <a:pPr algn="l">
              <a:lnSpc>
                <a:spcPts val="4200"/>
              </a:lnSpc>
            </a:pPr>
            <a:r>
              <a:rPr lang="en-US" sz="3500">
                <a:solidFill>
                  <a:srgbClr val="231F20"/>
                </a:solidFill>
                <a:latin typeface="League Spartan"/>
                <a:ea typeface="League Spartan"/>
                <a:cs typeface="League Spartan"/>
                <a:sym typeface="League Spartan"/>
              </a:rPr>
              <a:t>Carta Gantt</a:t>
            </a:r>
          </a:p>
          <a:p>
            <a:pPr algn="l">
              <a:lnSpc>
                <a:spcPts val="1740"/>
              </a:lnSpc>
            </a:pPr>
          </a:p>
          <a:p>
            <a:pPr algn="l">
              <a:lnSpc>
                <a:spcPts val="1740"/>
              </a:lnSpc>
            </a:pPr>
          </a:p>
        </p:txBody>
      </p:sp>
      <p:sp>
        <p:nvSpPr>
          <p:cNvPr name="TextBox 12" id="12"/>
          <p:cNvSpPr txBox="true"/>
          <p:nvPr/>
        </p:nvSpPr>
        <p:spPr>
          <a:xfrm rot="0">
            <a:off x="7922215" y="6415764"/>
            <a:ext cx="2159288" cy="1181100"/>
          </a:xfrm>
          <a:prstGeom prst="rect">
            <a:avLst/>
          </a:prstGeom>
        </p:spPr>
        <p:txBody>
          <a:bodyPr anchor="t" rtlCol="false" tIns="0" lIns="0" bIns="0" rIns="0">
            <a:spAutoFit/>
          </a:bodyPr>
          <a:lstStyle/>
          <a:p>
            <a:pPr algn="l">
              <a:lnSpc>
                <a:spcPts val="1740"/>
              </a:lnSpc>
            </a:pPr>
          </a:p>
          <a:p>
            <a:pPr algn="l">
              <a:lnSpc>
                <a:spcPts val="4200"/>
              </a:lnSpc>
            </a:pPr>
            <a:r>
              <a:rPr lang="en-US" sz="3500">
                <a:solidFill>
                  <a:srgbClr val="231F20"/>
                </a:solidFill>
                <a:latin typeface="League Spartan"/>
                <a:ea typeface="League Spartan"/>
                <a:cs typeface="League Spartan"/>
                <a:sym typeface="League Spartan"/>
              </a:rPr>
              <a:t>Recursos</a:t>
            </a:r>
          </a:p>
          <a:p>
            <a:pPr algn="l">
              <a:lnSpc>
                <a:spcPts val="1740"/>
              </a:lnSpc>
            </a:pPr>
          </a:p>
          <a:p>
            <a:pPr algn="l">
              <a:lnSpc>
                <a:spcPts val="1740"/>
              </a:lnSpc>
            </a:pPr>
          </a:p>
        </p:txBody>
      </p:sp>
      <p:sp>
        <p:nvSpPr>
          <p:cNvPr name="TextBox 13" id="13"/>
          <p:cNvSpPr txBox="true"/>
          <p:nvPr/>
        </p:nvSpPr>
        <p:spPr>
          <a:xfrm rot="0">
            <a:off x="11036708" y="6258601"/>
            <a:ext cx="2488955" cy="1495425"/>
          </a:xfrm>
          <a:prstGeom prst="rect">
            <a:avLst/>
          </a:prstGeom>
        </p:spPr>
        <p:txBody>
          <a:bodyPr anchor="t" rtlCol="false" tIns="0" lIns="0" bIns="0" rIns="0">
            <a:spAutoFit/>
          </a:bodyPr>
          <a:lstStyle/>
          <a:p>
            <a:pPr algn="ctr">
              <a:lnSpc>
                <a:spcPts val="1740"/>
              </a:lnSpc>
            </a:pPr>
          </a:p>
          <a:p>
            <a:pPr algn="ctr">
              <a:lnSpc>
                <a:spcPts val="4200"/>
              </a:lnSpc>
            </a:pPr>
            <a:r>
              <a:rPr lang="en-US" sz="3500">
                <a:solidFill>
                  <a:srgbClr val="231F20"/>
                </a:solidFill>
                <a:latin typeface="League Spartan"/>
                <a:ea typeface="League Spartan"/>
                <a:cs typeface="League Spartan"/>
                <a:sym typeface="League Spartan"/>
              </a:rPr>
              <a:t>Estimación de Costo</a:t>
            </a:r>
          </a:p>
          <a:p>
            <a:pPr algn="ctr">
              <a:lnSpc>
                <a:spcPts val="1740"/>
              </a:lnSpc>
            </a:pPr>
          </a:p>
        </p:txBody>
      </p:sp>
      <p:sp>
        <p:nvSpPr>
          <p:cNvPr name="TextBox 14" id="14"/>
          <p:cNvSpPr txBox="true"/>
          <p:nvPr/>
        </p:nvSpPr>
        <p:spPr>
          <a:xfrm rot="0">
            <a:off x="7771991" y="9156166"/>
            <a:ext cx="2676831" cy="533400"/>
          </a:xfrm>
          <a:prstGeom prst="rect">
            <a:avLst/>
          </a:prstGeom>
        </p:spPr>
        <p:txBody>
          <a:bodyPr anchor="t" rtlCol="false" tIns="0" lIns="0" bIns="0" rIns="0">
            <a:spAutoFit/>
          </a:bodyPr>
          <a:lstStyle/>
          <a:p>
            <a:pPr algn="l">
              <a:lnSpc>
                <a:spcPts val="4200"/>
              </a:lnSpc>
            </a:pPr>
            <a:r>
              <a:rPr lang="en-US" sz="3500">
                <a:solidFill>
                  <a:srgbClr val="231F20"/>
                </a:solidFill>
                <a:latin typeface="League Spartan"/>
                <a:ea typeface="League Spartan"/>
                <a:cs typeface="League Spartan"/>
                <a:sym typeface="League Spartan"/>
              </a:rPr>
              <a:t>Conclución</a:t>
            </a:r>
          </a:p>
        </p:txBody>
      </p:sp>
      <p:sp>
        <p:nvSpPr>
          <p:cNvPr name="Freeform 15" id="15"/>
          <p:cNvSpPr/>
          <p:nvPr/>
        </p:nvSpPr>
        <p:spPr>
          <a:xfrm flipH="false" flipV="false" rot="0">
            <a:off x="8613414" y="3065477"/>
            <a:ext cx="855523" cy="705315"/>
          </a:xfrm>
          <a:custGeom>
            <a:avLst/>
            <a:gdLst/>
            <a:ahLst/>
            <a:cxnLst/>
            <a:rect r="r" b="b" t="t" l="l"/>
            <a:pathLst>
              <a:path h="705315" w="855523">
                <a:moveTo>
                  <a:pt x="0" y="0"/>
                </a:moveTo>
                <a:lnTo>
                  <a:pt x="855523" y="0"/>
                </a:lnTo>
                <a:lnTo>
                  <a:pt x="855523" y="705315"/>
                </a:lnTo>
                <a:lnTo>
                  <a:pt x="0" y="7053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0">
            <a:off x="11849772" y="3114704"/>
            <a:ext cx="862827" cy="754892"/>
          </a:xfrm>
          <a:custGeom>
            <a:avLst/>
            <a:gdLst/>
            <a:ahLst/>
            <a:cxnLst/>
            <a:rect r="r" b="b" t="t" l="l"/>
            <a:pathLst>
              <a:path h="754892" w="862827">
                <a:moveTo>
                  <a:pt x="0" y="0"/>
                </a:moveTo>
                <a:lnTo>
                  <a:pt x="862828" y="0"/>
                </a:lnTo>
                <a:lnTo>
                  <a:pt x="862828" y="754892"/>
                </a:lnTo>
                <a:lnTo>
                  <a:pt x="0" y="7548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0">
            <a:off x="15198625" y="3139492"/>
            <a:ext cx="855523" cy="705315"/>
          </a:xfrm>
          <a:custGeom>
            <a:avLst/>
            <a:gdLst/>
            <a:ahLst/>
            <a:cxnLst/>
            <a:rect r="r" b="b" t="t" l="l"/>
            <a:pathLst>
              <a:path h="705315" w="855523">
                <a:moveTo>
                  <a:pt x="0" y="0"/>
                </a:moveTo>
                <a:lnTo>
                  <a:pt x="855522" y="0"/>
                </a:lnTo>
                <a:lnTo>
                  <a:pt x="855522" y="705316"/>
                </a:lnTo>
                <a:lnTo>
                  <a:pt x="0" y="7053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8" id="18"/>
          <p:cNvSpPr txBox="true"/>
          <p:nvPr/>
        </p:nvSpPr>
        <p:spPr>
          <a:xfrm rot="0">
            <a:off x="4602394" y="3732059"/>
            <a:ext cx="2597358" cy="1181100"/>
          </a:xfrm>
          <a:prstGeom prst="rect">
            <a:avLst/>
          </a:prstGeom>
        </p:spPr>
        <p:txBody>
          <a:bodyPr anchor="t" rtlCol="false" tIns="0" lIns="0" bIns="0" rIns="0">
            <a:spAutoFit/>
          </a:bodyPr>
          <a:lstStyle/>
          <a:p>
            <a:pPr algn="l">
              <a:lnSpc>
                <a:spcPts val="1740"/>
              </a:lnSpc>
            </a:pPr>
          </a:p>
          <a:p>
            <a:pPr algn="l">
              <a:lnSpc>
                <a:spcPts val="4200"/>
              </a:lnSpc>
            </a:pPr>
            <a:r>
              <a:rPr lang="en-US" sz="3500">
                <a:solidFill>
                  <a:srgbClr val="231F20"/>
                </a:solidFill>
                <a:latin typeface="League Spartan"/>
                <a:ea typeface="League Spartan"/>
                <a:cs typeface="League Spartan"/>
                <a:sym typeface="League Spartan"/>
              </a:rPr>
              <a:t>Objetivos</a:t>
            </a:r>
          </a:p>
          <a:p>
            <a:pPr algn="l">
              <a:lnSpc>
                <a:spcPts val="1740"/>
              </a:lnSpc>
            </a:pPr>
          </a:p>
          <a:p>
            <a:pPr algn="l">
              <a:lnSpc>
                <a:spcPts val="1740"/>
              </a:lnSpc>
            </a:pPr>
          </a:p>
        </p:txBody>
      </p:sp>
      <p:sp>
        <p:nvSpPr>
          <p:cNvPr name="Freeform 19" id="19"/>
          <p:cNvSpPr/>
          <p:nvPr/>
        </p:nvSpPr>
        <p:spPr>
          <a:xfrm flipH="false" flipV="false" rot="0">
            <a:off x="5264011" y="5543761"/>
            <a:ext cx="855523" cy="705315"/>
          </a:xfrm>
          <a:custGeom>
            <a:avLst/>
            <a:gdLst/>
            <a:ahLst/>
            <a:cxnLst/>
            <a:rect r="r" b="b" t="t" l="l"/>
            <a:pathLst>
              <a:path h="705315" w="855523">
                <a:moveTo>
                  <a:pt x="0" y="0"/>
                </a:moveTo>
                <a:lnTo>
                  <a:pt x="855523" y="0"/>
                </a:lnTo>
                <a:lnTo>
                  <a:pt x="855523" y="705315"/>
                </a:lnTo>
                <a:lnTo>
                  <a:pt x="0" y="7053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0" id="20"/>
          <p:cNvSpPr/>
          <p:nvPr/>
        </p:nvSpPr>
        <p:spPr>
          <a:xfrm flipH="false" flipV="false" rot="0">
            <a:off x="11765110" y="5543761"/>
            <a:ext cx="855523" cy="705315"/>
          </a:xfrm>
          <a:custGeom>
            <a:avLst/>
            <a:gdLst/>
            <a:ahLst/>
            <a:cxnLst/>
            <a:rect r="r" b="b" t="t" l="l"/>
            <a:pathLst>
              <a:path h="705315" w="855523">
                <a:moveTo>
                  <a:pt x="0" y="0"/>
                </a:moveTo>
                <a:lnTo>
                  <a:pt x="855523" y="0"/>
                </a:lnTo>
                <a:lnTo>
                  <a:pt x="855523" y="705315"/>
                </a:lnTo>
                <a:lnTo>
                  <a:pt x="0" y="7053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2009503" y="5651347"/>
            <a:ext cx="862827" cy="754892"/>
          </a:xfrm>
          <a:custGeom>
            <a:avLst/>
            <a:gdLst/>
            <a:ahLst/>
            <a:cxnLst/>
            <a:rect r="r" b="b" t="t" l="l"/>
            <a:pathLst>
              <a:path h="754892" w="862827">
                <a:moveTo>
                  <a:pt x="0" y="0"/>
                </a:moveTo>
                <a:lnTo>
                  <a:pt x="862827" y="0"/>
                </a:lnTo>
                <a:lnTo>
                  <a:pt x="862827" y="754892"/>
                </a:lnTo>
                <a:lnTo>
                  <a:pt x="0" y="7548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2" id="22"/>
          <p:cNvSpPr txBox="true"/>
          <p:nvPr/>
        </p:nvSpPr>
        <p:spPr>
          <a:xfrm rot="0">
            <a:off x="8280063" y="3732059"/>
            <a:ext cx="1727875" cy="1181100"/>
          </a:xfrm>
          <a:prstGeom prst="rect">
            <a:avLst/>
          </a:prstGeom>
        </p:spPr>
        <p:txBody>
          <a:bodyPr anchor="t" rtlCol="false" tIns="0" lIns="0" bIns="0" rIns="0">
            <a:spAutoFit/>
          </a:bodyPr>
          <a:lstStyle/>
          <a:p>
            <a:pPr algn="l">
              <a:lnSpc>
                <a:spcPts val="1740"/>
              </a:lnSpc>
            </a:pPr>
          </a:p>
          <a:p>
            <a:pPr algn="l">
              <a:lnSpc>
                <a:spcPts val="4200"/>
              </a:lnSpc>
            </a:pPr>
            <a:r>
              <a:rPr lang="en-US" sz="3500">
                <a:solidFill>
                  <a:srgbClr val="231F20"/>
                </a:solidFill>
                <a:latin typeface="League Spartan"/>
                <a:ea typeface="League Spartan"/>
                <a:cs typeface="League Spartan"/>
                <a:sym typeface="League Spartan"/>
              </a:rPr>
              <a:t>Equipo</a:t>
            </a:r>
          </a:p>
          <a:p>
            <a:pPr algn="l">
              <a:lnSpc>
                <a:spcPts val="1740"/>
              </a:lnSpc>
            </a:pPr>
          </a:p>
          <a:p>
            <a:pPr algn="l">
              <a:lnSpc>
                <a:spcPts val="1740"/>
              </a:lnSpc>
            </a:pPr>
          </a:p>
        </p:txBody>
      </p:sp>
      <p:sp>
        <p:nvSpPr>
          <p:cNvPr name="Freeform 23" id="23"/>
          <p:cNvSpPr/>
          <p:nvPr/>
        </p:nvSpPr>
        <p:spPr>
          <a:xfrm flipH="false" flipV="false" rot="0">
            <a:off x="8570445" y="5543761"/>
            <a:ext cx="862827" cy="754892"/>
          </a:xfrm>
          <a:custGeom>
            <a:avLst/>
            <a:gdLst/>
            <a:ahLst/>
            <a:cxnLst/>
            <a:rect r="r" b="b" t="t" l="l"/>
            <a:pathLst>
              <a:path h="754892" w="862827">
                <a:moveTo>
                  <a:pt x="0" y="0"/>
                </a:moveTo>
                <a:lnTo>
                  <a:pt x="862827" y="0"/>
                </a:lnTo>
                <a:lnTo>
                  <a:pt x="862827" y="754892"/>
                </a:lnTo>
                <a:lnTo>
                  <a:pt x="0" y="7548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4" id="24"/>
          <p:cNvSpPr/>
          <p:nvPr/>
        </p:nvSpPr>
        <p:spPr>
          <a:xfrm flipH="false" flipV="false" rot="0">
            <a:off x="5320368" y="648511"/>
            <a:ext cx="467412" cy="1006931"/>
          </a:xfrm>
          <a:custGeom>
            <a:avLst/>
            <a:gdLst/>
            <a:ahLst/>
            <a:cxnLst/>
            <a:rect r="r" b="b" t="t" l="l"/>
            <a:pathLst>
              <a:path h="1006931" w="467412">
                <a:moveTo>
                  <a:pt x="0" y="0"/>
                </a:moveTo>
                <a:lnTo>
                  <a:pt x="467411" y="0"/>
                </a:lnTo>
                <a:lnTo>
                  <a:pt x="467411" y="1006931"/>
                </a:lnTo>
                <a:lnTo>
                  <a:pt x="0" y="100693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5" id="25"/>
          <p:cNvSpPr/>
          <p:nvPr/>
        </p:nvSpPr>
        <p:spPr>
          <a:xfrm flipH="false" flipV="false" rot="0">
            <a:off x="12478894" y="648511"/>
            <a:ext cx="467412" cy="1006931"/>
          </a:xfrm>
          <a:custGeom>
            <a:avLst/>
            <a:gdLst/>
            <a:ahLst/>
            <a:cxnLst/>
            <a:rect r="r" b="b" t="t" l="l"/>
            <a:pathLst>
              <a:path h="1006931" w="467412">
                <a:moveTo>
                  <a:pt x="0" y="0"/>
                </a:moveTo>
                <a:lnTo>
                  <a:pt x="467411" y="0"/>
                </a:lnTo>
                <a:lnTo>
                  <a:pt x="467411" y="1006931"/>
                </a:lnTo>
                <a:lnTo>
                  <a:pt x="0" y="100693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6" id="26"/>
          <p:cNvSpPr/>
          <p:nvPr/>
        </p:nvSpPr>
        <p:spPr>
          <a:xfrm flipH="false" flipV="false" rot="0">
            <a:off x="16996120" y="9181362"/>
            <a:ext cx="526360" cy="804947"/>
          </a:xfrm>
          <a:custGeom>
            <a:avLst/>
            <a:gdLst/>
            <a:ahLst/>
            <a:cxnLst/>
            <a:rect r="r" b="b" t="t" l="l"/>
            <a:pathLst>
              <a:path h="804947" w="526360">
                <a:moveTo>
                  <a:pt x="0" y="0"/>
                </a:moveTo>
                <a:lnTo>
                  <a:pt x="526360" y="0"/>
                </a:lnTo>
                <a:lnTo>
                  <a:pt x="526360" y="804947"/>
                </a:lnTo>
                <a:lnTo>
                  <a:pt x="0" y="80494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7" id="27"/>
          <p:cNvSpPr txBox="true"/>
          <p:nvPr/>
        </p:nvSpPr>
        <p:spPr>
          <a:xfrm rot="0">
            <a:off x="4602394" y="6258601"/>
            <a:ext cx="2370770" cy="2247900"/>
          </a:xfrm>
          <a:prstGeom prst="rect">
            <a:avLst/>
          </a:prstGeom>
        </p:spPr>
        <p:txBody>
          <a:bodyPr anchor="t" rtlCol="false" tIns="0" lIns="0" bIns="0" rIns="0">
            <a:spAutoFit/>
          </a:bodyPr>
          <a:lstStyle/>
          <a:p>
            <a:pPr algn="ctr">
              <a:lnSpc>
                <a:spcPts val="1740"/>
              </a:lnSpc>
            </a:pPr>
          </a:p>
          <a:p>
            <a:pPr algn="ctr">
              <a:lnSpc>
                <a:spcPts val="4200"/>
              </a:lnSpc>
            </a:pPr>
            <a:r>
              <a:rPr lang="en-US" sz="3500">
                <a:solidFill>
                  <a:srgbClr val="231F20"/>
                </a:solidFill>
                <a:latin typeface="League Spartan"/>
                <a:ea typeface="League Spartan"/>
                <a:cs typeface="League Spartan"/>
                <a:sym typeface="League Spartan"/>
              </a:rPr>
              <a:t>Gestión</a:t>
            </a:r>
            <a:r>
              <a:rPr lang="en-US" sz="3500">
                <a:solidFill>
                  <a:srgbClr val="231F20"/>
                </a:solidFill>
                <a:latin typeface="League Spartan"/>
                <a:ea typeface="League Spartan"/>
                <a:cs typeface="League Spartan"/>
                <a:sym typeface="League Spartan"/>
              </a:rPr>
              <a:t> de          Riesgo</a:t>
            </a:r>
          </a:p>
          <a:p>
            <a:pPr algn="ctr">
              <a:lnSpc>
                <a:spcPts val="1740"/>
              </a:lnSpc>
            </a:pPr>
          </a:p>
          <a:p>
            <a:pPr algn="ctr">
              <a:lnSpc>
                <a:spcPts val="1740"/>
              </a:lnSpc>
            </a:pPr>
          </a:p>
        </p:txBody>
      </p:sp>
      <p:sp>
        <p:nvSpPr>
          <p:cNvPr name="TextBox 28" id="28"/>
          <p:cNvSpPr txBox="true"/>
          <p:nvPr/>
        </p:nvSpPr>
        <p:spPr>
          <a:xfrm rot="0">
            <a:off x="14613045" y="6258601"/>
            <a:ext cx="2159288" cy="1809750"/>
          </a:xfrm>
          <a:prstGeom prst="rect">
            <a:avLst/>
          </a:prstGeom>
        </p:spPr>
        <p:txBody>
          <a:bodyPr anchor="t" rtlCol="false" tIns="0" lIns="0" bIns="0" rIns="0">
            <a:spAutoFit/>
          </a:bodyPr>
          <a:lstStyle/>
          <a:p>
            <a:pPr algn="l">
              <a:lnSpc>
                <a:spcPts val="1740"/>
              </a:lnSpc>
            </a:pPr>
          </a:p>
          <a:p>
            <a:pPr algn="ctr">
              <a:lnSpc>
                <a:spcPts val="4200"/>
              </a:lnSpc>
            </a:pPr>
            <a:r>
              <a:rPr lang="en-US" sz="3500">
                <a:solidFill>
                  <a:srgbClr val="231F20"/>
                </a:solidFill>
                <a:latin typeface="League Spartan"/>
                <a:ea typeface="League Spartan"/>
                <a:cs typeface="League Spartan"/>
                <a:sym typeface="League Spartan"/>
              </a:rPr>
              <a:t>Avance del Robot </a:t>
            </a:r>
          </a:p>
        </p:txBody>
      </p:sp>
      <p:sp>
        <p:nvSpPr>
          <p:cNvPr name="Freeform 29" id="29"/>
          <p:cNvSpPr/>
          <p:nvPr/>
        </p:nvSpPr>
        <p:spPr>
          <a:xfrm flipH="false" flipV="false" rot="0">
            <a:off x="15261275" y="5494184"/>
            <a:ext cx="862827" cy="754892"/>
          </a:xfrm>
          <a:custGeom>
            <a:avLst/>
            <a:gdLst/>
            <a:ahLst/>
            <a:cxnLst/>
            <a:rect r="r" b="b" t="t" l="l"/>
            <a:pathLst>
              <a:path h="754892" w="862827">
                <a:moveTo>
                  <a:pt x="0" y="0"/>
                </a:moveTo>
                <a:lnTo>
                  <a:pt x="862828" y="0"/>
                </a:lnTo>
                <a:lnTo>
                  <a:pt x="862828" y="754892"/>
                </a:lnTo>
                <a:lnTo>
                  <a:pt x="0" y="7548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0" id="30"/>
          <p:cNvSpPr/>
          <p:nvPr/>
        </p:nvSpPr>
        <p:spPr>
          <a:xfrm flipH="false" flipV="false" rot="0">
            <a:off x="8613414" y="8245241"/>
            <a:ext cx="855523" cy="705315"/>
          </a:xfrm>
          <a:custGeom>
            <a:avLst/>
            <a:gdLst/>
            <a:ahLst/>
            <a:cxnLst/>
            <a:rect r="r" b="b" t="t" l="l"/>
            <a:pathLst>
              <a:path h="705315" w="855523">
                <a:moveTo>
                  <a:pt x="0" y="0"/>
                </a:moveTo>
                <a:lnTo>
                  <a:pt x="855523" y="0"/>
                </a:lnTo>
                <a:lnTo>
                  <a:pt x="855523" y="705315"/>
                </a:lnTo>
                <a:lnTo>
                  <a:pt x="0" y="7053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142" y="-7142"/>
            <a:ext cx="18298714" cy="2514109"/>
            <a:chOff x="0" y="0"/>
            <a:chExt cx="24398285" cy="3352145"/>
          </a:xfrm>
        </p:grpSpPr>
        <p:sp>
          <p:nvSpPr>
            <p:cNvPr name="Freeform 3" id="3"/>
            <p:cNvSpPr/>
            <p:nvPr/>
          </p:nvSpPr>
          <p:spPr>
            <a:xfrm flipH="false" flipV="false" rot="0">
              <a:off x="9525" y="9525"/>
              <a:ext cx="24379174" cy="3333115"/>
            </a:xfrm>
            <a:custGeom>
              <a:avLst/>
              <a:gdLst/>
              <a:ahLst/>
              <a:cxnLst/>
              <a:rect r="r" b="b" t="t" l="l"/>
              <a:pathLst>
                <a:path h="3333115" w="24379174">
                  <a:moveTo>
                    <a:pt x="0" y="3333115"/>
                  </a:moveTo>
                  <a:lnTo>
                    <a:pt x="24379174" y="3333115"/>
                  </a:lnTo>
                  <a:lnTo>
                    <a:pt x="24379174" y="0"/>
                  </a:lnTo>
                  <a:lnTo>
                    <a:pt x="0" y="0"/>
                  </a:lnTo>
                  <a:lnTo>
                    <a:pt x="0" y="3333115"/>
                  </a:lnTo>
                </a:path>
              </a:pathLst>
            </a:custGeom>
            <a:solidFill>
              <a:srgbClr val="E6A7DA"/>
            </a:solidFill>
          </p:spPr>
        </p:sp>
      </p:grpSp>
      <p:sp>
        <p:nvSpPr>
          <p:cNvPr name="TextBox 4" id="4"/>
          <p:cNvSpPr txBox="true"/>
          <p:nvPr/>
        </p:nvSpPr>
        <p:spPr>
          <a:xfrm rot="0">
            <a:off x="4962473" y="568875"/>
            <a:ext cx="8359483" cy="1285875"/>
          </a:xfrm>
          <a:prstGeom prst="rect">
            <a:avLst/>
          </a:prstGeom>
        </p:spPr>
        <p:txBody>
          <a:bodyPr anchor="t" rtlCol="false" tIns="0" lIns="0" bIns="0" rIns="0">
            <a:spAutoFit/>
          </a:bodyPr>
          <a:lstStyle/>
          <a:p>
            <a:pPr algn="ctr">
              <a:lnSpc>
                <a:spcPts val="9599"/>
              </a:lnSpc>
            </a:pPr>
            <a:r>
              <a:rPr lang="en-US" sz="7999">
                <a:solidFill>
                  <a:srgbClr val="FFFFFF"/>
                </a:solidFill>
                <a:latin typeface="Maharlika"/>
                <a:ea typeface="Maharlika"/>
                <a:cs typeface="Maharlika"/>
                <a:sym typeface="Maharlika"/>
              </a:rPr>
              <a:t>INTRODUCCIÓN</a:t>
            </a:r>
          </a:p>
        </p:txBody>
      </p:sp>
      <p:sp>
        <p:nvSpPr>
          <p:cNvPr name="TextBox 5" id="5"/>
          <p:cNvSpPr txBox="true"/>
          <p:nvPr/>
        </p:nvSpPr>
        <p:spPr>
          <a:xfrm rot="0">
            <a:off x="2012405" y="2907759"/>
            <a:ext cx="14259619" cy="4800600"/>
          </a:xfrm>
          <a:prstGeom prst="rect">
            <a:avLst/>
          </a:prstGeom>
        </p:spPr>
        <p:txBody>
          <a:bodyPr anchor="t" rtlCol="false" tIns="0" lIns="0" bIns="0" rIns="0">
            <a:spAutoFit/>
          </a:bodyPr>
          <a:lstStyle/>
          <a:p>
            <a:pPr algn="ctr">
              <a:lnSpc>
                <a:spcPts val="4799"/>
              </a:lnSpc>
            </a:pPr>
            <a:r>
              <a:rPr lang="en-US" sz="3999">
                <a:solidFill>
                  <a:srgbClr val="231F20"/>
                </a:solidFill>
                <a:latin typeface="League Spartan"/>
                <a:ea typeface="League Spartan"/>
                <a:cs typeface="League Spartan"/>
                <a:sym typeface="League Spartan"/>
              </a:rPr>
              <a:t>A lo largo de la presentación, veremos la estructuración y objetivos que llevo al equipo a diseñar y construir un robot con el kit LEGO Mindstorms EV3, con el reto de crear un sistema robótico que no solo sea capaz de desplazarse de forma autónoma, sino también de agarrar y transportar una pelota de ping pong utilizando una garra o un gancho.</a:t>
            </a:r>
          </a:p>
        </p:txBody>
      </p:sp>
      <p:sp>
        <p:nvSpPr>
          <p:cNvPr name="Freeform 6" id="6"/>
          <p:cNvSpPr/>
          <p:nvPr/>
        </p:nvSpPr>
        <p:spPr>
          <a:xfrm flipH="false" flipV="false" rot="0">
            <a:off x="4275986" y="645075"/>
            <a:ext cx="467412" cy="1006931"/>
          </a:xfrm>
          <a:custGeom>
            <a:avLst/>
            <a:gdLst/>
            <a:ahLst/>
            <a:cxnLst/>
            <a:rect r="r" b="b" t="t" l="l"/>
            <a:pathLst>
              <a:path h="1006931" w="467412">
                <a:moveTo>
                  <a:pt x="0" y="0"/>
                </a:moveTo>
                <a:lnTo>
                  <a:pt x="467412" y="0"/>
                </a:lnTo>
                <a:lnTo>
                  <a:pt x="467412" y="1006931"/>
                </a:lnTo>
                <a:lnTo>
                  <a:pt x="0" y="10069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3541031" y="645075"/>
            <a:ext cx="467412" cy="1006931"/>
          </a:xfrm>
          <a:custGeom>
            <a:avLst/>
            <a:gdLst/>
            <a:ahLst/>
            <a:cxnLst/>
            <a:rect r="r" b="b" t="t" l="l"/>
            <a:pathLst>
              <a:path h="1006931" w="467412">
                <a:moveTo>
                  <a:pt x="0" y="0"/>
                </a:moveTo>
                <a:lnTo>
                  <a:pt x="467412" y="0"/>
                </a:lnTo>
                <a:lnTo>
                  <a:pt x="467412" y="1006931"/>
                </a:lnTo>
                <a:lnTo>
                  <a:pt x="0" y="10069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2231326" y="7169659"/>
            <a:ext cx="3557804" cy="3000346"/>
          </a:xfrm>
          <a:custGeom>
            <a:avLst/>
            <a:gdLst/>
            <a:ahLst/>
            <a:cxnLst/>
            <a:rect r="r" b="b" t="t" l="l"/>
            <a:pathLst>
              <a:path h="3000346" w="3557804">
                <a:moveTo>
                  <a:pt x="0" y="0"/>
                </a:moveTo>
                <a:lnTo>
                  <a:pt x="3557804" y="0"/>
                </a:lnTo>
                <a:lnTo>
                  <a:pt x="3557804" y="3000346"/>
                </a:lnTo>
                <a:lnTo>
                  <a:pt x="0" y="30003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16996120" y="9460966"/>
            <a:ext cx="874189" cy="438150"/>
          </a:xfrm>
          <a:prstGeom prst="rect">
            <a:avLst/>
          </a:prstGeom>
        </p:spPr>
        <p:txBody>
          <a:bodyPr anchor="t" rtlCol="false" tIns="0" lIns="0" bIns="0" rIns="0">
            <a:spAutoFit/>
          </a:bodyPr>
          <a:lstStyle/>
          <a:p>
            <a:pPr algn="r">
              <a:lnSpc>
                <a:spcPts val="3374"/>
              </a:lnSpc>
            </a:pPr>
            <a:r>
              <a:rPr lang="en-US" sz="2811">
                <a:solidFill>
                  <a:srgbClr val="231F20"/>
                </a:solidFill>
                <a:latin typeface="Arimo"/>
                <a:ea typeface="Arimo"/>
                <a:cs typeface="Arimo"/>
                <a:sym typeface="Arimo"/>
              </a:rPr>
              <a:t>3</a:t>
            </a:r>
          </a:p>
        </p:txBody>
      </p:sp>
      <p:sp>
        <p:nvSpPr>
          <p:cNvPr name="Freeform 10" id="10"/>
          <p:cNvSpPr/>
          <p:nvPr/>
        </p:nvSpPr>
        <p:spPr>
          <a:xfrm flipH="false" flipV="false" rot="0">
            <a:off x="16996120" y="9181362"/>
            <a:ext cx="526360" cy="804947"/>
          </a:xfrm>
          <a:custGeom>
            <a:avLst/>
            <a:gdLst/>
            <a:ahLst/>
            <a:cxnLst/>
            <a:rect r="r" b="b" t="t" l="l"/>
            <a:pathLst>
              <a:path h="804947" w="526360">
                <a:moveTo>
                  <a:pt x="0" y="0"/>
                </a:moveTo>
                <a:lnTo>
                  <a:pt x="526360" y="0"/>
                </a:lnTo>
                <a:lnTo>
                  <a:pt x="526360" y="804947"/>
                </a:lnTo>
                <a:lnTo>
                  <a:pt x="0" y="80494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4429" cy="2499824"/>
            <a:chOff x="0" y="0"/>
            <a:chExt cx="24379238" cy="3333099"/>
          </a:xfrm>
        </p:grpSpPr>
        <p:sp>
          <p:nvSpPr>
            <p:cNvPr name="Freeform 3" id="3"/>
            <p:cNvSpPr/>
            <p:nvPr/>
          </p:nvSpPr>
          <p:spPr>
            <a:xfrm flipH="false" flipV="false" rot="0">
              <a:off x="0" y="0"/>
              <a:ext cx="24379301" cy="3333115"/>
            </a:xfrm>
            <a:custGeom>
              <a:avLst/>
              <a:gdLst/>
              <a:ahLst/>
              <a:cxnLst/>
              <a:rect r="r" b="b" t="t" l="l"/>
              <a:pathLst>
                <a:path h="3333115" w="24379301">
                  <a:moveTo>
                    <a:pt x="0" y="3333115"/>
                  </a:moveTo>
                  <a:lnTo>
                    <a:pt x="24379301" y="3333115"/>
                  </a:lnTo>
                  <a:lnTo>
                    <a:pt x="24379301" y="0"/>
                  </a:lnTo>
                  <a:lnTo>
                    <a:pt x="0" y="0"/>
                  </a:lnTo>
                  <a:lnTo>
                    <a:pt x="0" y="3333115"/>
                  </a:lnTo>
                </a:path>
              </a:pathLst>
            </a:custGeom>
            <a:solidFill>
              <a:srgbClr val="ED164B"/>
            </a:solidFill>
          </p:spPr>
        </p:sp>
      </p:grpSp>
      <p:grpSp>
        <p:nvGrpSpPr>
          <p:cNvPr name="Group 4" id="4"/>
          <p:cNvGrpSpPr/>
          <p:nvPr/>
        </p:nvGrpSpPr>
        <p:grpSpPr>
          <a:xfrm rot="0">
            <a:off x="-7142" y="-7142"/>
            <a:ext cx="18298714" cy="2514109"/>
            <a:chOff x="0" y="0"/>
            <a:chExt cx="24398285" cy="3352145"/>
          </a:xfrm>
        </p:grpSpPr>
        <p:sp>
          <p:nvSpPr>
            <p:cNvPr name="Freeform 5" id="5"/>
            <p:cNvSpPr/>
            <p:nvPr/>
          </p:nvSpPr>
          <p:spPr>
            <a:xfrm flipH="false" flipV="false" rot="0">
              <a:off x="9525" y="9525"/>
              <a:ext cx="24379174" cy="3333115"/>
            </a:xfrm>
            <a:custGeom>
              <a:avLst/>
              <a:gdLst/>
              <a:ahLst/>
              <a:cxnLst/>
              <a:rect r="r" b="b" t="t" l="l"/>
              <a:pathLst>
                <a:path h="3333115" w="24379174">
                  <a:moveTo>
                    <a:pt x="0" y="3333115"/>
                  </a:moveTo>
                  <a:lnTo>
                    <a:pt x="24379174" y="3333115"/>
                  </a:lnTo>
                  <a:lnTo>
                    <a:pt x="24379174" y="0"/>
                  </a:lnTo>
                  <a:lnTo>
                    <a:pt x="0" y="0"/>
                  </a:lnTo>
                  <a:lnTo>
                    <a:pt x="0" y="3333115"/>
                  </a:lnTo>
                </a:path>
              </a:pathLst>
            </a:custGeom>
            <a:solidFill>
              <a:srgbClr val="ED869F"/>
            </a:solidFill>
          </p:spPr>
        </p:sp>
      </p:grpSp>
      <p:sp>
        <p:nvSpPr>
          <p:cNvPr name="TextBox 6" id="6"/>
          <p:cNvSpPr txBox="true"/>
          <p:nvPr/>
        </p:nvSpPr>
        <p:spPr>
          <a:xfrm rot="0">
            <a:off x="5131644" y="559350"/>
            <a:ext cx="8021002" cy="1447800"/>
          </a:xfrm>
          <a:prstGeom prst="rect">
            <a:avLst/>
          </a:prstGeom>
        </p:spPr>
        <p:txBody>
          <a:bodyPr anchor="t" rtlCol="false" tIns="0" lIns="0" bIns="0" rIns="0">
            <a:spAutoFit/>
          </a:bodyPr>
          <a:lstStyle/>
          <a:p>
            <a:pPr algn="ctr">
              <a:lnSpc>
                <a:spcPts val="10799"/>
              </a:lnSpc>
            </a:pPr>
            <a:r>
              <a:rPr lang="en-US" sz="8999">
                <a:solidFill>
                  <a:srgbClr val="FFFFFF"/>
                </a:solidFill>
                <a:latin typeface="Maharlika"/>
                <a:ea typeface="Maharlika"/>
                <a:cs typeface="Maharlika"/>
                <a:sym typeface="Maharlika"/>
              </a:rPr>
              <a:t>OBJETIVOS</a:t>
            </a:r>
          </a:p>
        </p:txBody>
      </p:sp>
      <p:sp>
        <p:nvSpPr>
          <p:cNvPr name="Freeform 7" id="7"/>
          <p:cNvSpPr/>
          <p:nvPr/>
        </p:nvSpPr>
        <p:spPr>
          <a:xfrm flipH="false" flipV="false" rot="0">
            <a:off x="5231795" y="822647"/>
            <a:ext cx="467412" cy="1006931"/>
          </a:xfrm>
          <a:custGeom>
            <a:avLst/>
            <a:gdLst/>
            <a:ahLst/>
            <a:cxnLst/>
            <a:rect r="r" b="b" t="t" l="l"/>
            <a:pathLst>
              <a:path h="1006931" w="467412">
                <a:moveTo>
                  <a:pt x="0" y="0"/>
                </a:moveTo>
                <a:lnTo>
                  <a:pt x="467412" y="0"/>
                </a:lnTo>
                <a:lnTo>
                  <a:pt x="467412" y="1006931"/>
                </a:lnTo>
                <a:lnTo>
                  <a:pt x="0" y="10069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12685235" y="822647"/>
            <a:ext cx="467412" cy="1006931"/>
          </a:xfrm>
          <a:custGeom>
            <a:avLst/>
            <a:gdLst/>
            <a:ahLst/>
            <a:cxnLst/>
            <a:rect r="r" b="b" t="t" l="l"/>
            <a:pathLst>
              <a:path h="1006931" w="467412">
                <a:moveTo>
                  <a:pt x="0" y="0"/>
                </a:moveTo>
                <a:lnTo>
                  <a:pt x="467411" y="0"/>
                </a:lnTo>
                <a:lnTo>
                  <a:pt x="467411" y="1006931"/>
                </a:lnTo>
                <a:lnTo>
                  <a:pt x="0" y="10069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2719901" y="2813364"/>
            <a:ext cx="3208005" cy="638175"/>
          </a:xfrm>
          <a:prstGeom prst="rect">
            <a:avLst/>
          </a:prstGeom>
        </p:spPr>
        <p:txBody>
          <a:bodyPr anchor="t" rtlCol="false" tIns="0" lIns="0" bIns="0" rIns="0">
            <a:spAutoFit/>
          </a:bodyPr>
          <a:lstStyle/>
          <a:p>
            <a:pPr algn="ctr">
              <a:lnSpc>
                <a:spcPts val="4799"/>
              </a:lnSpc>
            </a:pPr>
            <a:r>
              <a:rPr lang="en-US" sz="3999">
                <a:solidFill>
                  <a:srgbClr val="000000"/>
                </a:solidFill>
                <a:latin typeface="Maharlika"/>
                <a:ea typeface="Maharlika"/>
                <a:cs typeface="Maharlika"/>
                <a:sym typeface="Maharlika"/>
              </a:rPr>
              <a:t>GENERAL</a:t>
            </a:r>
          </a:p>
        </p:txBody>
      </p:sp>
      <p:sp>
        <p:nvSpPr>
          <p:cNvPr name="Freeform 10" id="10"/>
          <p:cNvSpPr/>
          <p:nvPr/>
        </p:nvSpPr>
        <p:spPr>
          <a:xfrm flipH="false" flipV="false" rot="0">
            <a:off x="2271365" y="2851464"/>
            <a:ext cx="685874" cy="600075"/>
          </a:xfrm>
          <a:custGeom>
            <a:avLst/>
            <a:gdLst/>
            <a:ahLst/>
            <a:cxnLst/>
            <a:rect r="r" b="b" t="t" l="l"/>
            <a:pathLst>
              <a:path h="600075" w="685874">
                <a:moveTo>
                  <a:pt x="0" y="0"/>
                </a:moveTo>
                <a:lnTo>
                  <a:pt x="685874" y="0"/>
                </a:lnTo>
                <a:lnTo>
                  <a:pt x="685874" y="600075"/>
                </a:lnTo>
                <a:lnTo>
                  <a:pt x="0" y="6000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5696327" y="2851464"/>
            <a:ext cx="685874" cy="600075"/>
          </a:xfrm>
          <a:custGeom>
            <a:avLst/>
            <a:gdLst/>
            <a:ahLst/>
            <a:cxnLst/>
            <a:rect r="r" b="b" t="t" l="l"/>
            <a:pathLst>
              <a:path h="600075" w="685874">
                <a:moveTo>
                  <a:pt x="0" y="0"/>
                </a:moveTo>
                <a:lnTo>
                  <a:pt x="685875" y="0"/>
                </a:lnTo>
                <a:lnTo>
                  <a:pt x="685875" y="600075"/>
                </a:lnTo>
                <a:lnTo>
                  <a:pt x="0" y="6000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3133000" y="6764923"/>
            <a:ext cx="2387566" cy="2344520"/>
          </a:xfrm>
          <a:custGeom>
            <a:avLst/>
            <a:gdLst/>
            <a:ahLst/>
            <a:cxnLst/>
            <a:rect r="r" b="b" t="t" l="l"/>
            <a:pathLst>
              <a:path h="2344520" w="2387566">
                <a:moveTo>
                  <a:pt x="0" y="0"/>
                </a:moveTo>
                <a:lnTo>
                  <a:pt x="2387567" y="0"/>
                </a:lnTo>
                <a:lnTo>
                  <a:pt x="2387567" y="2344521"/>
                </a:lnTo>
                <a:lnTo>
                  <a:pt x="0" y="234452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3" id="13"/>
          <p:cNvSpPr txBox="true"/>
          <p:nvPr/>
        </p:nvSpPr>
        <p:spPr>
          <a:xfrm rot="0">
            <a:off x="11553638" y="2813364"/>
            <a:ext cx="3558534" cy="638175"/>
          </a:xfrm>
          <a:prstGeom prst="rect">
            <a:avLst/>
          </a:prstGeom>
        </p:spPr>
        <p:txBody>
          <a:bodyPr anchor="t" rtlCol="false" tIns="0" lIns="0" bIns="0" rIns="0">
            <a:spAutoFit/>
          </a:bodyPr>
          <a:lstStyle/>
          <a:p>
            <a:pPr algn="ctr">
              <a:lnSpc>
                <a:spcPts val="4799"/>
              </a:lnSpc>
            </a:pPr>
            <a:r>
              <a:rPr lang="en-US" sz="3999">
                <a:solidFill>
                  <a:srgbClr val="000000"/>
                </a:solidFill>
                <a:latin typeface="Maharlika"/>
                <a:ea typeface="Maharlika"/>
                <a:cs typeface="Maharlika"/>
                <a:sym typeface="Maharlika"/>
              </a:rPr>
              <a:t>ESPECÍFICOS</a:t>
            </a:r>
          </a:p>
        </p:txBody>
      </p:sp>
      <p:sp>
        <p:nvSpPr>
          <p:cNvPr name="Freeform 14" id="14"/>
          <p:cNvSpPr/>
          <p:nvPr/>
        </p:nvSpPr>
        <p:spPr>
          <a:xfrm flipH="false" flipV="false" rot="0">
            <a:off x="10867763" y="2851464"/>
            <a:ext cx="685874" cy="600075"/>
          </a:xfrm>
          <a:custGeom>
            <a:avLst/>
            <a:gdLst/>
            <a:ahLst/>
            <a:cxnLst/>
            <a:rect r="r" b="b" t="t" l="l"/>
            <a:pathLst>
              <a:path h="600075" w="685874">
                <a:moveTo>
                  <a:pt x="0" y="0"/>
                </a:moveTo>
                <a:lnTo>
                  <a:pt x="685875" y="0"/>
                </a:lnTo>
                <a:lnTo>
                  <a:pt x="685875" y="600075"/>
                </a:lnTo>
                <a:lnTo>
                  <a:pt x="0" y="6000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15112172" y="2851464"/>
            <a:ext cx="685874" cy="600075"/>
          </a:xfrm>
          <a:custGeom>
            <a:avLst/>
            <a:gdLst/>
            <a:ahLst/>
            <a:cxnLst/>
            <a:rect r="r" b="b" t="t" l="l"/>
            <a:pathLst>
              <a:path h="600075" w="685874">
                <a:moveTo>
                  <a:pt x="0" y="0"/>
                </a:moveTo>
                <a:lnTo>
                  <a:pt x="685874" y="0"/>
                </a:lnTo>
                <a:lnTo>
                  <a:pt x="685874" y="600075"/>
                </a:lnTo>
                <a:lnTo>
                  <a:pt x="0" y="6000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6" id="16"/>
          <p:cNvSpPr txBox="true"/>
          <p:nvPr/>
        </p:nvSpPr>
        <p:spPr>
          <a:xfrm rot="0">
            <a:off x="685569" y="3794439"/>
            <a:ext cx="7282429" cy="2933700"/>
          </a:xfrm>
          <a:prstGeom prst="rect">
            <a:avLst/>
          </a:prstGeom>
        </p:spPr>
        <p:txBody>
          <a:bodyPr anchor="t" rtlCol="false" tIns="0" lIns="0" bIns="0" rIns="0">
            <a:spAutoFit/>
          </a:bodyPr>
          <a:lstStyle/>
          <a:p>
            <a:pPr algn="just">
              <a:lnSpc>
                <a:spcPts val="3360"/>
              </a:lnSpc>
            </a:pPr>
            <a:r>
              <a:rPr lang="en-US" sz="2800">
                <a:solidFill>
                  <a:srgbClr val="231F20"/>
                </a:solidFill>
                <a:latin typeface="League Spartan"/>
                <a:ea typeface="League Spartan"/>
                <a:cs typeface="League Spartan"/>
                <a:sym typeface="League Spartan"/>
              </a:rPr>
              <a:t>Crear y programar un robot EV3 que pueda desplazarse de manera autónoma, recoger una pelota de ping pong con una garra o gancho, y transportarla a otro lugar, controlado a través de una interfaz gráfica diseñada en Python.</a:t>
            </a:r>
          </a:p>
        </p:txBody>
      </p:sp>
      <p:sp>
        <p:nvSpPr>
          <p:cNvPr name="TextBox 17" id="17"/>
          <p:cNvSpPr txBox="true"/>
          <p:nvPr/>
        </p:nvSpPr>
        <p:spPr>
          <a:xfrm rot="0">
            <a:off x="8781985" y="3601396"/>
            <a:ext cx="8120258" cy="6315075"/>
          </a:xfrm>
          <a:prstGeom prst="rect">
            <a:avLst/>
          </a:prstGeom>
        </p:spPr>
        <p:txBody>
          <a:bodyPr anchor="t" rtlCol="false" tIns="0" lIns="0" bIns="0" rIns="0">
            <a:spAutoFit/>
          </a:bodyPr>
          <a:lstStyle/>
          <a:p>
            <a:pPr algn="just">
              <a:lnSpc>
                <a:spcPts val="2997"/>
              </a:lnSpc>
            </a:pPr>
            <a:r>
              <a:rPr lang="en-US" sz="2498">
                <a:solidFill>
                  <a:srgbClr val="231F20"/>
                </a:solidFill>
                <a:latin typeface="League Spartan"/>
                <a:ea typeface="League Spartan"/>
                <a:cs typeface="League Spartan"/>
                <a:sym typeface="League Spartan"/>
              </a:rPr>
              <a:t>○ Explorar el Set para diseñar y construir un robot que cumpla con los requisitos de movimiento y manipulación de objetos.</a:t>
            </a:r>
          </a:p>
          <a:p>
            <a:pPr algn="just">
              <a:lnSpc>
                <a:spcPts val="2997"/>
              </a:lnSpc>
            </a:pPr>
          </a:p>
          <a:p>
            <a:pPr algn="just">
              <a:lnSpc>
                <a:spcPts val="2997"/>
              </a:lnSpc>
            </a:pPr>
            <a:r>
              <a:rPr lang="en-US" sz="2498">
                <a:solidFill>
                  <a:srgbClr val="231F20"/>
                </a:solidFill>
                <a:latin typeface="League Spartan"/>
                <a:ea typeface="League Spartan"/>
                <a:cs typeface="League Spartan"/>
                <a:sym typeface="League Spartan"/>
              </a:rPr>
              <a:t>○ Ensamblar un robot con características de estabilidad y capacidad para moverse y realizar tareas específicas, como el agarre y traslado de objetos.</a:t>
            </a:r>
          </a:p>
          <a:p>
            <a:pPr algn="just">
              <a:lnSpc>
                <a:spcPts val="2997"/>
              </a:lnSpc>
            </a:pPr>
          </a:p>
          <a:p>
            <a:pPr algn="just">
              <a:lnSpc>
                <a:spcPts val="2997"/>
              </a:lnSpc>
            </a:pPr>
            <a:r>
              <a:rPr lang="en-US" sz="2498">
                <a:solidFill>
                  <a:srgbClr val="231F20"/>
                </a:solidFill>
                <a:latin typeface="League Spartan"/>
                <a:ea typeface="League Spartan"/>
                <a:cs typeface="League Spartan"/>
                <a:sym typeface="League Spartan"/>
              </a:rPr>
              <a:t>○ Investigar y aplicar el uso de la librería Python junto con ev3dev para el control del robot desde una interfaz gráfica.</a:t>
            </a:r>
          </a:p>
          <a:p>
            <a:pPr algn="just">
              <a:lnSpc>
                <a:spcPts val="2997"/>
              </a:lnSpc>
            </a:pPr>
          </a:p>
          <a:p>
            <a:pPr algn="just">
              <a:lnSpc>
                <a:spcPts val="2997"/>
              </a:lnSpc>
            </a:pPr>
            <a:r>
              <a:rPr lang="en-US" sz="2498">
                <a:solidFill>
                  <a:srgbClr val="231F20"/>
                </a:solidFill>
                <a:latin typeface="League Spartan"/>
                <a:ea typeface="League Spartan"/>
                <a:cs typeface="League Spartan"/>
                <a:sym typeface="League Spartan"/>
              </a:rPr>
              <a:t>○ Desarrollar una interfaz gráfica para el usuario utilizando la librería tkinter, facilitando el control de las funciones del robot.</a:t>
            </a:r>
          </a:p>
          <a:p>
            <a:pPr algn="just">
              <a:lnSpc>
                <a:spcPts val="2997"/>
              </a:lnSpc>
            </a:pPr>
          </a:p>
        </p:txBody>
      </p:sp>
      <p:sp>
        <p:nvSpPr>
          <p:cNvPr name="TextBox 18" id="18"/>
          <p:cNvSpPr txBox="true"/>
          <p:nvPr/>
        </p:nvSpPr>
        <p:spPr>
          <a:xfrm rot="0">
            <a:off x="16996120" y="9460966"/>
            <a:ext cx="874189" cy="438150"/>
          </a:xfrm>
          <a:prstGeom prst="rect">
            <a:avLst/>
          </a:prstGeom>
        </p:spPr>
        <p:txBody>
          <a:bodyPr anchor="t" rtlCol="false" tIns="0" lIns="0" bIns="0" rIns="0">
            <a:spAutoFit/>
          </a:bodyPr>
          <a:lstStyle/>
          <a:p>
            <a:pPr algn="r">
              <a:lnSpc>
                <a:spcPts val="3374"/>
              </a:lnSpc>
            </a:pPr>
            <a:r>
              <a:rPr lang="en-US" sz="2811">
                <a:solidFill>
                  <a:srgbClr val="231F20"/>
                </a:solidFill>
                <a:latin typeface="Arimo"/>
                <a:ea typeface="Arimo"/>
                <a:cs typeface="Arimo"/>
                <a:sym typeface="Arimo"/>
              </a:rPr>
              <a:t>4</a:t>
            </a:r>
          </a:p>
        </p:txBody>
      </p:sp>
      <p:sp>
        <p:nvSpPr>
          <p:cNvPr name="Freeform 19" id="19"/>
          <p:cNvSpPr/>
          <p:nvPr/>
        </p:nvSpPr>
        <p:spPr>
          <a:xfrm flipH="false" flipV="false" rot="0">
            <a:off x="16996120" y="9181362"/>
            <a:ext cx="526360" cy="804947"/>
          </a:xfrm>
          <a:custGeom>
            <a:avLst/>
            <a:gdLst/>
            <a:ahLst/>
            <a:cxnLst/>
            <a:rect r="r" b="b" t="t" l="l"/>
            <a:pathLst>
              <a:path h="804947" w="526360">
                <a:moveTo>
                  <a:pt x="0" y="0"/>
                </a:moveTo>
                <a:lnTo>
                  <a:pt x="526360" y="0"/>
                </a:lnTo>
                <a:lnTo>
                  <a:pt x="526360" y="804947"/>
                </a:lnTo>
                <a:lnTo>
                  <a:pt x="0" y="80494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4429" cy="2499824"/>
            <a:chOff x="0" y="0"/>
            <a:chExt cx="24379238" cy="3333099"/>
          </a:xfrm>
        </p:grpSpPr>
        <p:sp>
          <p:nvSpPr>
            <p:cNvPr name="Freeform 3" id="3"/>
            <p:cNvSpPr/>
            <p:nvPr/>
          </p:nvSpPr>
          <p:spPr>
            <a:xfrm flipH="false" flipV="false" rot="0">
              <a:off x="0" y="0"/>
              <a:ext cx="24379301" cy="3333115"/>
            </a:xfrm>
            <a:custGeom>
              <a:avLst/>
              <a:gdLst/>
              <a:ahLst/>
              <a:cxnLst/>
              <a:rect r="r" b="b" t="t" l="l"/>
              <a:pathLst>
                <a:path h="3333115" w="24379301">
                  <a:moveTo>
                    <a:pt x="0" y="3333115"/>
                  </a:moveTo>
                  <a:lnTo>
                    <a:pt x="24379301" y="3333115"/>
                  </a:lnTo>
                  <a:lnTo>
                    <a:pt x="24379301" y="0"/>
                  </a:lnTo>
                  <a:lnTo>
                    <a:pt x="0" y="0"/>
                  </a:lnTo>
                  <a:lnTo>
                    <a:pt x="0" y="3333115"/>
                  </a:lnTo>
                </a:path>
              </a:pathLst>
            </a:custGeom>
            <a:solidFill>
              <a:srgbClr val="FA8BBD"/>
            </a:solidFill>
          </p:spPr>
        </p:sp>
      </p:grpSp>
      <p:sp>
        <p:nvSpPr>
          <p:cNvPr name="Freeform 4" id="4"/>
          <p:cNvSpPr/>
          <p:nvPr/>
        </p:nvSpPr>
        <p:spPr>
          <a:xfrm flipH="false" flipV="false" rot="0">
            <a:off x="10677803" y="5143500"/>
            <a:ext cx="3910896" cy="3973818"/>
          </a:xfrm>
          <a:custGeom>
            <a:avLst/>
            <a:gdLst/>
            <a:ahLst/>
            <a:cxnLst/>
            <a:rect r="r" b="b" t="t" l="l"/>
            <a:pathLst>
              <a:path h="3973818" w="3910896">
                <a:moveTo>
                  <a:pt x="0" y="0"/>
                </a:moveTo>
                <a:lnTo>
                  <a:pt x="3910896" y="0"/>
                </a:lnTo>
                <a:lnTo>
                  <a:pt x="3910896" y="3973818"/>
                </a:lnTo>
                <a:lnTo>
                  <a:pt x="0" y="3973818"/>
                </a:lnTo>
                <a:lnTo>
                  <a:pt x="0" y="0"/>
                </a:lnTo>
                <a:close/>
              </a:path>
            </a:pathLst>
          </a:custGeom>
          <a:blipFill>
            <a:blip r:embed="rId2"/>
            <a:stretch>
              <a:fillRect l="0" t="0" r="0" b="0"/>
            </a:stretch>
          </a:blipFill>
        </p:spPr>
      </p:sp>
      <p:sp>
        <p:nvSpPr>
          <p:cNvPr name="Freeform 5" id="5"/>
          <p:cNvSpPr/>
          <p:nvPr/>
        </p:nvSpPr>
        <p:spPr>
          <a:xfrm flipH="false" flipV="false" rot="0">
            <a:off x="3359547" y="6031597"/>
            <a:ext cx="2872693" cy="3085722"/>
          </a:xfrm>
          <a:custGeom>
            <a:avLst/>
            <a:gdLst/>
            <a:ahLst/>
            <a:cxnLst/>
            <a:rect r="r" b="b" t="t" l="l"/>
            <a:pathLst>
              <a:path h="3085722" w="2872693">
                <a:moveTo>
                  <a:pt x="0" y="0"/>
                </a:moveTo>
                <a:lnTo>
                  <a:pt x="2872693" y="0"/>
                </a:lnTo>
                <a:lnTo>
                  <a:pt x="2872693" y="3085721"/>
                </a:lnTo>
                <a:lnTo>
                  <a:pt x="0" y="3085721"/>
                </a:lnTo>
                <a:lnTo>
                  <a:pt x="0" y="0"/>
                </a:lnTo>
                <a:close/>
              </a:path>
            </a:pathLst>
          </a:custGeom>
          <a:blipFill>
            <a:blip r:embed="rId3"/>
            <a:stretch>
              <a:fillRect l="0" t="-47" r="-11230" b="-47"/>
            </a:stretch>
          </a:blipFill>
        </p:spPr>
      </p:sp>
      <p:sp>
        <p:nvSpPr>
          <p:cNvPr name="Freeform 6" id="6"/>
          <p:cNvSpPr/>
          <p:nvPr/>
        </p:nvSpPr>
        <p:spPr>
          <a:xfrm flipH="false" flipV="false" rot="0">
            <a:off x="260470" y="6031597"/>
            <a:ext cx="3611487" cy="3458693"/>
          </a:xfrm>
          <a:custGeom>
            <a:avLst/>
            <a:gdLst/>
            <a:ahLst/>
            <a:cxnLst/>
            <a:rect r="r" b="b" t="t" l="l"/>
            <a:pathLst>
              <a:path h="3458693" w="3611487">
                <a:moveTo>
                  <a:pt x="0" y="0"/>
                </a:moveTo>
                <a:lnTo>
                  <a:pt x="3611487" y="0"/>
                </a:lnTo>
                <a:lnTo>
                  <a:pt x="3611487" y="3458693"/>
                </a:lnTo>
                <a:lnTo>
                  <a:pt x="0" y="3458693"/>
                </a:lnTo>
                <a:lnTo>
                  <a:pt x="0" y="0"/>
                </a:lnTo>
                <a:close/>
              </a:path>
            </a:pathLst>
          </a:custGeom>
          <a:blipFill>
            <a:blip r:embed="rId4"/>
            <a:stretch>
              <a:fillRect l="-16" t="0" r="-16" b="0"/>
            </a:stretch>
          </a:blipFill>
        </p:spPr>
      </p:sp>
      <p:sp>
        <p:nvSpPr>
          <p:cNvPr name="Freeform 7" id="7"/>
          <p:cNvSpPr/>
          <p:nvPr/>
        </p:nvSpPr>
        <p:spPr>
          <a:xfrm flipH="false" flipV="false" rot="0">
            <a:off x="11268940" y="4150537"/>
            <a:ext cx="2271253" cy="2271253"/>
          </a:xfrm>
          <a:custGeom>
            <a:avLst/>
            <a:gdLst/>
            <a:ahLst/>
            <a:cxnLst/>
            <a:rect r="r" b="b" t="t" l="l"/>
            <a:pathLst>
              <a:path h="2271253" w="2271253">
                <a:moveTo>
                  <a:pt x="0" y="0"/>
                </a:moveTo>
                <a:lnTo>
                  <a:pt x="2271253" y="0"/>
                </a:lnTo>
                <a:lnTo>
                  <a:pt x="2271253" y="2271254"/>
                </a:lnTo>
                <a:lnTo>
                  <a:pt x="0" y="2271254"/>
                </a:lnTo>
                <a:lnTo>
                  <a:pt x="0" y="0"/>
                </a:lnTo>
                <a:close/>
              </a:path>
            </a:pathLst>
          </a:custGeom>
          <a:blipFill>
            <a:blip r:embed="rId5"/>
            <a:stretch>
              <a:fillRect l="0" t="0" r="0" b="0"/>
            </a:stretch>
          </a:blipFill>
        </p:spPr>
      </p:sp>
      <p:sp>
        <p:nvSpPr>
          <p:cNvPr name="Freeform 8" id="8"/>
          <p:cNvSpPr/>
          <p:nvPr/>
        </p:nvSpPr>
        <p:spPr>
          <a:xfrm flipH="false" flipV="false" rot="0">
            <a:off x="7303473" y="5143500"/>
            <a:ext cx="2689116" cy="3756692"/>
          </a:xfrm>
          <a:custGeom>
            <a:avLst/>
            <a:gdLst/>
            <a:ahLst/>
            <a:cxnLst/>
            <a:rect r="r" b="b" t="t" l="l"/>
            <a:pathLst>
              <a:path h="3756692" w="2689116">
                <a:moveTo>
                  <a:pt x="0" y="0"/>
                </a:moveTo>
                <a:lnTo>
                  <a:pt x="2689117" y="0"/>
                </a:lnTo>
                <a:lnTo>
                  <a:pt x="2689117" y="3756692"/>
                </a:lnTo>
                <a:lnTo>
                  <a:pt x="0" y="3756692"/>
                </a:lnTo>
                <a:lnTo>
                  <a:pt x="0" y="0"/>
                </a:lnTo>
                <a:close/>
              </a:path>
            </a:pathLst>
          </a:custGeom>
          <a:blipFill>
            <a:blip r:embed="rId6"/>
            <a:stretch>
              <a:fillRect l="0" t="0" r="0" b="0"/>
            </a:stretch>
          </a:blipFill>
        </p:spPr>
      </p:sp>
      <p:sp>
        <p:nvSpPr>
          <p:cNvPr name="Freeform 9" id="9"/>
          <p:cNvSpPr/>
          <p:nvPr/>
        </p:nvSpPr>
        <p:spPr>
          <a:xfrm flipH="false" flipV="false" rot="0">
            <a:off x="7459536" y="4100221"/>
            <a:ext cx="2178905" cy="2178905"/>
          </a:xfrm>
          <a:custGeom>
            <a:avLst/>
            <a:gdLst/>
            <a:ahLst/>
            <a:cxnLst/>
            <a:rect r="r" b="b" t="t" l="l"/>
            <a:pathLst>
              <a:path h="2178905" w="2178905">
                <a:moveTo>
                  <a:pt x="0" y="0"/>
                </a:moveTo>
                <a:lnTo>
                  <a:pt x="2178905" y="0"/>
                </a:lnTo>
                <a:lnTo>
                  <a:pt x="2178905" y="2178906"/>
                </a:lnTo>
                <a:lnTo>
                  <a:pt x="0" y="2178906"/>
                </a:lnTo>
                <a:lnTo>
                  <a:pt x="0" y="0"/>
                </a:lnTo>
                <a:close/>
              </a:path>
            </a:pathLst>
          </a:custGeom>
          <a:blipFill>
            <a:blip r:embed="rId7"/>
            <a:stretch>
              <a:fillRect l="0" t="0" r="0" b="0"/>
            </a:stretch>
          </a:blipFill>
        </p:spPr>
      </p:sp>
      <p:sp>
        <p:nvSpPr>
          <p:cNvPr name="Freeform 10" id="10"/>
          <p:cNvSpPr/>
          <p:nvPr/>
        </p:nvSpPr>
        <p:spPr>
          <a:xfrm flipH="false" flipV="false" rot="0">
            <a:off x="14742316" y="5047813"/>
            <a:ext cx="2440199" cy="3927359"/>
          </a:xfrm>
          <a:custGeom>
            <a:avLst/>
            <a:gdLst/>
            <a:ahLst/>
            <a:cxnLst/>
            <a:rect r="r" b="b" t="t" l="l"/>
            <a:pathLst>
              <a:path h="3927359" w="2440199">
                <a:moveTo>
                  <a:pt x="0" y="0"/>
                </a:moveTo>
                <a:lnTo>
                  <a:pt x="2440199" y="0"/>
                </a:lnTo>
                <a:lnTo>
                  <a:pt x="2440199" y="3927359"/>
                </a:lnTo>
                <a:lnTo>
                  <a:pt x="0" y="3927359"/>
                </a:lnTo>
                <a:lnTo>
                  <a:pt x="0" y="0"/>
                </a:lnTo>
                <a:close/>
              </a:path>
            </a:pathLst>
          </a:custGeom>
          <a:blipFill>
            <a:blip r:embed="rId8"/>
            <a:stretch>
              <a:fillRect l="0" t="0" r="0" b="0"/>
            </a:stretch>
          </a:blipFill>
        </p:spPr>
      </p:sp>
      <p:sp>
        <p:nvSpPr>
          <p:cNvPr name="Freeform 11" id="11"/>
          <p:cNvSpPr/>
          <p:nvPr/>
        </p:nvSpPr>
        <p:spPr>
          <a:xfrm flipH="false" flipV="false" rot="0">
            <a:off x="14870766" y="4007873"/>
            <a:ext cx="1990923" cy="2384849"/>
          </a:xfrm>
          <a:custGeom>
            <a:avLst/>
            <a:gdLst/>
            <a:ahLst/>
            <a:cxnLst/>
            <a:rect r="r" b="b" t="t" l="l"/>
            <a:pathLst>
              <a:path h="2384849" w="1990923">
                <a:moveTo>
                  <a:pt x="0" y="0"/>
                </a:moveTo>
                <a:lnTo>
                  <a:pt x="1990924" y="0"/>
                </a:lnTo>
                <a:lnTo>
                  <a:pt x="1990924" y="2384850"/>
                </a:lnTo>
                <a:lnTo>
                  <a:pt x="0" y="2384850"/>
                </a:lnTo>
                <a:lnTo>
                  <a:pt x="0" y="0"/>
                </a:lnTo>
                <a:close/>
              </a:path>
            </a:pathLst>
          </a:custGeom>
          <a:blipFill>
            <a:blip r:embed="rId9"/>
            <a:stretch>
              <a:fillRect l="-104072" t="-5349" r="-111016" b="-41954"/>
            </a:stretch>
          </a:blipFill>
        </p:spPr>
      </p:sp>
      <p:sp>
        <p:nvSpPr>
          <p:cNvPr name="TextBox 12" id="12"/>
          <p:cNvSpPr txBox="true"/>
          <p:nvPr/>
        </p:nvSpPr>
        <p:spPr>
          <a:xfrm rot="0">
            <a:off x="5131713" y="534178"/>
            <a:ext cx="8021002" cy="1447800"/>
          </a:xfrm>
          <a:prstGeom prst="rect">
            <a:avLst/>
          </a:prstGeom>
        </p:spPr>
        <p:txBody>
          <a:bodyPr anchor="t" rtlCol="false" tIns="0" lIns="0" bIns="0" rIns="0">
            <a:spAutoFit/>
          </a:bodyPr>
          <a:lstStyle/>
          <a:p>
            <a:pPr algn="ctr">
              <a:lnSpc>
                <a:spcPts val="10799"/>
              </a:lnSpc>
            </a:pPr>
            <a:r>
              <a:rPr lang="en-US" sz="8999">
                <a:solidFill>
                  <a:srgbClr val="FFFFFF"/>
                </a:solidFill>
                <a:latin typeface="Maharlika"/>
                <a:ea typeface="Maharlika"/>
                <a:cs typeface="Maharlika"/>
                <a:sym typeface="Maharlika"/>
              </a:rPr>
              <a:t>EQUIPO</a:t>
            </a:r>
          </a:p>
        </p:txBody>
      </p:sp>
      <p:sp>
        <p:nvSpPr>
          <p:cNvPr name="Freeform 13" id="13"/>
          <p:cNvSpPr/>
          <p:nvPr/>
        </p:nvSpPr>
        <p:spPr>
          <a:xfrm flipH="false" flipV="false" rot="0">
            <a:off x="6171767" y="797475"/>
            <a:ext cx="467412" cy="1006931"/>
          </a:xfrm>
          <a:custGeom>
            <a:avLst/>
            <a:gdLst/>
            <a:ahLst/>
            <a:cxnLst/>
            <a:rect r="r" b="b" t="t" l="l"/>
            <a:pathLst>
              <a:path h="1006931" w="467412">
                <a:moveTo>
                  <a:pt x="0" y="0"/>
                </a:moveTo>
                <a:lnTo>
                  <a:pt x="467411" y="0"/>
                </a:lnTo>
                <a:lnTo>
                  <a:pt x="467411" y="1006931"/>
                </a:lnTo>
                <a:lnTo>
                  <a:pt x="0" y="100693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4" id="14"/>
          <p:cNvSpPr/>
          <p:nvPr/>
        </p:nvSpPr>
        <p:spPr>
          <a:xfrm flipH="false" flipV="false" rot="0">
            <a:off x="11736067" y="797475"/>
            <a:ext cx="467412" cy="1006931"/>
          </a:xfrm>
          <a:custGeom>
            <a:avLst/>
            <a:gdLst/>
            <a:ahLst/>
            <a:cxnLst/>
            <a:rect r="r" b="b" t="t" l="l"/>
            <a:pathLst>
              <a:path h="1006931" w="467412">
                <a:moveTo>
                  <a:pt x="0" y="0"/>
                </a:moveTo>
                <a:lnTo>
                  <a:pt x="467412" y="0"/>
                </a:lnTo>
                <a:lnTo>
                  <a:pt x="467412" y="1006931"/>
                </a:lnTo>
                <a:lnTo>
                  <a:pt x="0" y="100693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4067874" y="4120065"/>
            <a:ext cx="2273004" cy="2301726"/>
          </a:xfrm>
          <a:custGeom>
            <a:avLst/>
            <a:gdLst/>
            <a:ahLst/>
            <a:cxnLst/>
            <a:rect r="r" b="b" t="t" l="l"/>
            <a:pathLst>
              <a:path h="2301726" w="2273004">
                <a:moveTo>
                  <a:pt x="0" y="0"/>
                </a:moveTo>
                <a:lnTo>
                  <a:pt x="2273004" y="0"/>
                </a:lnTo>
                <a:lnTo>
                  <a:pt x="2273004" y="2301726"/>
                </a:lnTo>
                <a:lnTo>
                  <a:pt x="0" y="2301726"/>
                </a:lnTo>
                <a:lnTo>
                  <a:pt x="0" y="0"/>
                </a:lnTo>
                <a:close/>
              </a:path>
            </a:pathLst>
          </a:custGeom>
          <a:blipFill>
            <a:blip r:embed="rId12"/>
            <a:stretch>
              <a:fillRect l="0" t="-9638" r="0" b="0"/>
            </a:stretch>
          </a:blipFill>
        </p:spPr>
      </p:sp>
      <p:sp>
        <p:nvSpPr>
          <p:cNvPr name="TextBox 16" id="16"/>
          <p:cNvSpPr txBox="true"/>
          <p:nvPr/>
        </p:nvSpPr>
        <p:spPr>
          <a:xfrm rot="0">
            <a:off x="14761319" y="8918022"/>
            <a:ext cx="2402194" cy="341443"/>
          </a:xfrm>
          <a:prstGeom prst="rect">
            <a:avLst/>
          </a:prstGeom>
        </p:spPr>
        <p:txBody>
          <a:bodyPr anchor="t" rtlCol="false" tIns="0" lIns="0" bIns="0" rIns="0">
            <a:spAutoFit/>
          </a:bodyPr>
          <a:lstStyle/>
          <a:p>
            <a:pPr algn="ctr">
              <a:lnSpc>
                <a:spcPts val="2768"/>
              </a:lnSpc>
            </a:pPr>
            <a:r>
              <a:rPr lang="en-US" sz="1922" b="true">
                <a:solidFill>
                  <a:srgbClr val="231F20"/>
                </a:solidFill>
                <a:latin typeface="Arimo Bold"/>
                <a:ea typeface="Arimo Bold"/>
                <a:cs typeface="Arimo Bold"/>
                <a:sym typeface="Arimo Bold"/>
              </a:rPr>
              <a:t>Ariel Colque</a:t>
            </a:r>
          </a:p>
        </p:txBody>
      </p:sp>
      <p:sp>
        <p:nvSpPr>
          <p:cNvPr name="TextBox 17" id="17"/>
          <p:cNvSpPr txBox="true"/>
          <p:nvPr/>
        </p:nvSpPr>
        <p:spPr>
          <a:xfrm rot="0">
            <a:off x="14780321" y="9490269"/>
            <a:ext cx="2402194" cy="341443"/>
          </a:xfrm>
          <a:prstGeom prst="rect">
            <a:avLst/>
          </a:prstGeom>
        </p:spPr>
        <p:txBody>
          <a:bodyPr anchor="t" rtlCol="false" tIns="0" lIns="0" bIns="0" rIns="0">
            <a:spAutoFit/>
          </a:bodyPr>
          <a:lstStyle/>
          <a:p>
            <a:pPr algn="ctr">
              <a:lnSpc>
                <a:spcPts val="2768"/>
              </a:lnSpc>
            </a:pPr>
            <a:r>
              <a:rPr lang="en-US" sz="1922" b="true">
                <a:solidFill>
                  <a:srgbClr val="231F20"/>
                </a:solidFill>
                <a:latin typeface="Arimo Bold"/>
                <a:ea typeface="Arimo Bold"/>
                <a:cs typeface="Arimo Bold"/>
                <a:sym typeface="Arimo Bold"/>
              </a:rPr>
              <a:t>Programador</a:t>
            </a:r>
          </a:p>
        </p:txBody>
      </p:sp>
      <p:sp>
        <p:nvSpPr>
          <p:cNvPr name="Freeform 18" id="18"/>
          <p:cNvSpPr/>
          <p:nvPr/>
        </p:nvSpPr>
        <p:spPr>
          <a:xfrm flipH="false" flipV="false" rot="0">
            <a:off x="610892" y="3975083"/>
            <a:ext cx="2262966" cy="2450431"/>
          </a:xfrm>
          <a:custGeom>
            <a:avLst/>
            <a:gdLst/>
            <a:ahLst/>
            <a:cxnLst/>
            <a:rect r="r" b="b" t="t" l="l"/>
            <a:pathLst>
              <a:path h="2450431" w="2262966">
                <a:moveTo>
                  <a:pt x="0" y="0"/>
                </a:moveTo>
                <a:lnTo>
                  <a:pt x="2262966" y="0"/>
                </a:lnTo>
                <a:lnTo>
                  <a:pt x="2262966" y="2450431"/>
                </a:lnTo>
                <a:lnTo>
                  <a:pt x="0" y="2450431"/>
                </a:lnTo>
                <a:lnTo>
                  <a:pt x="0" y="0"/>
                </a:lnTo>
                <a:close/>
              </a:path>
            </a:pathLst>
          </a:custGeom>
          <a:blipFill>
            <a:blip r:embed="rId13"/>
            <a:stretch>
              <a:fillRect l="0" t="0" r="0" b="0"/>
            </a:stretch>
          </a:blipFill>
        </p:spPr>
      </p:sp>
      <p:sp>
        <p:nvSpPr>
          <p:cNvPr name="TextBox 19" id="19"/>
          <p:cNvSpPr txBox="true"/>
          <p:nvPr/>
        </p:nvSpPr>
        <p:spPr>
          <a:xfrm rot="0">
            <a:off x="7303473" y="8918022"/>
            <a:ext cx="2402194" cy="341443"/>
          </a:xfrm>
          <a:prstGeom prst="rect">
            <a:avLst/>
          </a:prstGeom>
        </p:spPr>
        <p:txBody>
          <a:bodyPr anchor="t" rtlCol="false" tIns="0" lIns="0" bIns="0" rIns="0">
            <a:spAutoFit/>
          </a:bodyPr>
          <a:lstStyle/>
          <a:p>
            <a:pPr algn="ctr">
              <a:lnSpc>
                <a:spcPts val="2768"/>
              </a:lnSpc>
            </a:pPr>
            <a:r>
              <a:rPr lang="en-US" sz="1922" b="true">
                <a:solidFill>
                  <a:srgbClr val="231F20"/>
                </a:solidFill>
                <a:latin typeface="Arimo Bold"/>
                <a:ea typeface="Arimo Bold"/>
                <a:cs typeface="Arimo Bold"/>
                <a:sym typeface="Arimo Bold"/>
              </a:rPr>
              <a:t>Rafael Nakata</a:t>
            </a:r>
          </a:p>
        </p:txBody>
      </p:sp>
      <p:sp>
        <p:nvSpPr>
          <p:cNvPr name="TextBox 20" id="20"/>
          <p:cNvSpPr txBox="true"/>
          <p:nvPr/>
        </p:nvSpPr>
        <p:spPr>
          <a:xfrm rot="0">
            <a:off x="7347892" y="9472793"/>
            <a:ext cx="2402194" cy="341443"/>
          </a:xfrm>
          <a:prstGeom prst="rect">
            <a:avLst/>
          </a:prstGeom>
        </p:spPr>
        <p:txBody>
          <a:bodyPr anchor="t" rtlCol="false" tIns="0" lIns="0" bIns="0" rIns="0">
            <a:spAutoFit/>
          </a:bodyPr>
          <a:lstStyle/>
          <a:p>
            <a:pPr algn="ctr">
              <a:lnSpc>
                <a:spcPts val="2768"/>
              </a:lnSpc>
            </a:pPr>
            <a:r>
              <a:rPr lang="en-US" sz="1922" b="true">
                <a:solidFill>
                  <a:srgbClr val="231F20"/>
                </a:solidFill>
                <a:latin typeface="Arimo Bold"/>
                <a:ea typeface="Arimo Bold"/>
                <a:cs typeface="Arimo Bold"/>
                <a:sym typeface="Arimo Bold"/>
              </a:rPr>
              <a:t>Jefe de grupo</a:t>
            </a:r>
          </a:p>
        </p:txBody>
      </p:sp>
      <p:sp>
        <p:nvSpPr>
          <p:cNvPr name="TextBox 21" id="21"/>
          <p:cNvSpPr txBox="true"/>
          <p:nvPr/>
        </p:nvSpPr>
        <p:spPr>
          <a:xfrm rot="0">
            <a:off x="4003279" y="8918022"/>
            <a:ext cx="2402194" cy="341443"/>
          </a:xfrm>
          <a:prstGeom prst="rect">
            <a:avLst/>
          </a:prstGeom>
        </p:spPr>
        <p:txBody>
          <a:bodyPr anchor="t" rtlCol="false" tIns="0" lIns="0" bIns="0" rIns="0">
            <a:spAutoFit/>
          </a:bodyPr>
          <a:lstStyle/>
          <a:p>
            <a:pPr algn="ctr">
              <a:lnSpc>
                <a:spcPts val="2768"/>
              </a:lnSpc>
            </a:pPr>
            <a:r>
              <a:rPr lang="en-US" sz="1922" b="true">
                <a:solidFill>
                  <a:srgbClr val="231F20"/>
                </a:solidFill>
                <a:latin typeface="Arimo Bold"/>
                <a:ea typeface="Arimo Bold"/>
                <a:cs typeface="Arimo Bold"/>
                <a:sym typeface="Arimo Bold"/>
              </a:rPr>
              <a:t>Brandon Jalanoca</a:t>
            </a:r>
          </a:p>
        </p:txBody>
      </p:sp>
      <p:sp>
        <p:nvSpPr>
          <p:cNvPr name="TextBox 22" id="22"/>
          <p:cNvSpPr txBox="true"/>
          <p:nvPr/>
        </p:nvSpPr>
        <p:spPr>
          <a:xfrm rot="0">
            <a:off x="4003279" y="9507745"/>
            <a:ext cx="2402194" cy="341443"/>
          </a:xfrm>
          <a:prstGeom prst="rect">
            <a:avLst/>
          </a:prstGeom>
        </p:spPr>
        <p:txBody>
          <a:bodyPr anchor="t" rtlCol="false" tIns="0" lIns="0" bIns="0" rIns="0">
            <a:spAutoFit/>
          </a:bodyPr>
          <a:lstStyle/>
          <a:p>
            <a:pPr algn="ctr">
              <a:lnSpc>
                <a:spcPts val="2768"/>
              </a:lnSpc>
            </a:pPr>
            <a:r>
              <a:rPr lang="en-US" sz="1922" b="true">
                <a:solidFill>
                  <a:srgbClr val="231F20"/>
                </a:solidFill>
                <a:latin typeface="Arimo Bold"/>
                <a:ea typeface="Arimo Bold"/>
                <a:cs typeface="Arimo Bold"/>
                <a:sym typeface="Arimo Bold"/>
              </a:rPr>
              <a:t>Documentador</a:t>
            </a:r>
          </a:p>
        </p:txBody>
      </p:sp>
      <p:sp>
        <p:nvSpPr>
          <p:cNvPr name="TextBox 23" id="23"/>
          <p:cNvSpPr txBox="true"/>
          <p:nvPr/>
        </p:nvSpPr>
        <p:spPr>
          <a:xfrm rot="0">
            <a:off x="11203470" y="8918022"/>
            <a:ext cx="2402194" cy="341443"/>
          </a:xfrm>
          <a:prstGeom prst="rect">
            <a:avLst/>
          </a:prstGeom>
        </p:spPr>
        <p:txBody>
          <a:bodyPr anchor="t" rtlCol="false" tIns="0" lIns="0" bIns="0" rIns="0">
            <a:spAutoFit/>
          </a:bodyPr>
          <a:lstStyle/>
          <a:p>
            <a:pPr algn="ctr">
              <a:lnSpc>
                <a:spcPts val="2768"/>
              </a:lnSpc>
            </a:pPr>
            <a:r>
              <a:rPr lang="en-US" sz="1922" b="true">
                <a:solidFill>
                  <a:srgbClr val="231F20"/>
                </a:solidFill>
                <a:latin typeface="Arimo Bold"/>
                <a:ea typeface="Arimo Bold"/>
                <a:cs typeface="Arimo Bold"/>
                <a:sym typeface="Arimo Bold"/>
              </a:rPr>
              <a:t>Joaquín Jelves</a:t>
            </a:r>
          </a:p>
        </p:txBody>
      </p:sp>
      <p:sp>
        <p:nvSpPr>
          <p:cNvPr name="TextBox 24" id="24"/>
          <p:cNvSpPr txBox="true"/>
          <p:nvPr/>
        </p:nvSpPr>
        <p:spPr>
          <a:xfrm rot="0">
            <a:off x="11203470" y="9507745"/>
            <a:ext cx="2402194" cy="341443"/>
          </a:xfrm>
          <a:prstGeom prst="rect">
            <a:avLst/>
          </a:prstGeom>
        </p:spPr>
        <p:txBody>
          <a:bodyPr anchor="t" rtlCol="false" tIns="0" lIns="0" bIns="0" rIns="0">
            <a:spAutoFit/>
          </a:bodyPr>
          <a:lstStyle/>
          <a:p>
            <a:pPr algn="ctr">
              <a:lnSpc>
                <a:spcPts val="2768"/>
              </a:lnSpc>
            </a:pPr>
            <a:r>
              <a:rPr lang="en-US" sz="1922" b="true">
                <a:solidFill>
                  <a:srgbClr val="231F20"/>
                </a:solidFill>
                <a:latin typeface="Arimo Bold"/>
                <a:ea typeface="Arimo Bold"/>
                <a:cs typeface="Arimo Bold"/>
                <a:sym typeface="Arimo Bold"/>
              </a:rPr>
              <a:t>Ensamblador</a:t>
            </a:r>
          </a:p>
        </p:txBody>
      </p:sp>
      <p:sp>
        <p:nvSpPr>
          <p:cNvPr name="TextBox 25" id="25"/>
          <p:cNvSpPr txBox="true"/>
          <p:nvPr/>
        </p:nvSpPr>
        <p:spPr>
          <a:xfrm rot="0">
            <a:off x="471664" y="8918022"/>
            <a:ext cx="2402194" cy="341443"/>
          </a:xfrm>
          <a:prstGeom prst="rect">
            <a:avLst/>
          </a:prstGeom>
        </p:spPr>
        <p:txBody>
          <a:bodyPr anchor="t" rtlCol="false" tIns="0" lIns="0" bIns="0" rIns="0">
            <a:spAutoFit/>
          </a:bodyPr>
          <a:lstStyle/>
          <a:p>
            <a:pPr algn="ctr">
              <a:lnSpc>
                <a:spcPts val="2768"/>
              </a:lnSpc>
            </a:pPr>
            <a:r>
              <a:rPr lang="en-US" sz="1922" b="true">
                <a:solidFill>
                  <a:srgbClr val="231F20"/>
                </a:solidFill>
                <a:latin typeface="Arimo Bold"/>
                <a:ea typeface="Arimo Bold"/>
                <a:cs typeface="Arimo Bold"/>
                <a:sym typeface="Arimo Bold"/>
              </a:rPr>
              <a:t>Tomás Carvajal</a:t>
            </a:r>
          </a:p>
        </p:txBody>
      </p:sp>
      <p:sp>
        <p:nvSpPr>
          <p:cNvPr name="TextBox 26" id="26"/>
          <p:cNvSpPr txBox="true"/>
          <p:nvPr/>
        </p:nvSpPr>
        <p:spPr>
          <a:xfrm rot="0">
            <a:off x="428448" y="9507745"/>
            <a:ext cx="2402194" cy="341443"/>
          </a:xfrm>
          <a:prstGeom prst="rect">
            <a:avLst/>
          </a:prstGeom>
        </p:spPr>
        <p:txBody>
          <a:bodyPr anchor="t" rtlCol="false" tIns="0" lIns="0" bIns="0" rIns="0">
            <a:spAutoFit/>
          </a:bodyPr>
          <a:lstStyle/>
          <a:p>
            <a:pPr algn="ctr">
              <a:lnSpc>
                <a:spcPts val="2768"/>
              </a:lnSpc>
            </a:pPr>
            <a:r>
              <a:rPr lang="en-US" sz="1922" b="true">
                <a:solidFill>
                  <a:srgbClr val="231F20"/>
                </a:solidFill>
                <a:latin typeface="Arimo Bold"/>
                <a:ea typeface="Arimo Bold"/>
                <a:cs typeface="Arimo Bold"/>
                <a:sym typeface="Arimo Bold"/>
              </a:rPr>
              <a:t>Diseñador</a:t>
            </a:r>
          </a:p>
        </p:txBody>
      </p:sp>
      <p:sp>
        <p:nvSpPr>
          <p:cNvPr name="TextBox 27" id="27"/>
          <p:cNvSpPr txBox="true"/>
          <p:nvPr/>
        </p:nvSpPr>
        <p:spPr>
          <a:xfrm rot="0">
            <a:off x="16996120" y="9460966"/>
            <a:ext cx="874189" cy="438150"/>
          </a:xfrm>
          <a:prstGeom prst="rect">
            <a:avLst/>
          </a:prstGeom>
        </p:spPr>
        <p:txBody>
          <a:bodyPr anchor="t" rtlCol="false" tIns="0" lIns="0" bIns="0" rIns="0">
            <a:spAutoFit/>
          </a:bodyPr>
          <a:lstStyle/>
          <a:p>
            <a:pPr algn="r">
              <a:lnSpc>
                <a:spcPts val="3374"/>
              </a:lnSpc>
            </a:pPr>
            <a:r>
              <a:rPr lang="en-US" sz="2811">
                <a:solidFill>
                  <a:srgbClr val="231F20"/>
                </a:solidFill>
                <a:latin typeface="Arimo"/>
                <a:ea typeface="Arimo"/>
                <a:cs typeface="Arimo"/>
                <a:sym typeface="Arimo"/>
              </a:rPr>
              <a:t>5</a:t>
            </a:r>
          </a:p>
        </p:txBody>
      </p:sp>
      <p:sp>
        <p:nvSpPr>
          <p:cNvPr name="Freeform 28" id="28"/>
          <p:cNvSpPr/>
          <p:nvPr/>
        </p:nvSpPr>
        <p:spPr>
          <a:xfrm flipH="false" flipV="false" rot="0">
            <a:off x="16996120" y="9181362"/>
            <a:ext cx="526360" cy="804947"/>
          </a:xfrm>
          <a:custGeom>
            <a:avLst/>
            <a:gdLst/>
            <a:ahLst/>
            <a:cxnLst/>
            <a:rect r="r" b="b" t="t" l="l"/>
            <a:pathLst>
              <a:path h="804947" w="526360">
                <a:moveTo>
                  <a:pt x="0" y="0"/>
                </a:moveTo>
                <a:lnTo>
                  <a:pt x="526360" y="0"/>
                </a:lnTo>
                <a:lnTo>
                  <a:pt x="526360" y="804947"/>
                </a:lnTo>
                <a:lnTo>
                  <a:pt x="0" y="804947"/>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4429" cy="2499824"/>
            <a:chOff x="0" y="0"/>
            <a:chExt cx="24379238" cy="3333099"/>
          </a:xfrm>
        </p:grpSpPr>
        <p:sp>
          <p:nvSpPr>
            <p:cNvPr name="Freeform 3" id="3"/>
            <p:cNvSpPr/>
            <p:nvPr/>
          </p:nvSpPr>
          <p:spPr>
            <a:xfrm flipH="false" flipV="false" rot="0">
              <a:off x="0" y="0"/>
              <a:ext cx="24379301" cy="3333115"/>
            </a:xfrm>
            <a:custGeom>
              <a:avLst/>
              <a:gdLst/>
              <a:ahLst/>
              <a:cxnLst/>
              <a:rect r="r" b="b" t="t" l="l"/>
              <a:pathLst>
                <a:path h="3333115" w="24379301">
                  <a:moveTo>
                    <a:pt x="0" y="3333115"/>
                  </a:moveTo>
                  <a:lnTo>
                    <a:pt x="24379301" y="3333115"/>
                  </a:lnTo>
                  <a:lnTo>
                    <a:pt x="24379301" y="0"/>
                  </a:lnTo>
                  <a:lnTo>
                    <a:pt x="0" y="0"/>
                  </a:lnTo>
                  <a:lnTo>
                    <a:pt x="0" y="3333115"/>
                  </a:lnTo>
                </a:path>
              </a:pathLst>
            </a:custGeom>
            <a:solidFill>
              <a:srgbClr val="94C9DF"/>
            </a:solidFill>
          </p:spPr>
        </p:sp>
      </p:grpSp>
      <p:sp>
        <p:nvSpPr>
          <p:cNvPr name="TextBox 4" id="4"/>
          <p:cNvSpPr txBox="true"/>
          <p:nvPr/>
        </p:nvSpPr>
        <p:spPr>
          <a:xfrm rot="0">
            <a:off x="4357328" y="559350"/>
            <a:ext cx="9573343" cy="1447800"/>
          </a:xfrm>
          <a:prstGeom prst="rect">
            <a:avLst/>
          </a:prstGeom>
        </p:spPr>
        <p:txBody>
          <a:bodyPr anchor="t" rtlCol="false" tIns="0" lIns="0" bIns="0" rIns="0">
            <a:spAutoFit/>
          </a:bodyPr>
          <a:lstStyle/>
          <a:p>
            <a:pPr algn="ctr">
              <a:lnSpc>
                <a:spcPts val="10799"/>
              </a:lnSpc>
            </a:pPr>
            <a:r>
              <a:rPr lang="en-US" sz="8999">
                <a:solidFill>
                  <a:srgbClr val="FFFFFF"/>
                </a:solidFill>
                <a:latin typeface="Maharlika"/>
                <a:ea typeface="Maharlika"/>
                <a:cs typeface="Maharlika"/>
                <a:sym typeface="Maharlika"/>
              </a:rPr>
              <a:t>RESTRICCIONES</a:t>
            </a:r>
          </a:p>
        </p:txBody>
      </p:sp>
      <p:sp>
        <p:nvSpPr>
          <p:cNvPr name="Freeform 5" id="5"/>
          <p:cNvSpPr/>
          <p:nvPr/>
        </p:nvSpPr>
        <p:spPr>
          <a:xfrm flipH="false" flipV="false" rot="0">
            <a:off x="3613692" y="746447"/>
            <a:ext cx="467412" cy="1006931"/>
          </a:xfrm>
          <a:custGeom>
            <a:avLst/>
            <a:gdLst/>
            <a:ahLst/>
            <a:cxnLst/>
            <a:rect r="r" b="b" t="t" l="l"/>
            <a:pathLst>
              <a:path h="1006931" w="467412">
                <a:moveTo>
                  <a:pt x="0" y="0"/>
                </a:moveTo>
                <a:lnTo>
                  <a:pt x="467411" y="0"/>
                </a:lnTo>
                <a:lnTo>
                  <a:pt x="467411" y="1006931"/>
                </a:lnTo>
                <a:lnTo>
                  <a:pt x="0" y="10069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206897" y="746447"/>
            <a:ext cx="467412" cy="1006931"/>
          </a:xfrm>
          <a:custGeom>
            <a:avLst/>
            <a:gdLst/>
            <a:ahLst/>
            <a:cxnLst/>
            <a:rect r="r" b="b" t="t" l="l"/>
            <a:pathLst>
              <a:path h="1006931" w="467412">
                <a:moveTo>
                  <a:pt x="0" y="0"/>
                </a:moveTo>
                <a:lnTo>
                  <a:pt x="467411" y="0"/>
                </a:lnTo>
                <a:lnTo>
                  <a:pt x="467411" y="1006931"/>
                </a:lnTo>
                <a:lnTo>
                  <a:pt x="0" y="10069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2493151" y="3745009"/>
            <a:ext cx="682453" cy="562632"/>
          </a:xfrm>
          <a:custGeom>
            <a:avLst/>
            <a:gdLst/>
            <a:ahLst/>
            <a:cxnLst/>
            <a:rect r="r" b="b" t="t" l="l"/>
            <a:pathLst>
              <a:path h="562632" w="682453">
                <a:moveTo>
                  <a:pt x="0" y="0"/>
                </a:moveTo>
                <a:lnTo>
                  <a:pt x="682453" y="0"/>
                </a:lnTo>
                <a:lnTo>
                  <a:pt x="682453" y="562633"/>
                </a:lnTo>
                <a:lnTo>
                  <a:pt x="0" y="5626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3475299" y="2983966"/>
            <a:ext cx="14079941" cy="6705600"/>
          </a:xfrm>
          <a:prstGeom prst="rect">
            <a:avLst/>
          </a:prstGeom>
        </p:spPr>
        <p:txBody>
          <a:bodyPr anchor="t" rtlCol="false" tIns="0" lIns="0" bIns="0" rIns="0">
            <a:spAutoFit/>
          </a:bodyPr>
          <a:lstStyle/>
          <a:p>
            <a:pPr algn="l">
              <a:lnSpc>
                <a:spcPts val="3374"/>
              </a:lnSpc>
            </a:pPr>
            <a:r>
              <a:rPr lang="en-US" sz="2811">
                <a:solidFill>
                  <a:srgbClr val="000000"/>
                </a:solidFill>
                <a:latin typeface="League Spartan"/>
                <a:ea typeface="League Spartan"/>
                <a:cs typeface="League Spartan"/>
                <a:sym typeface="League Spartan"/>
              </a:rPr>
              <a:t>Cantidad de integrantes limitada a solo 5. </a:t>
            </a:r>
          </a:p>
          <a:p>
            <a:pPr algn="l">
              <a:lnSpc>
                <a:spcPts val="3374"/>
              </a:lnSpc>
            </a:pPr>
          </a:p>
          <a:p>
            <a:pPr algn="l">
              <a:lnSpc>
                <a:spcPts val="3374"/>
              </a:lnSpc>
              <a:spcBef>
                <a:spcPct val="0"/>
              </a:spcBef>
            </a:pPr>
            <a:r>
              <a:rPr lang="en-US" sz="2811">
                <a:solidFill>
                  <a:srgbClr val="000000"/>
                </a:solidFill>
                <a:latin typeface="League Spartan"/>
                <a:ea typeface="League Spartan"/>
                <a:cs typeface="League Spartan"/>
                <a:sym typeface="League Spartan"/>
              </a:rPr>
              <a:t>Se debe utilizar el set de Lego Mindstorms EV3. </a:t>
            </a:r>
          </a:p>
          <a:p>
            <a:pPr algn="l">
              <a:lnSpc>
                <a:spcPts val="3374"/>
              </a:lnSpc>
              <a:spcBef>
                <a:spcPct val="0"/>
              </a:spcBef>
            </a:pPr>
          </a:p>
          <a:p>
            <a:pPr algn="l">
              <a:lnSpc>
                <a:spcPts val="3374"/>
              </a:lnSpc>
              <a:spcBef>
                <a:spcPct val="0"/>
              </a:spcBef>
            </a:pPr>
            <a:r>
              <a:rPr lang="en-US" sz="2811">
                <a:solidFill>
                  <a:srgbClr val="000000"/>
                </a:solidFill>
                <a:latin typeface="League Spartan"/>
                <a:ea typeface="League Spartan"/>
                <a:cs typeface="League Spartan"/>
                <a:sym typeface="League Spartan"/>
              </a:rPr>
              <a:t>Se debe utilizar el sistema operativo Linux. </a:t>
            </a:r>
          </a:p>
          <a:p>
            <a:pPr algn="l">
              <a:lnSpc>
                <a:spcPts val="3374"/>
              </a:lnSpc>
              <a:spcBef>
                <a:spcPct val="0"/>
              </a:spcBef>
            </a:pPr>
          </a:p>
          <a:p>
            <a:pPr algn="l">
              <a:lnSpc>
                <a:spcPts val="3374"/>
              </a:lnSpc>
              <a:spcBef>
                <a:spcPct val="0"/>
              </a:spcBef>
            </a:pPr>
            <a:r>
              <a:rPr lang="en-US" sz="2811">
                <a:solidFill>
                  <a:srgbClr val="000000"/>
                </a:solidFill>
                <a:latin typeface="League Spartan"/>
                <a:ea typeface="League Spartan"/>
                <a:cs typeface="League Spartan"/>
                <a:sym typeface="League Spartan"/>
              </a:rPr>
              <a:t>Se debe programar solo en Python. </a:t>
            </a:r>
          </a:p>
          <a:p>
            <a:pPr algn="l">
              <a:lnSpc>
                <a:spcPts val="3374"/>
              </a:lnSpc>
              <a:spcBef>
                <a:spcPct val="0"/>
              </a:spcBef>
            </a:pPr>
          </a:p>
          <a:p>
            <a:pPr algn="l">
              <a:lnSpc>
                <a:spcPts val="3374"/>
              </a:lnSpc>
              <a:spcBef>
                <a:spcPct val="0"/>
              </a:spcBef>
            </a:pPr>
            <a:r>
              <a:rPr lang="en-US" sz="2811">
                <a:solidFill>
                  <a:srgbClr val="000000"/>
                </a:solidFill>
                <a:latin typeface="League Spartan"/>
                <a:ea typeface="League Spartan"/>
                <a:cs typeface="League Spartan"/>
                <a:sym typeface="League Spartan"/>
              </a:rPr>
              <a:t>La documentación tiene que ser publicada en la plataforma Redmine.</a:t>
            </a:r>
          </a:p>
          <a:p>
            <a:pPr algn="l">
              <a:lnSpc>
                <a:spcPts val="3374"/>
              </a:lnSpc>
              <a:spcBef>
                <a:spcPct val="0"/>
              </a:spcBef>
            </a:pPr>
          </a:p>
          <a:p>
            <a:pPr algn="l">
              <a:lnSpc>
                <a:spcPts val="3374"/>
              </a:lnSpc>
              <a:spcBef>
                <a:spcPct val="0"/>
              </a:spcBef>
            </a:pPr>
            <a:r>
              <a:rPr lang="en-US" sz="2811">
                <a:solidFill>
                  <a:srgbClr val="000000"/>
                </a:solidFill>
                <a:latin typeface="League Spartan"/>
                <a:ea typeface="League Spartan"/>
                <a:cs typeface="League Spartan"/>
                <a:sym typeface="League Spartan"/>
              </a:rPr>
              <a:t>Limitación de tiempo para dedicar al proyecto. </a:t>
            </a:r>
          </a:p>
          <a:p>
            <a:pPr algn="l">
              <a:lnSpc>
                <a:spcPts val="3374"/>
              </a:lnSpc>
              <a:spcBef>
                <a:spcPct val="0"/>
              </a:spcBef>
            </a:pPr>
          </a:p>
          <a:p>
            <a:pPr algn="l">
              <a:lnSpc>
                <a:spcPts val="3374"/>
              </a:lnSpc>
              <a:spcBef>
                <a:spcPct val="0"/>
              </a:spcBef>
            </a:pPr>
            <a:r>
              <a:rPr lang="en-US" sz="2811">
                <a:solidFill>
                  <a:srgbClr val="000000"/>
                </a:solidFill>
                <a:latin typeface="League Spartan"/>
                <a:ea typeface="League Spartan"/>
                <a:cs typeface="League Spartan"/>
                <a:sym typeface="League Spartan"/>
              </a:rPr>
              <a:t>Disponibilidad del robot para codificar y probar.</a:t>
            </a:r>
          </a:p>
          <a:p>
            <a:pPr algn="l">
              <a:lnSpc>
                <a:spcPts val="3374"/>
              </a:lnSpc>
              <a:spcBef>
                <a:spcPct val="0"/>
              </a:spcBef>
            </a:pPr>
          </a:p>
          <a:p>
            <a:pPr algn="l">
              <a:lnSpc>
                <a:spcPts val="3374"/>
              </a:lnSpc>
              <a:spcBef>
                <a:spcPct val="0"/>
              </a:spcBef>
            </a:pPr>
            <a:r>
              <a:rPr lang="en-US" sz="2811">
                <a:solidFill>
                  <a:srgbClr val="000000"/>
                </a:solidFill>
                <a:latin typeface="League Spartan"/>
                <a:ea typeface="League Spartan"/>
                <a:cs typeface="League Spartan"/>
                <a:sym typeface="League Spartan"/>
              </a:rPr>
              <a:t>Robot debe ser capaz de mover una pelota de Ping-Pong de un lugar a otro. </a:t>
            </a:r>
          </a:p>
        </p:txBody>
      </p:sp>
      <p:sp>
        <p:nvSpPr>
          <p:cNvPr name="Freeform 9" id="9"/>
          <p:cNvSpPr/>
          <p:nvPr/>
        </p:nvSpPr>
        <p:spPr>
          <a:xfrm flipH="false" flipV="false" rot="0">
            <a:off x="2493151" y="4607679"/>
            <a:ext cx="682453" cy="562632"/>
          </a:xfrm>
          <a:custGeom>
            <a:avLst/>
            <a:gdLst/>
            <a:ahLst/>
            <a:cxnLst/>
            <a:rect r="r" b="b" t="t" l="l"/>
            <a:pathLst>
              <a:path h="562632" w="682453">
                <a:moveTo>
                  <a:pt x="0" y="0"/>
                </a:moveTo>
                <a:lnTo>
                  <a:pt x="682453" y="0"/>
                </a:lnTo>
                <a:lnTo>
                  <a:pt x="682453" y="562633"/>
                </a:lnTo>
                <a:lnTo>
                  <a:pt x="0" y="5626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2493151" y="5427487"/>
            <a:ext cx="682453" cy="562632"/>
          </a:xfrm>
          <a:custGeom>
            <a:avLst/>
            <a:gdLst/>
            <a:ahLst/>
            <a:cxnLst/>
            <a:rect r="r" b="b" t="t" l="l"/>
            <a:pathLst>
              <a:path h="562632" w="682453">
                <a:moveTo>
                  <a:pt x="0" y="0"/>
                </a:moveTo>
                <a:lnTo>
                  <a:pt x="682453" y="0"/>
                </a:lnTo>
                <a:lnTo>
                  <a:pt x="682453" y="562632"/>
                </a:lnTo>
                <a:lnTo>
                  <a:pt x="0" y="5626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2493151" y="6290157"/>
            <a:ext cx="682453" cy="562632"/>
          </a:xfrm>
          <a:custGeom>
            <a:avLst/>
            <a:gdLst/>
            <a:ahLst/>
            <a:cxnLst/>
            <a:rect r="r" b="b" t="t" l="l"/>
            <a:pathLst>
              <a:path h="562632" w="682453">
                <a:moveTo>
                  <a:pt x="0" y="0"/>
                </a:moveTo>
                <a:lnTo>
                  <a:pt x="682453" y="0"/>
                </a:lnTo>
                <a:lnTo>
                  <a:pt x="682453" y="562632"/>
                </a:lnTo>
                <a:lnTo>
                  <a:pt x="0" y="5626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2493151" y="7195689"/>
            <a:ext cx="682453" cy="562632"/>
          </a:xfrm>
          <a:custGeom>
            <a:avLst/>
            <a:gdLst/>
            <a:ahLst/>
            <a:cxnLst/>
            <a:rect r="r" b="b" t="t" l="l"/>
            <a:pathLst>
              <a:path h="562632" w="682453">
                <a:moveTo>
                  <a:pt x="0" y="0"/>
                </a:moveTo>
                <a:lnTo>
                  <a:pt x="682453" y="0"/>
                </a:lnTo>
                <a:lnTo>
                  <a:pt x="682453" y="562633"/>
                </a:lnTo>
                <a:lnTo>
                  <a:pt x="0" y="5626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2493151" y="2925202"/>
            <a:ext cx="682453" cy="562632"/>
          </a:xfrm>
          <a:custGeom>
            <a:avLst/>
            <a:gdLst/>
            <a:ahLst/>
            <a:cxnLst/>
            <a:rect r="r" b="b" t="t" l="l"/>
            <a:pathLst>
              <a:path h="562632" w="682453">
                <a:moveTo>
                  <a:pt x="0" y="0"/>
                </a:moveTo>
                <a:lnTo>
                  <a:pt x="682453" y="0"/>
                </a:lnTo>
                <a:lnTo>
                  <a:pt x="682453" y="562632"/>
                </a:lnTo>
                <a:lnTo>
                  <a:pt x="0" y="5626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2493151" y="7951761"/>
            <a:ext cx="682453" cy="562632"/>
          </a:xfrm>
          <a:custGeom>
            <a:avLst/>
            <a:gdLst/>
            <a:ahLst/>
            <a:cxnLst/>
            <a:rect r="r" b="b" t="t" l="l"/>
            <a:pathLst>
              <a:path h="562632" w="682453">
                <a:moveTo>
                  <a:pt x="0" y="0"/>
                </a:moveTo>
                <a:lnTo>
                  <a:pt x="682453" y="0"/>
                </a:lnTo>
                <a:lnTo>
                  <a:pt x="682453" y="562633"/>
                </a:lnTo>
                <a:lnTo>
                  <a:pt x="0" y="5626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2493151" y="8707833"/>
            <a:ext cx="682453" cy="562632"/>
          </a:xfrm>
          <a:custGeom>
            <a:avLst/>
            <a:gdLst/>
            <a:ahLst/>
            <a:cxnLst/>
            <a:rect r="r" b="b" t="t" l="l"/>
            <a:pathLst>
              <a:path h="562632" w="682453">
                <a:moveTo>
                  <a:pt x="0" y="0"/>
                </a:moveTo>
                <a:lnTo>
                  <a:pt x="682453" y="0"/>
                </a:lnTo>
                <a:lnTo>
                  <a:pt x="682453" y="562633"/>
                </a:lnTo>
                <a:lnTo>
                  <a:pt x="0" y="56263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6" id="16"/>
          <p:cNvSpPr txBox="true"/>
          <p:nvPr/>
        </p:nvSpPr>
        <p:spPr>
          <a:xfrm rot="0">
            <a:off x="16996120" y="9460966"/>
            <a:ext cx="874189" cy="438150"/>
          </a:xfrm>
          <a:prstGeom prst="rect">
            <a:avLst/>
          </a:prstGeom>
        </p:spPr>
        <p:txBody>
          <a:bodyPr anchor="t" rtlCol="false" tIns="0" lIns="0" bIns="0" rIns="0">
            <a:spAutoFit/>
          </a:bodyPr>
          <a:lstStyle/>
          <a:p>
            <a:pPr algn="r">
              <a:lnSpc>
                <a:spcPts val="3374"/>
              </a:lnSpc>
            </a:pPr>
            <a:r>
              <a:rPr lang="en-US" sz="2811">
                <a:solidFill>
                  <a:srgbClr val="231F20"/>
                </a:solidFill>
                <a:latin typeface="Arimo"/>
                <a:ea typeface="Arimo"/>
                <a:cs typeface="Arimo"/>
                <a:sym typeface="Arimo"/>
              </a:rPr>
              <a:t>6</a:t>
            </a:r>
          </a:p>
        </p:txBody>
      </p:sp>
      <p:sp>
        <p:nvSpPr>
          <p:cNvPr name="Freeform 17" id="17"/>
          <p:cNvSpPr/>
          <p:nvPr/>
        </p:nvSpPr>
        <p:spPr>
          <a:xfrm flipH="false" flipV="false" rot="0">
            <a:off x="16996120" y="9181362"/>
            <a:ext cx="526360" cy="804947"/>
          </a:xfrm>
          <a:custGeom>
            <a:avLst/>
            <a:gdLst/>
            <a:ahLst/>
            <a:cxnLst/>
            <a:rect r="r" b="b" t="t" l="l"/>
            <a:pathLst>
              <a:path h="804947" w="526360">
                <a:moveTo>
                  <a:pt x="0" y="0"/>
                </a:moveTo>
                <a:lnTo>
                  <a:pt x="526360" y="0"/>
                </a:lnTo>
                <a:lnTo>
                  <a:pt x="526360" y="804947"/>
                </a:lnTo>
                <a:lnTo>
                  <a:pt x="0" y="80494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571" y="0"/>
            <a:ext cx="18284429" cy="2499824"/>
            <a:chOff x="0" y="0"/>
            <a:chExt cx="24379238" cy="3333099"/>
          </a:xfrm>
        </p:grpSpPr>
        <p:sp>
          <p:nvSpPr>
            <p:cNvPr name="Freeform 3" id="3"/>
            <p:cNvSpPr/>
            <p:nvPr/>
          </p:nvSpPr>
          <p:spPr>
            <a:xfrm flipH="false" flipV="false" rot="0">
              <a:off x="0" y="0"/>
              <a:ext cx="24379301" cy="3333115"/>
            </a:xfrm>
            <a:custGeom>
              <a:avLst/>
              <a:gdLst/>
              <a:ahLst/>
              <a:cxnLst/>
              <a:rect r="r" b="b" t="t" l="l"/>
              <a:pathLst>
                <a:path h="3333115" w="24379301">
                  <a:moveTo>
                    <a:pt x="0" y="3333115"/>
                  </a:moveTo>
                  <a:lnTo>
                    <a:pt x="24379301" y="3333115"/>
                  </a:lnTo>
                  <a:lnTo>
                    <a:pt x="24379301" y="0"/>
                  </a:lnTo>
                  <a:lnTo>
                    <a:pt x="0" y="0"/>
                  </a:lnTo>
                  <a:lnTo>
                    <a:pt x="0" y="3333115"/>
                  </a:lnTo>
                </a:path>
              </a:pathLst>
            </a:custGeom>
            <a:solidFill>
              <a:srgbClr val="FAB8F5"/>
            </a:solidFill>
          </p:spPr>
        </p:sp>
      </p:grpSp>
      <p:sp>
        <p:nvSpPr>
          <p:cNvPr name="TextBox 4" id="4"/>
          <p:cNvSpPr txBox="true"/>
          <p:nvPr/>
        </p:nvSpPr>
        <p:spPr>
          <a:xfrm rot="0">
            <a:off x="4357328" y="483150"/>
            <a:ext cx="9573343" cy="1447800"/>
          </a:xfrm>
          <a:prstGeom prst="rect">
            <a:avLst/>
          </a:prstGeom>
        </p:spPr>
        <p:txBody>
          <a:bodyPr anchor="t" rtlCol="false" tIns="0" lIns="0" bIns="0" rIns="0">
            <a:spAutoFit/>
          </a:bodyPr>
          <a:lstStyle/>
          <a:p>
            <a:pPr algn="ctr">
              <a:lnSpc>
                <a:spcPts val="10799"/>
              </a:lnSpc>
            </a:pPr>
            <a:r>
              <a:rPr lang="en-US" sz="8999">
                <a:solidFill>
                  <a:srgbClr val="FFFFFF"/>
                </a:solidFill>
                <a:latin typeface="Maharlika"/>
                <a:ea typeface="Maharlika"/>
                <a:cs typeface="Maharlika"/>
                <a:sym typeface="Maharlika"/>
              </a:rPr>
              <a:t>ENTREGABLES</a:t>
            </a:r>
          </a:p>
        </p:txBody>
      </p:sp>
      <p:sp>
        <p:nvSpPr>
          <p:cNvPr name="Freeform 5" id="5"/>
          <p:cNvSpPr/>
          <p:nvPr/>
        </p:nvSpPr>
        <p:spPr>
          <a:xfrm flipH="false" flipV="false" rot="0">
            <a:off x="4123622" y="746447"/>
            <a:ext cx="467412" cy="1006931"/>
          </a:xfrm>
          <a:custGeom>
            <a:avLst/>
            <a:gdLst/>
            <a:ahLst/>
            <a:cxnLst/>
            <a:rect r="r" b="b" t="t" l="l"/>
            <a:pathLst>
              <a:path h="1006931" w="467412">
                <a:moveTo>
                  <a:pt x="0" y="0"/>
                </a:moveTo>
                <a:lnTo>
                  <a:pt x="467412" y="0"/>
                </a:lnTo>
                <a:lnTo>
                  <a:pt x="467412" y="1006931"/>
                </a:lnTo>
                <a:lnTo>
                  <a:pt x="0" y="10069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3696966" y="746447"/>
            <a:ext cx="467412" cy="1006931"/>
          </a:xfrm>
          <a:custGeom>
            <a:avLst/>
            <a:gdLst/>
            <a:ahLst/>
            <a:cxnLst/>
            <a:rect r="r" b="b" t="t" l="l"/>
            <a:pathLst>
              <a:path h="1006931" w="467412">
                <a:moveTo>
                  <a:pt x="0" y="0"/>
                </a:moveTo>
                <a:lnTo>
                  <a:pt x="467412" y="0"/>
                </a:lnTo>
                <a:lnTo>
                  <a:pt x="467412" y="1006931"/>
                </a:lnTo>
                <a:lnTo>
                  <a:pt x="0" y="10069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878417" y="3109073"/>
            <a:ext cx="3208005" cy="533400"/>
          </a:xfrm>
          <a:prstGeom prst="rect">
            <a:avLst/>
          </a:prstGeom>
        </p:spPr>
        <p:txBody>
          <a:bodyPr anchor="t" rtlCol="false" tIns="0" lIns="0" bIns="0" rIns="0">
            <a:spAutoFit/>
          </a:bodyPr>
          <a:lstStyle/>
          <a:p>
            <a:pPr algn="ctr">
              <a:lnSpc>
                <a:spcPts val="3960"/>
              </a:lnSpc>
            </a:pPr>
            <a:r>
              <a:rPr lang="en-US" sz="3300">
                <a:solidFill>
                  <a:srgbClr val="000000"/>
                </a:solidFill>
                <a:latin typeface="Maharlika"/>
                <a:ea typeface="Maharlika"/>
                <a:cs typeface="Maharlika"/>
                <a:sym typeface="Maharlika"/>
              </a:rPr>
              <a:t>BITÁCORAS</a:t>
            </a:r>
          </a:p>
        </p:txBody>
      </p:sp>
      <p:sp>
        <p:nvSpPr>
          <p:cNvPr name="Freeform 8" id="8"/>
          <p:cNvSpPr/>
          <p:nvPr/>
        </p:nvSpPr>
        <p:spPr>
          <a:xfrm flipH="false" flipV="false" rot="0">
            <a:off x="327643" y="3094785"/>
            <a:ext cx="685874" cy="600075"/>
          </a:xfrm>
          <a:custGeom>
            <a:avLst/>
            <a:gdLst/>
            <a:ahLst/>
            <a:cxnLst/>
            <a:rect r="r" b="b" t="t" l="l"/>
            <a:pathLst>
              <a:path h="600075" w="685874">
                <a:moveTo>
                  <a:pt x="0" y="0"/>
                </a:moveTo>
                <a:lnTo>
                  <a:pt x="685874" y="0"/>
                </a:lnTo>
                <a:lnTo>
                  <a:pt x="685874" y="600075"/>
                </a:lnTo>
                <a:lnTo>
                  <a:pt x="0" y="6000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3867960" y="3094785"/>
            <a:ext cx="685874" cy="600075"/>
          </a:xfrm>
          <a:custGeom>
            <a:avLst/>
            <a:gdLst/>
            <a:ahLst/>
            <a:cxnLst/>
            <a:rect r="r" b="b" t="t" l="l"/>
            <a:pathLst>
              <a:path h="600075" w="685874">
                <a:moveTo>
                  <a:pt x="0" y="0"/>
                </a:moveTo>
                <a:lnTo>
                  <a:pt x="685874" y="0"/>
                </a:lnTo>
                <a:lnTo>
                  <a:pt x="685874" y="600075"/>
                </a:lnTo>
                <a:lnTo>
                  <a:pt x="0" y="6000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0" id="10"/>
          <p:cNvSpPr txBox="true"/>
          <p:nvPr/>
        </p:nvSpPr>
        <p:spPr>
          <a:xfrm rot="0">
            <a:off x="327643" y="3816142"/>
            <a:ext cx="17015117" cy="838200"/>
          </a:xfrm>
          <a:prstGeom prst="rect">
            <a:avLst/>
          </a:prstGeom>
        </p:spPr>
        <p:txBody>
          <a:bodyPr anchor="t" rtlCol="false" tIns="0" lIns="0" bIns="0" rIns="0">
            <a:spAutoFit/>
          </a:bodyPr>
          <a:lstStyle/>
          <a:p>
            <a:pPr algn="l">
              <a:lnSpc>
                <a:spcPts val="3374"/>
              </a:lnSpc>
              <a:spcBef>
                <a:spcPct val="0"/>
              </a:spcBef>
            </a:pPr>
            <a:r>
              <a:rPr lang="en-US" sz="2811">
                <a:solidFill>
                  <a:srgbClr val="000000"/>
                </a:solidFill>
                <a:latin typeface="League Spartan"/>
                <a:ea typeface="League Spartan"/>
                <a:cs typeface="League Spartan"/>
                <a:sym typeface="League Spartan"/>
              </a:rPr>
              <a:t>Son informes semanales elaborados por una persona designada que detallan el progreso del equipo en el proyecto.</a:t>
            </a:r>
          </a:p>
        </p:txBody>
      </p:sp>
      <p:sp>
        <p:nvSpPr>
          <p:cNvPr name="TextBox 11" id="11"/>
          <p:cNvSpPr txBox="true"/>
          <p:nvPr/>
        </p:nvSpPr>
        <p:spPr>
          <a:xfrm rot="0">
            <a:off x="991500" y="5316330"/>
            <a:ext cx="3365828" cy="533400"/>
          </a:xfrm>
          <a:prstGeom prst="rect">
            <a:avLst/>
          </a:prstGeom>
        </p:spPr>
        <p:txBody>
          <a:bodyPr anchor="t" rtlCol="false" tIns="0" lIns="0" bIns="0" rIns="0">
            <a:spAutoFit/>
          </a:bodyPr>
          <a:lstStyle/>
          <a:p>
            <a:pPr algn="ctr">
              <a:lnSpc>
                <a:spcPts val="3960"/>
              </a:lnSpc>
            </a:pPr>
            <a:r>
              <a:rPr lang="en-US" sz="3300">
                <a:solidFill>
                  <a:srgbClr val="000000"/>
                </a:solidFill>
                <a:latin typeface="Maharlika"/>
                <a:ea typeface="Maharlika"/>
                <a:cs typeface="Maharlika"/>
                <a:sym typeface="Maharlika"/>
              </a:rPr>
              <a:t>CARTA GANTT</a:t>
            </a:r>
          </a:p>
        </p:txBody>
      </p:sp>
      <p:sp>
        <p:nvSpPr>
          <p:cNvPr name="Freeform 12" id="12"/>
          <p:cNvSpPr/>
          <p:nvPr/>
        </p:nvSpPr>
        <p:spPr>
          <a:xfrm flipH="false" flipV="false" rot="0">
            <a:off x="327643" y="5302042"/>
            <a:ext cx="685874" cy="600075"/>
          </a:xfrm>
          <a:custGeom>
            <a:avLst/>
            <a:gdLst/>
            <a:ahLst/>
            <a:cxnLst/>
            <a:rect r="r" b="b" t="t" l="l"/>
            <a:pathLst>
              <a:path h="600075" w="685874">
                <a:moveTo>
                  <a:pt x="0" y="0"/>
                </a:moveTo>
                <a:lnTo>
                  <a:pt x="685874" y="0"/>
                </a:lnTo>
                <a:lnTo>
                  <a:pt x="685874" y="600075"/>
                </a:lnTo>
                <a:lnTo>
                  <a:pt x="0" y="6000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4357328" y="5302042"/>
            <a:ext cx="685874" cy="600075"/>
          </a:xfrm>
          <a:custGeom>
            <a:avLst/>
            <a:gdLst/>
            <a:ahLst/>
            <a:cxnLst/>
            <a:rect r="r" b="b" t="t" l="l"/>
            <a:pathLst>
              <a:path h="600075" w="685874">
                <a:moveTo>
                  <a:pt x="0" y="0"/>
                </a:moveTo>
                <a:lnTo>
                  <a:pt x="685875" y="0"/>
                </a:lnTo>
                <a:lnTo>
                  <a:pt x="685875" y="600075"/>
                </a:lnTo>
                <a:lnTo>
                  <a:pt x="0" y="6000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4" id="14"/>
          <p:cNvSpPr txBox="true"/>
          <p:nvPr/>
        </p:nvSpPr>
        <p:spPr>
          <a:xfrm rot="0">
            <a:off x="327643" y="6149767"/>
            <a:ext cx="17632715" cy="838200"/>
          </a:xfrm>
          <a:prstGeom prst="rect">
            <a:avLst/>
          </a:prstGeom>
        </p:spPr>
        <p:txBody>
          <a:bodyPr anchor="t" rtlCol="false" tIns="0" lIns="0" bIns="0" rIns="0">
            <a:spAutoFit/>
          </a:bodyPr>
          <a:lstStyle/>
          <a:p>
            <a:pPr algn="l">
              <a:lnSpc>
                <a:spcPts val="3374"/>
              </a:lnSpc>
              <a:spcBef>
                <a:spcPct val="0"/>
              </a:spcBef>
            </a:pPr>
            <a:r>
              <a:rPr lang="en-US" sz="2811">
                <a:solidFill>
                  <a:srgbClr val="000000"/>
                </a:solidFill>
                <a:latin typeface="League Spartan"/>
                <a:ea typeface="League Spartan"/>
                <a:cs typeface="League Spartan"/>
                <a:sym typeface="League Spartan"/>
              </a:rPr>
              <a:t>Es una representación gráfica de la planificación del proyecto que muestra las tareas, la duración y la secuencia en una línea temporal.</a:t>
            </a:r>
          </a:p>
        </p:txBody>
      </p:sp>
      <p:sp>
        <p:nvSpPr>
          <p:cNvPr name="TextBox 15" id="15"/>
          <p:cNvSpPr txBox="true"/>
          <p:nvPr/>
        </p:nvSpPr>
        <p:spPr>
          <a:xfrm rot="0">
            <a:off x="991500" y="7756515"/>
            <a:ext cx="4042598" cy="533400"/>
          </a:xfrm>
          <a:prstGeom prst="rect">
            <a:avLst/>
          </a:prstGeom>
        </p:spPr>
        <p:txBody>
          <a:bodyPr anchor="t" rtlCol="false" tIns="0" lIns="0" bIns="0" rIns="0">
            <a:spAutoFit/>
          </a:bodyPr>
          <a:lstStyle/>
          <a:p>
            <a:pPr algn="ctr">
              <a:lnSpc>
                <a:spcPts val="3960"/>
              </a:lnSpc>
            </a:pPr>
            <a:r>
              <a:rPr lang="en-US" sz="3300">
                <a:solidFill>
                  <a:srgbClr val="000000"/>
                </a:solidFill>
                <a:latin typeface="Maharlika"/>
                <a:ea typeface="Maharlika"/>
                <a:cs typeface="Maharlika"/>
                <a:sym typeface="Maharlika"/>
              </a:rPr>
              <a:t>PRESENTACIONES</a:t>
            </a:r>
          </a:p>
        </p:txBody>
      </p:sp>
      <p:sp>
        <p:nvSpPr>
          <p:cNvPr name="Freeform 16" id="16"/>
          <p:cNvSpPr/>
          <p:nvPr/>
        </p:nvSpPr>
        <p:spPr>
          <a:xfrm flipH="false" flipV="false" rot="0">
            <a:off x="327643" y="7742228"/>
            <a:ext cx="685874" cy="600075"/>
          </a:xfrm>
          <a:custGeom>
            <a:avLst/>
            <a:gdLst/>
            <a:ahLst/>
            <a:cxnLst/>
            <a:rect r="r" b="b" t="t" l="l"/>
            <a:pathLst>
              <a:path h="600075" w="685874">
                <a:moveTo>
                  <a:pt x="0" y="0"/>
                </a:moveTo>
                <a:lnTo>
                  <a:pt x="685874" y="0"/>
                </a:lnTo>
                <a:lnTo>
                  <a:pt x="685874" y="600075"/>
                </a:lnTo>
                <a:lnTo>
                  <a:pt x="0" y="6000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0">
            <a:off x="5034098" y="7742228"/>
            <a:ext cx="685874" cy="600075"/>
          </a:xfrm>
          <a:custGeom>
            <a:avLst/>
            <a:gdLst/>
            <a:ahLst/>
            <a:cxnLst/>
            <a:rect r="r" b="b" t="t" l="l"/>
            <a:pathLst>
              <a:path h="600075" w="685874">
                <a:moveTo>
                  <a:pt x="0" y="0"/>
                </a:moveTo>
                <a:lnTo>
                  <a:pt x="685874" y="0"/>
                </a:lnTo>
                <a:lnTo>
                  <a:pt x="685874" y="600075"/>
                </a:lnTo>
                <a:lnTo>
                  <a:pt x="0" y="60007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8" id="18"/>
          <p:cNvSpPr txBox="true"/>
          <p:nvPr/>
        </p:nvSpPr>
        <p:spPr>
          <a:xfrm rot="0">
            <a:off x="327643" y="8499465"/>
            <a:ext cx="17632715" cy="838200"/>
          </a:xfrm>
          <a:prstGeom prst="rect">
            <a:avLst/>
          </a:prstGeom>
        </p:spPr>
        <p:txBody>
          <a:bodyPr anchor="t" rtlCol="false" tIns="0" lIns="0" bIns="0" rIns="0">
            <a:spAutoFit/>
          </a:bodyPr>
          <a:lstStyle/>
          <a:p>
            <a:pPr algn="l">
              <a:lnSpc>
                <a:spcPts val="3374"/>
              </a:lnSpc>
              <a:spcBef>
                <a:spcPct val="0"/>
              </a:spcBef>
            </a:pPr>
            <a:r>
              <a:rPr lang="en-US" sz="2811">
                <a:solidFill>
                  <a:srgbClr val="000000"/>
                </a:solidFill>
                <a:latin typeface="League Spartan"/>
                <a:ea typeface="League Spartan"/>
                <a:cs typeface="League Spartan"/>
                <a:sym typeface="League Spartan"/>
              </a:rPr>
              <a:t>Se proporciona una visión general, así como los objetivos del proyecto, los desafíos y las soluciones.</a:t>
            </a:r>
          </a:p>
        </p:txBody>
      </p:sp>
      <p:sp>
        <p:nvSpPr>
          <p:cNvPr name="TextBox 19" id="19"/>
          <p:cNvSpPr txBox="true"/>
          <p:nvPr/>
        </p:nvSpPr>
        <p:spPr>
          <a:xfrm rot="0">
            <a:off x="16996120" y="9460966"/>
            <a:ext cx="874189" cy="438150"/>
          </a:xfrm>
          <a:prstGeom prst="rect">
            <a:avLst/>
          </a:prstGeom>
        </p:spPr>
        <p:txBody>
          <a:bodyPr anchor="t" rtlCol="false" tIns="0" lIns="0" bIns="0" rIns="0">
            <a:spAutoFit/>
          </a:bodyPr>
          <a:lstStyle/>
          <a:p>
            <a:pPr algn="r">
              <a:lnSpc>
                <a:spcPts val="3374"/>
              </a:lnSpc>
            </a:pPr>
            <a:r>
              <a:rPr lang="en-US" sz="2811">
                <a:solidFill>
                  <a:srgbClr val="231F20"/>
                </a:solidFill>
                <a:latin typeface="Arimo"/>
                <a:ea typeface="Arimo"/>
                <a:cs typeface="Arimo"/>
                <a:sym typeface="Arimo"/>
              </a:rPr>
              <a:t>7</a:t>
            </a:r>
          </a:p>
        </p:txBody>
      </p:sp>
      <p:sp>
        <p:nvSpPr>
          <p:cNvPr name="Freeform 20" id="20"/>
          <p:cNvSpPr/>
          <p:nvPr/>
        </p:nvSpPr>
        <p:spPr>
          <a:xfrm flipH="false" flipV="false" rot="0">
            <a:off x="16996120" y="9181362"/>
            <a:ext cx="526360" cy="804947"/>
          </a:xfrm>
          <a:custGeom>
            <a:avLst/>
            <a:gdLst/>
            <a:ahLst/>
            <a:cxnLst/>
            <a:rect r="r" b="b" t="t" l="l"/>
            <a:pathLst>
              <a:path h="804947" w="526360">
                <a:moveTo>
                  <a:pt x="0" y="0"/>
                </a:moveTo>
                <a:lnTo>
                  <a:pt x="526360" y="0"/>
                </a:lnTo>
                <a:lnTo>
                  <a:pt x="526360" y="804947"/>
                </a:lnTo>
                <a:lnTo>
                  <a:pt x="0" y="80494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4429" cy="2499824"/>
            <a:chOff x="0" y="0"/>
            <a:chExt cx="24379238" cy="3333099"/>
          </a:xfrm>
        </p:grpSpPr>
        <p:sp>
          <p:nvSpPr>
            <p:cNvPr name="Freeform 3" id="3"/>
            <p:cNvSpPr/>
            <p:nvPr/>
          </p:nvSpPr>
          <p:spPr>
            <a:xfrm flipH="false" flipV="false" rot="0">
              <a:off x="0" y="0"/>
              <a:ext cx="24379301" cy="3333115"/>
            </a:xfrm>
            <a:custGeom>
              <a:avLst/>
              <a:gdLst/>
              <a:ahLst/>
              <a:cxnLst/>
              <a:rect r="r" b="b" t="t" l="l"/>
              <a:pathLst>
                <a:path h="3333115" w="24379301">
                  <a:moveTo>
                    <a:pt x="0" y="3333115"/>
                  </a:moveTo>
                  <a:lnTo>
                    <a:pt x="24379301" y="3333115"/>
                  </a:lnTo>
                  <a:lnTo>
                    <a:pt x="24379301" y="0"/>
                  </a:lnTo>
                  <a:lnTo>
                    <a:pt x="0" y="0"/>
                  </a:lnTo>
                  <a:lnTo>
                    <a:pt x="0" y="3333115"/>
                  </a:lnTo>
                </a:path>
              </a:pathLst>
            </a:custGeom>
            <a:solidFill>
              <a:srgbClr val="D6E678"/>
            </a:solidFill>
          </p:spPr>
        </p:sp>
      </p:grpSp>
      <p:sp>
        <p:nvSpPr>
          <p:cNvPr name="Freeform 4" id="4"/>
          <p:cNvSpPr/>
          <p:nvPr/>
        </p:nvSpPr>
        <p:spPr>
          <a:xfrm flipH="false" flipV="false" rot="0">
            <a:off x="3906361" y="746447"/>
            <a:ext cx="467412" cy="1006931"/>
          </a:xfrm>
          <a:custGeom>
            <a:avLst/>
            <a:gdLst/>
            <a:ahLst/>
            <a:cxnLst/>
            <a:rect r="r" b="b" t="t" l="l"/>
            <a:pathLst>
              <a:path h="1006931" w="467412">
                <a:moveTo>
                  <a:pt x="0" y="0"/>
                </a:moveTo>
                <a:lnTo>
                  <a:pt x="467412" y="0"/>
                </a:lnTo>
                <a:lnTo>
                  <a:pt x="467412" y="1006931"/>
                </a:lnTo>
                <a:lnTo>
                  <a:pt x="0" y="10069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3930672" y="746447"/>
            <a:ext cx="467412" cy="1006931"/>
          </a:xfrm>
          <a:custGeom>
            <a:avLst/>
            <a:gdLst/>
            <a:ahLst/>
            <a:cxnLst/>
            <a:rect r="r" b="b" t="t" l="l"/>
            <a:pathLst>
              <a:path h="1006931" w="467412">
                <a:moveTo>
                  <a:pt x="0" y="0"/>
                </a:moveTo>
                <a:lnTo>
                  <a:pt x="467411" y="0"/>
                </a:lnTo>
                <a:lnTo>
                  <a:pt x="467411" y="1006931"/>
                </a:lnTo>
                <a:lnTo>
                  <a:pt x="0" y="10069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50297" y="2499824"/>
            <a:ext cx="10501095" cy="7787176"/>
          </a:xfrm>
          <a:custGeom>
            <a:avLst/>
            <a:gdLst/>
            <a:ahLst/>
            <a:cxnLst/>
            <a:rect r="r" b="b" t="t" l="l"/>
            <a:pathLst>
              <a:path h="7787176" w="10501095">
                <a:moveTo>
                  <a:pt x="0" y="0"/>
                </a:moveTo>
                <a:lnTo>
                  <a:pt x="10501095" y="0"/>
                </a:lnTo>
                <a:lnTo>
                  <a:pt x="10501095" y="7787176"/>
                </a:lnTo>
                <a:lnTo>
                  <a:pt x="0" y="7787176"/>
                </a:lnTo>
                <a:lnTo>
                  <a:pt x="0" y="0"/>
                </a:lnTo>
                <a:close/>
              </a:path>
            </a:pathLst>
          </a:custGeom>
          <a:blipFill>
            <a:blip r:embed="rId4"/>
            <a:stretch>
              <a:fillRect l="0" t="0" r="0" b="0"/>
            </a:stretch>
          </a:blipFill>
        </p:spPr>
      </p:sp>
      <p:sp>
        <p:nvSpPr>
          <p:cNvPr name="TextBox 7" id="7"/>
          <p:cNvSpPr txBox="true"/>
          <p:nvPr/>
        </p:nvSpPr>
        <p:spPr>
          <a:xfrm rot="0">
            <a:off x="4474181" y="651197"/>
            <a:ext cx="9339638" cy="1428750"/>
          </a:xfrm>
          <a:prstGeom prst="rect">
            <a:avLst/>
          </a:prstGeom>
        </p:spPr>
        <p:txBody>
          <a:bodyPr anchor="t" rtlCol="false" tIns="0" lIns="0" bIns="0" rIns="0">
            <a:spAutoFit/>
          </a:bodyPr>
          <a:lstStyle/>
          <a:p>
            <a:pPr algn="ctr">
              <a:lnSpc>
                <a:spcPts val="10535"/>
              </a:lnSpc>
            </a:pPr>
            <a:r>
              <a:rPr lang="en-US" sz="8779">
                <a:solidFill>
                  <a:srgbClr val="FFFFFF"/>
                </a:solidFill>
                <a:latin typeface="Maharlika"/>
                <a:ea typeface="Maharlika"/>
                <a:cs typeface="Maharlika"/>
                <a:sym typeface="Maharlika"/>
              </a:rPr>
              <a:t>PLANIFICACION</a:t>
            </a:r>
          </a:p>
        </p:txBody>
      </p:sp>
      <p:sp>
        <p:nvSpPr>
          <p:cNvPr name="Freeform 8" id="8"/>
          <p:cNvSpPr/>
          <p:nvPr/>
        </p:nvSpPr>
        <p:spPr>
          <a:xfrm flipH="false" flipV="false" rot="0">
            <a:off x="16978880" y="8864380"/>
            <a:ext cx="908669" cy="984809"/>
          </a:xfrm>
          <a:custGeom>
            <a:avLst/>
            <a:gdLst/>
            <a:ahLst/>
            <a:cxnLst/>
            <a:rect r="r" b="b" t="t" l="l"/>
            <a:pathLst>
              <a:path h="984809" w="908669">
                <a:moveTo>
                  <a:pt x="0" y="0"/>
                </a:moveTo>
                <a:lnTo>
                  <a:pt x="908669" y="0"/>
                </a:lnTo>
                <a:lnTo>
                  <a:pt x="908669" y="984808"/>
                </a:lnTo>
                <a:lnTo>
                  <a:pt x="0" y="98480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9" id="9"/>
          <p:cNvSpPr txBox="true"/>
          <p:nvPr/>
        </p:nvSpPr>
        <p:spPr>
          <a:xfrm rot="0">
            <a:off x="17129718" y="9620588"/>
            <a:ext cx="874189" cy="438150"/>
          </a:xfrm>
          <a:prstGeom prst="rect">
            <a:avLst/>
          </a:prstGeom>
        </p:spPr>
        <p:txBody>
          <a:bodyPr anchor="t" rtlCol="false" tIns="0" lIns="0" bIns="0" rIns="0">
            <a:spAutoFit/>
          </a:bodyPr>
          <a:lstStyle/>
          <a:p>
            <a:pPr algn="r">
              <a:lnSpc>
                <a:spcPts val="3374"/>
              </a:lnSpc>
            </a:pPr>
            <a:r>
              <a:rPr lang="en-US" sz="2811">
                <a:solidFill>
                  <a:srgbClr val="231F20"/>
                </a:solidFill>
                <a:latin typeface="Arimo"/>
                <a:ea typeface="Arimo"/>
                <a:cs typeface="Arimo"/>
                <a:sym typeface="Arimo"/>
              </a:rPr>
              <a:t>8</a:t>
            </a:r>
          </a:p>
        </p:txBody>
      </p:sp>
      <p:sp>
        <p:nvSpPr>
          <p:cNvPr name="TextBox 10" id="10"/>
          <p:cNvSpPr txBox="true"/>
          <p:nvPr/>
        </p:nvSpPr>
        <p:spPr>
          <a:xfrm rot="0">
            <a:off x="10722051" y="2714963"/>
            <a:ext cx="6407667" cy="6924675"/>
          </a:xfrm>
          <a:prstGeom prst="rect">
            <a:avLst/>
          </a:prstGeom>
        </p:spPr>
        <p:txBody>
          <a:bodyPr anchor="t" rtlCol="false" tIns="0" lIns="0" bIns="0" rIns="0">
            <a:spAutoFit/>
          </a:bodyPr>
          <a:lstStyle/>
          <a:p>
            <a:pPr algn="ctr">
              <a:lnSpc>
                <a:spcPts val="4200"/>
              </a:lnSpc>
            </a:pPr>
            <a:r>
              <a:rPr lang="en-US" sz="3000">
                <a:solidFill>
                  <a:srgbClr val="86A0ED"/>
                </a:solidFill>
                <a:latin typeface="League Spartan"/>
                <a:ea typeface="League Spartan"/>
                <a:cs typeface="League Spartan"/>
                <a:sym typeface="League Spartan"/>
              </a:rPr>
              <a:t>Jefe de grupo:</a:t>
            </a:r>
            <a:r>
              <a:rPr lang="en-US" sz="3000">
                <a:solidFill>
                  <a:srgbClr val="000000"/>
                </a:solidFill>
                <a:latin typeface="League Spartan"/>
                <a:ea typeface="League Spartan"/>
                <a:cs typeface="League Spartan"/>
                <a:sym typeface="League Spartan"/>
              </a:rPr>
              <a:t> Rafael Nakata</a:t>
            </a:r>
          </a:p>
          <a:p>
            <a:pPr algn="ctr">
              <a:lnSpc>
                <a:spcPts val="4200"/>
              </a:lnSpc>
            </a:pPr>
          </a:p>
          <a:p>
            <a:pPr algn="ctr">
              <a:lnSpc>
                <a:spcPts val="4200"/>
              </a:lnSpc>
            </a:pPr>
            <a:r>
              <a:rPr lang="en-US" sz="3000">
                <a:solidFill>
                  <a:srgbClr val="FA6589"/>
                </a:solidFill>
                <a:latin typeface="League Spartan"/>
                <a:ea typeface="League Spartan"/>
                <a:cs typeface="League Spartan"/>
                <a:sym typeface="League Spartan"/>
              </a:rPr>
              <a:t>Ensamblador:</a:t>
            </a:r>
            <a:r>
              <a:rPr lang="en-US" sz="3000">
                <a:solidFill>
                  <a:srgbClr val="000000"/>
                </a:solidFill>
                <a:latin typeface="League Spartan"/>
                <a:ea typeface="League Spartan"/>
                <a:cs typeface="League Spartan"/>
                <a:sym typeface="League Spartan"/>
              </a:rPr>
              <a:t> Tomás Carvajal, Joaquín Jelves </a:t>
            </a:r>
          </a:p>
          <a:p>
            <a:pPr algn="ctr">
              <a:lnSpc>
                <a:spcPts val="4200"/>
              </a:lnSpc>
            </a:pPr>
            <a:r>
              <a:rPr lang="en-US" sz="3000">
                <a:solidFill>
                  <a:srgbClr val="000000"/>
                </a:solidFill>
                <a:latin typeface="League Spartan"/>
                <a:ea typeface="League Spartan"/>
                <a:cs typeface="League Spartan"/>
                <a:sym typeface="League Spartan"/>
              </a:rPr>
              <a:t> </a:t>
            </a:r>
          </a:p>
          <a:p>
            <a:pPr algn="ctr">
              <a:lnSpc>
                <a:spcPts val="4200"/>
              </a:lnSpc>
            </a:pPr>
            <a:r>
              <a:rPr lang="en-US" sz="3000">
                <a:solidFill>
                  <a:srgbClr val="FDDD00"/>
                </a:solidFill>
                <a:latin typeface="League Spartan"/>
                <a:ea typeface="League Spartan"/>
                <a:cs typeface="League Spartan"/>
                <a:sym typeface="League Spartan"/>
              </a:rPr>
              <a:t>Documentador:</a:t>
            </a:r>
            <a:r>
              <a:rPr lang="en-US" sz="3000">
                <a:solidFill>
                  <a:srgbClr val="000000"/>
                </a:solidFill>
                <a:latin typeface="League Spartan"/>
                <a:ea typeface="League Spartan"/>
                <a:cs typeface="League Spartan"/>
                <a:sym typeface="League Spartan"/>
              </a:rPr>
              <a:t> Brandon Jalanoca</a:t>
            </a:r>
          </a:p>
          <a:p>
            <a:pPr algn="ctr">
              <a:lnSpc>
                <a:spcPts val="4200"/>
              </a:lnSpc>
            </a:pPr>
            <a:r>
              <a:rPr lang="en-US" sz="3000">
                <a:solidFill>
                  <a:srgbClr val="000000"/>
                </a:solidFill>
                <a:latin typeface="League Spartan"/>
                <a:ea typeface="League Spartan"/>
                <a:cs typeface="League Spartan"/>
                <a:sym typeface="League Spartan"/>
              </a:rPr>
              <a:t>  </a:t>
            </a:r>
          </a:p>
          <a:p>
            <a:pPr algn="ctr">
              <a:lnSpc>
                <a:spcPts val="4200"/>
              </a:lnSpc>
            </a:pPr>
            <a:r>
              <a:rPr lang="en-US" sz="3000">
                <a:solidFill>
                  <a:srgbClr val="DD849A"/>
                </a:solidFill>
                <a:latin typeface="League Spartan"/>
                <a:ea typeface="League Spartan"/>
                <a:cs typeface="League Spartan"/>
                <a:sym typeface="League Spartan"/>
              </a:rPr>
              <a:t>Programador:</a:t>
            </a:r>
            <a:r>
              <a:rPr lang="en-US" sz="3000">
                <a:solidFill>
                  <a:srgbClr val="000000"/>
                </a:solidFill>
                <a:latin typeface="League Spartan"/>
                <a:ea typeface="League Spartan"/>
                <a:cs typeface="League Spartan"/>
                <a:sym typeface="League Spartan"/>
              </a:rPr>
              <a:t> Rafael Nakata, Ariel Colque, Brandon Jalanoca</a:t>
            </a:r>
          </a:p>
          <a:p>
            <a:pPr algn="ctr">
              <a:lnSpc>
                <a:spcPts val="4200"/>
              </a:lnSpc>
            </a:pPr>
            <a:r>
              <a:rPr lang="en-US" sz="3000">
                <a:solidFill>
                  <a:srgbClr val="000000"/>
                </a:solidFill>
                <a:latin typeface="League Spartan"/>
                <a:ea typeface="League Spartan"/>
                <a:cs typeface="League Spartan"/>
                <a:sym typeface="League Spartan"/>
              </a:rPr>
              <a:t>  </a:t>
            </a:r>
          </a:p>
          <a:p>
            <a:pPr algn="ctr">
              <a:lnSpc>
                <a:spcPts val="4200"/>
              </a:lnSpc>
            </a:pPr>
            <a:r>
              <a:rPr lang="en-US" sz="3000">
                <a:solidFill>
                  <a:srgbClr val="F6BBA6"/>
                </a:solidFill>
                <a:latin typeface="League Spartan"/>
                <a:ea typeface="League Spartan"/>
                <a:cs typeface="League Spartan"/>
                <a:sym typeface="League Spartan"/>
              </a:rPr>
              <a:t>Diseñador:</a:t>
            </a:r>
            <a:r>
              <a:rPr lang="en-US" sz="3000">
                <a:solidFill>
                  <a:srgbClr val="000000"/>
                </a:solidFill>
                <a:latin typeface="League Spartan"/>
                <a:ea typeface="League Spartan"/>
                <a:cs typeface="League Spartan"/>
                <a:sym typeface="League Spartan"/>
              </a:rPr>
              <a:t> Tomás Carvajal, Joaquín Jelves, Rafael Nakata</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6978880" y="8864380"/>
            <a:ext cx="908669" cy="984809"/>
          </a:xfrm>
          <a:custGeom>
            <a:avLst/>
            <a:gdLst/>
            <a:ahLst/>
            <a:cxnLst/>
            <a:rect r="r" b="b" t="t" l="l"/>
            <a:pathLst>
              <a:path h="984809" w="908669">
                <a:moveTo>
                  <a:pt x="0" y="0"/>
                </a:moveTo>
                <a:lnTo>
                  <a:pt x="908669" y="0"/>
                </a:lnTo>
                <a:lnTo>
                  <a:pt x="908669" y="984808"/>
                </a:lnTo>
                <a:lnTo>
                  <a:pt x="0" y="9848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0"/>
            <a:ext cx="18284429" cy="2499824"/>
            <a:chOff x="0" y="0"/>
            <a:chExt cx="24379238" cy="3333099"/>
          </a:xfrm>
        </p:grpSpPr>
        <p:sp>
          <p:nvSpPr>
            <p:cNvPr name="Freeform 4" id="4"/>
            <p:cNvSpPr/>
            <p:nvPr/>
          </p:nvSpPr>
          <p:spPr>
            <a:xfrm flipH="false" flipV="false" rot="0">
              <a:off x="0" y="0"/>
              <a:ext cx="24379301" cy="3333115"/>
            </a:xfrm>
            <a:custGeom>
              <a:avLst/>
              <a:gdLst/>
              <a:ahLst/>
              <a:cxnLst/>
              <a:rect r="r" b="b" t="t" l="l"/>
              <a:pathLst>
                <a:path h="3333115" w="24379301">
                  <a:moveTo>
                    <a:pt x="0" y="3333115"/>
                  </a:moveTo>
                  <a:lnTo>
                    <a:pt x="24379301" y="3333115"/>
                  </a:lnTo>
                  <a:lnTo>
                    <a:pt x="24379301" y="0"/>
                  </a:lnTo>
                  <a:lnTo>
                    <a:pt x="0" y="0"/>
                  </a:lnTo>
                  <a:lnTo>
                    <a:pt x="0" y="3333115"/>
                  </a:lnTo>
                </a:path>
              </a:pathLst>
            </a:custGeom>
            <a:solidFill>
              <a:srgbClr val="D8E87A"/>
            </a:solidFill>
          </p:spPr>
        </p:sp>
      </p:grpSp>
      <p:sp>
        <p:nvSpPr>
          <p:cNvPr name="Freeform 5" id="5"/>
          <p:cNvSpPr/>
          <p:nvPr/>
        </p:nvSpPr>
        <p:spPr>
          <a:xfrm flipH="false" flipV="false" rot="0">
            <a:off x="3906361" y="746447"/>
            <a:ext cx="467412" cy="1006931"/>
          </a:xfrm>
          <a:custGeom>
            <a:avLst/>
            <a:gdLst/>
            <a:ahLst/>
            <a:cxnLst/>
            <a:rect r="r" b="b" t="t" l="l"/>
            <a:pathLst>
              <a:path h="1006931" w="467412">
                <a:moveTo>
                  <a:pt x="0" y="0"/>
                </a:moveTo>
                <a:lnTo>
                  <a:pt x="467412" y="0"/>
                </a:lnTo>
                <a:lnTo>
                  <a:pt x="467412" y="1006931"/>
                </a:lnTo>
                <a:lnTo>
                  <a:pt x="0" y="10069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3930672" y="746447"/>
            <a:ext cx="467412" cy="1006931"/>
          </a:xfrm>
          <a:custGeom>
            <a:avLst/>
            <a:gdLst/>
            <a:ahLst/>
            <a:cxnLst/>
            <a:rect r="r" b="b" t="t" l="l"/>
            <a:pathLst>
              <a:path h="1006931" w="467412">
                <a:moveTo>
                  <a:pt x="0" y="0"/>
                </a:moveTo>
                <a:lnTo>
                  <a:pt x="467411" y="0"/>
                </a:lnTo>
                <a:lnTo>
                  <a:pt x="467411" y="1006931"/>
                </a:lnTo>
                <a:lnTo>
                  <a:pt x="0" y="10069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2292118" y="2710332"/>
            <a:ext cx="12902178" cy="7138857"/>
          </a:xfrm>
          <a:custGeom>
            <a:avLst/>
            <a:gdLst/>
            <a:ahLst/>
            <a:cxnLst/>
            <a:rect r="r" b="b" t="t" l="l"/>
            <a:pathLst>
              <a:path h="7138857" w="12902178">
                <a:moveTo>
                  <a:pt x="0" y="0"/>
                </a:moveTo>
                <a:lnTo>
                  <a:pt x="12902178" y="0"/>
                </a:lnTo>
                <a:lnTo>
                  <a:pt x="12902178" y="7138856"/>
                </a:lnTo>
                <a:lnTo>
                  <a:pt x="0" y="7138856"/>
                </a:lnTo>
                <a:lnTo>
                  <a:pt x="0" y="0"/>
                </a:lnTo>
                <a:close/>
              </a:path>
            </a:pathLst>
          </a:custGeom>
          <a:blipFill>
            <a:blip r:embed="rId6"/>
            <a:stretch>
              <a:fillRect l="0" t="0" r="0" b="0"/>
            </a:stretch>
          </a:blipFill>
        </p:spPr>
      </p:sp>
      <p:sp>
        <p:nvSpPr>
          <p:cNvPr name="TextBox 8" id="8"/>
          <p:cNvSpPr txBox="true"/>
          <p:nvPr/>
        </p:nvSpPr>
        <p:spPr>
          <a:xfrm rot="0">
            <a:off x="4474181" y="651197"/>
            <a:ext cx="9339638" cy="1428750"/>
          </a:xfrm>
          <a:prstGeom prst="rect">
            <a:avLst/>
          </a:prstGeom>
        </p:spPr>
        <p:txBody>
          <a:bodyPr anchor="t" rtlCol="false" tIns="0" lIns="0" bIns="0" rIns="0">
            <a:spAutoFit/>
          </a:bodyPr>
          <a:lstStyle/>
          <a:p>
            <a:pPr algn="ctr">
              <a:lnSpc>
                <a:spcPts val="10535"/>
              </a:lnSpc>
            </a:pPr>
            <a:r>
              <a:rPr lang="en-US" sz="8779">
                <a:solidFill>
                  <a:srgbClr val="FFFFFF"/>
                </a:solidFill>
                <a:latin typeface="Maharlika"/>
                <a:ea typeface="Maharlika"/>
                <a:cs typeface="Maharlika"/>
                <a:sym typeface="Maharlika"/>
              </a:rPr>
              <a:t>CARTA GANTT</a:t>
            </a:r>
          </a:p>
        </p:txBody>
      </p:sp>
      <p:sp>
        <p:nvSpPr>
          <p:cNvPr name="TextBox 9" id="9"/>
          <p:cNvSpPr txBox="true"/>
          <p:nvPr/>
        </p:nvSpPr>
        <p:spPr>
          <a:xfrm rot="0">
            <a:off x="17259300" y="9620588"/>
            <a:ext cx="874189" cy="438150"/>
          </a:xfrm>
          <a:prstGeom prst="rect">
            <a:avLst/>
          </a:prstGeom>
        </p:spPr>
        <p:txBody>
          <a:bodyPr anchor="t" rtlCol="false" tIns="0" lIns="0" bIns="0" rIns="0">
            <a:spAutoFit/>
          </a:bodyPr>
          <a:lstStyle/>
          <a:p>
            <a:pPr algn="r">
              <a:lnSpc>
                <a:spcPts val="3374"/>
              </a:lnSpc>
            </a:pPr>
            <a:r>
              <a:rPr lang="en-US" sz="2811">
                <a:solidFill>
                  <a:srgbClr val="231F20"/>
                </a:solidFill>
                <a:latin typeface="Arimo"/>
                <a:ea typeface="Arimo"/>
                <a:cs typeface="Arimo"/>
                <a:sym typeface="Arimo"/>
              </a:rPr>
              <a:t>9</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DAGP_iWuDzU</dc:identifier>
  <dcterms:modified xsi:type="dcterms:W3CDTF">2011-08-01T06:04:30Z</dcterms:modified>
  <cp:revision>1</cp:revision>
  <dc:title>Presentación 1 </dc:title>
</cp:coreProperties>
</file>