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9" r:id="rId1"/>
    <p:sldMasterId id="2147483820" r:id="rId2"/>
    <p:sldMasterId id="2147483865" r:id="rId3"/>
    <p:sldMasterId id="2147483868" r:id="rId4"/>
  </p:sldMasterIdLst>
  <p:notesMasterIdLst>
    <p:notesMasterId r:id="rId12"/>
  </p:notesMasterIdLst>
  <p:handoutMasterIdLst>
    <p:handoutMasterId r:id="rId13"/>
  </p:handoutMasterIdLst>
  <p:sldIdLst>
    <p:sldId id="730" r:id="rId5"/>
    <p:sldId id="731" r:id="rId6"/>
    <p:sldId id="740" r:id="rId7"/>
    <p:sldId id="736" r:id="rId8"/>
    <p:sldId id="737" r:id="rId9"/>
    <p:sldId id="733" r:id="rId10"/>
    <p:sldId id="739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GO - PLAIN TEMPLATES" id="{901EA94C-EE9C-4167-89D4-74B8079567E8}">
          <p14:sldIdLst>
            <p14:sldId id="730"/>
            <p14:sldId id="731"/>
            <p14:sldId id="740"/>
            <p14:sldId id="736"/>
            <p14:sldId id="737"/>
            <p14:sldId id="733"/>
            <p14:sldId id="7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8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2880" userDrawn="1">
          <p15:clr>
            <a:srgbClr val="A4A3A4"/>
          </p15:clr>
        </p15:guide>
        <p15:guide id="7" pos="431" userDrawn="1">
          <p15:clr>
            <a:srgbClr val="A4A3A4"/>
          </p15:clr>
        </p15:guide>
        <p15:guide id="8" pos="5329" userDrawn="1">
          <p15:clr>
            <a:srgbClr val="A4A3A4"/>
          </p15:clr>
        </p15:guide>
        <p15:guide id="9" pos="5556" userDrawn="1">
          <p15:clr>
            <a:srgbClr val="A4A3A4"/>
          </p15:clr>
        </p15:guide>
        <p15:guide id="10" pos="227" userDrawn="1">
          <p15:clr>
            <a:srgbClr val="A4A3A4"/>
          </p15:clr>
        </p15:guide>
        <p15:guide id="11" pos="1474" userDrawn="1">
          <p15:clr>
            <a:srgbClr val="A4A3A4"/>
          </p15:clr>
        </p15:guide>
        <p15:guide id="12" pos="4286" userDrawn="1">
          <p15:clr>
            <a:srgbClr val="A4A3A4"/>
          </p15:clr>
        </p15:guide>
        <p15:guide id="13" pos="3288" userDrawn="1">
          <p15:clr>
            <a:srgbClr val="A4A3A4"/>
          </p15:clr>
        </p15:guide>
        <p15:guide id="14" orient="horz" pos="3294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7B00"/>
    <a:srgbClr val="FFD500"/>
    <a:srgbClr val="0056A8"/>
    <a:srgbClr val="ED331A"/>
    <a:srgbClr val="129240"/>
    <a:srgbClr val="2F3A46"/>
    <a:srgbClr val="2F3947"/>
    <a:srgbClr val="1E2631"/>
    <a:srgbClr val="222A35"/>
    <a:srgbClr val="444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46" autoAdjust="0"/>
    <p:restoredTop sz="92635" autoAdjust="0"/>
  </p:normalViewPr>
  <p:slideViewPr>
    <p:cSldViewPr>
      <p:cViewPr varScale="1">
        <p:scale>
          <a:sx n="69" d="100"/>
          <a:sy n="69" d="100"/>
        </p:scale>
        <p:origin x="1230" y="48"/>
      </p:cViewPr>
      <p:guideLst>
        <p:guide orient="horz" pos="2251"/>
        <p:guide orient="horz" pos="3158"/>
        <p:guide orient="horz" pos="981"/>
        <p:guide pos="2880"/>
        <p:guide pos="431"/>
        <p:guide pos="5329"/>
        <p:guide pos="5556"/>
        <p:guide pos="227"/>
        <p:guide pos="1474"/>
        <p:guide pos="4286"/>
        <p:guide pos="3288"/>
        <p:guide orient="horz" pos="3294"/>
        <p:guide orient="horz" pos="216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29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F03818-193D-4390-AFFD-3BA70EF9B2C1}" type="doc">
      <dgm:prSet loTypeId="urn:microsoft.com/office/officeart/2005/8/layout/orgChart1" loCatId="hierarchy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es-CL"/>
        </a:p>
      </dgm:t>
    </dgm:pt>
    <dgm:pt modelId="{000D6E61-9903-4CAE-9428-09AE082DC07E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2400" b="1" dirty="0" smtClean="0">
              <a:solidFill>
                <a:schemeClr val="tx1"/>
              </a:solidFill>
              <a:latin typeface="Bahnschrift SemiBold"/>
            </a:rPr>
            <a:t>Líder</a:t>
          </a:r>
          <a:endParaRPr lang="es-CL" sz="4000" b="1" dirty="0">
            <a:solidFill>
              <a:schemeClr val="tx1"/>
            </a:solidFill>
            <a:latin typeface="Bahnschrift SemiBold"/>
          </a:endParaRPr>
        </a:p>
      </dgm:t>
    </dgm:pt>
    <dgm:pt modelId="{F3C5D7D5-F95B-42E8-9F5B-251B72733473}" type="parTrans" cxnId="{5984CA83-4B5E-467D-8DF7-A3814C17DC03}">
      <dgm:prSet/>
      <dgm:spPr/>
      <dgm:t>
        <a:bodyPr/>
        <a:lstStyle/>
        <a:p>
          <a:endParaRPr lang="es-CL"/>
        </a:p>
      </dgm:t>
    </dgm:pt>
    <dgm:pt modelId="{199C3274-E0F9-4B2E-ACC1-330DF1532382}" type="sibTrans" cxnId="{5984CA83-4B5E-467D-8DF7-A3814C17DC03}">
      <dgm:prSet/>
      <dgm:spPr/>
      <dgm:t>
        <a:bodyPr/>
        <a:lstStyle/>
        <a:p>
          <a:endParaRPr lang="es-CL"/>
        </a:p>
      </dgm:t>
    </dgm:pt>
    <dgm:pt modelId="{FD093607-83EC-4C5A-B186-BCC5B0303FDF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400" b="1" dirty="0" smtClean="0">
              <a:solidFill>
                <a:schemeClr val="tx1"/>
              </a:solidFill>
              <a:latin typeface="Bahnschrift SemiBold"/>
            </a:rPr>
            <a:t>Ensamblador</a:t>
          </a:r>
          <a:endParaRPr lang="es-CL" sz="1200" b="1" dirty="0">
            <a:solidFill>
              <a:schemeClr val="tx1"/>
            </a:solidFill>
            <a:latin typeface="Bahnschrift SemiBold"/>
          </a:endParaRPr>
        </a:p>
      </dgm:t>
    </dgm:pt>
    <dgm:pt modelId="{5DE79380-3F08-4AB0-A410-4C2D53CC5509}" type="parTrans" cxnId="{42B10CEF-5AE6-4D22-874D-1608BA83D633}">
      <dgm:prSet/>
      <dgm:spPr/>
      <dgm:t>
        <a:bodyPr/>
        <a:lstStyle/>
        <a:p>
          <a:endParaRPr lang="es-CL"/>
        </a:p>
      </dgm:t>
    </dgm:pt>
    <dgm:pt modelId="{7C4C5E6F-64BE-4FE3-B835-887000AD7623}" type="sibTrans" cxnId="{42B10CEF-5AE6-4D22-874D-1608BA83D633}">
      <dgm:prSet/>
      <dgm:spPr/>
      <dgm:t>
        <a:bodyPr/>
        <a:lstStyle/>
        <a:p>
          <a:endParaRPr lang="es-CL"/>
        </a:p>
      </dgm:t>
    </dgm:pt>
    <dgm:pt modelId="{D90E7532-1C93-483A-9C5A-2E3AE4D15957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  <a:latin typeface="Bahnschrift SemiBold"/>
            </a:rPr>
            <a:t>Creador de conexión</a:t>
          </a:r>
          <a:endParaRPr lang="es-CL" sz="1600" b="1" dirty="0">
            <a:solidFill>
              <a:schemeClr val="tx1"/>
            </a:solidFill>
            <a:latin typeface="Bahnschrift SemiBold"/>
          </a:endParaRPr>
        </a:p>
      </dgm:t>
    </dgm:pt>
    <dgm:pt modelId="{F7DC8DD5-F635-48DB-8B76-9F9F8200F9B1}" type="parTrans" cxnId="{6DE947C2-E137-482E-AB47-D855AE348821}">
      <dgm:prSet/>
      <dgm:spPr/>
      <dgm:t>
        <a:bodyPr/>
        <a:lstStyle/>
        <a:p>
          <a:endParaRPr lang="es-CL"/>
        </a:p>
      </dgm:t>
    </dgm:pt>
    <dgm:pt modelId="{0939ABED-72A5-485F-A541-2E696ACC41C1}" type="sibTrans" cxnId="{6DE947C2-E137-482E-AB47-D855AE348821}">
      <dgm:prSet/>
      <dgm:spPr/>
      <dgm:t>
        <a:bodyPr/>
        <a:lstStyle/>
        <a:p>
          <a:endParaRPr lang="es-CL"/>
        </a:p>
      </dgm:t>
    </dgm:pt>
    <dgm:pt modelId="{FA73EA55-86C5-461E-B014-02753C3ADC21}">
      <dgm:prSet phldrT="[Texto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400" b="1" dirty="0" smtClean="0">
              <a:solidFill>
                <a:schemeClr val="tx1"/>
              </a:solidFill>
              <a:latin typeface="Bahnschrift SemiBold"/>
            </a:rPr>
            <a:t>Programador</a:t>
          </a:r>
          <a:endParaRPr lang="es-CL" sz="1200" b="1" dirty="0">
            <a:solidFill>
              <a:schemeClr val="tx1"/>
            </a:solidFill>
            <a:latin typeface="Bahnschrift SemiBold"/>
          </a:endParaRPr>
        </a:p>
      </dgm:t>
    </dgm:pt>
    <dgm:pt modelId="{7F0C5116-4326-43C0-8637-D42FE6403E1F}" type="parTrans" cxnId="{5F493C71-C263-43D9-8436-E1A04C98C10D}">
      <dgm:prSet/>
      <dgm:spPr/>
      <dgm:t>
        <a:bodyPr/>
        <a:lstStyle/>
        <a:p>
          <a:endParaRPr lang="es-CL"/>
        </a:p>
      </dgm:t>
    </dgm:pt>
    <dgm:pt modelId="{F552017A-C371-43CB-B763-083EC2E88A4E}" type="sibTrans" cxnId="{5F493C71-C263-43D9-8436-E1A04C98C10D}">
      <dgm:prSet/>
      <dgm:spPr/>
      <dgm:t>
        <a:bodyPr/>
        <a:lstStyle/>
        <a:p>
          <a:endParaRPr lang="es-CL"/>
        </a:p>
      </dgm:t>
    </dgm:pt>
    <dgm:pt modelId="{813F035B-3016-4419-A87D-2720080AA9A4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  <a:latin typeface="Bahnschrift SemiBold"/>
            </a:rPr>
            <a:t>Creador de algoritmos</a:t>
          </a:r>
          <a:endParaRPr lang="es-CL" sz="1600" b="1" dirty="0">
            <a:solidFill>
              <a:schemeClr val="tx1"/>
            </a:solidFill>
            <a:latin typeface="Bahnschrift SemiBold"/>
          </a:endParaRPr>
        </a:p>
      </dgm:t>
    </dgm:pt>
    <dgm:pt modelId="{688C66EB-8FCB-4654-819A-A8DDDC7023B9}" type="parTrans" cxnId="{24920454-66A2-4C10-B5C0-9806C1A82DAC}">
      <dgm:prSet/>
      <dgm:spPr/>
      <dgm:t>
        <a:bodyPr/>
        <a:lstStyle/>
        <a:p>
          <a:endParaRPr lang="es-CL"/>
        </a:p>
      </dgm:t>
    </dgm:pt>
    <dgm:pt modelId="{1E045B53-65E3-46EC-A012-AF1926601980}" type="sibTrans" cxnId="{24920454-66A2-4C10-B5C0-9806C1A82DAC}">
      <dgm:prSet/>
      <dgm:spPr/>
      <dgm:t>
        <a:bodyPr/>
        <a:lstStyle/>
        <a:p>
          <a:endParaRPr lang="es-CL"/>
        </a:p>
      </dgm:t>
    </dgm:pt>
    <dgm:pt modelId="{AA1CF26C-DEE6-4ADA-937D-96272221F90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600" b="1" dirty="0" smtClean="0">
              <a:solidFill>
                <a:schemeClr val="tx1"/>
              </a:solidFill>
              <a:latin typeface="Bahnschrift SemiBold"/>
            </a:rPr>
            <a:t>Diseñador</a:t>
          </a:r>
          <a:endParaRPr lang="es-CL" sz="1200" b="1" dirty="0">
            <a:solidFill>
              <a:schemeClr val="tx1"/>
            </a:solidFill>
            <a:latin typeface="Bahnschrift SemiBold"/>
          </a:endParaRPr>
        </a:p>
      </dgm:t>
    </dgm:pt>
    <dgm:pt modelId="{3C069863-82B3-422B-9676-1F303353E703}" type="parTrans" cxnId="{D2109D2D-8C96-4584-A738-FEFFAF9BCFFB}">
      <dgm:prSet/>
      <dgm:spPr/>
      <dgm:t>
        <a:bodyPr/>
        <a:lstStyle/>
        <a:p>
          <a:endParaRPr lang="es-CL"/>
        </a:p>
      </dgm:t>
    </dgm:pt>
    <dgm:pt modelId="{963512F0-3879-4683-939D-BC0968C90A7B}" type="sibTrans" cxnId="{D2109D2D-8C96-4584-A738-FEFFAF9BCFFB}">
      <dgm:prSet/>
      <dgm:spPr/>
      <dgm:t>
        <a:bodyPr/>
        <a:lstStyle/>
        <a:p>
          <a:endParaRPr lang="es-CL"/>
        </a:p>
      </dgm:t>
    </dgm:pt>
    <dgm:pt modelId="{A43E987A-D0B3-419F-8F44-BF16B4A6D5F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400" b="1" dirty="0" smtClean="0">
              <a:solidFill>
                <a:schemeClr val="tx1"/>
              </a:solidFill>
              <a:latin typeface="Bahnschrift SemiBold"/>
            </a:rPr>
            <a:t>PLANIFICADOR</a:t>
          </a:r>
          <a:endParaRPr lang="es-CL" sz="1200" b="1" dirty="0">
            <a:solidFill>
              <a:schemeClr val="tx1"/>
            </a:solidFill>
            <a:latin typeface="Bahnschrift SemiBold"/>
          </a:endParaRPr>
        </a:p>
      </dgm:t>
    </dgm:pt>
    <dgm:pt modelId="{B854E661-5CCC-4041-AF92-CB09939BB678}" type="parTrans" cxnId="{CA8C4680-8EBC-4338-8B2A-5086E8DABD95}">
      <dgm:prSet/>
      <dgm:spPr/>
      <dgm:t>
        <a:bodyPr/>
        <a:lstStyle/>
        <a:p>
          <a:endParaRPr lang="es-CL"/>
        </a:p>
      </dgm:t>
    </dgm:pt>
    <dgm:pt modelId="{E847C4AF-56C4-4C3A-8635-265E38545227}" type="sibTrans" cxnId="{CA8C4680-8EBC-4338-8B2A-5086E8DABD95}">
      <dgm:prSet/>
      <dgm:spPr/>
      <dgm:t>
        <a:bodyPr/>
        <a:lstStyle/>
        <a:p>
          <a:endParaRPr lang="es-CL"/>
        </a:p>
      </dgm:t>
    </dgm:pt>
    <dgm:pt modelId="{77E55DFF-8872-4291-85F1-5AC7583F9D2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es-CL" sz="1400" b="1" dirty="0" smtClean="0">
              <a:solidFill>
                <a:schemeClr val="tx1"/>
              </a:solidFill>
              <a:latin typeface="Bahnschrift SemiBold"/>
            </a:rPr>
            <a:t>Desarrollador de Aplicación</a:t>
          </a:r>
          <a:endParaRPr lang="es-CL" sz="1400" b="1" dirty="0">
            <a:solidFill>
              <a:schemeClr val="tx1"/>
            </a:solidFill>
            <a:latin typeface="Bahnschrift SemiBold"/>
          </a:endParaRPr>
        </a:p>
      </dgm:t>
    </dgm:pt>
    <dgm:pt modelId="{6215A260-C06E-48E3-89B3-93227E3F28E8}" type="parTrans" cxnId="{417F3171-FBA1-42BF-B12E-A9700C624869}">
      <dgm:prSet/>
      <dgm:spPr/>
      <dgm:t>
        <a:bodyPr/>
        <a:lstStyle/>
        <a:p>
          <a:endParaRPr lang="es-CL"/>
        </a:p>
      </dgm:t>
    </dgm:pt>
    <dgm:pt modelId="{134EA018-67C6-40B3-965B-F254F66B0429}" type="sibTrans" cxnId="{417F3171-FBA1-42BF-B12E-A9700C624869}">
      <dgm:prSet/>
      <dgm:spPr/>
      <dgm:t>
        <a:bodyPr/>
        <a:lstStyle/>
        <a:p>
          <a:endParaRPr lang="es-CL"/>
        </a:p>
      </dgm:t>
    </dgm:pt>
    <dgm:pt modelId="{0F769074-D311-46DE-B411-87235460A2B2}" type="pres">
      <dgm:prSet presAssocID="{5AF03818-193D-4390-AFFD-3BA70EF9B2C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B985E9E9-F6BE-465C-B6F7-36E95BA78C00}" type="pres">
      <dgm:prSet presAssocID="{A43E987A-D0B3-419F-8F44-BF16B4A6D5F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27C3C9C9-6958-4192-8B1D-6A4DE04E34F2}" type="pres">
      <dgm:prSet presAssocID="{A43E987A-D0B3-419F-8F44-BF16B4A6D5FC}" presName="rootComposite1" presStyleCnt="0"/>
      <dgm:spPr/>
      <dgm:t>
        <a:bodyPr/>
        <a:lstStyle/>
        <a:p>
          <a:endParaRPr lang="es-CL"/>
        </a:p>
      </dgm:t>
    </dgm:pt>
    <dgm:pt modelId="{032AABCE-901F-4EB3-86D7-8A2180169A5E}" type="pres">
      <dgm:prSet presAssocID="{A43E987A-D0B3-419F-8F44-BF16B4A6D5FC}" presName="rootText1" presStyleLbl="node0" presStyleIdx="0" presStyleCnt="2" custScaleX="117603" custLinFactX="33325" custLinFactNeighborX="100000" custLinFactNeighborY="-86881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4F4709EF-B23E-4902-B0E2-87230AA302FF}" type="pres">
      <dgm:prSet presAssocID="{A43E987A-D0B3-419F-8F44-BF16B4A6D5FC}" presName="rootConnector1" presStyleLbl="node1" presStyleIdx="0" presStyleCnt="0"/>
      <dgm:spPr/>
      <dgm:t>
        <a:bodyPr/>
        <a:lstStyle/>
        <a:p>
          <a:endParaRPr lang="es-CL"/>
        </a:p>
      </dgm:t>
    </dgm:pt>
    <dgm:pt modelId="{2721FFCC-692D-4819-BD44-4F8E342ECA2C}" type="pres">
      <dgm:prSet presAssocID="{A43E987A-D0B3-419F-8F44-BF16B4A6D5FC}" presName="hierChild2" presStyleCnt="0"/>
      <dgm:spPr/>
      <dgm:t>
        <a:bodyPr/>
        <a:lstStyle/>
        <a:p>
          <a:endParaRPr lang="es-CL"/>
        </a:p>
      </dgm:t>
    </dgm:pt>
    <dgm:pt modelId="{F50EAA8F-32A2-48C2-896E-4F4255169CC0}" type="pres">
      <dgm:prSet presAssocID="{A43E987A-D0B3-419F-8F44-BF16B4A6D5FC}" presName="hierChild3" presStyleCnt="0"/>
      <dgm:spPr/>
      <dgm:t>
        <a:bodyPr/>
        <a:lstStyle/>
        <a:p>
          <a:endParaRPr lang="es-CL"/>
        </a:p>
      </dgm:t>
    </dgm:pt>
    <dgm:pt modelId="{AB3DC5AA-1D08-41D7-99AC-80CDDDD50A11}" type="pres">
      <dgm:prSet presAssocID="{000D6E61-9903-4CAE-9428-09AE082DC07E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701A076D-AB07-4F28-B7A3-3103045A1313}" type="pres">
      <dgm:prSet presAssocID="{000D6E61-9903-4CAE-9428-09AE082DC07E}" presName="rootComposite1" presStyleCnt="0"/>
      <dgm:spPr/>
      <dgm:t>
        <a:bodyPr/>
        <a:lstStyle/>
        <a:p>
          <a:endParaRPr lang="es-CL"/>
        </a:p>
      </dgm:t>
    </dgm:pt>
    <dgm:pt modelId="{92EDB1C0-9966-42C1-A4CE-BE3B9E2AA9A0}" type="pres">
      <dgm:prSet presAssocID="{000D6E61-9903-4CAE-9428-09AE082DC07E}" presName="rootText1" presStyleLbl="node0" presStyleIdx="1" presStyleCnt="2" custLinFactY="-100000" custLinFactNeighborX="4048" custLinFactNeighborY="-17743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AED9802C-D402-460A-BD41-72C0311A018D}" type="pres">
      <dgm:prSet presAssocID="{000D6E61-9903-4CAE-9428-09AE082DC07E}" presName="rootConnector1" presStyleLbl="node1" presStyleIdx="0" presStyleCnt="0"/>
      <dgm:spPr/>
      <dgm:t>
        <a:bodyPr/>
        <a:lstStyle/>
        <a:p>
          <a:endParaRPr lang="es-CL"/>
        </a:p>
      </dgm:t>
    </dgm:pt>
    <dgm:pt modelId="{C4CFA4D3-08EB-47D2-BE3F-600EABF89AD9}" type="pres">
      <dgm:prSet presAssocID="{000D6E61-9903-4CAE-9428-09AE082DC07E}" presName="hierChild2" presStyleCnt="0"/>
      <dgm:spPr/>
      <dgm:t>
        <a:bodyPr/>
        <a:lstStyle/>
        <a:p>
          <a:endParaRPr lang="es-CL"/>
        </a:p>
      </dgm:t>
    </dgm:pt>
    <dgm:pt modelId="{FBACF2AB-B65B-4FAC-B534-6C5B33598CB5}" type="pres">
      <dgm:prSet presAssocID="{5DE79380-3F08-4AB0-A410-4C2D53CC5509}" presName="Name37" presStyleLbl="parChTrans1D2" presStyleIdx="0" presStyleCnt="6"/>
      <dgm:spPr/>
      <dgm:t>
        <a:bodyPr/>
        <a:lstStyle/>
        <a:p>
          <a:endParaRPr lang="es-CL"/>
        </a:p>
      </dgm:t>
    </dgm:pt>
    <dgm:pt modelId="{504552FD-C916-47C4-BF6E-12117ADAF626}" type="pres">
      <dgm:prSet presAssocID="{FD093607-83EC-4C5A-B186-BCC5B0303FD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C73237DC-DC98-4E04-A08F-8D808E5257EC}" type="pres">
      <dgm:prSet presAssocID="{FD093607-83EC-4C5A-B186-BCC5B0303FDF}" presName="rootComposite" presStyleCnt="0"/>
      <dgm:spPr/>
      <dgm:t>
        <a:bodyPr/>
        <a:lstStyle/>
        <a:p>
          <a:endParaRPr lang="es-CL"/>
        </a:p>
      </dgm:t>
    </dgm:pt>
    <dgm:pt modelId="{5661DB32-3AE9-4E38-9879-5B7C9CE02E22}" type="pres">
      <dgm:prSet presAssocID="{FD093607-83EC-4C5A-B186-BCC5B0303FDF}" presName="rootText" presStyleLbl="node2" presStyleIdx="0" presStyleCnt="6" custLinFactX="20717" custLinFactNeighborX="100000" custLinFactNeighborY="-4760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81AB0F6-BEFC-40F8-A8AE-0B3B425944D9}" type="pres">
      <dgm:prSet presAssocID="{FD093607-83EC-4C5A-B186-BCC5B0303FDF}" presName="rootConnector" presStyleLbl="node2" presStyleIdx="0" presStyleCnt="6"/>
      <dgm:spPr/>
      <dgm:t>
        <a:bodyPr/>
        <a:lstStyle/>
        <a:p>
          <a:endParaRPr lang="es-CL"/>
        </a:p>
      </dgm:t>
    </dgm:pt>
    <dgm:pt modelId="{8B08A76C-EB69-448A-81C0-93615054F937}" type="pres">
      <dgm:prSet presAssocID="{FD093607-83EC-4C5A-B186-BCC5B0303FDF}" presName="hierChild4" presStyleCnt="0"/>
      <dgm:spPr/>
      <dgm:t>
        <a:bodyPr/>
        <a:lstStyle/>
        <a:p>
          <a:endParaRPr lang="es-CL"/>
        </a:p>
      </dgm:t>
    </dgm:pt>
    <dgm:pt modelId="{3A5AA43F-9020-4F6E-B8D5-846D268978B1}" type="pres">
      <dgm:prSet presAssocID="{FD093607-83EC-4C5A-B186-BCC5B0303FDF}" presName="hierChild5" presStyleCnt="0"/>
      <dgm:spPr/>
      <dgm:t>
        <a:bodyPr/>
        <a:lstStyle/>
        <a:p>
          <a:endParaRPr lang="es-CL"/>
        </a:p>
      </dgm:t>
    </dgm:pt>
    <dgm:pt modelId="{52A28B6F-0186-4451-96C3-5C15A154C0E1}" type="pres">
      <dgm:prSet presAssocID="{F7DC8DD5-F635-48DB-8B76-9F9F8200F9B1}" presName="Name37" presStyleLbl="parChTrans1D2" presStyleIdx="1" presStyleCnt="6"/>
      <dgm:spPr/>
      <dgm:t>
        <a:bodyPr/>
        <a:lstStyle/>
        <a:p>
          <a:endParaRPr lang="es-CL"/>
        </a:p>
      </dgm:t>
    </dgm:pt>
    <dgm:pt modelId="{40260F95-C278-486D-A4ED-84BC82BF76C5}" type="pres">
      <dgm:prSet presAssocID="{D90E7532-1C93-483A-9C5A-2E3AE4D1595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C69AE318-D9DA-4820-9067-BAB3509D5903}" type="pres">
      <dgm:prSet presAssocID="{D90E7532-1C93-483A-9C5A-2E3AE4D15957}" presName="rootComposite" presStyleCnt="0"/>
      <dgm:spPr/>
      <dgm:t>
        <a:bodyPr/>
        <a:lstStyle/>
        <a:p>
          <a:endParaRPr lang="es-CL"/>
        </a:p>
      </dgm:t>
    </dgm:pt>
    <dgm:pt modelId="{7F0BBCE9-E67A-4D0A-BF54-684931CF1281}" type="pres">
      <dgm:prSet presAssocID="{D90E7532-1C93-483A-9C5A-2E3AE4D15957}" presName="rootText" presStyleLbl="node2" presStyleIdx="1" presStyleCnt="6" custLinFactNeighborX="63067" custLinFactNeighborY="6757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80E2545-CFB8-4BB0-BF90-B745816DD4F5}" type="pres">
      <dgm:prSet presAssocID="{D90E7532-1C93-483A-9C5A-2E3AE4D15957}" presName="rootConnector" presStyleLbl="node2" presStyleIdx="1" presStyleCnt="6"/>
      <dgm:spPr/>
      <dgm:t>
        <a:bodyPr/>
        <a:lstStyle/>
        <a:p>
          <a:endParaRPr lang="es-CL"/>
        </a:p>
      </dgm:t>
    </dgm:pt>
    <dgm:pt modelId="{F45DE61B-8E49-4B05-B8FB-76D6F5060A99}" type="pres">
      <dgm:prSet presAssocID="{D90E7532-1C93-483A-9C5A-2E3AE4D15957}" presName="hierChild4" presStyleCnt="0"/>
      <dgm:spPr/>
      <dgm:t>
        <a:bodyPr/>
        <a:lstStyle/>
        <a:p>
          <a:endParaRPr lang="es-CL"/>
        </a:p>
      </dgm:t>
    </dgm:pt>
    <dgm:pt modelId="{FACF89C7-950C-4D2A-A462-3CA029D408C5}" type="pres">
      <dgm:prSet presAssocID="{D90E7532-1C93-483A-9C5A-2E3AE4D15957}" presName="hierChild5" presStyleCnt="0"/>
      <dgm:spPr/>
      <dgm:t>
        <a:bodyPr/>
        <a:lstStyle/>
        <a:p>
          <a:endParaRPr lang="es-CL"/>
        </a:p>
      </dgm:t>
    </dgm:pt>
    <dgm:pt modelId="{626E11ED-9BFF-4DD7-89F5-1A4AFC11529A}" type="pres">
      <dgm:prSet presAssocID="{7F0C5116-4326-43C0-8637-D42FE6403E1F}" presName="Name37" presStyleLbl="parChTrans1D2" presStyleIdx="2" presStyleCnt="6"/>
      <dgm:spPr/>
      <dgm:t>
        <a:bodyPr/>
        <a:lstStyle/>
        <a:p>
          <a:endParaRPr lang="es-CL"/>
        </a:p>
      </dgm:t>
    </dgm:pt>
    <dgm:pt modelId="{AE50C6DB-4907-4AEE-906D-52D9F14CAC23}" type="pres">
      <dgm:prSet presAssocID="{FA73EA55-86C5-461E-B014-02753C3ADC21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24147A90-81FA-46BC-A305-E40307F61489}" type="pres">
      <dgm:prSet presAssocID="{FA73EA55-86C5-461E-B014-02753C3ADC21}" presName="rootComposite" presStyleCnt="0"/>
      <dgm:spPr/>
      <dgm:t>
        <a:bodyPr/>
        <a:lstStyle/>
        <a:p>
          <a:endParaRPr lang="es-CL"/>
        </a:p>
      </dgm:t>
    </dgm:pt>
    <dgm:pt modelId="{FDC52E49-4F3E-47C7-985C-3A1A7BCDEA3B}" type="pres">
      <dgm:prSet presAssocID="{FA73EA55-86C5-461E-B014-02753C3ADC21}" presName="rootText" presStyleLbl="node2" presStyleIdx="2" presStyleCnt="6" custLinFactY="100000" custLinFactNeighborX="5417" custLinFactNeighborY="10579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CE6D71E-EEEF-4F9F-9A8E-C55E9AF5A0A9}" type="pres">
      <dgm:prSet presAssocID="{FA73EA55-86C5-461E-B014-02753C3ADC21}" presName="rootConnector" presStyleLbl="node2" presStyleIdx="2" presStyleCnt="6"/>
      <dgm:spPr/>
      <dgm:t>
        <a:bodyPr/>
        <a:lstStyle/>
        <a:p>
          <a:endParaRPr lang="es-CL"/>
        </a:p>
      </dgm:t>
    </dgm:pt>
    <dgm:pt modelId="{6ADE2B45-49A3-4210-867E-5A030C215EFC}" type="pres">
      <dgm:prSet presAssocID="{FA73EA55-86C5-461E-B014-02753C3ADC21}" presName="hierChild4" presStyleCnt="0"/>
      <dgm:spPr/>
      <dgm:t>
        <a:bodyPr/>
        <a:lstStyle/>
        <a:p>
          <a:endParaRPr lang="es-CL"/>
        </a:p>
      </dgm:t>
    </dgm:pt>
    <dgm:pt modelId="{696FC986-1677-4121-A120-FF0336B4BFD4}" type="pres">
      <dgm:prSet presAssocID="{FA73EA55-86C5-461E-B014-02753C3ADC21}" presName="hierChild5" presStyleCnt="0"/>
      <dgm:spPr/>
      <dgm:t>
        <a:bodyPr/>
        <a:lstStyle/>
        <a:p>
          <a:endParaRPr lang="es-CL"/>
        </a:p>
      </dgm:t>
    </dgm:pt>
    <dgm:pt modelId="{FBE04FA8-135E-4212-AB26-FEAEE6E97BB6}" type="pres">
      <dgm:prSet presAssocID="{688C66EB-8FCB-4654-819A-A8DDDC7023B9}" presName="Name37" presStyleLbl="parChTrans1D2" presStyleIdx="3" presStyleCnt="6"/>
      <dgm:spPr/>
      <dgm:t>
        <a:bodyPr/>
        <a:lstStyle/>
        <a:p>
          <a:endParaRPr lang="es-CL"/>
        </a:p>
      </dgm:t>
    </dgm:pt>
    <dgm:pt modelId="{94DE1061-BA07-42A5-A646-5DD00661A8E2}" type="pres">
      <dgm:prSet presAssocID="{813F035B-3016-4419-A87D-2720080AA9A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F99BCBD8-4D53-4511-BEA5-6906413C98F4}" type="pres">
      <dgm:prSet presAssocID="{813F035B-3016-4419-A87D-2720080AA9A4}" presName="rootComposite" presStyleCnt="0"/>
      <dgm:spPr/>
      <dgm:t>
        <a:bodyPr/>
        <a:lstStyle/>
        <a:p>
          <a:endParaRPr lang="es-CL"/>
        </a:p>
      </dgm:t>
    </dgm:pt>
    <dgm:pt modelId="{7796DABE-3EAD-4419-812B-6AAC6324C5C5}" type="pres">
      <dgm:prSet presAssocID="{813F035B-3016-4419-A87D-2720080AA9A4}" presName="rootText" presStyleLbl="node2" presStyleIdx="3" presStyleCnt="6" custLinFactY="100000" custLinFactNeighborX="16876" custLinFactNeighborY="105794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5844C188-FAC9-4EDE-9145-D8F239CAE614}" type="pres">
      <dgm:prSet presAssocID="{813F035B-3016-4419-A87D-2720080AA9A4}" presName="rootConnector" presStyleLbl="node2" presStyleIdx="3" presStyleCnt="6"/>
      <dgm:spPr/>
      <dgm:t>
        <a:bodyPr/>
        <a:lstStyle/>
        <a:p>
          <a:endParaRPr lang="es-CL"/>
        </a:p>
      </dgm:t>
    </dgm:pt>
    <dgm:pt modelId="{A51392A3-B733-433B-9035-5D0E275D4544}" type="pres">
      <dgm:prSet presAssocID="{813F035B-3016-4419-A87D-2720080AA9A4}" presName="hierChild4" presStyleCnt="0"/>
      <dgm:spPr/>
      <dgm:t>
        <a:bodyPr/>
        <a:lstStyle/>
        <a:p>
          <a:endParaRPr lang="es-CL"/>
        </a:p>
      </dgm:t>
    </dgm:pt>
    <dgm:pt modelId="{8C03D51D-629B-45E4-8801-2BB0BAE52AC0}" type="pres">
      <dgm:prSet presAssocID="{813F035B-3016-4419-A87D-2720080AA9A4}" presName="hierChild5" presStyleCnt="0"/>
      <dgm:spPr/>
      <dgm:t>
        <a:bodyPr/>
        <a:lstStyle/>
        <a:p>
          <a:endParaRPr lang="es-CL"/>
        </a:p>
      </dgm:t>
    </dgm:pt>
    <dgm:pt modelId="{CB840E4D-1085-4F3B-978B-A4892502074E}" type="pres">
      <dgm:prSet presAssocID="{3C069863-82B3-422B-9676-1F303353E703}" presName="Name37" presStyleLbl="parChTrans1D2" presStyleIdx="4" presStyleCnt="6"/>
      <dgm:spPr/>
      <dgm:t>
        <a:bodyPr/>
        <a:lstStyle/>
        <a:p>
          <a:endParaRPr lang="es-CL"/>
        </a:p>
      </dgm:t>
    </dgm:pt>
    <dgm:pt modelId="{791ADED2-625A-47F1-9998-5F82872C87D4}" type="pres">
      <dgm:prSet presAssocID="{AA1CF26C-DEE6-4ADA-937D-96272221F908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D0B66FEC-4D3A-4DAC-8841-F1AED68E8DBB}" type="pres">
      <dgm:prSet presAssocID="{AA1CF26C-DEE6-4ADA-937D-96272221F908}" presName="rootComposite" presStyleCnt="0"/>
      <dgm:spPr/>
      <dgm:t>
        <a:bodyPr/>
        <a:lstStyle/>
        <a:p>
          <a:endParaRPr lang="es-CL"/>
        </a:p>
      </dgm:t>
    </dgm:pt>
    <dgm:pt modelId="{24E555BB-EB36-4781-B238-38B11039B3AA}" type="pres">
      <dgm:prSet presAssocID="{AA1CF26C-DEE6-4ADA-937D-96272221F908}" presName="rootText" presStyleLbl="node2" presStyleIdx="4" presStyleCnt="6" custLinFactNeighborX="-46533" custLinFactNeighborY="67576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C7EA4CA8-DFE4-49ED-9E34-33A95D6953ED}" type="pres">
      <dgm:prSet presAssocID="{AA1CF26C-DEE6-4ADA-937D-96272221F908}" presName="rootConnector" presStyleLbl="node2" presStyleIdx="4" presStyleCnt="6"/>
      <dgm:spPr/>
      <dgm:t>
        <a:bodyPr/>
        <a:lstStyle/>
        <a:p>
          <a:endParaRPr lang="es-CL"/>
        </a:p>
      </dgm:t>
    </dgm:pt>
    <dgm:pt modelId="{FBD362C6-5E4B-43C1-8892-DDD90C757E39}" type="pres">
      <dgm:prSet presAssocID="{AA1CF26C-DEE6-4ADA-937D-96272221F908}" presName="hierChild4" presStyleCnt="0"/>
      <dgm:spPr/>
      <dgm:t>
        <a:bodyPr/>
        <a:lstStyle/>
        <a:p>
          <a:endParaRPr lang="es-CL"/>
        </a:p>
      </dgm:t>
    </dgm:pt>
    <dgm:pt modelId="{67BF9026-7557-49EB-AE05-B5366A5DA46D}" type="pres">
      <dgm:prSet presAssocID="{AA1CF26C-DEE6-4ADA-937D-96272221F908}" presName="hierChild5" presStyleCnt="0"/>
      <dgm:spPr/>
      <dgm:t>
        <a:bodyPr/>
        <a:lstStyle/>
        <a:p>
          <a:endParaRPr lang="es-CL"/>
        </a:p>
      </dgm:t>
    </dgm:pt>
    <dgm:pt modelId="{52C05F06-97EA-4BA7-8AB6-706D66FB6595}" type="pres">
      <dgm:prSet presAssocID="{6215A260-C06E-48E3-89B3-93227E3F28E8}" presName="Name37" presStyleLbl="parChTrans1D2" presStyleIdx="5" presStyleCnt="6"/>
      <dgm:spPr/>
      <dgm:t>
        <a:bodyPr/>
        <a:lstStyle/>
        <a:p>
          <a:endParaRPr lang="es-CL"/>
        </a:p>
      </dgm:t>
    </dgm:pt>
    <dgm:pt modelId="{54F68A61-7A9E-4AE2-B3DD-586E6705A792}" type="pres">
      <dgm:prSet presAssocID="{77E55DFF-8872-4291-85F1-5AC7583F9D2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CL"/>
        </a:p>
      </dgm:t>
    </dgm:pt>
    <dgm:pt modelId="{3227E7ED-B61F-4ACE-946D-CF99444C20B3}" type="pres">
      <dgm:prSet presAssocID="{77E55DFF-8872-4291-85F1-5AC7583F9D22}" presName="rootComposite" presStyleCnt="0"/>
      <dgm:spPr/>
      <dgm:t>
        <a:bodyPr/>
        <a:lstStyle/>
        <a:p>
          <a:endParaRPr lang="es-CL"/>
        </a:p>
      </dgm:t>
    </dgm:pt>
    <dgm:pt modelId="{13C737ED-2C58-405C-80E2-FC4AE15A610E}" type="pres">
      <dgm:prSet presAssocID="{77E55DFF-8872-4291-85F1-5AC7583F9D22}" presName="rootText" presStyleLbl="node2" presStyleIdx="5" presStyleCnt="6" custLinFactX="-9942" custLinFactNeighborX="-100000" custLinFactNeighborY="-4760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EA9C3D77-4AD2-42E7-B463-2424CD7F7F6A}" type="pres">
      <dgm:prSet presAssocID="{77E55DFF-8872-4291-85F1-5AC7583F9D22}" presName="rootConnector" presStyleLbl="node2" presStyleIdx="5" presStyleCnt="6"/>
      <dgm:spPr/>
      <dgm:t>
        <a:bodyPr/>
        <a:lstStyle/>
        <a:p>
          <a:endParaRPr lang="es-CL"/>
        </a:p>
      </dgm:t>
    </dgm:pt>
    <dgm:pt modelId="{4015001A-F875-4A90-9A9A-C8447C152931}" type="pres">
      <dgm:prSet presAssocID="{77E55DFF-8872-4291-85F1-5AC7583F9D22}" presName="hierChild4" presStyleCnt="0"/>
      <dgm:spPr/>
      <dgm:t>
        <a:bodyPr/>
        <a:lstStyle/>
        <a:p>
          <a:endParaRPr lang="es-CL"/>
        </a:p>
      </dgm:t>
    </dgm:pt>
    <dgm:pt modelId="{F999CF2B-228D-41EE-9A3E-74F25D8D796C}" type="pres">
      <dgm:prSet presAssocID="{77E55DFF-8872-4291-85F1-5AC7583F9D22}" presName="hierChild5" presStyleCnt="0"/>
      <dgm:spPr/>
      <dgm:t>
        <a:bodyPr/>
        <a:lstStyle/>
        <a:p>
          <a:endParaRPr lang="es-CL"/>
        </a:p>
      </dgm:t>
    </dgm:pt>
    <dgm:pt modelId="{BE168208-6FFD-4B7F-BE5E-098DEA662DDC}" type="pres">
      <dgm:prSet presAssocID="{000D6E61-9903-4CAE-9428-09AE082DC07E}" presName="hierChild3" presStyleCnt="0"/>
      <dgm:spPr/>
      <dgm:t>
        <a:bodyPr/>
        <a:lstStyle/>
        <a:p>
          <a:endParaRPr lang="es-CL"/>
        </a:p>
      </dgm:t>
    </dgm:pt>
  </dgm:ptLst>
  <dgm:cxnLst>
    <dgm:cxn modelId="{BCBCD9EE-C09B-45C4-8F12-5E0ED3F0044B}" type="presOf" srcId="{813F035B-3016-4419-A87D-2720080AA9A4}" destId="{7796DABE-3EAD-4419-812B-6AAC6324C5C5}" srcOrd="0" destOrd="0" presId="urn:microsoft.com/office/officeart/2005/8/layout/orgChart1"/>
    <dgm:cxn modelId="{42B10CEF-5AE6-4D22-874D-1608BA83D633}" srcId="{000D6E61-9903-4CAE-9428-09AE082DC07E}" destId="{FD093607-83EC-4C5A-B186-BCC5B0303FDF}" srcOrd="0" destOrd="0" parTransId="{5DE79380-3F08-4AB0-A410-4C2D53CC5509}" sibTransId="{7C4C5E6F-64BE-4FE3-B835-887000AD7623}"/>
    <dgm:cxn modelId="{B219C9C8-F561-46D5-BBAD-6ACB8D7D8C20}" type="presOf" srcId="{3C069863-82B3-422B-9676-1F303353E703}" destId="{CB840E4D-1085-4F3B-978B-A4892502074E}" srcOrd="0" destOrd="0" presId="urn:microsoft.com/office/officeart/2005/8/layout/orgChart1"/>
    <dgm:cxn modelId="{24920454-66A2-4C10-B5C0-9806C1A82DAC}" srcId="{000D6E61-9903-4CAE-9428-09AE082DC07E}" destId="{813F035B-3016-4419-A87D-2720080AA9A4}" srcOrd="3" destOrd="0" parTransId="{688C66EB-8FCB-4654-819A-A8DDDC7023B9}" sibTransId="{1E045B53-65E3-46EC-A012-AF1926601980}"/>
    <dgm:cxn modelId="{5F493C71-C263-43D9-8436-E1A04C98C10D}" srcId="{000D6E61-9903-4CAE-9428-09AE082DC07E}" destId="{FA73EA55-86C5-461E-B014-02753C3ADC21}" srcOrd="2" destOrd="0" parTransId="{7F0C5116-4326-43C0-8637-D42FE6403E1F}" sibTransId="{F552017A-C371-43CB-B763-083EC2E88A4E}"/>
    <dgm:cxn modelId="{EA84D72B-A19A-4B1A-A750-5C29C35A399F}" type="presOf" srcId="{77E55DFF-8872-4291-85F1-5AC7583F9D22}" destId="{13C737ED-2C58-405C-80E2-FC4AE15A610E}" srcOrd="0" destOrd="0" presId="urn:microsoft.com/office/officeart/2005/8/layout/orgChart1"/>
    <dgm:cxn modelId="{D2109D2D-8C96-4584-A738-FEFFAF9BCFFB}" srcId="{000D6E61-9903-4CAE-9428-09AE082DC07E}" destId="{AA1CF26C-DEE6-4ADA-937D-96272221F908}" srcOrd="4" destOrd="0" parTransId="{3C069863-82B3-422B-9676-1F303353E703}" sibTransId="{963512F0-3879-4683-939D-BC0968C90A7B}"/>
    <dgm:cxn modelId="{5C29EC57-817A-4606-B060-B11637D5807F}" type="presOf" srcId="{000D6E61-9903-4CAE-9428-09AE082DC07E}" destId="{AED9802C-D402-460A-BD41-72C0311A018D}" srcOrd="1" destOrd="0" presId="urn:microsoft.com/office/officeart/2005/8/layout/orgChart1"/>
    <dgm:cxn modelId="{2CA8C8D3-DCF5-4A9A-B8F3-CE16AC693E56}" type="presOf" srcId="{FD093607-83EC-4C5A-B186-BCC5B0303FDF}" destId="{081AB0F6-BEFC-40F8-A8AE-0B3B425944D9}" srcOrd="1" destOrd="0" presId="urn:microsoft.com/office/officeart/2005/8/layout/orgChart1"/>
    <dgm:cxn modelId="{5984CA83-4B5E-467D-8DF7-A3814C17DC03}" srcId="{5AF03818-193D-4390-AFFD-3BA70EF9B2C1}" destId="{000D6E61-9903-4CAE-9428-09AE082DC07E}" srcOrd="1" destOrd="0" parTransId="{F3C5D7D5-F95B-42E8-9F5B-251B72733473}" sibTransId="{199C3274-E0F9-4B2E-ACC1-330DF1532382}"/>
    <dgm:cxn modelId="{3B231AC6-01B3-45F0-B097-0405C94D8288}" type="presOf" srcId="{6215A260-C06E-48E3-89B3-93227E3F28E8}" destId="{52C05F06-97EA-4BA7-8AB6-706D66FB6595}" srcOrd="0" destOrd="0" presId="urn:microsoft.com/office/officeart/2005/8/layout/orgChart1"/>
    <dgm:cxn modelId="{EBBCB15E-3119-4BA4-A621-5FFCD9094C11}" type="presOf" srcId="{AA1CF26C-DEE6-4ADA-937D-96272221F908}" destId="{C7EA4CA8-DFE4-49ED-9E34-33A95D6953ED}" srcOrd="1" destOrd="0" presId="urn:microsoft.com/office/officeart/2005/8/layout/orgChart1"/>
    <dgm:cxn modelId="{C241B6A6-F119-4573-9A3D-65AFDB38C696}" type="presOf" srcId="{D90E7532-1C93-483A-9C5A-2E3AE4D15957}" destId="{180E2545-CFB8-4BB0-BF90-B745816DD4F5}" srcOrd="1" destOrd="0" presId="urn:microsoft.com/office/officeart/2005/8/layout/orgChart1"/>
    <dgm:cxn modelId="{8929AD16-4D81-4F10-AC2C-F825E1A24EA7}" type="presOf" srcId="{FA73EA55-86C5-461E-B014-02753C3ADC21}" destId="{BCE6D71E-EEEF-4F9F-9A8E-C55E9AF5A0A9}" srcOrd="1" destOrd="0" presId="urn:microsoft.com/office/officeart/2005/8/layout/orgChart1"/>
    <dgm:cxn modelId="{3171FAE9-114C-4F86-B85D-829892B3283A}" type="presOf" srcId="{A43E987A-D0B3-419F-8F44-BF16B4A6D5FC}" destId="{032AABCE-901F-4EB3-86D7-8A2180169A5E}" srcOrd="0" destOrd="0" presId="urn:microsoft.com/office/officeart/2005/8/layout/orgChart1"/>
    <dgm:cxn modelId="{0FA4A913-F3D7-4499-9CB6-8B4CD3485FE9}" type="presOf" srcId="{A43E987A-D0B3-419F-8F44-BF16B4A6D5FC}" destId="{4F4709EF-B23E-4902-B0E2-87230AA302FF}" srcOrd="1" destOrd="0" presId="urn:microsoft.com/office/officeart/2005/8/layout/orgChart1"/>
    <dgm:cxn modelId="{AB87C8DA-D6B5-4DA3-AB1E-4E6DEEBFDA95}" type="presOf" srcId="{813F035B-3016-4419-A87D-2720080AA9A4}" destId="{5844C188-FAC9-4EDE-9145-D8F239CAE614}" srcOrd="1" destOrd="0" presId="urn:microsoft.com/office/officeart/2005/8/layout/orgChart1"/>
    <dgm:cxn modelId="{083E0CFB-D9A4-4F6F-9B48-835580C3751D}" type="presOf" srcId="{5AF03818-193D-4390-AFFD-3BA70EF9B2C1}" destId="{0F769074-D311-46DE-B411-87235460A2B2}" srcOrd="0" destOrd="0" presId="urn:microsoft.com/office/officeart/2005/8/layout/orgChart1"/>
    <dgm:cxn modelId="{7AC22C55-B243-4375-A559-68C26789FCD0}" type="presOf" srcId="{F7DC8DD5-F635-48DB-8B76-9F9F8200F9B1}" destId="{52A28B6F-0186-4451-96C3-5C15A154C0E1}" srcOrd="0" destOrd="0" presId="urn:microsoft.com/office/officeart/2005/8/layout/orgChart1"/>
    <dgm:cxn modelId="{D2B67CE0-E9CD-4A67-B937-9938C73EF983}" type="presOf" srcId="{77E55DFF-8872-4291-85F1-5AC7583F9D22}" destId="{EA9C3D77-4AD2-42E7-B463-2424CD7F7F6A}" srcOrd="1" destOrd="0" presId="urn:microsoft.com/office/officeart/2005/8/layout/orgChart1"/>
    <dgm:cxn modelId="{C71B3927-38F4-4E06-84E5-E0C9C187FB7F}" type="presOf" srcId="{000D6E61-9903-4CAE-9428-09AE082DC07E}" destId="{92EDB1C0-9966-42C1-A4CE-BE3B9E2AA9A0}" srcOrd="0" destOrd="0" presId="urn:microsoft.com/office/officeart/2005/8/layout/orgChart1"/>
    <dgm:cxn modelId="{AD85D3E3-6927-47CB-8494-1198D3A41505}" type="presOf" srcId="{D90E7532-1C93-483A-9C5A-2E3AE4D15957}" destId="{7F0BBCE9-E67A-4D0A-BF54-684931CF1281}" srcOrd="0" destOrd="0" presId="urn:microsoft.com/office/officeart/2005/8/layout/orgChart1"/>
    <dgm:cxn modelId="{FD18C1F2-091C-4203-A426-89932D83929E}" type="presOf" srcId="{FA73EA55-86C5-461E-B014-02753C3ADC21}" destId="{FDC52E49-4F3E-47C7-985C-3A1A7BCDEA3B}" srcOrd="0" destOrd="0" presId="urn:microsoft.com/office/officeart/2005/8/layout/orgChart1"/>
    <dgm:cxn modelId="{6DE947C2-E137-482E-AB47-D855AE348821}" srcId="{000D6E61-9903-4CAE-9428-09AE082DC07E}" destId="{D90E7532-1C93-483A-9C5A-2E3AE4D15957}" srcOrd="1" destOrd="0" parTransId="{F7DC8DD5-F635-48DB-8B76-9F9F8200F9B1}" sibTransId="{0939ABED-72A5-485F-A541-2E696ACC41C1}"/>
    <dgm:cxn modelId="{417F3171-FBA1-42BF-B12E-A9700C624869}" srcId="{000D6E61-9903-4CAE-9428-09AE082DC07E}" destId="{77E55DFF-8872-4291-85F1-5AC7583F9D22}" srcOrd="5" destOrd="0" parTransId="{6215A260-C06E-48E3-89B3-93227E3F28E8}" sibTransId="{134EA018-67C6-40B3-965B-F254F66B0429}"/>
    <dgm:cxn modelId="{F51721C8-FD27-4CDF-B587-D212F46AE24F}" type="presOf" srcId="{AA1CF26C-DEE6-4ADA-937D-96272221F908}" destId="{24E555BB-EB36-4781-B238-38B11039B3AA}" srcOrd="0" destOrd="0" presId="urn:microsoft.com/office/officeart/2005/8/layout/orgChart1"/>
    <dgm:cxn modelId="{CA8C4680-8EBC-4338-8B2A-5086E8DABD95}" srcId="{5AF03818-193D-4390-AFFD-3BA70EF9B2C1}" destId="{A43E987A-D0B3-419F-8F44-BF16B4A6D5FC}" srcOrd="0" destOrd="0" parTransId="{B854E661-5CCC-4041-AF92-CB09939BB678}" sibTransId="{E847C4AF-56C4-4C3A-8635-265E38545227}"/>
    <dgm:cxn modelId="{114901D3-7198-499C-B7D7-B64F918254DB}" type="presOf" srcId="{FD093607-83EC-4C5A-B186-BCC5B0303FDF}" destId="{5661DB32-3AE9-4E38-9879-5B7C9CE02E22}" srcOrd="0" destOrd="0" presId="urn:microsoft.com/office/officeart/2005/8/layout/orgChart1"/>
    <dgm:cxn modelId="{3D073036-6143-4FFE-915F-59B0140F9289}" type="presOf" srcId="{5DE79380-3F08-4AB0-A410-4C2D53CC5509}" destId="{FBACF2AB-B65B-4FAC-B534-6C5B33598CB5}" srcOrd="0" destOrd="0" presId="urn:microsoft.com/office/officeart/2005/8/layout/orgChart1"/>
    <dgm:cxn modelId="{EEE9F5A8-125C-465D-BF83-6E34E90281D8}" type="presOf" srcId="{7F0C5116-4326-43C0-8637-D42FE6403E1F}" destId="{626E11ED-9BFF-4DD7-89F5-1A4AFC11529A}" srcOrd="0" destOrd="0" presId="urn:microsoft.com/office/officeart/2005/8/layout/orgChart1"/>
    <dgm:cxn modelId="{BCF3E1E5-93C2-4D3E-B980-AAC0070C4029}" type="presOf" srcId="{688C66EB-8FCB-4654-819A-A8DDDC7023B9}" destId="{FBE04FA8-135E-4212-AB26-FEAEE6E97BB6}" srcOrd="0" destOrd="0" presId="urn:microsoft.com/office/officeart/2005/8/layout/orgChart1"/>
    <dgm:cxn modelId="{221B9C9F-48DB-4BB0-BE02-A9305127F0CA}" type="presParOf" srcId="{0F769074-D311-46DE-B411-87235460A2B2}" destId="{B985E9E9-F6BE-465C-B6F7-36E95BA78C00}" srcOrd="0" destOrd="0" presId="urn:microsoft.com/office/officeart/2005/8/layout/orgChart1"/>
    <dgm:cxn modelId="{B51843EE-630F-4D61-B9A7-3E958974B387}" type="presParOf" srcId="{B985E9E9-F6BE-465C-B6F7-36E95BA78C00}" destId="{27C3C9C9-6958-4192-8B1D-6A4DE04E34F2}" srcOrd="0" destOrd="0" presId="urn:microsoft.com/office/officeart/2005/8/layout/orgChart1"/>
    <dgm:cxn modelId="{9EE39C0F-C876-45A9-AC3F-4708F9579DCC}" type="presParOf" srcId="{27C3C9C9-6958-4192-8B1D-6A4DE04E34F2}" destId="{032AABCE-901F-4EB3-86D7-8A2180169A5E}" srcOrd="0" destOrd="0" presId="urn:microsoft.com/office/officeart/2005/8/layout/orgChart1"/>
    <dgm:cxn modelId="{61E502B6-4F83-400A-A61B-B8232E182BBE}" type="presParOf" srcId="{27C3C9C9-6958-4192-8B1D-6A4DE04E34F2}" destId="{4F4709EF-B23E-4902-B0E2-87230AA302FF}" srcOrd="1" destOrd="0" presId="urn:microsoft.com/office/officeart/2005/8/layout/orgChart1"/>
    <dgm:cxn modelId="{AE4FBB80-E405-49D3-9FA8-93C74FF350A3}" type="presParOf" srcId="{B985E9E9-F6BE-465C-B6F7-36E95BA78C00}" destId="{2721FFCC-692D-4819-BD44-4F8E342ECA2C}" srcOrd="1" destOrd="0" presId="urn:microsoft.com/office/officeart/2005/8/layout/orgChart1"/>
    <dgm:cxn modelId="{53997264-840F-4A03-B0C1-BF2C58FD3F5E}" type="presParOf" srcId="{B985E9E9-F6BE-465C-B6F7-36E95BA78C00}" destId="{F50EAA8F-32A2-48C2-896E-4F4255169CC0}" srcOrd="2" destOrd="0" presId="urn:microsoft.com/office/officeart/2005/8/layout/orgChart1"/>
    <dgm:cxn modelId="{73AC5161-1404-4E67-93BF-81D7CB00B733}" type="presParOf" srcId="{0F769074-D311-46DE-B411-87235460A2B2}" destId="{AB3DC5AA-1D08-41D7-99AC-80CDDDD50A11}" srcOrd="1" destOrd="0" presId="urn:microsoft.com/office/officeart/2005/8/layout/orgChart1"/>
    <dgm:cxn modelId="{0A8C3744-DAD9-4C51-8B9D-B34FC306BDDA}" type="presParOf" srcId="{AB3DC5AA-1D08-41D7-99AC-80CDDDD50A11}" destId="{701A076D-AB07-4F28-B7A3-3103045A1313}" srcOrd="0" destOrd="0" presId="urn:microsoft.com/office/officeart/2005/8/layout/orgChart1"/>
    <dgm:cxn modelId="{CD4C5338-0E64-4514-A73B-CE0F00B34FD3}" type="presParOf" srcId="{701A076D-AB07-4F28-B7A3-3103045A1313}" destId="{92EDB1C0-9966-42C1-A4CE-BE3B9E2AA9A0}" srcOrd="0" destOrd="0" presId="urn:microsoft.com/office/officeart/2005/8/layout/orgChart1"/>
    <dgm:cxn modelId="{F60136F7-0B99-45C3-85D8-A2A4D22AB58A}" type="presParOf" srcId="{701A076D-AB07-4F28-B7A3-3103045A1313}" destId="{AED9802C-D402-460A-BD41-72C0311A018D}" srcOrd="1" destOrd="0" presId="urn:microsoft.com/office/officeart/2005/8/layout/orgChart1"/>
    <dgm:cxn modelId="{94CF057C-BA37-4390-A8AF-DB092264B163}" type="presParOf" srcId="{AB3DC5AA-1D08-41D7-99AC-80CDDDD50A11}" destId="{C4CFA4D3-08EB-47D2-BE3F-600EABF89AD9}" srcOrd="1" destOrd="0" presId="urn:microsoft.com/office/officeart/2005/8/layout/orgChart1"/>
    <dgm:cxn modelId="{03A8DC6C-039E-4E1E-90BE-4E18E92A48D7}" type="presParOf" srcId="{C4CFA4D3-08EB-47D2-BE3F-600EABF89AD9}" destId="{FBACF2AB-B65B-4FAC-B534-6C5B33598CB5}" srcOrd="0" destOrd="0" presId="urn:microsoft.com/office/officeart/2005/8/layout/orgChart1"/>
    <dgm:cxn modelId="{2E83AE4D-C8B1-43B8-9B9A-9DEB552BA338}" type="presParOf" srcId="{C4CFA4D3-08EB-47D2-BE3F-600EABF89AD9}" destId="{504552FD-C916-47C4-BF6E-12117ADAF626}" srcOrd="1" destOrd="0" presId="urn:microsoft.com/office/officeart/2005/8/layout/orgChart1"/>
    <dgm:cxn modelId="{FFE29F16-670F-4FEF-96BA-E2C922E84BC5}" type="presParOf" srcId="{504552FD-C916-47C4-BF6E-12117ADAF626}" destId="{C73237DC-DC98-4E04-A08F-8D808E5257EC}" srcOrd="0" destOrd="0" presId="urn:microsoft.com/office/officeart/2005/8/layout/orgChart1"/>
    <dgm:cxn modelId="{B2717A4A-1779-4E2A-96A4-A329CB81441F}" type="presParOf" srcId="{C73237DC-DC98-4E04-A08F-8D808E5257EC}" destId="{5661DB32-3AE9-4E38-9879-5B7C9CE02E22}" srcOrd="0" destOrd="0" presId="urn:microsoft.com/office/officeart/2005/8/layout/orgChart1"/>
    <dgm:cxn modelId="{ECC53335-77B0-4139-9A98-966B2B49188C}" type="presParOf" srcId="{C73237DC-DC98-4E04-A08F-8D808E5257EC}" destId="{081AB0F6-BEFC-40F8-A8AE-0B3B425944D9}" srcOrd="1" destOrd="0" presId="urn:microsoft.com/office/officeart/2005/8/layout/orgChart1"/>
    <dgm:cxn modelId="{3D7261C5-8D2F-4F75-B239-844CE1E1094D}" type="presParOf" srcId="{504552FD-C916-47C4-BF6E-12117ADAF626}" destId="{8B08A76C-EB69-448A-81C0-93615054F937}" srcOrd="1" destOrd="0" presId="urn:microsoft.com/office/officeart/2005/8/layout/orgChart1"/>
    <dgm:cxn modelId="{9B3817AC-C926-4AB1-8B8D-C345C156761C}" type="presParOf" srcId="{504552FD-C916-47C4-BF6E-12117ADAF626}" destId="{3A5AA43F-9020-4F6E-B8D5-846D268978B1}" srcOrd="2" destOrd="0" presId="urn:microsoft.com/office/officeart/2005/8/layout/orgChart1"/>
    <dgm:cxn modelId="{2429702F-3D48-48EC-8840-6380EEBAB124}" type="presParOf" srcId="{C4CFA4D3-08EB-47D2-BE3F-600EABF89AD9}" destId="{52A28B6F-0186-4451-96C3-5C15A154C0E1}" srcOrd="2" destOrd="0" presId="urn:microsoft.com/office/officeart/2005/8/layout/orgChart1"/>
    <dgm:cxn modelId="{A73F8D7C-768A-4C8B-9F1C-56227405B965}" type="presParOf" srcId="{C4CFA4D3-08EB-47D2-BE3F-600EABF89AD9}" destId="{40260F95-C278-486D-A4ED-84BC82BF76C5}" srcOrd="3" destOrd="0" presId="urn:microsoft.com/office/officeart/2005/8/layout/orgChart1"/>
    <dgm:cxn modelId="{B156C0C6-645F-449F-9B28-A6F8701A681C}" type="presParOf" srcId="{40260F95-C278-486D-A4ED-84BC82BF76C5}" destId="{C69AE318-D9DA-4820-9067-BAB3509D5903}" srcOrd="0" destOrd="0" presId="urn:microsoft.com/office/officeart/2005/8/layout/orgChart1"/>
    <dgm:cxn modelId="{C2756F20-12F0-4BD1-ACBB-B1CD9B9B9BA7}" type="presParOf" srcId="{C69AE318-D9DA-4820-9067-BAB3509D5903}" destId="{7F0BBCE9-E67A-4D0A-BF54-684931CF1281}" srcOrd="0" destOrd="0" presId="urn:microsoft.com/office/officeart/2005/8/layout/orgChart1"/>
    <dgm:cxn modelId="{7B9EEF7F-1D49-4BD0-81D2-1A7E12AF9760}" type="presParOf" srcId="{C69AE318-D9DA-4820-9067-BAB3509D5903}" destId="{180E2545-CFB8-4BB0-BF90-B745816DD4F5}" srcOrd="1" destOrd="0" presId="urn:microsoft.com/office/officeart/2005/8/layout/orgChart1"/>
    <dgm:cxn modelId="{7709C275-711E-492A-8D7F-CA43F0844F80}" type="presParOf" srcId="{40260F95-C278-486D-A4ED-84BC82BF76C5}" destId="{F45DE61B-8E49-4B05-B8FB-76D6F5060A99}" srcOrd="1" destOrd="0" presId="urn:microsoft.com/office/officeart/2005/8/layout/orgChart1"/>
    <dgm:cxn modelId="{FF26BE52-B678-465D-9B3E-DD8B2BCD5D0B}" type="presParOf" srcId="{40260F95-C278-486D-A4ED-84BC82BF76C5}" destId="{FACF89C7-950C-4D2A-A462-3CA029D408C5}" srcOrd="2" destOrd="0" presId="urn:microsoft.com/office/officeart/2005/8/layout/orgChart1"/>
    <dgm:cxn modelId="{CC84F788-F1F4-4C52-A049-836809B266AD}" type="presParOf" srcId="{C4CFA4D3-08EB-47D2-BE3F-600EABF89AD9}" destId="{626E11ED-9BFF-4DD7-89F5-1A4AFC11529A}" srcOrd="4" destOrd="0" presId="urn:microsoft.com/office/officeart/2005/8/layout/orgChart1"/>
    <dgm:cxn modelId="{18710F3A-351A-4927-915E-2EB377691D0A}" type="presParOf" srcId="{C4CFA4D3-08EB-47D2-BE3F-600EABF89AD9}" destId="{AE50C6DB-4907-4AEE-906D-52D9F14CAC23}" srcOrd="5" destOrd="0" presId="urn:microsoft.com/office/officeart/2005/8/layout/orgChart1"/>
    <dgm:cxn modelId="{6D4060AE-A283-4B36-A6EC-04F196B36B23}" type="presParOf" srcId="{AE50C6DB-4907-4AEE-906D-52D9F14CAC23}" destId="{24147A90-81FA-46BC-A305-E40307F61489}" srcOrd="0" destOrd="0" presId="urn:microsoft.com/office/officeart/2005/8/layout/orgChart1"/>
    <dgm:cxn modelId="{BB00D61B-E854-4863-9504-D06BEE9B7874}" type="presParOf" srcId="{24147A90-81FA-46BC-A305-E40307F61489}" destId="{FDC52E49-4F3E-47C7-985C-3A1A7BCDEA3B}" srcOrd="0" destOrd="0" presId="urn:microsoft.com/office/officeart/2005/8/layout/orgChart1"/>
    <dgm:cxn modelId="{6EA8F808-CB0F-4B95-B276-5F0179F994F7}" type="presParOf" srcId="{24147A90-81FA-46BC-A305-E40307F61489}" destId="{BCE6D71E-EEEF-4F9F-9A8E-C55E9AF5A0A9}" srcOrd="1" destOrd="0" presId="urn:microsoft.com/office/officeart/2005/8/layout/orgChart1"/>
    <dgm:cxn modelId="{E3FEEECC-50A1-4E8B-8D6D-010C336FE07F}" type="presParOf" srcId="{AE50C6DB-4907-4AEE-906D-52D9F14CAC23}" destId="{6ADE2B45-49A3-4210-867E-5A030C215EFC}" srcOrd="1" destOrd="0" presId="urn:microsoft.com/office/officeart/2005/8/layout/orgChart1"/>
    <dgm:cxn modelId="{1C0E415E-64DE-4633-A04D-457A0BF49F2A}" type="presParOf" srcId="{AE50C6DB-4907-4AEE-906D-52D9F14CAC23}" destId="{696FC986-1677-4121-A120-FF0336B4BFD4}" srcOrd="2" destOrd="0" presId="urn:microsoft.com/office/officeart/2005/8/layout/orgChart1"/>
    <dgm:cxn modelId="{BAC14957-A934-4691-9469-0F9F851AB22B}" type="presParOf" srcId="{C4CFA4D3-08EB-47D2-BE3F-600EABF89AD9}" destId="{FBE04FA8-135E-4212-AB26-FEAEE6E97BB6}" srcOrd="6" destOrd="0" presId="urn:microsoft.com/office/officeart/2005/8/layout/orgChart1"/>
    <dgm:cxn modelId="{F3323D40-F451-44C2-9283-197C50979869}" type="presParOf" srcId="{C4CFA4D3-08EB-47D2-BE3F-600EABF89AD9}" destId="{94DE1061-BA07-42A5-A646-5DD00661A8E2}" srcOrd="7" destOrd="0" presId="urn:microsoft.com/office/officeart/2005/8/layout/orgChart1"/>
    <dgm:cxn modelId="{98684321-E12F-43E8-AFDE-692B8CDF2DA6}" type="presParOf" srcId="{94DE1061-BA07-42A5-A646-5DD00661A8E2}" destId="{F99BCBD8-4D53-4511-BEA5-6906413C98F4}" srcOrd="0" destOrd="0" presId="urn:microsoft.com/office/officeart/2005/8/layout/orgChart1"/>
    <dgm:cxn modelId="{E6D4B062-F34C-4C85-96C2-91BE09A8F784}" type="presParOf" srcId="{F99BCBD8-4D53-4511-BEA5-6906413C98F4}" destId="{7796DABE-3EAD-4419-812B-6AAC6324C5C5}" srcOrd="0" destOrd="0" presId="urn:microsoft.com/office/officeart/2005/8/layout/orgChart1"/>
    <dgm:cxn modelId="{7A02A610-B514-4BAC-95BC-5C392880A84E}" type="presParOf" srcId="{F99BCBD8-4D53-4511-BEA5-6906413C98F4}" destId="{5844C188-FAC9-4EDE-9145-D8F239CAE614}" srcOrd="1" destOrd="0" presId="urn:microsoft.com/office/officeart/2005/8/layout/orgChart1"/>
    <dgm:cxn modelId="{7C080F4E-592E-4837-B1C9-F49554072E52}" type="presParOf" srcId="{94DE1061-BA07-42A5-A646-5DD00661A8E2}" destId="{A51392A3-B733-433B-9035-5D0E275D4544}" srcOrd="1" destOrd="0" presId="urn:microsoft.com/office/officeart/2005/8/layout/orgChart1"/>
    <dgm:cxn modelId="{D31EAC67-DEED-4A80-8266-E81B344646A2}" type="presParOf" srcId="{94DE1061-BA07-42A5-A646-5DD00661A8E2}" destId="{8C03D51D-629B-45E4-8801-2BB0BAE52AC0}" srcOrd="2" destOrd="0" presId="urn:microsoft.com/office/officeart/2005/8/layout/orgChart1"/>
    <dgm:cxn modelId="{7283CCFB-9FB6-4A8C-8868-164F195C44C7}" type="presParOf" srcId="{C4CFA4D3-08EB-47D2-BE3F-600EABF89AD9}" destId="{CB840E4D-1085-4F3B-978B-A4892502074E}" srcOrd="8" destOrd="0" presId="urn:microsoft.com/office/officeart/2005/8/layout/orgChart1"/>
    <dgm:cxn modelId="{5E96AC4F-49FB-4647-9014-BAF591CE9329}" type="presParOf" srcId="{C4CFA4D3-08EB-47D2-BE3F-600EABF89AD9}" destId="{791ADED2-625A-47F1-9998-5F82872C87D4}" srcOrd="9" destOrd="0" presId="urn:microsoft.com/office/officeart/2005/8/layout/orgChart1"/>
    <dgm:cxn modelId="{6A00A34D-AE0A-4D7D-B399-5B2D6E466C3E}" type="presParOf" srcId="{791ADED2-625A-47F1-9998-5F82872C87D4}" destId="{D0B66FEC-4D3A-4DAC-8841-F1AED68E8DBB}" srcOrd="0" destOrd="0" presId="urn:microsoft.com/office/officeart/2005/8/layout/orgChart1"/>
    <dgm:cxn modelId="{4E47926F-FFD9-403B-B898-DDE6669D9FC4}" type="presParOf" srcId="{D0B66FEC-4D3A-4DAC-8841-F1AED68E8DBB}" destId="{24E555BB-EB36-4781-B238-38B11039B3AA}" srcOrd="0" destOrd="0" presId="urn:microsoft.com/office/officeart/2005/8/layout/orgChart1"/>
    <dgm:cxn modelId="{13656DB5-5CB3-446B-96F6-D4DEB36847DC}" type="presParOf" srcId="{D0B66FEC-4D3A-4DAC-8841-F1AED68E8DBB}" destId="{C7EA4CA8-DFE4-49ED-9E34-33A95D6953ED}" srcOrd="1" destOrd="0" presId="urn:microsoft.com/office/officeart/2005/8/layout/orgChart1"/>
    <dgm:cxn modelId="{AD487A06-CAB9-4FBA-87C4-002D08907BC2}" type="presParOf" srcId="{791ADED2-625A-47F1-9998-5F82872C87D4}" destId="{FBD362C6-5E4B-43C1-8892-DDD90C757E39}" srcOrd="1" destOrd="0" presId="urn:microsoft.com/office/officeart/2005/8/layout/orgChart1"/>
    <dgm:cxn modelId="{2E18E6D1-080A-46EA-A577-CA0E1B496A8C}" type="presParOf" srcId="{791ADED2-625A-47F1-9998-5F82872C87D4}" destId="{67BF9026-7557-49EB-AE05-B5366A5DA46D}" srcOrd="2" destOrd="0" presId="urn:microsoft.com/office/officeart/2005/8/layout/orgChart1"/>
    <dgm:cxn modelId="{CEBADF81-924C-4763-8451-03145A701130}" type="presParOf" srcId="{C4CFA4D3-08EB-47D2-BE3F-600EABF89AD9}" destId="{52C05F06-97EA-4BA7-8AB6-706D66FB6595}" srcOrd="10" destOrd="0" presId="urn:microsoft.com/office/officeart/2005/8/layout/orgChart1"/>
    <dgm:cxn modelId="{36087526-6BEF-4A27-A638-3AB034E6772C}" type="presParOf" srcId="{C4CFA4D3-08EB-47D2-BE3F-600EABF89AD9}" destId="{54F68A61-7A9E-4AE2-B3DD-586E6705A792}" srcOrd="11" destOrd="0" presId="urn:microsoft.com/office/officeart/2005/8/layout/orgChart1"/>
    <dgm:cxn modelId="{5967D1B4-D76B-4EB6-939F-D38AC94BBD31}" type="presParOf" srcId="{54F68A61-7A9E-4AE2-B3DD-586E6705A792}" destId="{3227E7ED-B61F-4ACE-946D-CF99444C20B3}" srcOrd="0" destOrd="0" presId="urn:microsoft.com/office/officeart/2005/8/layout/orgChart1"/>
    <dgm:cxn modelId="{D97EE835-7735-4BB9-B89C-82C39810F8A2}" type="presParOf" srcId="{3227E7ED-B61F-4ACE-946D-CF99444C20B3}" destId="{13C737ED-2C58-405C-80E2-FC4AE15A610E}" srcOrd="0" destOrd="0" presId="urn:microsoft.com/office/officeart/2005/8/layout/orgChart1"/>
    <dgm:cxn modelId="{1D724FF5-815A-4248-86EC-0466A719B1B6}" type="presParOf" srcId="{3227E7ED-B61F-4ACE-946D-CF99444C20B3}" destId="{EA9C3D77-4AD2-42E7-B463-2424CD7F7F6A}" srcOrd="1" destOrd="0" presId="urn:microsoft.com/office/officeart/2005/8/layout/orgChart1"/>
    <dgm:cxn modelId="{7AFD8540-4697-4C72-A39F-CBFCBEF15F1F}" type="presParOf" srcId="{54F68A61-7A9E-4AE2-B3DD-586E6705A792}" destId="{4015001A-F875-4A90-9A9A-C8447C152931}" srcOrd="1" destOrd="0" presId="urn:microsoft.com/office/officeart/2005/8/layout/orgChart1"/>
    <dgm:cxn modelId="{D3D3D4BF-6326-4C7A-86A1-76DD29B342B2}" type="presParOf" srcId="{54F68A61-7A9E-4AE2-B3DD-586E6705A792}" destId="{F999CF2B-228D-41EE-9A3E-74F25D8D796C}" srcOrd="2" destOrd="0" presId="urn:microsoft.com/office/officeart/2005/8/layout/orgChart1"/>
    <dgm:cxn modelId="{1373D0BB-35DD-48DF-88D6-145EF1A7CE51}" type="presParOf" srcId="{AB3DC5AA-1D08-41D7-99AC-80CDDDD50A11}" destId="{BE168208-6FFD-4B7F-BE5E-098DEA662DDC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C05F06-97EA-4BA7-8AB6-706D66FB6595}">
      <dsp:nvSpPr>
        <dsp:cNvPr id="0" name=""/>
        <dsp:cNvSpPr/>
      </dsp:nvSpPr>
      <dsp:spPr>
        <a:xfrm>
          <a:off x="4460849" y="1540970"/>
          <a:ext cx="2357013" cy="1699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105"/>
              </a:lnTo>
              <a:lnTo>
                <a:pt x="2357013" y="1568105"/>
              </a:lnTo>
              <a:lnTo>
                <a:pt x="2357013" y="169939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840E4D-1085-4F3B-978B-A4892502074E}">
      <dsp:nvSpPr>
        <dsp:cNvPr id="0" name=""/>
        <dsp:cNvSpPr/>
      </dsp:nvSpPr>
      <dsp:spPr>
        <a:xfrm>
          <a:off x="4460849" y="1540970"/>
          <a:ext cx="1636930" cy="2419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8181"/>
              </a:lnTo>
              <a:lnTo>
                <a:pt x="1636930" y="2288181"/>
              </a:lnTo>
              <a:lnTo>
                <a:pt x="1636930" y="241946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E04FA8-135E-4212-AB26-FEAEE6E97BB6}">
      <dsp:nvSpPr>
        <dsp:cNvPr id="0" name=""/>
        <dsp:cNvSpPr/>
      </dsp:nvSpPr>
      <dsp:spPr>
        <a:xfrm>
          <a:off x="4460849" y="1540970"/>
          <a:ext cx="916848" cy="3283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2278"/>
              </a:lnTo>
              <a:lnTo>
                <a:pt x="916848" y="3152278"/>
              </a:lnTo>
              <a:lnTo>
                <a:pt x="916848" y="32835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6E11ED-9BFF-4DD7-89F5-1A4AFC11529A}">
      <dsp:nvSpPr>
        <dsp:cNvPr id="0" name=""/>
        <dsp:cNvSpPr/>
      </dsp:nvSpPr>
      <dsp:spPr>
        <a:xfrm>
          <a:off x="3721512" y="1540970"/>
          <a:ext cx="739337" cy="3283563"/>
        </a:xfrm>
        <a:custGeom>
          <a:avLst/>
          <a:gdLst/>
          <a:ahLst/>
          <a:cxnLst/>
          <a:rect l="0" t="0" r="0" b="0"/>
          <a:pathLst>
            <a:path>
              <a:moveTo>
                <a:pt x="739337" y="0"/>
              </a:moveTo>
              <a:lnTo>
                <a:pt x="739337" y="3152278"/>
              </a:lnTo>
              <a:lnTo>
                <a:pt x="0" y="3152278"/>
              </a:lnTo>
              <a:lnTo>
                <a:pt x="0" y="328356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28B6F-0186-4451-96C3-5C15A154C0E1}">
      <dsp:nvSpPr>
        <dsp:cNvPr id="0" name=""/>
        <dsp:cNvSpPr/>
      </dsp:nvSpPr>
      <dsp:spPr>
        <a:xfrm>
          <a:off x="2929422" y="1540970"/>
          <a:ext cx="1531427" cy="2419467"/>
        </a:xfrm>
        <a:custGeom>
          <a:avLst/>
          <a:gdLst/>
          <a:ahLst/>
          <a:cxnLst/>
          <a:rect l="0" t="0" r="0" b="0"/>
          <a:pathLst>
            <a:path>
              <a:moveTo>
                <a:pt x="1531427" y="0"/>
              </a:moveTo>
              <a:lnTo>
                <a:pt x="1531427" y="2288181"/>
              </a:lnTo>
              <a:lnTo>
                <a:pt x="0" y="2288181"/>
              </a:lnTo>
              <a:lnTo>
                <a:pt x="0" y="241946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CF2AB-B65B-4FAC-B534-6C5B33598CB5}">
      <dsp:nvSpPr>
        <dsp:cNvPr id="0" name=""/>
        <dsp:cNvSpPr/>
      </dsp:nvSpPr>
      <dsp:spPr>
        <a:xfrm>
          <a:off x="2137333" y="1540970"/>
          <a:ext cx="2323516" cy="1699391"/>
        </a:xfrm>
        <a:custGeom>
          <a:avLst/>
          <a:gdLst/>
          <a:ahLst/>
          <a:cxnLst/>
          <a:rect l="0" t="0" r="0" b="0"/>
          <a:pathLst>
            <a:path>
              <a:moveTo>
                <a:pt x="2323516" y="0"/>
              </a:moveTo>
              <a:lnTo>
                <a:pt x="2323516" y="1568105"/>
              </a:lnTo>
              <a:lnTo>
                <a:pt x="0" y="1568105"/>
              </a:lnTo>
              <a:lnTo>
                <a:pt x="0" y="169939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AABCE-901F-4EB3-86D7-8A2180169A5E}">
      <dsp:nvSpPr>
        <dsp:cNvPr id="0" name=""/>
        <dsp:cNvSpPr/>
      </dsp:nvSpPr>
      <dsp:spPr>
        <a:xfrm>
          <a:off x="3719073" y="2107079"/>
          <a:ext cx="1470435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solidFill>
                <a:schemeClr val="tx1"/>
              </a:solidFill>
              <a:latin typeface="Bahnschrift SemiBold"/>
            </a:rPr>
            <a:t>PLANIFICADOR</a:t>
          </a:r>
          <a:endParaRPr lang="es-CL" sz="1200" b="1" kern="1200" dirty="0">
            <a:solidFill>
              <a:schemeClr val="tx1"/>
            </a:solidFill>
            <a:latin typeface="Bahnschrift SemiBold"/>
          </a:endParaRPr>
        </a:p>
      </dsp:txBody>
      <dsp:txXfrm>
        <a:off x="3719073" y="2107079"/>
        <a:ext cx="1470435" cy="625169"/>
      </dsp:txXfrm>
    </dsp:sp>
    <dsp:sp modelId="{92EDB1C0-9966-42C1-A4CE-BE3B9E2AA9A0}">
      <dsp:nvSpPr>
        <dsp:cNvPr id="0" name=""/>
        <dsp:cNvSpPr/>
      </dsp:nvSpPr>
      <dsp:spPr>
        <a:xfrm>
          <a:off x="3835680" y="915801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400" b="1" kern="1200" dirty="0" smtClean="0">
              <a:solidFill>
                <a:schemeClr val="tx1"/>
              </a:solidFill>
              <a:latin typeface="Bahnschrift SemiBold"/>
            </a:rPr>
            <a:t>Líder</a:t>
          </a:r>
          <a:endParaRPr lang="es-CL" sz="4000" b="1" kern="1200" dirty="0">
            <a:solidFill>
              <a:schemeClr val="tx1"/>
            </a:solidFill>
            <a:latin typeface="Bahnschrift SemiBold"/>
          </a:endParaRPr>
        </a:p>
      </dsp:txBody>
      <dsp:txXfrm>
        <a:off x="3835680" y="915801"/>
        <a:ext cx="1250338" cy="625169"/>
      </dsp:txXfrm>
    </dsp:sp>
    <dsp:sp modelId="{5661DB32-3AE9-4E38-9879-5B7C9CE02E22}">
      <dsp:nvSpPr>
        <dsp:cNvPr id="0" name=""/>
        <dsp:cNvSpPr/>
      </dsp:nvSpPr>
      <dsp:spPr>
        <a:xfrm>
          <a:off x="1512163" y="3240361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solidFill>
                <a:schemeClr val="tx1"/>
              </a:solidFill>
              <a:latin typeface="Bahnschrift SemiBold"/>
            </a:rPr>
            <a:t>Ensamblador</a:t>
          </a:r>
          <a:endParaRPr lang="es-CL" sz="1200" b="1" kern="1200" dirty="0">
            <a:solidFill>
              <a:schemeClr val="tx1"/>
            </a:solidFill>
            <a:latin typeface="Bahnschrift SemiBold"/>
          </a:endParaRPr>
        </a:p>
      </dsp:txBody>
      <dsp:txXfrm>
        <a:off x="1512163" y="3240361"/>
        <a:ext cx="1250338" cy="625169"/>
      </dsp:txXfrm>
    </dsp:sp>
    <dsp:sp modelId="{7F0BBCE9-E67A-4D0A-BF54-684931CF1281}">
      <dsp:nvSpPr>
        <dsp:cNvPr id="0" name=""/>
        <dsp:cNvSpPr/>
      </dsp:nvSpPr>
      <dsp:spPr>
        <a:xfrm>
          <a:off x="2304253" y="3960437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  <a:latin typeface="Bahnschrift SemiBold"/>
            </a:rPr>
            <a:t>Creador de conexión</a:t>
          </a:r>
          <a:endParaRPr lang="es-CL" sz="1600" b="1" kern="1200" dirty="0">
            <a:solidFill>
              <a:schemeClr val="tx1"/>
            </a:solidFill>
            <a:latin typeface="Bahnschrift SemiBold"/>
          </a:endParaRPr>
        </a:p>
      </dsp:txBody>
      <dsp:txXfrm>
        <a:off x="2304253" y="3960437"/>
        <a:ext cx="1250338" cy="625169"/>
      </dsp:txXfrm>
    </dsp:sp>
    <dsp:sp modelId="{FDC52E49-4F3E-47C7-985C-3A1A7BCDEA3B}">
      <dsp:nvSpPr>
        <dsp:cNvPr id="0" name=""/>
        <dsp:cNvSpPr/>
      </dsp:nvSpPr>
      <dsp:spPr>
        <a:xfrm>
          <a:off x="3096342" y="4824534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solidFill>
                <a:schemeClr val="tx1"/>
              </a:solidFill>
              <a:latin typeface="Bahnschrift SemiBold"/>
            </a:rPr>
            <a:t>Programador</a:t>
          </a:r>
          <a:endParaRPr lang="es-CL" sz="1200" b="1" kern="1200" dirty="0">
            <a:solidFill>
              <a:schemeClr val="tx1"/>
            </a:solidFill>
            <a:latin typeface="Bahnschrift SemiBold"/>
          </a:endParaRPr>
        </a:p>
      </dsp:txBody>
      <dsp:txXfrm>
        <a:off x="3096342" y="4824534"/>
        <a:ext cx="1250338" cy="625169"/>
      </dsp:txXfrm>
    </dsp:sp>
    <dsp:sp modelId="{7796DABE-3EAD-4419-812B-6AAC6324C5C5}">
      <dsp:nvSpPr>
        <dsp:cNvPr id="0" name=""/>
        <dsp:cNvSpPr/>
      </dsp:nvSpPr>
      <dsp:spPr>
        <a:xfrm>
          <a:off x="4752528" y="4824534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  <a:latin typeface="Bahnschrift SemiBold"/>
            </a:rPr>
            <a:t>Creador de algoritmos</a:t>
          </a:r>
          <a:endParaRPr lang="es-CL" sz="1600" b="1" kern="1200" dirty="0">
            <a:solidFill>
              <a:schemeClr val="tx1"/>
            </a:solidFill>
            <a:latin typeface="Bahnschrift SemiBold"/>
          </a:endParaRPr>
        </a:p>
      </dsp:txBody>
      <dsp:txXfrm>
        <a:off x="4752528" y="4824534"/>
        <a:ext cx="1250338" cy="625169"/>
      </dsp:txXfrm>
    </dsp:sp>
    <dsp:sp modelId="{24E555BB-EB36-4781-B238-38B11039B3AA}">
      <dsp:nvSpPr>
        <dsp:cNvPr id="0" name=""/>
        <dsp:cNvSpPr/>
      </dsp:nvSpPr>
      <dsp:spPr>
        <a:xfrm>
          <a:off x="5472611" y="3960437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b="1" kern="1200" dirty="0" smtClean="0">
              <a:solidFill>
                <a:schemeClr val="tx1"/>
              </a:solidFill>
              <a:latin typeface="Bahnschrift SemiBold"/>
            </a:rPr>
            <a:t>Diseñador</a:t>
          </a:r>
          <a:endParaRPr lang="es-CL" sz="1200" b="1" kern="1200" dirty="0">
            <a:solidFill>
              <a:schemeClr val="tx1"/>
            </a:solidFill>
            <a:latin typeface="Bahnschrift SemiBold"/>
          </a:endParaRPr>
        </a:p>
      </dsp:txBody>
      <dsp:txXfrm>
        <a:off x="5472611" y="3960437"/>
        <a:ext cx="1250338" cy="625169"/>
      </dsp:txXfrm>
    </dsp:sp>
    <dsp:sp modelId="{13C737ED-2C58-405C-80E2-FC4AE15A610E}">
      <dsp:nvSpPr>
        <dsp:cNvPr id="0" name=""/>
        <dsp:cNvSpPr/>
      </dsp:nvSpPr>
      <dsp:spPr>
        <a:xfrm>
          <a:off x="6192693" y="3240361"/>
          <a:ext cx="1250338" cy="62516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400" b="1" kern="1200" dirty="0" smtClean="0">
              <a:solidFill>
                <a:schemeClr val="tx1"/>
              </a:solidFill>
              <a:latin typeface="Bahnschrift SemiBold"/>
            </a:rPr>
            <a:t>Desarrollador de Aplicación</a:t>
          </a:r>
          <a:endParaRPr lang="es-CL" sz="1400" b="1" kern="1200" dirty="0">
            <a:solidFill>
              <a:schemeClr val="tx1"/>
            </a:solidFill>
            <a:latin typeface="Bahnschrift SemiBold"/>
          </a:endParaRPr>
        </a:p>
      </dsp:txBody>
      <dsp:txXfrm>
        <a:off x="6192693" y="3240361"/>
        <a:ext cx="1250338" cy="6251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80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205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1457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65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63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86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>
                <a:solidFill>
                  <a:prstClr val="black"/>
                </a:solidFill>
              </a:rPr>
              <a:t>© Copyright Showeet.com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258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EGO - Title Slide 1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Rectangle 126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6" name="Oval 126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7" name="Moon 126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8" name="Rectangle 126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9" name="Oval 126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0" name="Moon 126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0" name="Rectangle 133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1" name="Oval 134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2" name="Moon 134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3" name="Rectangle 134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4" name="Oval 134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5" name="Moon 134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5" name="Rectangle 1504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Oval 1505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Moon 1506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8" name="Rectangle 1507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Oval 1508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Moon 1509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Rectangle 1510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Oval 1511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Moon 1512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Rectangle 1513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Oval 1514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Moon 1515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Rectangle 1516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18" name="Oval 1517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Moon 1518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0" name="Rectangle 1519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Oval 1520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Moon 1521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3" name="Rectangle 1522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Oval 1523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Moon 1524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Rectangle 1525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Oval 1526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Moon 1527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Rectangle 1528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Oval 1529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Moon 1530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Rectangle 1531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Oval 1532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Moon 1533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Rectangle 1534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36" name="Oval 1535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Moon 1536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Rectangle 1537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Oval 1538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Moon 1539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Rectangle 1540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Oval 1541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Moon 1542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Rectangle 1543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Oval 1544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Moon 1545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Rectangle 173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Oval 173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Moon 173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5" name="Rectangle 1894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6" name="Oval 1895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7" name="Moon 1896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8" name="Rectangle 1897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99" name="Oval 1898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0" name="Moon 1899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1" name="Rectangle 1900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02" name="Oval 1901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3" name="Moon 1902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4" name="Rectangle 1903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5" name="Oval 1904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6" name="Moon 1905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7" name="Rectangle 1906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8" name="Oval 1907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09" name="Moon 1908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0" name="Rectangle 1909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1" name="Oval 1910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2" name="Moon 1911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3" name="Rectangle 1912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4" name="Oval 1913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5" name="Moon 1914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6" name="Rectangle 1915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7" name="Oval 1916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8" name="Moon 1917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19" name="Rectangle 1918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0" name="Oval 1919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1" name="Moon 1920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2" name="Rectangle 1921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3" name="Oval 1922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4" name="Moon 1923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5" name="Rectangle 1924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6" name="Oval 1925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7" name="Moon 1926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8" name="Rectangle 1927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29" name="Oval 1928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0" name="Moon 1929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1" name="Rectangle 1930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32" name="Oval 1931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3" name="Moon 1932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4" name="Rectangle 1933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5" name="Oval 1934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6" name="Moon 1935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7" name="Rectangle 1936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8" name="Oval 1937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9" name="Moon 1938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0" name="Rectangle 1939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1" name="Oval 1940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2" name="Moon 1941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3" name="Rectangle 1942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4" name="Oval 1943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5" name="Moon 1944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6" name="Rectangle 1945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7" name="Oval 1946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8" name="Moon 1947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9" name="Rectangle 1948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0" name="Oval 1949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1" name="Moon 1950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2" name="Rectangle 1951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3" name="Oval 1952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4" name="Moon 1953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5" name="Rectangle 1954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6" name="Oval 1955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7" name="Moon 1956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8" name="Rectangle 1957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59" name="Oval 1958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0" name="Moon 1959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1" name="Rectangle 1960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2" name="Oval 1961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3" name="Moon 1962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4" name="Rectangle 1963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5" name="Oval 1964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6" name="Moon 1965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7" name="Rectangle 1966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8" name="Oval 1967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69" name="Moon 1968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0" name="Rectangle 1969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1" name="Oval 1970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2" name="Moon 1971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3" name="Rectangle 1972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4" name="Oval 1973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5" name="Moon 1974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6" name="Rectangle 1975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77" name="Oval 1976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8" name="Moon 1977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79" name="Rectangle 19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0" name="Oval 19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1" name="Moon 19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2" name="Rectangle 19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83" name="Oval 19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4" name="Moon 19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5" name="Rectangle 1984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6" name="Oval 1985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7" name="Moon 1986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8" name="Rectangle 1987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9" name="Oval 1988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0" name="Moon 1989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1" name="Rectangle 1990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2" name="Oval 1991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3" name="Moon 1992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4" name="Rectangle 1993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5" name="Oval 1994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6" name="Moon 1995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7" name="Rectangle 1996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8" name="Oval 1997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99" name="Moon 1998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0" name="Rectangle 1999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1" name="Oval 2000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2" name="Moon 2001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3" name="Rectangle 2002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4" name="Oval 2003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5" name="Moon 2004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6" name="Rectangle 2005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7" name="Oval 2006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8" name="Moon 2007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9" name="Rectangle 2008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0" name="Oval 2009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1" name="Moon 2010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2" name="Rectangle 2011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3" name="Oval 2012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4" name="Moon 2013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5" name="Rectangle 2014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6" name="Oval 2015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7" name="Moon 2016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8" name="Rectangle 2017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9" name="Oval 2018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0" name="Moon 2019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1" name="Rectangle 2020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2" name="Oval 2021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3" name="Moon 2022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4" name="Rectangle 2023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5" name="Oval 2024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6" name="Moon 2025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7" name="Rectangle 2026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8" name="Oval 2027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9" name="Moon 2028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0" name="Rectangle 2029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1" name="Oval 2030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2" name="Moon 2031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3" name="Rectangle 2032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4" name="Oval 2033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5" name="Moon 2034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6" name="Rectangle 2035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37" name="Oval 2036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8" name="Moon 2037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9" name="Rectangle 2038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40" name="Oval 2039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1" name="Moon 2040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2" name="Rectangle 2041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3" name="Oval 2042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4" name="Moon 2043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5" name="Rectangle 2044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6" name="Oval 2045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7" name="Moon 2046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8" name="Rectangle 2047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9" name="Oval 2048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" name="Moon 2049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1" name="Rectangle 2050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2" name="Oval 2051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3" name="Moon 2052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4" name="Rectangle 2053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5" name="Oval 2054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6" name="Moon 2055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2056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8" name="Oval 2057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Moon 2058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0" name="Rectangle 2059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1" name="Oval 2060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Moon 2061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3" name="Rectangle 2062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64" name="Oval 2063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5" name="Moon 2064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6" name="Rectangle 2065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7" name="Oval 2066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8" name="Moon 2067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Rectangle 2068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0" name="Oval 2069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1" name="Moon 2070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2" name="Rectangle 2071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3" name="Oval 2072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4" name="Moon 2073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5" name="Rectangle 2074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6" name="Oval 2075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7" name="Moon 2076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8" name="Rectangle 2077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79" name="Oval 2078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0" name="Moon 2079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1" name="Rectangle 2080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2" name="Oval 2081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3" name="Moon 2082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4" name="Rectangle 2083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5" name="Oval 2084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Moon 2085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7" name="Rectangle 2086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88" name="Oval 2087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9" name="Moon 2088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0" name="Rectangle 2089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1" name="Oval 2090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2" name="Moon 2091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3" name="Rectangle 2092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4" name="Oval 2093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5" name="Moon 2094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6" name="Rectangle 2095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7" name="Oval 2096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8" name="Moon 2097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9" name="Rectangle 2098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0" name="Oval 2099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1" name="Moon 2100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2" name="Rectangle 2101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3" name="Oval 2102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4" name="Moon 2103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5" name="Rectangle 2104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6" name="Oval 2105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7" name="Moon 2106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8" name="Rectangle 2107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09" name="Oval 2108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0" name="Moon 2109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1" name="Rectangle 2110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2" name="Oval 2111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3" name="Moon 2112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4" name="Rectangle 2113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5" name="Oval 2114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6" name="Moon 2115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7" name="Rectangle 2116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8" name="Oval 2117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19" name="Moon 2118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0" name="Rectangle 2119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1" name="Oval 2120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2" name="Moon 2121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3" name="Rectangle 2122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4" name="Oval 2123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5" name="Moon 2124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6" name="Rectangle 2125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7" name="Oval 2126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8" name="Moon 2127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9" name="Rectangle 2128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0" name="Oval 2129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1" name="Moon 2130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2" name="Rectangle 2131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3" name="Oval 2132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4" name="Moon 2133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5" name="Rectangle 2134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6" name="Oval 2135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7" name="Moon 2136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8" name="Rectangle 2137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9" name="Oval 2138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0" name="Moon 2139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1" name="Rectangle 2140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2" name="Oval 2141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3" name="Moon 2142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4" name="Rectangle 2143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45" name="Oval 2144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6" name="Moon 2145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7" name="Rectangle 2146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8" name="Oval 2147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9" name="Moon 2148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" name="Rectangle 2149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" name="Oval 2150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2" name="Moon 2151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3" name="Rectangle 2152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4" name="Oval 2153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5" name="Moon 2154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6" name="Rectangle 2155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7" name="Oval 2156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8" name="Moon 2157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9" name="Rectangle 2158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60" name="Oval 2159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1" name="Moon 2160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2" name="Rectangle 2161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3" name="Oval 2162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4" name="Moon 2163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5" name="Rectangle 2164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6" name="Oval 2165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7" name="Moon 2166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8" name="Rectangle 2167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9" name="Oval 2168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0" name="Moon 2169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1" name="Rectangle 2170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2" name="Oval 2171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3" name="Moon 2172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4" name="Rectangle 2173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75" name="Oval 2174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6" name="Moon 2175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7" name="Rectangle 2176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8" name="Oval 2177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9" name="Moon 2178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0" name="Rectangle 2179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1" name="Oval 2180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2" name="Moon 2181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3" name="Rectangle 218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84" name="Oval 218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5" name="Moon 218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6" name="Rectangle 218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7" name="Oval 218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8" name="Moon 218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9" name="Rectangle 2188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0" name="Oval 2189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1" name="Moon 2190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2" name="Rectangle 2191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3" name="Oval 2192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4" name="Moon 2193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5" name="Rectangle 2194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6" name="Oval 2195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7" name="Moon 2196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8" name="Rectangle 2197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9" name="Oval 2198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0" name="Moon 2199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1" name="Rectangle 2200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2" name="Oval 2201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3" name="Moon 2202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4" name="Rectangle 2203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05" name="Oval 2204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6" name="Moon 2205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7" name="Rectangle 2206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8" name="Oval 2207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9" name="Moon 2208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0" name="Rectangle 2209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1" name="Oval 2210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2" name="Moon 2211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3" name="Rectangle 2212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4" name="Oval 2213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5" name="Moon 2214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6" name="Rectangle 2215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17" name="Oval 2216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8" name="Moon 2217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9" name="Rectangle 2218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0" name="Oval 2219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1" name="Moon 2220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2" name="Rectangle 2221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3" name="Oval 2222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4" name="Moon 2223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5" name="Rectangle 2224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26" name="Oval 2225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7" name="Moon 2226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8" name="Rectangle 2227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9" name="Oval 2228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0" name="Moon 2229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1" name="Rectangle 2230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2" name="Oval 2231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3" name="Moon 2232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4" name="Rectangle 2233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5" name="Oval 2234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6" name="Moon 2235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7" name="Rectangle 2236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8" name="Oval 2237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9" name="Moon 2238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0" name="Rectangle 2239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41" name="Oval 2240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2" name="Moon 2241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3" name="Rectangle 2242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4" name="Oval 2243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5" name="Moon 2244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6" name="Rectangle 2245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7" name="Oval 2246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8" name="Moon 2247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9" name="Rectangle 2248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0" name="Oval 2249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1" name="Moon 2250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2" name="Rectangle 2251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" name="Oval 2252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4" name="Moon 2253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5" name="Rectangle 2254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6" name="Oval 2255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7" name="Moon 2256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8" name="Rectangle 2257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9" name="Oval 2258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0" name="Moon 2259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1" name="Rectangle 2260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2" name="Oval 2261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3" name="Moon 2262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4" name="Rectangle 2263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5" name="Oval 2264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6" name="Moon 2265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7" name="Rectangle 2266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8" name="Oval 2267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9" name="Moon 2268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0" name="Rectangle 2269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1" name="Oval 2270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2" name="Moon 2271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3" name="Rectangle 2272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4" name="Oval 2273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5" name="Moon 2274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6" name="Rectangle 2275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7" name="Oval 2276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8" name="Moon 2277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9" name="Rectangle 2278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0" name="Oval 2279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1" name="Moon 2280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2" name="Rectangle 2281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3" name="Oval 2282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4" name="Moon 2283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5" name="Rectangle 2284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6" name="Oval 2285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7" name="Moon 2286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8" name="Rectangle 2287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9" name="Oval 2288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0" name="Moon 2289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1" name="Rectangle 2290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2" name="Oval 2291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3" name="Moon 2292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4" name="Rectangle 2293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5" name="Oval 2294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6" name="Moon 2295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7" name="Rectangle 2296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8" name="Oval 2297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9" name="Moon 2298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0" name="Rectangle 2299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1" name="Oval 2300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2" name="Moon 2301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3" name="Rectangle 2302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04" name="Oval 2303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5" name="Moon 2304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6" name="Rectangle 2305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7" name="Oval 2306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8" name="Moon 2307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9" name="Rectangle 2308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10" name="Oval 2309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1" name="Moon 2310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2" name="Rectangle 2311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3" name="Oval 2312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4" name="Moon 2313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5" name="Rectangle 2314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6" name="Oval 2315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7" name="Moon 2316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8" name="Rectangle 2317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9" name="Oval 2318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0" name="Moon 2319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1" name="Rectangle 2320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2" name="Oval 2321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3" name="Moon 2322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4" name="Rectangle 2323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5" name="Oval 2324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6" name="Moon 2325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7" name="Rectangle 2326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8" name="Oval 2327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9" name="Moon 2328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0" name="Rectangle 2329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1" name="Oval 2330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2" name="Moon 2331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3" name="Rectangle 23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34" name="Oval 23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5" name="Moon 23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6" name="Rectangle 23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7" name="Oval 23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8" name="Moon 23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9" name="Rectangle 2338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0" name="Oval 2339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1" name="Moon 2340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2" name="Rectangle 2341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3" name="Oval 2342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4" name="Moon 2343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5" name="Rectangle 2344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6" name="Oval 2345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7" name="Moon 2346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8" name="Rectangle 2347"/>
          <p:cNvSpPr/>
          <p:nvPr userDrawn="1"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9" name="Oval 2348"/>
          <p:cNvSpPr/>
          <p:nvPr userDrawn="1"/>
        </p:nvSpPr>
        <p:spPr>
          <a:xfrm>
            <a:off x="159199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0" name="Moon 2349"/>
          <p:cNvSpPr/>
          <p:nvPr userDrawn="1"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1" name="Rectangle 2350"/>
          <p:cNvSpPr/>
          <p:nvPr userDrawn="1"/>
        </p:nvSpPr>
        <p:spPr>
          <a:xfrm>
            <a:off x="723716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2" name="Oval 2351"/>
          <p:cNvSpPr/>
          <p:nvPr userDrawn="1"/>
        </p:nvSpPr>
        <p:spPr>
          <a:xfrm>
            <a:off x="730554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3" name="Moon 2352"/>
          <p:cNvSpPr/>
          <p:nvPr userDrawn="1"/>
        </p:nvSpPr>
        <p:spPr>
          <a:xfrm>
            <a:off x="730554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4" name="Rectangle 2353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5" name="Oval 2354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6" name="Moon 2355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7" name="Rectangle 2356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8" name="Oval 2357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9" name="Moon 2358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0" name="Rectangle 2359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1" name="Oval 2360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2" name="Moon 2361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3" name="Rectangle 2362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4" name="Oval 2363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5" name="Moon 2364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6" name="Rectangle 2365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67" name="Oval 2366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8" name="Moon 2367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9" name="Rectangle 2368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0" name="Oval 2369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1" name="Moon 2370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2" name="Rectangle 2371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3" name="Oval 2372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4" name="Moon 2373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5" name="Rectangle 2374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6" name="Oval 2375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7" name="Moon 2376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8" name="Rectangle 2377"/>
          <p:cNvSpPr/>
          <p:nvPr userDrawn="1"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9" name="Oval 2378"/>
          <p:cNvSpPr/>
          <p:nvPr userDrawn="1"/>
        </p:nvSpPr>
        <p:spPr>
          <a:xfrm>
            <a:off x="159199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0" name="Moon 2379"/>
          <p:cNvSpPr/>
          <p:nvPr userDrawn="1"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1" name="Rectangle 2380"/>
          <p:cNvSpPr/>
          <p:nvPr userDrawn="1"/>
        </p:nvSpPr>
        <p:spPr>
          <a:xfrm>
            <a:off x="7237167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82" name="Oval 2381"/>
          <p:cNvSpPr/>
          <p:nvPr userDrawn="1"/>
        </p:nvSpPr>
        <p:spPr>
          <a:xfrm>
            <a:off x="730554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3" name="Moon 2382"/>
          <p:cNvSpPr/>
          <p:nvPr userDrawn="1"/>
        </p:nvSpPr>
        <p:spPr>
          <a:xfrm>
            <a:off x="730554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4" name="Rectangle 2383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5" name="Oval 2384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6" name="Moon 2385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7" name="Rectangle 2386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8" name="Oval 2387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9" name="Moon 2388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0" name="Rectangle 2389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1" name="Oval 2390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2" name="Moon 2391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3" name="Rectangle 2392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4" name="Oval 2393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5" name="Moon 2394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6" name="Rectangle 239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97" name="Oval 239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8" name="Moon 239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9" name="Rectangle 239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00" name="Oval 239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1" name="Moon 240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2" name="Rectangle 240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3" name="Oval 240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4" name="Moon 240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5" name="Rectangle 240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" name="Oval 240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7" name="Moon 240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8" name="Rectangle 240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9" name="Oval 240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0" name="Moon 240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1" name="Rectangle 2410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2" name="Oval 2411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3" name="Moon 2412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4" name="Rectangle 2413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15" name="Oval 2414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6" name="Moon 2415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7" name="Rectangle 2416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8" name="Oval 2417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9" name="Moon 2418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0" name="Rectangle 2419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1" name="Oval 2420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2" name="Moon 2421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3" name="Rectangle 2422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4" name="Oval 2423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5" name="Moon 2424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6" name="Rectangle 242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7" name="Oval 242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8" name="Moon 242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9" name="Rectangle 242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30" name="Oval 242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1" name="Moon 243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2" name="Rectangle 243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3" name="Oval 243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4" name="Moon 243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5" name="Rectangle 2434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6" name="Oval 2435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7" name="Moon 2436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8" name="Rectangle 2437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9" name="Oval 2438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0" name="Moon 2439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1" name="Rectangle 2440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2" name="Oval 2441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3" name="Moon 2442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Rectangle 2443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5" name="Oval 2444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6" name="Moon 2445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7" name="Rectangle 2446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8" name="Oval 2447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9" name="Moon 2448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0" name="Rectangle 2449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1" name="Oval 2450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2" name="Moon 2451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3" name="Rectangle 2452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4" name="Oval 2453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5" name="Moon 2454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6" name="Rectangle 2455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" name="Oval 2456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8" name="Moon 2457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9" name="Rectangle 2458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0" name="Oval 2459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1" name="Moon 2460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2" name="Rectangle 2461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3" name="Oval 2462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4" name="Moon 2463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5" name="Rectangle 2464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6" name="Oval 2465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Moon 2466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Rectangle 2467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Oval 2468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Moon 2469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Rectangle 2470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Oval 2471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Moon 2472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4" name="Rectangle 2473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Oval 2474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Moon 2475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7" name="Rectangle 2476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Oval 2477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Moon 2478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0" name="Rectangle 2479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Oval 2480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Moon 2481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Rectangle 2482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4" name="Oval 2483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Moon 2484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Rectangle 2485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7" name="Oval 2486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Moon 2487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Rectangle 248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Oval 248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1" name="Moon 249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2" name="Rectangle 249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3" name="Oval 249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4" name="Moon 249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5" name="Rectangle 249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6" name="Oval 249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7" name="Moon 249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8" name="Rectangle 249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99" name="Oval 249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0" name="Moon 249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1" name="Rectangle 250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02" name="Oval 250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3" name="Moon 250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4" name="Rectangle 2503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5" name="Oval 2504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6" name="Moon 2505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7" name="Rectangle 2506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8" name="Oval 2507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9" name="Moon 2508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0" name="Rectangle 2509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1" name="Oval 2510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2" name="Moon 2511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3" name="Rectangle 2512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4" name="Oval 2513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5" name="Moon 2514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6" name="Rectangle 2515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7" name="Oval 2516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8" name="Moon 2517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9" name="Rectangle 2518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0" name="Oval 2519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1" name="Moon 2520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2" name="Rectangle 2521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3" name="Oval 2522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4" name="Moon 2523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5" name="Rectangle 2524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6" name="Oval 2525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7" name="Moon 2526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8" name="Rectangle 2527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9" name="Oval 2528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0" name="Moon 2529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1" name="Rectangle 2530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2" name="Oval 2531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3" name="Moon 2532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4" name="Rectangle 2533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5" name="Oval 2534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6" name="Moon 2535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7" name="Rectangle 2536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8" name="Oval 2537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9" name="Moon 2538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0" name="Rectangle 2539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1" name="Oval 2540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2" name="Moon 2541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3" name="Rectangle 2542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4" name="Oval 2543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5" name="Moon 2544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6" name="Rectangle 2545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7" name="Oval 2546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8" name="Moon 2547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9" name="Rectangle 2548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0" name="Oval 2549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1" name="Moon 2550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2" name="Rectangle 2551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3" name="Oval 2552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4" name="Moon 2553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5" name="Rectangle 2554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6" name="Oval 2555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7" name="Moon 2556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8" name="Rectangle 2557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9" name="Oval 2558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0" name="Moon 2559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" name="Rectangle 2560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2" name="Oval 2561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3" name="Moon 2562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4" name="Rectangle 2563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5" name="Oval 2564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Moon 2565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Rectangle 2566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Oval 2567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Moon 2568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Rectangle 2569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Oval 2570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Moon 2571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Rectangle 2572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Oval 2573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Moon 2574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Rectangle 2575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Oval 2576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Moon 2577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9" name="Rectangle 2578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Oval 2579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Moon 2580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2" name="Rectangle 2581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3" name="Oval 2582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Moon 2583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Rectangle 2584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6" name="Oval 2585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7" name="Moon 2586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8" name="Rectangle 2587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9" name="Oval 2588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0" name="Moon 2589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1" name="Rectangle 2590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2" name="Oval 2591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3" name="Moon 2592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4" name="Rectangle 2593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95" name="Oval 2594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6" name="Moon 2595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7" name="Rectangle 2596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8" name="Oval 2597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9" name="Moon 2598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0" name="Rectangle 2599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1" name="Oval 2600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2" name="Moon 2601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3" name="Rectangle 2602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4" name="Oval 2603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5" name="Moon 2604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6" name="Rectangle 2605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7" name="Oval 2606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8" name="Moon 2607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9" name="Rectangle 2608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0" name="Oval 2609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1" name="Moon 2610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2" name="Rectangle 2611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3" name="Oval 2612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4" name="Moon 2613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5" name="Rectangle 2614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6" name="Oval 2615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7" name="Moon 2616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8" name="Rectangle 2617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9" name="Oval 2618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0" name="Moon 2619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1" name="Rectangle 2620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2" name="Oval 2621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3" name="Moon 2622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4" name="Rectangle 2623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5" name="Oval 2624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6" name="Moon 2625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7" name="Rectangle 2626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8" name="Oval 2627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9" name="Moon 2628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0" name="Rectangle 2629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1" name="Oval 2630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2" name="Moon 2631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3" name="Rectangle 2632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34" name="Oval 2633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5" name="Moon 2634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6" name="Rectangle 2635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7" name="Oval 2636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8" name="Moon 2637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9" name="Rectangle 263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0" name="Oval 263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1" name="Moon 264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2" name="Rectangle 264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3" name="Oval 264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4" name="Moon 264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5" name="Rectangle 264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6" name="Oval 264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7" name="Moon 264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8" name="Rectangle 264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9" name="Oval 264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0" name="Moon 264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1" name="Rectangle 265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2" name="Oval 265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3" name="Moon 265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4" name="Rectangle 265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5" name="Oval 265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6" name="Moon 265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7" name="Rectangle 265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58" name="Oval 265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Moon 265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Rectangle 265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Oval 266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Moon 266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Rectangle 266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4" name="Oval 266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5" name="Moon 266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6" name="Rectangle 266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67" name="Oval 266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8" name="Moon 266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9" name="Rectangle 266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0" name="Oval 266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1" name="Moon 267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2" name="Rectangle 267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3" name="Oval 267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4" name="Moon 267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5" name="Rectangle 267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6" name="Oval 267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7" name="Moon 267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8" name="Rectangle 267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9" name="Oval 267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Moon 267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Rectangle 268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Oval 268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Moon 268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4" name="Rectangle 268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Oval 268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Moon 268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7" name="Rectangle 268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Oval 268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Moon 268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Rectangle 268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Oval 269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2" name="Moon 269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3" name="Rectangle 269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4" name="Oval 269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5" name="Moon 269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6" name="Rectangle 269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7" name="Oval 269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8" name="Moon 269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9" name="Rectangle 269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0" name="Oval 269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1" name="Moon 270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2" name="Rectangle 270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3" name="Oval 270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4" name="Moon 270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5" name="Rectangle 270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6" name="Oval 270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7" name="Moon 270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8" name="Rectangle 270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9" name="Oval 270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0" name="Moon 270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1" name="Rectangle 271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2" name="Oval 271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3" name="Moon 271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4" name="Rectangle 2713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5" name="Oval 2714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6" name="Moon 2715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7" name="Rectangle 2716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8" name="Oval 2717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9" name="Moon 2718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0" name="Rectangle 2719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1" name="Oval 2720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2" name="Moon 2721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3" name="Rectangle 2722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4" name="Oval 2723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5" name="Moon 2724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6" name="Rectangle 2725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27" name="Oval 2726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8" name="Moon 2727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9" name="Rectangle 2728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30" name="Oval 2729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1" name="Moon 2730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2" name="Rectangle 2731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3" name="Oval 2732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4" name="Moon 2733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5" name="Rectangle 273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6" name="Oval 273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7" name="Moon 273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676" y="1531403"/>
            <a:ext cx="5332648" cy="1978560"/>
          </a:xfrm>
        </p:spPr>
        <p:txBody>
          <a:bodyPr anchor="b"/>
          <a:lstStyle>
            <a:lvl1pPr algn="ctr">
              <a:defRPr sz="5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676" y="3602038"/>
            <a:ext cx="5332648" cy="1730068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73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853FE-D4A7-44A4-ABA6-C8220C90695F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DB433-8946-4B30-B593-62976901634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5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2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1914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00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37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102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44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223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1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75" name="Rectangle 774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Oval 144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Moon 144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4" name="Rectangle 144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Oval 144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Moon 144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Rectangle 144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8" name="Oval 144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Moon 144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Rectangle 144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1" name="Oval 145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Moon 145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3" name="Rectangle 1452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Oval 1453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Moon 1454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Rectangle 1455"/>
          <p:cNvSpPr/>
          <p:nvPr userDrawn="1"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Oval 1456"/>
          <p:cNvSpPr/>
          <p:nvPr userDrawn="1"/>
        </p:nvSpPr>
        <p:spPr>
          <a:xfrm>
            <a:off x="121108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Moon 1457"/>
          <p:cNvSpPr/>
          <p:nvPr userDrawn="1"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Rectangle 1458"/>
          <p:cNvSpPr/>
          <p:nvPr userDrawn="1"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Oval 1459"/>
          <p:cNvSpPr/>
          <p:nvPr userDrawn="1"/>
        </p:nvSpPr>
        <p:spPr>
          <a:xfrm>
            <a:off x="159199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Moon 1460"/>
          <p:cNvSpPr/>
          <p:nvPr userDrawn="1"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Rectangle 1461"/>
          <p:cNvSpPr/>
          <p:nvPr userDrawn="1"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Oval 1462"/>
          <p:cNvSpPr/>
          <p:nvPr userDrawn="1"/>
        </p:nvSpPr>
        <p:spPr>
          <a:xfrm>
            <a:off x="197289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Moon 1463"/>
          <p:cNvSpPr/>
          <p:nvPr userDrawn="1"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Rectangle 1464"/>
          <p:cNvSpPr/>
          <p:nvPr userDrawn="1"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Oval 1465"/>
          <p:cNvSpPr/>
          <p:nvPr userDrawn="1"/>
        </p:nvSpPr>
        <p:spPr>
          <a:xfrm>
            <a:off x="235379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Moon 1466"/>
          <p:cNvSpPr/>
          <p:nvPr userDrawn="1"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Rectangle 1467"/>
          <p:cNvSpPr/>
          <p:nvPr userDrawn="1"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Oval 1468"/>
          <p:cNvSpPr/>
          <p:nvPr userDrawn="1"/>
        </p:nvSpPr>
        <p:spPr>
          <a:xfrm>
            <a:off x="273470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Moon 1469"/>
          <p:cNvSpPr/>
          <p:nvPr userDrawn="1"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Rectangle 1470"/>
          <p:cNvSpPr/>
          <p:nvPr userDrawn="1"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Oval 1471"/>
          <p:cNvSpPr/>
          <p:nvPr userDrawn="1"/>
        </p:nvSpPr>
        <p:spPr>
          <a:xfrm>
            <a:off x="3115604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Moon 1472"/>
          <p:cNvSpPr/>
          <p:nvPr userDrawn="1"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Rectangle 1473"/>
          <p:cNvSpPr/>
          <p:nvPr userDrawn="1"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Oval 1474"/>
          <p:cNvSpPr/>
          <p:nvPr userDrawn="1"/>
        </p:nvSpPr>
        <p:spPr>
          <a:xfrm>
            <a:off x="349650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Moon 1475"/>
          <p:cNvSpPr/>
          <p:nvPr userDrawn="1"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Rectangle 1476"/>
          <p:cNvSpPr/>
          <p:nvPr userDrawn="1"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Oval 1477"/>
          <p:cNvSpPr/>
          <p:nvPr userDrawn="1"/>
        </p:nvSpPr>
        <p:spPr>
          <a:xfrm>
            <a:off x="3877411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Moon 1478"/>
          <p:cNvSpPr/>
          <p:nvPr userDrawn="1"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Rectangle 1479"/>
          <p:cNvSpPr/>
          <p:nvPr userDrawn="1"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Oval 1480"/>
          <p:cNvSpPr/>
          <p:nvPr userDrawn="1"/>
        </p:nvSpPr>
        <p:spPr>
          <a:xfrm>
            <a:off x="425831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Moon 1481"/>
          <p:cNvSpPr/>
          <p:nvPr userDrawn="1"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Rectangle 1482"/>
          <p:cNvSpPr/>
          <p:nvPr userDrawn="1"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Oval 1483"/>
          <p:cNvSpPr/>
          <p:nvPr userDrawn="1"/>
        </p:nvSpPr>
        <p:spPr>
          <a:xfrm>
            <a:off x="4639218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Moon 1484"/>
          <p:cNvSpPr/>
          <p:nvPr userDrawn="1"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Rectangle 1485"/>
          <p:cNvSpPr/>
          <p:nvPr userDrawn="1"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Oval 1486"/>
          <p:cNvSpPr/>
          <p:nvPr userDrawn="1"/>
        </p:nvSpPr>
        <p:spPr>
          <a:xfrm>
            <a:off x="502012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Moon 1487"/>
          <p:cNvSpPr/>
          <p:nvPr userDrawn="1"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Rectangle 1488"/>
          <p:cNvSpPr/>
          <p:nvPr userDrawn="1"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Oval 1489"/>
          <p:cNvSpPr/>
          <p:nvPr userDrawn="1"/>
        </p:nvSpPr>
        <p:spPr>
          <a:xfrm>
            <a:off x="5401025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Moon 1490"/>
          <p:cNvSpPr/>
          <p:nvPr userDrawn="1"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Rectangle 1491"/>
          <p:cNvSpPr/>
          <p:nvPr userDrawn="1"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Oval 1492"/>
          <p:cNvSpPr/>
          <p:nvPr userDrawn="1"/>
        </p:nvSpPr>
        <p:spPr>
          <a:xfrm>
            <a:off x="578192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Moon 1493"/>
          <p:cNvSpPr/>
          <p:nvPr userDrawn="1"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5" name="Rectangle 1494"/>
          <p:cNvSpPr/>
          <p:nvPr userDrawn="1"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Oval 1495"/>
          <p:cNvSpPr/>
          <p:nvPr userDrawn="1"/>
        </p:nvSpPr>
        <p:spPr>
          <a:xfrm>
            <a:off x="6162832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Moon 1496"/>
          <p:cNvSpPr/>
          <p:nvPr userDrawn="1"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8" name="Rectangle 1497"/>
          <p:cNvSpPr/>
          <p:nvPr userDrawn="1"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Oval 1498"/>
          <p:cNvSpPr/>
          <p:nvPr userDrawn="1"/>
        </p:nvSpPr>
        <p:spPr>
          <a:xfrm>
            <a:off x="654373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Moon 1499"/>
          <p:cNvSpPr/>
          <p:nvPr userDrawn="1"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Rectangle 1500"/>
          <p:cNvSpPr/>
          <p:nvPr userDrawn="1"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Oval 1501"/>
          <p:cNvSpPr/>
          <p:nvPr userDrawn="1"/>
        </p:nvSpPr>
        <p:spPr>
          <a:xfrm>
            <a:off x="6924639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Moon 1502"/>
          <p:cNvSpPr/>
          <p:nvPr userDrawn="1"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Rectangle 1503"/>
          <p:cNvSpPr/>
          <p:nvPr userDrawn="1"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5" name="Oval 1504"/>
          <p:cNvSpPr/>
          <p:nvPr userDrawn="1"/>
        </p:nvSpPr>
        <p:spPr>
          <a:xfrm>
            <a:off x="730554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6" name="Moon 1505"/>
          <p:cNvSpPr/>
          <p:nvPr userDrawn="1"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7" name="Rectangle 1506"/>
          <p:cNvSpPr/>
          <p:nvPr userDrawn="1"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08" name="Oval 1507"/>
          <p:cNvSpPr/>
          <p:nvPr userDrawn="1"/>
        </p:nvSpPr>
        <p:spPr>
          <a:xfrm>
            <a:off x="768644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9" name="Moon 1508"/>
          <p:cNvSpPr/>
          <p:nvPr userDrawn="1"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0" name="Rectangle 1509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1" name="Oval 1510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2" name="Moon 1511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3" name="Rectangle 151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4" name="Oval 151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5" name="Moon 151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6" name="Rectangle 151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7" name="Oval 151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8" name="Moon 151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9" name="Rectangle 151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0" name="Oval 151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1" name="Moon 152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2" name="Rectangle 152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23" name="Oval 152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4" name="Moon 152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5" name="Rectangle 1524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6" name="Oval 1525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7" name="Moon 1526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8" name="Rectangle 1527"/>
          <p:cNvSpPr/>
          <p:nvPr userDrawn="1"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9" name="Oval 1528"/>
          <p:cNvSpPr/>
          <p:nvPr userDrawn="1"/>
        </p:nvSpPr>
        <p:spPr>
          <a:xfrm>
            <a:off x="121108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0" name="Moon 1529"/>
          <p:cNvSpPr/>
          <p:nvPr userDrawn="1"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1" name="Rectangle 1530"/>
          <p:cNvSpPr/>
          <p:nvPr userDrawn="1"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2" name="Oval 1531"/>
          <p:cNvSpPr/>
          <p:nvPr userDrawn="1"/>
        </p:nvSpPr>
        <p:spPr>
          <a:xfrm>
            <a:off x="159199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3" name="Moon 1532"/>
          <p:cNvSpPr/>
          <p:nvPr userDrawn="1"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4" name="Rectangle 1533"/>
          <p:cNvSpPr/>
          <p:nvPr userDrawn="1"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5" name="Oval 1534"/>
          <p:cNvSpPr/>
          <p:nvPr userDrawn="1"/>
        </p:nvSpPr>
        <p:spPr>
          <a:xfrm>
            <a:off x="197289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" name="Moon 1535"/>
          <p:cNvSpPr/>
          <p:nvPr userDrawn="1"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7" name="Rectangle 1536"/>
          <p:cNvSpPr/>
          <p:nvPr userDrawn="1"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8" name="Oval 1537"/>
          <p:cNvSpPr/>
          <p:nvPr userDrawn="1"/>
        </p:nvSpPr>
        <p:spPr>
          <a:xfrm>
            <a:off x="235379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9" name="Moon 1538"/>
          <p:cNvSpPr/>
          <p:nvPr userDrawn="1"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0" name="Rectangle 1539"/>
          <p:cNvSpPr/>
          <p:nvPr userDrawn="1"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1" name="Oval 1540"/>
          <p:cNvSpPr/>
          <p:nvPr userDrawn="1"/>
        </p:nvSpPr>
        <p:spPr>
          <a:xfrm>
            <a:off x="273470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2" name="Moon 1541"/>
          <p:cNvSpPr/>
          <p:nvPr userDrawn="1"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3" name="Rectangle 1542"/>
          <p:cNvSpPr/>
          <p:nvPr userDrawn="1"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4" name="Oval 1543"/>
          <p:cNvSpPr/>
          <p:nvPr userDrawn="1"/>
        </p:nvSpPr>
        <p:spPr>
          <a:xfrm>
            <a:off x="3115604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5" name="Moon 1544"/>
          <p:cNvSpPr/>
          <p:nvPr userDrawn="1"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6" name="Rectangle 1545"/>
          <p:cNvSpPr/>
          <p:nvPr userDrawn="1"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Oval 1546"/>
          <p:cNvSpPr/>
          <p:nvPr userDrawn="1"/>
        </p:nvSpPr>
        <p:spPr>
          <a:xfrm>
            <a:off x="349650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Moon 1547"/>
          <p:cNvSpPr/>
          <p:nvPr userDrawn="1"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Rectangle 1548"/>
          <p:cNvSpPr/>
          <p:nvPr userDrawn="1"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Oval 1549"/>
          <p:cNvSpPr/>
          <p:nvPr userDrawn="1"/>
        </p:nvSpPr>
        <p:spPr>
          <a:xfrm>
            <a:off x="3877411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Moon 1550"/>
          <p:cNvSpPr/>
          <p:nvPr userDrawn="1"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Rectangle 1551"/>
          <p:cNvSpPr/>
          <p:nvPr userDrawn="1"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Oval 1552"/>
          <p:cNvSpPr/>
          <p:nvPr userDrawn="1"/>
        </p:nvSpPr>
        <p:spPr>
          <a:xfrm>
            <a:off x="425831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Moon 1553"/>
          <p:cNvSpPr/>
          <p:nvPr userDrawn="1"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5" name="Rectangle 1554"/>
          <p:cNvSpPr/>
          <p:nvPr userDrawn="1"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Oval 1555"/>
          <p:cNvSpPr/>
          <p:nvPr userDrawn="1"/>
        </p:nvSpPr>
        <p:spPr>
          <a:xfrm>
            <a:off x="4639218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Moon 1556"/>
          <p:cNvSpPr/>
          <p:nvPr userDrawn="1"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8" name="Rectangle 1557"/>
          <p:cNvSpPr/>
          <p:nvPr userDrawn="1"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Oval 1558"/>
          <p:cNvSpPr/>
          <p:nvPr userDrawn="1"/>
        </p:nvSpPr>
        <p:spPr>
          <a:xfrm>
            <a:off x="502012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Moon 1559"/>
          <p:cNvSpPr/>
          <p:nvPr userDrawn="1"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Rectangle 1560"/>
          <p:cNvSpPr/>
          <p:nvPr userDrawn="1"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Oval 1561"/>
          <p:cNvSpPr/>
          <p:nvPr userDrawn="1"/>
        </p:nvSpPr>
        <p:spPr>
          <a:xfrm>
            <a:off x="5401025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Moon 1562"/>
          <p:cNvSpPr/>
          <p:nvPr userDrawn="1"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Rectangle 1563"/>
          <p:cNvSpPr/>
          <p:nvPr userDrawn="1"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Oval 1564"/>
          <p:cNvSpPr/>
          <p:nvPr userDrawn="1"/>
        </p:nvSpPr>
        <p:spPr>
          <a:xfrm>
            <a:off x="578192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Moon 1565"/>
          <p:cNvSpPr/>
          <p:nvPr userDrawn="1"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Rectangle 1566"/>
          <p:cNvSpPr/>
          <p:nvPr userDrawn="1"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Oval 1567"/>
          <p:cNvSpPr/>
          <p:nvPr userDrawn="1"/>
        </p:nvSpPr>
        <p:spPr>
          <a:xfrm>
            <a:off x="6162832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Moon 1568"/>
          <p:cNvSpPr/>
          <p:nvPr userDrawn="1"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0" name="Rectangle 1569"/>
          <p:cNvSpPr/>
          <p:nvPr userDrawn="1"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Oval 1570"/>
          <p:cNvSpPr/>
          <p:nvPr userDrawn="1"/>
        </p:nvSpPr>
        <p:spPr>
          <a:xfrm>
            <a:off x="654373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Moon 1571"/>
          <p:cNvSpPr/>
          <p:nvPr userDrawn="1"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3" name="Rectangle 1572"/>
          <p:cNvSpPr/>
          <p:nvPr userDrawn="1"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Oval 1573"/>
          <p:cNvSpPr/>
          <p:nvPr userDrawn="1"/>
        </p:nvSpPr>
        <p:spPr>
          <a:xfrm>
            <a:off x="6924639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Moon 1574"/>
          <p:cNvSpPr/>
          <p:nvPr userDrawn="1"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6" name="Rectangle 1575"/>
          <p:cNvSpPr/>
          <p:nvPr userDrawn="1"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Oval 1576"/>
          <p:cNvSpPr/>
          <p:nvPr userDrawn="1"/>
        </p:nvSpPr>
        <p:spPr>
          <a:xfrm>
            <a:off x="730554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Moon 1577"/>
          <p:cNvSpPr/>
          <p:nvPr userDrawn="1"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9" name="Rectangle 1578"/>
          <p:cNvSpPr/>
          <p:nvPr userDrawn="1"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Oval 1579"/>
          <p:cNvSpPr/>
          <p:nvPr userDrawn="1"/>
        </p:nvSpPr>
        <p:spPr>
          <a:xfrm>
            <a:off x="768644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Moon 1580"/>
          <p:cNvSpPr/>
          <p:nvPr userDrawn="1"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Rectangle 1581"/>
          <p:cNvSpPr/>
          <p:nvPr userDrawn="1"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Oval 1582"/>
          <p:cNvSpPr/>
          <p:nvPr userDrawn="1"/>
        </p:nvSpPr>
        <p:spPr>
          <a:xfrm>
            <a:off x="806735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Moon 1583"/>
          <p:cNvSpPr/>
          <p:nvPr userDrawn="1"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Rectangle 158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Oval 158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Moon 158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Rectangle 158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Oval 158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Moon 158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Rectangle 159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Oval 159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Moon 159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Rectangle 159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Oval 159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6" name="Moon 159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7" name="Rectangle 1596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8" name="Oval 1597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9" name="Moon 1598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0" name="Rectangle 1599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1" name="Oval 1600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2" name="Moon 1601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3" name="Rectangle 1602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4" name="Oval 1603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5" name="Moon 1604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6" name="Rectangle 1605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07" name="Oval 1606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8" name="Moon 1607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9" name="Rectangle 1608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0" name="Oval 1609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1" name="Moon 1610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2" name="Rectangle 1611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3" name="Oval 1612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Moon 1613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Rectangle 1614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16" name="Oval 1615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Moon 1616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Rectangle 1617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Oval 1618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Moon 1619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Rectangle 1620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Oval 1621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Moon 1622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Rectangle 1623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Oval 1624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Moon 1625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Rectangle 1626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Oval 1627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Moon 1628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Rectangle 1629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1" name="Oval 1630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Moon 1631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Rectangle 1632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Oval 1633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Moon 1634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6" name="Rectangle 1635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Oval 1636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Moon 1637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Rectangle 1638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Oval 1639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Moon 1640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Rectangle 1641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Oval 1642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Moon 1643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Rectangle 1644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Oval 1645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Moon 1646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Rectangle 1647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Oval 1648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Moon 1649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Rectangle 1650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6" name="Oval 1735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7" name="Moon 1736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8" name="Rectangle 1737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39" name="Oval 1738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0" name="Moon 1739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1" name="Rectangle 174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2" name="Oval 174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3" name="Moon 174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4" name="Rectangle 174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5" name="Oval 174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6" name="Moon 174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7" name="Rectangle 174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8" name="Oval 174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9" name="Moon 174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0" name="Rectangle 174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1" name="Oval 175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2" name="Moon 175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3" name="Rectangle 1752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4" name="Oval 1753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5" name="Moon 1754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6" name="Rectangle 1755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7" name="Oval 1756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8" name="Moon 1757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9" name="Rectangle 1758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0" name="Oval 1759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1" name="Moon 1760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2" name="Rectangle 1761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63" name="Oval 1762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4" name="Moon 1763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5" name="Rectangle 1764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6" name="Oval 1765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7" name="Moon 1766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8" name="Rectangle 1767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9" name="Oval 1768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Moon 1769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Rectangle 1770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73" name="Oval 1772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Moon 1773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Rectangle 1774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Oval 1775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Moon 1776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Rectangle 1777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Oval 1778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Moon 1779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Rectangle 1780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Oval 1781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3" name="Moon 1782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Rectangle 1783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5" name="Oval 1784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6" name="Moon 1785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Rectangle 1786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Oval 1787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Moon 1788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Rectangle 1789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Oval 1790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2" name="Moon 1791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Rectangle 1792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Oval 1793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Moon 1794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Rectangle 1795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Oval 1796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Moon 1797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Rectangle 1798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Oval 1799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Moon 1800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Rectangle 1801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3" name="Oval 1802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4" name="Moon 1803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5" name="Rectangle 1804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6" name="Oval 1805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7" name="Moon 1806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8" name="Rectangle 1807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9" name="Oval 1808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0" name="Moon 1809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1" name="Rectangle 1810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12" name="Oval 1811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3" name="Moon 1812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4" name="Rectangle 1813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5" name="Oval 1814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6" name="Moon 1815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7" name="Rectangle 1816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8" name="Oval 1817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9" name="Moon 1818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2213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GO - Title Slide Pl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0" name="Rectangle 1769"/>
          <p:cNvSpPr/>
          <p:nvPr userDrawn="1"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2F3A4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37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38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739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7A3A721B-3AEB-4634-80E3-36456CDD7109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17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4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862C895-9456-4303-BAEA-4C31BCCEBA3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27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GO - Title and Content Plai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Rectangle 1736"/>
          <p:cNvSpPr/>
          <p:nvPr userDrawn="1"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rgbClr val="2F3A46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7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72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7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C0853FE-D4A7-44A4-ABA6-C8220C90695F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17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B6DB433-8946-4B30-B593-62976901634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308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GO - Title and Content Plai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7" name="Rectangle 1736"/>
          <p:cNvSpPr/>
          <p:nvPr userDrawn="1"/>
        </p:nvSpPr>
        <p:spPr>
          <a:xfrm>
            <a:off x="0" y="0"/>
            <a:ext cx="9141714" cy="6858000"/>
          </a:xfrm>
          <a:prstGeom prst="rect">
            <a:avLst/>
          </a:prstGeom>
          <a:solidFill>
            <a:schemeClr val="tx1">
              <a:lumMod val="95000"/>
              <a:lumOff val="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71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72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/>
          <a:lstStyle>
            <a:lvl1pPr>
              <a:defRPr>
                <a:solidFill>
                  <a:schemeClr val="bg1">
                    <a:lumMod val="85000"/>
                  </a:schemeClr>
                </a:solidFill>
              </a:defRPr>
            </a:lvl1pPr>
            <a:lvl2pPr>
              <a:defRPr>
                <a:solidFill>
                  <a:schemeClr val="bg1">
                    <a:lumMod val="85000"/>
                  </a:schemeClr>
                </a:solidFill>
              </a:defRPr>
            </a:lvl2pPr>
            <a:lvl3pPr>
              <a:defRPr>
                <a:solidFill>
                  <a:schemeClr val="bg1">
                    <a:lumMod val="85000"/>
                  </a:schemeClr>
                </a:solidFill>
              </a:defRPr>
            </a:lvl3pPr>
            <a:lvl4pPr>
              <a:defRPr>
                <a:solidFill>
                  <a:schemeClr val="bg1">
                    <a:lumMod val="85000"/>
                  </a:schemeClr>
                </a:solidFill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7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C0853FE-D4A7-44A4-ABA6-C8220C90695F}" type="datetimeFigureOut">
              <a:rPr lang="en-US" smtClean="0"/>
              <a:pPr/>
              <a:t>9/12/2018</a:t>
            </a:fld>
            <a:endParaRPr lang="en-US"/>
          </a:p>
        </p:txBody>
      </p:sp>
      <p:sp>
        <p:nvSpPr>
          <p:cNvPr id="177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77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6B6DB433-8946-4B30-B593-62976901634E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363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9144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43399" y="6216529"/>
            <a:ext cx="1627773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581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1283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8048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3577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O - Title Slide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9" y="1122363"/>
            <a:ext cx="7858144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772" name="Subtitle 2"/>
          <p:cNvSpPr>
            <a:spLocks noGrp="1"/>
          </p:cNvSpPr>
          <p:nvPr>
            <p:ph type="subTitle" idx="1"/>
          </p:nvPr>
        </p:nvSpPr>
        <p:spPr>
          <a:xfrm>
            <a:off x="643921" y="3602038"/>
            <a:ext cx="7856159" cy="1730068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1" name="Rectangle 390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" name="Rectangle 438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Oval 439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Moon 440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2" name="Rectangle 441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" name="Oval 442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Moon 443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5" name="Rectangle 444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6" name="Oval 445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7" name="Moon 446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8" name="Rectangle 447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9" name="Oval 448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0" name="Moon 449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1" name="Rectangle 450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2" name="Oval 451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3" name="Moon 452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4" name="Rectangle 453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55" name="Oval 454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6" name="Moon 455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7" name="Rectangle 456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8" name="Oval 457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9" name="Moon 458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0" name="Rectangle 459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1" name="Oval 460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2" name="Moon 461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" name="Rectangle 462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4" name="Oval 463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5" name="Moon 464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6" name="Rectangle 465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7" name="Oval 466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" name="Moon 467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9" name="Rectangle 468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0" name="Oval 469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1" name="Moon 470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" name="Rectangle 471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3" name="Oval 472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4" name="Moon 473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5" name="Rectangle 474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6" name="Oval 475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" name="Moon 476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" name="Rectangle 480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2" name="Oval 481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" name="Moon 482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" name="Rectangle 483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85" name="Oval 484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" name="Moon 485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" name="Rectangle 486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" name="Oval 487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9" name="Moon 488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0" name="Rectangle 489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1" name="Oval 490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Moon 491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Oval 493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Moon 494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Oval 496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8" name="Moon 497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9" name="Rectangle 498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0" name="Oval 499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" name="Moon 500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2" name="Rectangle 501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3" name="Oval 502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4" name="Moon 503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5" name="Rectangle 504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6" name="Oval 505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Moon 506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Oval 508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Moon 509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Oval 511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3" name="Moon 512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4" name="Rectangle 513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Oval 514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Moon 515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Oval 517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9" name="Moon 518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0" name="Rectangle 519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1" name="Oval 520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2" name="Moon 521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Oval 523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Moon 524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Oval 526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Moon 527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0" name="Oval 529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Moon 530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3" name="Oval 53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Moon 53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36" name="Oval 53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7" name="Moon 53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8" name="Rectangle 537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Oval 538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Moon 539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Oval 541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Moon 542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Oval 544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Moon 545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Oval 547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Moon 548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Oval 550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Moon 551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Oval 553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Moon 554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Oval 556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Moon 557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24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GO - Title Slide 4">
    <p:bg>
      <p:bgPr>
        <a:gradFill flip="none" rotWithShape="1">
          <a:gsLst>
            <a:gs pos="12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Rectangle 1011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83018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121108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159199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197289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235379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273470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3115604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349650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3877411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425831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4639218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502012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5401025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578192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6162832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7" name="Rectangle 1206"/>
          <p:cNvSpPr/>
          <p:nvPr userDrawn="1"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8" name="Oval 1207"/>
          <p:cNvSpPr/>
          <p:nvPr userDrawn="1"/>
        </p:nvSpPr>
        <p:spPr>
          <a:xfrm>
            <a:off x="654373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9" name="Moon 1208"/>
          <p:cNvSpPr/>
          <p:nvPr userDrawn="1"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0" name="Rectangle 1209"/>
          <p:cNvSpPr/>
          <p:nvPr userDrawn="1"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1" name="Oval 1210"/>
          <p:cNvSpPr/>
          <p:nvPr userDrawn="1"/>
        </p:nvSpPr>
        <p:spPr>
          <a:xfrm>
            <a:off x="6924639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2" name="Moon 1211"/>
          <p:cNvSpPr/>
          <p:nvPr userDrawn="1"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3" name="Rectangle 1212"/>
          <p:cNvSpPr/>
          <p:nvPr userDrawn="1"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14" name="Oval 1213"/>
          <p:cNvSpPr/>
          <p:nvPr userDrawn="1"/>
        </p:nvSpPr>
        <p:spPr>
          <a:xfrm>
            <a:off x="730554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5" name="Moon 1214"/>
          <p:cNvSpPr/>
          <p:nvPr userDrawn="1"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6" name="Rectangle 1215"/>
          <p:cNvSpPr/>
          <p:nvPr userDrawn="1"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7" name="Oval 1216"/>
          <p:cNvSpPr/>
          <p:nvPr userDrawn="1"/>
        </p:nvSpPr>
        <p:spPr>
          <a:xfrm>
            <a:off x="768644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8" name="Moon 1217"/>
          <p:cNvSpPr/>
          <p:nvPr userDrawn="1"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9" name="Rectangle 1218"/>
          <p:cNvSpPr/>
          <p:nvPr userDrawn="1"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0" name="Oval 1219"/>
          <p:cNvSpPr/>
          <p:nvPr userDrawn="1"/>
        </p:nvSpPr>
        <p:spPr>
          <a:xfrm>
            <a:off x="806735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1" name="Moon 1220"/>
          <p:cNvSpPr/>
          <p:nvPr userDrawn="1"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2" name="Rectangle 1221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3" name="Oval 1222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4" name="Moon 1223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5" name="Rectangle 122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6" name="Oval 122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7" name="Moon 122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8" name="Rectangle 122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9" name="Oval 122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0" name="Moon 122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1" name="Rectangle 1230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2" name="Oval 1231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3" name="Moon 1232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4" name="Rectangle 1233"/>
          <p:cNvSpPr/>
          <p:nvPr userDrawn="1"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5" name="Oval 1234"/>
          <p:cNvSpPr/>
          <p:nvPr userDrawn="1"/>
        </p:nvSpPr>
        <p:spPr>
          <a:xfrm>
            <a:off x="83018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6" name="Moon 1235"/>
          <p:cNvSpPr/>
          <p:nvPr userDrawn="1"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7" name="Rectangle 1236"/>
          <p:cNvSpPr/>
          <p:nvPr userDrawn="1"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38" name="Oval 1237"/>
          <p:cNvSpPr/>
          <p:nvPr userDrawn="1"/>
        </p:nvSpPr>
        <p:spPr>
          <a:xfrm>
            <a:off x="121108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9" name="Moon 1238"/>
          <p:cNvSpPr/>
          <p:nvPr userDrawn="1"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0" name="Rectangle 1239"/>
          <p:cNvSpPr/>
          <p:nvPr userDrawn="1"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1" name="Oval 1240"/>
          <p:cNvSpPr/>
          <p:nvPr userDrawn="1"/>
        </p:nvSpPr>
        <p:spPr>
          <a:xfrm>
            <a:off x="159199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2" name="Moon 1241"/>
          <p:cNvSpPr/>
          <p:nvPr userDrawn="1"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3" name="Rectangle 1242"/>
          <p:cNvSpPr/>
          <p:nvPr userDrawn="1"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4" name="Oval 1243"/>
          <p:cNvSpPr/>
          <p:nvPr userDrawn="1"/>
        </p:nvSpPr>
        <p:spPr>
          <a:xfrm>
            <a:off x="197289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5" name="Moon 1244"/>
          <p:cNvSpPr/>
          <p:nvPr userDrawn="1"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6" name="Rectangle 1245"/>
          <p:cNvSpPr/>
          <p:nvPr userDrawn="1"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47" name="Oval 1246"/>
          <p:cNvSpPr/>
          <p:nvPr userDrawn="1"/>
        </p:nvSpPr>
        <p:spPr>
          <a:xfrm>
            <a:off x="235379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8" name="Moon 1247"/>
          <p:cNvSpPr/>
          <p:nvPr userDrawn="1"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9" name="Rectangle 1248"/>
          <p:cNvSpPr/>
          <p:nvPr userDrawn="1"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0" name="Oval 1249"/>
          <p:cNvSpPr/>
          <p:nvPr userDrawn="1"/>
        </p:nvSpPr>
        <p:spPr>
          <a:xfrm>
            <a:off x="273470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1" name="Moon 1250"/>
          <p:cNvSpPr/>
          <p:nvPr userDrawn="1"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2" name="Rectangle 1251"/>
          <p:cNvSpPr/>
          <p:nvPr userDrawn="1"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53" name="Oval 1252"/>
          <p:cNvSpPr/>
          <p:nvPr userDrawn="1"/>
        </p:nvSpPr>
        <p:spPr>
          <a:xfrm>
            <a:off x="3115604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4" name="Moon 1253"/>
          <p:cNvSpPr/>
          <p:nvPr userDrawn="1"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5" name="Rectangle 1254"/>
          <p:cNvSpPr/>
          <p:nvPr userDrawn="1"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6" name="Oval 1255"/>
          <p:cNvSpPr/>
          <p:nvPr userDrawn="1"/>
        </p:nvSpPr>
        <p:spPr>
          <a:xfrm>
            <a:off x="349650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7" name="Moon 1256"/>
          <p:cNvSpPr/>
          <p:nvPr userDrawn="1"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8" name="Rectangle 1257"/>
          <p:cNvSpPr/>
          <p:nvPr userDrawn="1"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9" name="Oval 1258"/>
          <p:cNvSpPr/>
          <p:nvPr userDrawn="1"/>
        </p:nvSpPr>
        <p:spPr>
          <a:xfrm>
            <a:off x="3877411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0" name="Moon 1259"/>
          <p:cNvSpPr/>
          <p:nvPr userDrawn="1"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1" name="Rectangle 1260"/>
          <p:cNvSpPr/>
          <p:nvPr userDrawn="1"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62" name="Oval 1261"/>
          <p:cNvSpPr/>
          <p:nvPr userDrawn="1"/>
        </p:nvSpPr>
        <p:spPr>
          <a:xfrm>
            <a:off x="425831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3" name="Moon 1262"/>
          <p:cNvSpPr/>
          <p:nvPr userDrawn="1"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4" name="Rectangle 1263"/>
          <p:cNvSpPr/>
          <p:nvPr userDrawn="1"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5" name="Oval 1264"/>
          <p:cNvSpPr/>
          <p:nvPr userDrawn="1"/>
        </p:nvSpPr>
        <p:spPr>
          <a:xfrm>
            <a:off x="4639218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1" name="Moon 1270"/>
          <p:cNvSpPr/>
          <p:nvPr userDrawn="1"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2" name="Rectangle 1271"/>
          <p:cNvSpPr/>
          <p:nvPr userDrawn="1"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3" name="Oval 1272"/>
          <p:cNvSpPr/>
          <p:nvPr userDrawn="1"/>
        </p:nvSpPr>
        <p:spPr>
          <a:xfrm>
            <a:off x="502012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4" name="Moon 1273"/>
          <p:cNvSpPr/>
          <p:nvPr userDrawn="1"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5" name="Rectangle 1274"/>
          <p:cNvSpPr/>
          <p:nvPr userDrawn="1"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6" name="Oval 1275"/>
          <p:cNvSpPr/>
          <p:nvPr userDrawn="1"/>
        </p:nvSpPr>
        <p:spPr>
          <a:xfrm>
            <a:off x="5401025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7" name="Moon 1276"/>
          <p:cNvSpPr/>
          <p:nvPr userDrawn="1"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8" name="Rectangle 1277"/>
          <p:cNvSpPr/>
          <p:nvPr userDrawn="1"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9" name="Oval 1278"/>
          <p:cNvSpPr/>
          <p:nvPr userDrawn="1"/>
        </p:nvSpPr>
        <p:spPr>
          <a:xfrm>
            <a:off x="578192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0" name="Moon 1279"/>
          <p:cNvSpPr/>
          <p:nvPr userDrawn="1"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1" name="Rectangle 1280"/>
          <p:cNvSpPr/>
          <p:nvPr userDrawn="1"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2" name="Oval 1281"/>
          <p:cNvSpPr/>
          <p:nvPr userDrawn="1"/>
        </p:nvSpPr>
        <p:spPr>
          <a:xfrm>
            <a:off x="6162832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3" name="Moon 1282"/>
          <p:cNvSpPr/>
          <p:nvPr userDrawn="1"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4" name="Rectangle 1283"/>
          <p:cNvSpPr/>
          <p:nvPr userDrawn="1"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5" name="Oval 1284"/>
          <p:cNvSpPr/>
          <p:nvPr userDrawn="1"/>
        </p:nvSpPr>
        <p:spPr>
          <a:xfrm>
            <a:off x="654373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6" name="Moon 1285"/>
          <p:cNvSpPr/>
          <p:nvPr userDrawn="1"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7" name="Rectangle 1286"/>
          <p:cNvSpPr/>
          <p:nvPr userDrawn="1"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8" name="Oval 1287"/>
          <p:cNvSpPr/>
          <p:nvPr userDrawn="1"/>
        </p:nvSpPr>
        <p:spPr>
          <a:xfrm>
            <a:off x="6924639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9" name="Moon 1288"/>
          <p:cNvSpPr/>
          <p:nvPr userDrawn="1"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0" name="Rectangle 1289"/>
          <p:cNvSpPr/>
          <p:nvPr userDrawn="1"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1" name="Oval 1290"/>
          <p:cNvSpPr/>
          <p:nvPr userDrawn="1"/>
        </p:nvSpPr>
        <p:spPr>
          <a:xfrm>
            <a:off x="730554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2" name="Moon 1291"/>
          <p:cNvSpPr/>
          <p:nvPr userDrawn="1"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3" name="Rectangle 1292"/>
          <p:cNvSpPr/>
          <p:nvPr userDrawn="1"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4" name="Oval 1293"/>
          <p:cNvSpPr/>
          <p:nvPr userDrawn="1"/>
        </p:nvSpPr>
        <p:spPr>
          <a:xfrm>
            <a:off x="768644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5" name="Moon 1294"/>
          <p:cNvSpPr/>
          <p:nvPr userDrawn="1"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6" name="Rectangle 1295"/>
          <p:cNvSpPr/>
          <p:nvPr userDrawn="1"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7" name="Oval 1296"/>
          <p:cNvSpPr/>
          <p:nvPr userDrawn="1"/>
        </p:nvSpPr>
        <p:spPr>
          <a:xfrm>
            <a:off x="806735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8" name="Moon 1297"/>
          <p:cNvSpPr/>
          <p:nvPr userDrawn="1"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9" name="Rectangle 1298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0" name="Oval 1299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1" name="Moon 1300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2" name="Rectangle 1301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3" name="Oval 1302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4" name="Moon 1303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5" name="Rectangle 1304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6" name="Oval 1305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7" name="Moon 1306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8" name="Rectangle 1307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9" name="Oval 1308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0" name="Moon 1309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1" name="Rectangle 1310"/>
          <p:cNvSpPr/>
          <p:nvPr userDrawn="1"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2" name="Oval 1311"/>
          <p:cNvSpPr/>
          <p:nvPr userDrawn="1"/>
        </p:nvSpPr>
        <p:spPr>
          <a:xfrm>
            <a:off x="83018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3" name="Moon 1312"/>
          <p:cNvSpPr/>
          <p:nvPr userDrawn="1"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4" name="Rectangle 1313"/>
          <p:cNvSpPr/>
          <p:nvPr userDrawn="1"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5" name="Oval 1314"/>
          <p:cNvSpPr/>
          <p:nvPr userDrawn="1"/>
        </p:nvSpPr>
        <p:spPr>
          <a:xfrm>
            <a:off x="121108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6" name="Moon 1315"/>
          <p:cNvSpPr/>
          <p:nvPr userDrawn="1"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7" name="Rectangle 1316"/>
          <p:cNvSpPr/>
          <p:nvPr userDrawn="1"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8" name="Oval 1317"/>
          <p:cNvSpPr/>
          <p:nvPr userDrawn="1"/>
        </p:nvSpPr>
        <p:spPr>
          <a:xfrm>
            <a:off x="159199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9" name="Moon 1318"/>
          <p:cNvSpPr/>
          <p:nvPr userDrawn="1"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0" name="Rectangle 1319"/>
          <p:cNvSpPr/>
          <p:nvPr userDrawn="1"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1" name="Oval 1320"/>
          <p:cNvSpPr/>
          <p:nvPr userDrawn="1"/>
        </p:nvSpPr>
        <p:spPr>
          <a:xfrm>
            <a:off x="197289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2" name="Moon 1321"/>
          <p:cNvSpPr/>
          <p:nvPr userDrawn="1"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3" name="Rectangle 1322"/>
          <p:cNvSpPr/>
          <p:nvPr userDrawn="1"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4" name="Oval 1323"/>
          <p:cNvSpPr/>
          <p:nvPr userDrawn="1"/>
        </p:nvSpPr>
        <p:spPr>
          <a:xfrm>
            <a:off x="235379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5" name="Moon 1324"/>
          <p:cNvSpPr/>
          <p:nvPr userDrawn="1"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6" name="Rectangle 1325"/>
          <p:cNvSpPr/>
          <p:nvPr userDrawn="1"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7" name="Oval 1326"/>
          <p:cNvSpPr/>
          <p:nvPr userDrawn="1"/>
        </p:nvSpPr>
        <p:spPr>
          <a:xfrm>
            <a:off x="273470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8" name="Moon 1327"/>
          <p:cNvSpPr/>
          <p:nvPr userDrawn="1"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9" name="Rectangle 1328"/>
          <p:cNvSpPr/>
          <p:nvPr userDrawn="1"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0" name="Oval 1329"/>
          <p:cNvSpPr/>
          <p:nvPr userDrawn="1"/>
        </p:nvSpPr>
        <p:spPr>
          <a:xfrm>
            <a:off x="3115604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1" name="Moon 1330"/>
          <p:cNvSpPr/>
          <p:nvPr userDrawn="1"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2" name="Rectangle 1331"/>
          <p:cNvSpPr/>
          <p:nvPr userDrawn="1"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3" name="Oval 1332"/>
          <p:cNvSpPr/>
          <p:nvPr userDrawn="1"/>
        </p:nvSpPr>
        <p:spPr>
          <a:xfrm>
            <a:off x="349650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4" name="Moon 1333"/>
          <p:cNvSpPr/>
          <p:nvPr userDrawn="1"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5" name="Rectangle 1334"/>
          <p:cNvSpPr/>
          <p:nvPr userDrawn="1"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6" name="Oval 1335"/>
          <p:cNvSpPr/>
          <p:nvPr userDrawn="1"/>
        </p:nvSpPr>
        <p:spPr>
          <a:xfrm>
            <a:off x="3877411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7" name="Moon 1336"/>
          <p:cNvSpPr/>
          <p:nvPr userDrawn="1"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8" name="Rectangle 1337"/>
          <p:cNvSpPr/>
          <p:nvPr userDrawn="1"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39" name="Oval 1338"/>
          <p:cNvSpPr/>
          <p:nvPr userDrawn="1"/>
        </p:nvSpPr>
        <p:spPr>
          <a:xfrm>
            <a:off x="425831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6" name="Moon 1345"/>
          <p:cNvSpPr/>
          <p:nvPr userDrawn="1"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7" name="Rectangle 1346"/>
          <p:cNvSpPr/>
          <p:nvPr userDrawn="1"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8" name="Oval 1347"/>
          <p:cNvSpPr/>
          <p:nvPr userDrawn="1"/>
        </p:nvSpPr>
        <p:spPr>
          <a:xfrm>
            <a:off x="4639218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9" name="Moon 1348"/>
          <p:cNvSpPr/>
          <p:nvPr userDrawn="1"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0" name="Rectangle 1349"/>
          <p:cNvSpPr/>
          <p:nvPr userDrawn="1"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1" name="Oval 1350"/>
          <p:cNvSpPr/>
          <p:nvPr userDrawn="1"/>
        </p:nvSpPr>
        <p:spPr>
          <a:xfrm>
            <a:off x="502012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2" name="Moon 1351"/>
          <p:cNvSpPr/>
          <p:nvPr userDrawn="1"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3" name="Rectangle 1352"/>
          <p:cNvSpPr/>
          <p:nvPr userDrawn="1"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4" name="Oval 1353"/>
          <p:cNvSpPr/>
          <p:nvPr userDrawn="1"/>
        </p:nvSpPr>
        <p:spPr>
          <a:xfrm>
            <a:off x="5401025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5" name="Moon 1354"/>
          <p:cNvSpPr/>
          <p:nvPr userDrawn="1"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6" name="Rectangle 1355"/>
          <p:cNvSpPr/>
          <p:nvPr userDrawn="1"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7" name="Oval 1356"/>
          <p:cNvSpPr/>
          <p:nvPr userDrawn="1"/>
        </p:nvSpPr>
        <p:spPr>
          <a:xfrm>
            <a:off x="578192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8" name="Moon 1357"/>
          <p:cNvSpPr/>
          <p:nvPr userDrawn="1"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9" name="Rectangle 1358"/>
          <p:cNvSpPr/>
          <p:nvPr userDrawn="1"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0" name="Oval 1359"/>
          <p:cNvSpPr/>
          <p:nvPr userDrawn="1"/>
        </p:nvSpPr>
        <p:spPr>
          <a:xfrm>
            <a:off x="6162832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1" name="Moon 1360"/>
          <p:cNvSpPr/>
          <p:nvPr userDrawn="1"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2" name="Rectangle 1361"/>
          <p:cNvSpPr/>
          <p:nvPr userDrawn="1"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3" name="Oval 1362"/>
          <p:cNvSpPr/>
          <p:nvPr userDrawn="1"/>
        </p:nvSpPr>
        <p:spPr>
          <a:xfrm>
            <a:off x="654373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4" name="Moon 1363"/>
          <p:cNvSpPr/>
          <p:nvPr userDrawn="1"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5" name="Rectangle 1364"/>
          <p:cNvSpPr/>
          <p:nvPr userDrawn="1"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6" name="Oval 1365"/>
          <p:cNvSpPr/>
          <p:nvPr userDrawn="1"/>
        </p:nvSpPr>
        <p:spPr>
          <a:xfrm>
            <a:off x="6924639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7" name="Moon 1366"/>
          <p:cNvSpPr/>
          <p:nvPr userDrawn="1"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8" name="Rectangle 1367"/>
          <p:cNvSpPr/>
          <p:nvPr userDrawn="1"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69" name="Oval 1368"/>
          <p:cNvSpPr/>
          <p:nvPr userDrawn="1"/>
        </p:nvSpPr>
        <p:spPr>
          <a:xfrm>
            <a:off x="730554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0" name="Moon 1369"/>
          <p:cNvSpPr/>
          <p:nvPr userDrawn="1"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1" name="Rectangle 1370"/>
          <p:cNvSpPr/>
          <p:nvPr userDrawn="1"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72" name="Oval 1371"/>
          <p:cNvSpPr/>
          <p:nvPr userDrawn="1"/>
        </p:nvSpPr>
        <p:spPr>
          <a:xfrm>
            <a:off x="768644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3" name="Moon 1372"/>
          <p:cNvSpPr/>
          <p:nvPr userDrawn="1"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4" name="Rectangle 1373"/>
          <p:cNvSpPr/>
          <p:nvPr userDrawn="1"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5" name="Oval 1374"/>
          <p:cNvSpPr/>
          <p:nvPr userDrawn="1"/>
        </p:nvSpPr>
        <p:spPr>
          <a:xfrm>
            <a:off x="806735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6" name="Moon 1375"/>
          <p:cNvSpPr/>
          <p:nvPr userDrawn="1"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7" name="Rectangle 13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8" name="Oval 13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9" name="Moon 13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0" name="Rectangle 13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1" name="Oval 13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2" name="Moon 13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3" name="Rectangle 13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4" name="Oval 13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5" name="Moon 13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6" name="Rectangle 13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87" name="Oval 13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8" name="Moon 13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9" name="Rectangle 1388"/>
          <p:cNvSpPr/>
          <p:nvPr userDrawn="1"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0" name="Oval 1389"/>
          <p:cNvSpPr/>
          <p:nvPr userDrawn="1"/>
        </p:nvSpPr>
        <p:spPr>
          <a:xfrm>
            <a:off x="83018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1" name="Moon 1390"/>
          <p:cNvSpPr/>
          <p:nvPr userDrawn="1"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2" name="Rectangle 1391"/>
          <p:cNvSpPr/>
          <p:nvPr userDrawn="1"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3" name="Oval 1392"/>
          <p:cNvSpPr/>
          <p:nvPr userDrawn="1"/>
        </p:nvSpPr>
        <p:spPr>
          <a:xfrm>
            <a:off x="121108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4" name="Moon 1393"/>
          <p:cNvSpPr/>
          <p:nvPr userDrawn="1"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5" name="Rectangle 1394"/>
          <p:cNvSpPr/>
          <p:nvPr userDrawn="1"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6" name="Oval 1395"/>
          <p:cNvSpPr/>
          <p:nvPr userDrawn="1"/>
        </p:nvSpPr>
        <p:spPr>
          <a:xfrm>
            <a:off x="159199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7" name="Moon 1396"/>
          <p:cNvSpPr/>
          <p:nvPr userDrawn="1"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8" name="Rectangle 1397"/>
          <p:cNvSpPr/>
          <p:nvPr userDrawn="1"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99" name="Oval 1398"/>
          <p:cNvSpPr/>
          <p:nvPr userDrawn="1"/>
        </p:nvSpPr>
        <p:spPr>
          <a:xfrm>
            <a:off x="197289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0" name="Moon 1399"/>
          <p:cNvSpPr/>
          <p:nvPr userDrawn="1"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1" name="Rectangle 1400"/>
          <p:cNvSpPr/>
          <p:nvPr userDrawn="1"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2" name="Oval 1401"/>
          <p:cNvSpPr/>
          <p:nvPr userDrawn="1"/>
        </p:nvSpPr>
        <p:spPr>
          <a:xfrm>
            <a:off x="235379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3" name="Moon 1402"/>
          <p:cNvSpPr/>
          <p:nvPr userDrawn="1"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4" name="Rectangle 1403"/>
          <p:cNvSpPr/>
          <p:nvPr userDrawn="1"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5" name="Oval 1404"/>
          <p:cNvSpPr/>
          <p:nvPr userDrawn="1"/>
        </p:nvSpPr>
        <p:spPr>
          <a:xfrm>
            <a:off x="273470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6" name="Moon 1405"/>
          <p:cNvSpPr/>
          <p:nvPr userDrawn="1"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7" name="Rectangle 1406"/>
          <p:cNvSpPr/>
          <p:nvPr userDrawn="1"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8" name="Oval 1407"/>
          <p:cNvSpPr/>
          <p:nvPr userDrawn="1"/>
        </p:nvSpPr>
        <p:spPr>
          <a:xfrm>
            <a:off x="3115604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9" name="Moon 1408"/>
          <p:cNvSpPr/>
          <p:nvPr userDrawn="1"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0" name="Rectangle 1409"/>
          <p:cNvSpPr/>
          <p:nvPr userDrawn="1"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1" name="Oval 1410"/>
          <p:cNvSpPr/>
          <p:nvPr userDrawn="1"/>
        </p:nvSpPr>
        <p:spPr>
          <a:xfrm>
            <a:off x="349650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2" name="Moon 1411"/>
          <p:cNvSpPr/>
          <p:nvPr userDrawn="1"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3" name="Rectangle 1412"/>
          <p:cNvSpPr/>
          <p:nvPr userDrawn="1"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4" name="Oval 1413"/>
          <p:cNvSpPr/>
          <p:nvPr userDrawn="1"/>
        </p:nvSpPr>
        <p:spPr>
          <a:xfrm>
            <a:off x="3877411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5" name="Moon 1414"/>
          <p:cNvSpPr/>
          <p:nvPr userDrawn="1"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6" name="Rectangle 1415"/>
          <p:cNvSpPr/>
          <p:nvPr userDrawn="1"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7" name="Oval 1416"/>
          <p:cNvSpPr/>
          <p:nvPr userDrawn="1"/>
        </p:nvSpPr>
        <p:spPr>
          <a:xfrm>
            <a:off x="425831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8" name="Moon 1417"/>
          <p:cNvSpPr/>
          <p:nvPr userDrawn="1"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9" name="Rectangle 1418"/>
          <p:cNvSpPr/>
          <p:nvPr userDrawn="1"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20" name="Oval 1419"/>
          <p:cNvSpPr/>
          <p:nvPr userDrawn="1"/>
        </p:nvSpPr>
        <p:spPr>
          <a:xfrm>
            <a:off x="4639218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1" name="Moon 1420"/>
          <p:cNvSpPr/>
          <p:nvPr userDrawn="1"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2" name="Rectangle 1421"/>
          <p:cNvSpPr/>
          <p:nvPr userDrawn="1"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3" name="Oval 1422"/>
          <p:cNvSpPr/>
          <p:nvPr userDrawn="1"/>
        </p:nvSpPr>
        <p:spPr>
          <a:xfrm>
            <a:off x="502012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4" name="Moon 1423"/>
          <p:cNvSpPr/>
          <p:nvPr userDrawn="1"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5" name="Rectangle 1424"/>
          <p:cNvSpPr/>
          <p:nvPr userDrawn="1"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6" name="Oval 1425"/>
          <p:cNvSpPr/>
          <p:nvPr userDrawn="1"/>
        </p:nvSpPr>
        <p:spPr>
          <a:xfrm>
            <a:off x="5401025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7" name="Moon 1426"/>
          <p:cNvSpPr/>
          <p:nvPr userDrawn="1"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8" name="Rectangle 1427"/>
          <p:cNvSpPr/>
          <p:nvPr userDrawn="1"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9" name="Oval 1428"/>
          <p:cNvSpPr/>
          <p:nvPr userDrawn="1"/>
        </p:nvSpPr>
        <p:spPr>
          <a:xfrm>
            <a:off x="578192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0" name="Moon 1429"/>
          <p:cNvSpPr/>
          <p:nvPr userDrawn="1"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1" name="Rectangle 1430"/>
          <p:cNvSpPr/>
          <p:nvPr userDrawn="1"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2" name="Oval 1431"/>
          <p:cNvSpPr/>
          <p:nvPr userDrawn="1"/>
        </p:nvSpPr>
        <p:spPr>
          <a:xfrm>
            <a:off x="6162832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" name="Moon 1432"/>
          <p:cNvSpPr/>
          <p:nvPr userDrawn="1"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4" name="Rectangle 1433"/>
          <p:cNvSpPr/>
          <p:nvPr userDrawn="1"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5" name="Oval 1434"/>
          <p:cNvSpPr/>
          <p:nvPr userDrawn="1"/>
        </p:nvSpPr>
        <p:spPr>
          <a:xfrm>
            <a:off x="654373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6" name="Moon 1435"/>
          <p:cNvSpPr/>
          <p:nvPr userDrawn="1"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7" name="Rectangle 1436"/>
          <p:cNvSpPr/>
          <p:nvPr userDrawn="1"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8" name="Oval 1437"/>
          <p:cNvSpPr/>
          <p:nvPr userDrawn="1"/>
        </p:nvSpPr>
        <p:spPr>
          <a:xfrm>
            <a:off x="6924639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9" name="Moon 1438"/>
          <p:cNvSpPr/>
          <p:nvPr userDrawn="1"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0" name="Rectangle 1439"/>
          <p:cNvSpPr/>
          <p:nvPr userDrawn="1"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1" name="Oval 1440"/>
          <p:cNvSpPr/>
          <p:nvPr userDrawn="1"/>
        </p:nvSpPr>
        <p:spPr>
          <a:xfrm>
            <a:off x="730554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2" name="Moon 1441"/>
          <p:cNvSpPr/>
          <p:nvPr userDrawn="1"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3" name="Rectangle 1442"/>
          <p:cNvSpPr/>
          <p:nvPr userDrawn="1"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44" name="Oval 1443"/>
          <p:cNvSpPr/>
          <p:nvPr userDrawn="1"/>
        </p:nvSpPr>
        <p:spPr>
          <a:xfrm>
            <a:off x="768644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5" name="Moon 1444"/>
          <p:cNvSpPr/>
          <p:nvPr userDrawn="1"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6" name="Rectangle 1445"/>
          <p:cNvSpPr/>
          <p:nvPr userDrawn="1"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7" name="Oval 1446"/>
          <p:cNvSpPr/>
          <p:nvPr userDrawn="1"/>
        </p:nvSpPr>
        <p:spPr>
          <a:xfrm>
            <a:off x="806735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8" name="Moon 1447"/>
          <p:cNvSpPr/>
          <p:nvPr userDrawn="1"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9" name="Rectangle 144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0" name="Oval 144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1" name="Moon 145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2" name="Rectangle 145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53" name="Oval 145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4" name="Moon 145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5" name="Rectangle 145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6" name="Oval 145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7" name="Moon 145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8" name="Rectangle 145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9" name="Oval 145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0" name="Moon 145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1" name="Rectangle 1460"/>
          <p:cNvSpPr/>
          <p:nvPr userDrawn="1"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2" name="Oval 1461"/>
          <p:cNvSpPr/>
          <p:nvPr userDrawn="1"/>
        </p:nvSpPr>
        <p:spPr>
          <a:xfrm>
            <a:off x="83018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3" name="Moon 1462"/>
          <p:cNvSpPr/>
          <p:nvPr userDrawn="1"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4" name="Rectangle 1463"/>
          <p:cNvSpPr/>
          <p:nvPr userDrawn="1"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5" name="Oval 1464"/>
          <p:cNvSpPr/>
          <p:nvPr userDrawn="1"/>
        </p:nvSpPr>
        <p:spPr>
          <a:xfrm>
            <a:off x="121108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6" name="Moon 1465"/>
          <p:cNvSpPr/>
          <p:nvPr userDrawn="1"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7" name="Rectangle 1466"/>
          <p:cNvSpPr/>
          <p:nvPr userDrawn="1"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8" name="Oval 1467"/>
          <p:cNvSpPr/>
          <p:nvPr userDrawn="1"/>
        </p:nvSpPr>
        <p:spPr>
          <a:xfrm>
            <a:off x="159199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9" name="Moon 1468"/>
          <p:cNvSpPr/>
          <p:nvPr userDrawn="1"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0" name="Rectangle 1469"/>
          <p:cNvSpPr/>
          <p:nvPr userDrawn="1"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1" name="Oval 1470"/>
          <p:cNvSpPr/>
          <p:nvPr userDrawn="1"/>
        </p:nvSpPr>
        <p:spPr>
          <a:xfrm>
            <a:off x="197289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2" name="Moon 1471"/>
          <p:cNvSpPr/>
          <p:nvPr userDrawn="1"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3" name="Rectangle 1472"/>
          <p:cNvSpPr/>
          <p:nvPr userDrawn="1"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4" name="Oval 1473"/>
          <p:cNvSpPr/>
          <p:nvPr userDrawn="1"/>
        </p:nvSpPr>
        <p:spPr>
          <a:xfrm>
            <a:off x="235379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5" name="Moon 1474"/>
          <p:cNvSpPr/>
          <p:nvPr userDrawn="1"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6" name="Rectangle 1475"/>
          <p:cNvSpPr/>
          <p:nvPr userDrawn="1"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7" name="Oval 1476"/>
          <p:cNvSpPr/>
          <p:nvPr userDrawn="1"/>
        </p:nvSpPr>
        <p:spPr>
          <a:xfrm>
            <a:off x="273470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8" name="Moon 1477"/>
          <p:cNvSpPr/>
          <p:nvPr userDrawn="1"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9" name="Rectangle 1478"/>
          <p:cNvSpPr/>
          <p:nvPr userDrawn="1"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0" name="Oval 1479"/>
          <p:cNvSpPr/>
          <p:nvPr userDrawn="1"/>
        </p:nvSpPr>
        <p:spPr>
          <a:xfrm>
            <a:off x="3115604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1" name="Moon 1480"/>
          <p:cNvSpPr/>
          <p:nvPr userDrawn="1"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2" name="Rectangle 1481"/>
          <p:cNvSpPr/>
          <p:nvPr userDrawn="1"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3" name="Oval 1482"/>
          <p:cNvSpPr/>
          <p:nvPr userDrawn="1"/>
        </p:nvSpPr>
        <p:spPr>
          <a:xfrm>
            <a:off x="349650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4" name="Moon 1483"/>
          <p:cNvSpPr/>
          <p:nvPr userDrawn="1"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5" name="Rectangle 1484"/>
          <p:cNvSpPr/>
          <p:nvPr userDrawn="1"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6" name="Oval 1485"/>
          <p:cNvSpPr/>
          <p:nvPr userDrawn="1"/>
        </p:nvSpPr>
        <p:spPr>
          <a:xfrm>
            <a:off x="3877411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7" name="Moon 1486"/>
          <p:cNvSpPr/>
          <p:nvPr userDrawn="1"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8" name="Rectangle 1487"/>
          <p:cNvSpPr/>
          <p:nvPr userDrawn="1"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9" name="Oval 1488"/>
          <p:cNvSpPr/>
          <p:nvPr userDrawn="1"/>
        </p:nvSpPr>
        <p:spPr>
          <a:xfrm>
            <a:off x="425831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0" name="Moon 1489"/>
          <p:cNvSpPr/>
          <p:nvPr userDrawn="1"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1" name="Rectangle 1490"/>
          <p:cNvSpPr/>
          <p:nvPr userDrawn="1"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2" name="Oval 1491"/>
          <p:cNvSpPr/>
          <p:nvPr userDrawn="1"/>
        </p:nvSpPr>
        <p:spPr>
          <a:xfrm>
            <a:off x="4639218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3" name="Moon 1492"/>
          <p:cNvSpPr/>
          <p:nvPr userDrawn="1"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4" name="Rectangle 1493"/>
          <p:cNvSpPr/>
          <p:nvPr userDrawn="1"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5" name="Oval 1494"/>
          <p:cNvSpPr/>
          <p:nvPr userDrawn="1"/>
        </p:nvSpPr>
        <p:spPr>
          <a:xfrm>
            <a:off x="502012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6" name="Moon 1495"/>
          <p:cNvSpPr/>
          <p:nvPr userDrawn="1"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7" name="Rectangle 1496"/>
          <p:cNvSpPr/>
          <p:nvPr userDrawn="1"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98" name="Oval 1497"/>
          <p:cNvSpPr/>
          <p:nvPr userDrawn="1"/>
        </p:nvSpPr>
        <p:spPr>
          <a:xfrm>
            <a:off x="5401025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9" name="Moon 1498"/>
          <p:cNvSpPr/>
          <p:nvPr userDrawn="1"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0" name="Rectangle 1499"/>
          <p:cNvSpPr/>
          <p:nvPr userDrawn="1"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1" name="Oval 1500"/>
          <p:cNvSpPr/>
          <p:nvPr userDrawn="1"/>
        </p:nvSpPr>
        <p:spPr>
          <a:xfrm>
            <a:off x="578192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2" name="Moon 1501"/>
          <p:cNvSpPr/>
          <p:nvPr userDrawn="1"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3" name="Rectangle 1502"/>
          <p:cNvSpPr/>
          <p:nvPr userDrawn="1"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4" name="Oval 1503"/>
          <p:cNvSpPr/>
          <p:nvPr userDrawn="1"/>
        </p:nvSpPr>
        <p:spPr>
          <a:xfrm>
            <a:off x="6162832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7" name="Moon 1546"/>
          <p:cNvSpPr/>
          <p:nvPr userDrawn="1"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8" name="Rectangle 1547"/>
          <p:cNvSpPr/>
          <p:nvPr userDrawn="1"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9" name="Oval 1548"/>
          <p:cNvSpPr/>
          <p:nvPr userDrawn="1"/>
        </p:nvSpPr>
        <p:spPr>
          <a:xfrm>
            <a:off x="654373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0" name="Moon 1549"/>
          <p:cNvSpPr/>
          <p:nvPr userDrawn="1"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1" name="Rectangle 1550"/>
          <p:cNvSpPr/>
          <p:nvPr userDrawn="1"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2" name="Oval 1551"/>
          <p:cNvSpPr/>
          <p:nvPr userDrawn="1"/>
        </p:nvSpPr>
        <p:spPr>
          <a:xfrm>
            <a:off x="6924639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3" name="Moon 1552"/>
          <p:cNvSpPr/>
          <p:nvPr userDrawn="1"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4" name="Rectangle 1553"/>
          <p:cNvSpPr/>
          <p:nvPr userDrawn="1"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5" name="Oval 1554"/>
          <p:cNvSpPr/>
          <p:nvPr userDrawn="1"/>
        </p:nvSpPr>
        <p:spPr>
          <a:xfrm>
            <a:off x="730554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6" name="Moon 1555"/>
          <p:cNvSpPr/>
          <p:nvPr userDrawn="1"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7" name="Rectangle 1556"/>
          <p:cNvSpPr/>
          <p:nvPr userDrawn="1"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58" name="Oval 1557"/>
          <p:cNvSpPr/>
          <p:nvPr userDrawn="1"/>
        </p:nvSpPr>
        <p:spPr>
          <a:xfrm>
            <a:off x="768644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9" name="Moon 1558"/>
          <p:cNvSpPr/>
          <p:nvPr userDrawn="1"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0" name="Rectangle 1559"/>
          <p:cNvSpPr/>
          <p:nvPr userDrawn="1"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1" name="Oval 1560"/>
          <p:cNvSpPr/>
          <p:nvPr userDrawn="1"/>
        </p:nvSpPr>
        <p:spPr>
          <a:xfrm>
            <a:off x="806735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2" name="Moon 1561"/>
          <p:cNvSpPr/>
          <p:nvPr userDrawn="1"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3" name="Rectangle 1562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4" name="Oval 1563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5" name="Moon 1564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6" name="Rectangle 1565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7" name="Oval 1566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8" name="Moon 1567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9" name="Rectangle 1568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0" name="Oval 1569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1" name="Moon 1570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2" name="Rectangle 1571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3" name="Oval 1572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4" name="Moon 1573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5" name="Rectangle 1574"/>
          <p:cNvSpPr/>
          <p:nvPr userDrawn="1"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6" name="Oval 1575"/>
          <p:cNvSpPr/>
          <p:nvPr userDrawn="1"/>
        </p:nvSpPr>
        <p:spPr>
          <a:xfrm>
            <a:off x="83018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7" name="Moon 1576"/>
          <p:cNvSpPr/>
          <p:nvPr userDrawn="1"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8" name="Rectangle 1577"/>
          <p:cNvSpPr/>
          <p:nvPr userDrawn="1"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79" name="Oval 1578"/>
          <p:cNvSpPr/>
          <p:nvPr userDrawn="1"/>
        </p:nvSpPr>
        <p:spPr>
          <a:xfrm>
            <a:off x="121108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0" name="Moon 1579"/>
          <p:cNvSpPr/>
          <p:nvPr userDrawn="1"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1" name="Rectangle 1580"/>
          <p:cNvSpPr/>
          <p:nvPr userDrawn="1"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2" name="Oval 1581"/>
          <p:cNvSpPr/>
          <p:nvPr userDrawn="1"/>
        </p:nvSpPr>
        <p:spPr>
          <a:xfrm>
            <a:off x="159199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3" name="Moon 1582"/>
          <p:cNvSpPr/>
          <p:nvPr userDrawn="1"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4" name="Rectangle 1583"/>
          <p:cNvSpPr/>
          <p:nvPr userDrawn="1"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5" name="Oval 1584"/>
          <p:cNvSpPr/>
          <p:nvPr userDrawn="1"/>
        </p:nvSpPr>
        <p:spPr>
          <a:xfrm>
            <a:off x="197289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6" name="Moon 1585"/>
          <p:cNvSpPr/>
          <p:nvPr userDrawn="1"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7" name="Rectangle 1586"/>
          <p:cNvSpPr/>
          <p:nvPr userDrawn="1"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8" name="Oval 1587"/>
          <p:cNvSpPr/>
          <p:nvPr userDrawn="1"/>
        </p:nvSpPr>
        <p:spPr>
          <a:xfrm>
            <a:off x="235379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9" name="Moon 1588"/>
          <p:cNvSpPr/>
          <p:nvPr userDrawn="1"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0" name="Rectangle 1589"/>
          <p:cNvSpPr/>
          <p:nvPr userDrawn="1"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1" name="Oval 1590"/>
          <p:cNvSpPr/>
          <p:nvPr userDrawn="1"/>
        </p:nvSpPr>
        <p:spPr>
          <a:xfrm>
            <a:off x="2734701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2" name="Moon 1591"/>
          <p:cNvSpPr/>
          <p:nvPr userDrawn="1"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3" name="Rectangle 1592"/>
          <p:cNvSpPr/>
          <p:nvPr userDrawn="1"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4" name="Oval 1593"/>
          <p:cNvSpPr/>
          <p:nvPr userDrawn="1"/>
        </p:nvSpPr>
        <p:spPr>
          <a:xfrm>
            <a:off x="3115604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5" name="Moon 1594"/>
          <p:cNvSpPr/>
          <p:nvPr userDrawn="1"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4" name="Rectangle 1613"/>
          <p:cNvSpPr/>
          <p:nvPr userDrawn="1"/>
        </p:nvSpPr>
        <p:spPr>
          <a:xfrm>
            <a:off x="5713553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5" name="Oval 1614"/>
          <p:cNvSpPr/>
          <p:nvPr userDrawn="1"/>
        </p:nvSpPr>
        <p:spPr>
          <a:xfrm>
            <a:off x="578192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6" name="Moon 1615"/>
          <p:cNvSpPr/>
          <p:nvPr userDrawn="1"/>
        </p:nvSpPr>
        <p:spPr>
          <a:xfrm>
            <a:off x="578192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7" name="Rectangle 1616"/>
          <p:cNvSpPr/>
          <p:nvPr userDrawn="1"/>
        </p:nvSpPr>
        <p:spPr>
          <a:xfrm>
            <a:off x="6094456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8" name="Oval 1617"/>
          <p:cNvSpPr/>
          <p:nvPr userDrawn="1"/>
        </p:nvSpPr>
        <p:spPr>
          <a:xfrm>
            <a:off x="6162832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9" name="Moon 1618"/>
          <p:cNvSpPr/>
          <p:nvPr userDrawn="1"/>
        </p:nvSpPr>
        <p:spPr>
          <a:xfrm>
            <a:off x="616283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0" name="Rectangle 1619"/>
          <p:cNvSpPr/>
          <p:nvPr userDrawn="1"/>
        </p:nvSpPr>
        <p:spPr>
          <a:xfrm>
            <a:off x="6475360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1" name="Oval 1620"/>
          <p:cNvSpPr/>
          <p:nvPr userDrawn="1"/>
        </p:nvSpPr>
        <p:spPr>
          <a:xfrm>
            <a:off x="654373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2" name="Moon 1621"/>
          <p:cNvSpPr/>
          <p:nvPr userDrawn="1"/>
        </p:nvSpPr>
        <p:spPr>
          <a:xfrm>
            <a:off x="654373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3" name="Rectangle 1622"/>
          <p:cNvSpPr/>
          <p:nvPr userDrawn="1"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4" name="Oval 1623"/>
          <p:cNvSpPr/>
          <p:nvPr userDrawn="1"/>
        </p:nvSpPr>
        <p:spPr>
          <a:xfrm>
            <a:off x="6924639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5" name="Moon 1624"/>
          <p:cNvSpPr/>
          <p:nvPr userDrawn="1"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6" name="Rectangle 1625"/>
          <p:cNvSpPr/>
          <p:nvPr userDrawn="1"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7" name="Oval 1626"/>
          <p:cNvSpPr/>
          <p:nvPr userDrawn="1"/>
        </p:nvSpPr>
        <p:spPr>
          <a:xfrm>
            <a:off x="730554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8" name="Moon 1627"/>
          <p:cNvSpPr/>
          <p:nvPr userDrawn="1"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9" name="Rectangle 1628"/>
          <p:cNvSpPr/>
          <p:nvPr userDrawn="1"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0" name="Oval 1629"/>
          <p:cNvSpPr/>
          <p:nvPr userDrawn="1"/>
        </p:nvSpPr>
        <p:spPr>
          <a:xfrm>
            <a:off x="768644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1" name="Moon 1630"/>
          <p:cNvSpPr/>
          <p:nvPr userDrawn="1"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2" name="Rectangle 1631"/>
          <p:cNvSpPr/>
          <p:nvPr userDrawn="1"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3" name="Oval 1632"/>
          <p:cNvSpPr/>
          <p:nvPr userDrawn="1"/>
        </p:nvSpPr>
        <p:spPr>
          <a:xfrm>
            <a:off x="806735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4" name="Moon 1633"/>
          <p:cNvSpPr/>
          <p:nvPr userDrawn="1"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5" name="Rectangle 1634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36" name="Oval 1635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7" name="Moon 1636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8" name="Rectangle 163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9" name="Oval 163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0" name="Moon 163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1" name="Rectangle 164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2" name="Oval 164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3" name="Moon 164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4" name="Rectangle 1643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5" name="Oval 1644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6" name="Moon 1645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7" name="Rectangle 1646"/>
          <p:cNvSpPr/>
          <p:nvPr userDrawn="1"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8" name="Oval 1647"/>
          <p:cNvSpPr/>
          <p:nvPr userDrawn="1"/>
        </p:nvSpPr>
        <p:spPr>
          <a:xfrm>
            <a:off x="83018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9" name="Moon 1648"/>
          <p:cNvSpPr/>
          <p:nvPr userDrawn="1"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0" name="Rectangle 1649"/>
          <p:cNvSpPr/>
          <p:nvPr userDrawn="1"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1" name="Oval 1650"/>
          <p:cNvSpPr/>
          <p:nvPr userDrawn="1"/>
        </p:nvSpPr>
        <p:spPr>
          <a:xfrm>
            <a:off x="121108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2" name="Moon 1651"/>
          <p:cNvSpPr/>
          <p:nvPr userDrawn="1"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3" name="Rectangle 1652"/>
          <p:cNvSpPr/>
          <p:nvPr userDrawn="1"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4" name="Oval 1653"/>
          <p:cNvSpPr/>
          <p:nvPr userDrawn="1"/>
        </p:nvSpPr>
        <p:spPr>
          <a:xfrm>
            <a:off x="159199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5" name="Moon 1654"/>
          <p:cNvSpPr/>
          <p:nvPr userDrawn="1"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6" name="Rectangle 1655"/>
          <p:cNvSpPr/>
          <p:nvPr userDrawn="1"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7" name="Oval 1656"/>
          <p:cNvSpPr/>
          <p:nvPr userDrawn="1"/>
        </p:nvSpPr>
        <p:spPr>
          <a:xfrm>
            <a:off x="1972894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8" name="Moon 1657"/>
          <p:cNvSpPr/>
          <p:nvPr userDrawn="1"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9" name="Rectangle 1658"/>
          <p:cNvSpPr/>
          <p:nvPr userDrawn="1"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0" name="Oval 1659"/>
          <p:cNvSpPr/>
          <p:nvPr userDrawn="1"/>
        </p:nvSpPr>
        <p:spPr>
          <a:xfrm>
            <a:off x="235379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1" name="Moon 1660"/>
          <p:cNvSpPr/>
          <p:nvPr userDrawn="1"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2" name="Rectangle 1661"/>
          <p:cNvSpPr/>
          <p:nvPr userDrawn="1"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3" name="Oval 1662"/>
          <p:cNvSpPr/>
          <p:nvPr userDrawn="1"/>
        </p:nvSpPr>
        <p:spPr>
          <a:xfrm>
            <a:off x="2734701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4" name="Moon 1663"/>
          <p:cNvSpPr/>
          <p:nvPr userDrawn="1"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9" name="Rectangle 1688"/>
          <p:cNvSpPr/>
          <p:nvPr userDrawn="1"/>
        </p:nvSpPr>
        <p:spPr>
          <a:xfrm>
            <a:off x="6094456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0" name="Oval 1689"/>
          <p:cNvSpPr/>
          <p:nvPr userDrawn="1"/>
        </p:nvSpPr>
        <p:spPr>
          <a:xfrm>
            <a:off x="6162832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1" name="Moon 1690"/>
          <p:cNvSpPr/>
          <p:nvPr userDrawn="1"/>
        </p:nvSpPr>
        <p:spPr>
          <a:xfrm>
            <a:off x="616283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2" name="Rectangle 1691"/>
          <p:cNvSpPr/>
          <p:nvPr userDrawn="1"/>
        </p:nvSpPr>
        <p:spPr>
          <a:xfrm>
            <a:off x="6475360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3" name="Oval 1692"/>
          <p:cNvSpPr/>
          <p:nvPr userDrawn="1"/>
        </p:nvSpPr>
        <p:spPr>
          <a:xfrm>
            <a:off x="654373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4" name="Moon 1693"/>
          <p:cNvSpPr/>
          <p:nvPr userDrawn="1"/>
        </p:nvSpPr>
        <p:spPr>
          <a:xfrm>
            <a:off x="654373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5" name="Rectangle 1694"/>
          <p:cNvSpPr/>
          <p:nvPr userDrawn="1"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6" name="Oval 1695"/>
          <p:cNvSpPr/>
          <p:nvPr userDrawn="1"/>
        </p:nvSpPr>
        <p:spPr>
          <a:xfrm>
            <a:off x="6924639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7" name="Moon 1696"/>
          <p:cNvSpPr/>
          <p:nvPr userDrawn="1"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8" name="Rectangle 1697"/>
          <p:cNvSpPr/>
          <p:nvPr userDrawn="1"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9" name="Oval 1698"/>
          <p:cNvSpPr/>
          <p:nvPr userDrawn="1"/>
        </p:nvSpPr>
        <p:spPr>
          <a:xfrm>
            <a:off x="730554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0" name="Moon 1699"/>
          <p:cNvSpPr/>
          <p:nvPr userDrawn="1"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1" name="Rectangle 1700"/>
          <p:cNvSpPr/>
          <p:nvPr userDrawn="1"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2" name="Oval 1701"/>
          <p:cNvSpPr/>
          <p:nvPr userDrawn="1"/>
        </p:nvSpPr>
        <p:spPr>
          <a:xfrm>
            <a:off x="768644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3" name="Moon 1702"/>
          <p:cNvSpPr/>
          <p:nvPr userDrawn="1"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4" name="Rectangle 1703"/>
          <p:cNvSpPr/>
          <p:nvPr userDrawn="1"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5" name="Oval 1704"/>
          <p:cNvSpPr/>
          <p:nvPr userDrawn="1"/>
        </p:nvSpPr>
        <p:spPr>
          <a:xfrm>
            <a:off x="806735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6" name="Moon 1705"/>
          <p:cNvSpPr/>
          <p:nvPr userDrawn="1"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7" name="Rectangle 1706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8" name="Oval 1707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9" name="Moon 1708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0" name="Rectangle 1709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1" name="Oval 1710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2" name="Moon 1711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3" name="Rectangle 1712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4" name="Oval 1713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5" name="Moon 1714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6" name="Rectangle 1715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7" name="Oval 1716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8" name="Moon 1717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9" name="Rectangle 1718"/>
          <p:cNvSpPr/>
          <p:nvPr userDrawn="1"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0" name="Oval 1719"/>
          <p:cNvSpPr/>
          <p:nvPr userDrawn="1"/>
        </p:nvSpPr>
        <p:spPr>
          <a:xfrm>
            <a:off x="83018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1" name="Moon 1720"/>
          <p:cNvSpPr/>
          <p:nvPr userDrawn="1"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2" name="Rectangle 1721"/>
          <p:cNvSpPr/>
          <p:nvPr userDrawn="1"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3" name="Oval 1722"/>
          <p:cNvSpPr/>
          <p:nvPr userDrawn="1"/>
        </p:nvSpPr>
        <p:spPr>
          <a:xfrm>
            <a:off x="121108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4" name="Moon 1723"/>
          <p:cNvSpPr/>
          <p:nvPr userDrawn="1"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5" name="Rectangle 1724"/>
          <p:cNvSpPr/>
          <p:nvPr userDrawn="1"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6" name="Oval 1725"/>
          <p:cNvSpPr/>
          <p:nvPr userDrawn="1"/>
        </p:nvSpPr>
        <p:spPr>
          <a:xfrm>
            <a:off x="159199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7" name="Moon 1726"/>
          <p:cNvSpPr/>
          <p:nvPr userDrawn="1"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8" name="Rectangle 1727"/>
          <p:cNvSpPr/>
          <p:nvPr userDrawn="1"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9" name="Oval 1728"/>
          <p:cNvSpPr/>
          <p:nvPr userDrawn="1"/>
        </p:nvSpPr>
        <p:spPr>
          <a:xfrm>
            <a:off x="1972894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0" name="Moon 1729"/>
          <p:cNvSpPr/>
          <p:nvPr userDrawn="1"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0" name="Rectangle 1769"/>
          <p:cNvSpPr/>
          <p:nvPr userDrawn="1"/>
        </p:nvSpPr>
        <p:spPr>
          <a:xfrm>
            <a:off x="6856263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1" name="Oval 1770"/>
          <p:cNvSpPr/>
          <p:nvPr userDrawn="1"/>
        </p:nvSpPr>
        <p:spPr>
          <a:xfrm>
            <a:off x="6924639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2" name="Moon 1771"/>
          <p:cNvSpPr/>
          <p:nvPr userDrawn="1"/>
        </p:nvSpPr>
        <p:spPr>
          <a:xfrm>
            <a:off x="692463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3" name="Rectangle 1772"/>
          <p:cNvSpPr/>
          <p:nvPr userDrawn="1"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4" name="Oval 1773"/>
          <p:cNvSpPr/>
          <p:nvPr userDrawn="1"/>
        </p:nvSpPr>
        <p:spPr>
          <a:xfrm>
            <a:off x="730554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5" name="Moon 1774"/>
          <p:cNvSpPr/>
          <p:nvPr userDrawn="1"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6" name="Rectangle 1775"/>
          <p:cNvSpPr/>
          <p:nvPr userDrawn="1"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7" name="Oval 1776"/>
          <p:cNvSpPr/>
          <p:nvPr userDrawn="1"/>
        </p:nvSpPr>
        <p:spPr>
          <a:xfrm>
            <a:off x="768644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8" name="Moon 1777"/>
          <p:cNvSpPr/>
          <p:nvPr userDrawn="1"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9" name="Rectangle 1778"/>
          <p:cNvSpPr/>
          <p:nvPr userDrawn="1"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0" name="Oval 1779"/>
          <p:cNvSpPr/>
          <p:nvPr userDrawn="1"/>
        </p:nvSpPr>
        <p:spPr>
          <a:xfrm>
            <a:off x="806735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1" name="Moon 1780"/>
          <p:cNvSpPr/>
          <p:nvPr userDrawn="1"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2" name="Rectangle 1781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3" name="Oval 1782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4" name="Moon 1783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5" name="Rectangle 1784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86" name="Oval 1785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7" name="Moon 1786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8" name="Rectangle 1787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9" name="Oval 1788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0" name="Moon 1789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1" name="Rectangle 1790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92" name="Oval 1791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3" name="Moon 1792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4" name="Rectangle 1793"/>
          <p:cNvSpPr/>
          <p:nvPr userDrawn="1"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5" name="Oval 1794"/>
          <p:cNvSpPr/>
          <p:nvPr userDrawn="1"/>
        </p:nvSpPr>
        <p:spPr>
          <a:xfrm>
            <a:off x="83018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6" name="Moon 1795"/>
          <p:cNvSpPr/>
          <p:nvPr userDrawn="1"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7" name="Rectangle 1796"/>
          <p:cNvSpPr/>
          <p:nvPr userDrawn="1"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8" name="Oval 1797"/>
          <p:cNvSpPr/>
          <p:nvPr userDrawn="1"/>
        </p:nvSpPr>
        <p:spPr>
          <a:xfrm>
            <a:off x="121108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9" name="Moon 1798"/>
          <p:cNvSpPr/>
          <p:nvPr userDrawn="1"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0" name="Rectangle 1799"/>
          <p:cNvSpPr/>
          <p:nvPr userDrawn="1"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1" name="Oval 1800"/>
          <p:cNvSpPr/>
          <p:nvPr userDrawn="1"/>
        </p:nvSpPr>
        <p:spPr>
          <a:xfrm>
            <a:off x="159199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2" name="Moon 1801"/>
          <p:cNvSpPr/>
          <p:nvPr userDrawn="1"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5" name="Rectangle 1844"/>
          <p:cNvSpPr/>
          <p:nvPr userDrawn="1"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6" name="Oval 1845"/>
          <p:cNvSpPr/>
          <p:nvPr userDrawn="1"/>
        </p:nvSpPr>
        <p:spPr>
          <a:xfrm>
            <a:off x="730554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7" name="Moon 1846"/>
          <p:cNvSpPr/>
          <p:nvPr userDrawn="1"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8" name="Rectangle 1847"/>
          <p:cNvSpPr/>
          <p:nvPr userDrawn="1"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9" name="Oval 1848"/>
          <p:cNvSpPr/>
          <p:nvPr userDrawn="1"/>
        </p:nvSpPr>
        <p:spPr>
          <a:xfrm>
            <a:off x="768644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0" name="Moon 1849"/>
          <p:cNvSpPr/>
          <p:nvPr userDrawn="1"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1" name="Rectangle 1850"/>
          <p:cNvSpPr/>
          <p:nvPr userDrawn="1"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2" name="Oval 1851"/>
          <p:cNvSpPr/>
          <p:nvPr userDrawn="1"/>
        </p:nvSpPr>
        <p:spPr>
          <a:xfrm>
            <a:off x="806735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3" name="Moon 1852"/>
          <p:cNvSpPr/>
          <p:nvPr userDrawn="1"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4" name="Rectangle 1853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5" name="Oval 1854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6" name="Moon 1855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7" name="Rectangle 1856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58" name="Oval 1857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9" name="Moon 1858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0" name="Rectangle 1859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1" name="Oval 1860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2" name="Moon 1861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3" name="Rectangle 1862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4" name="Oval 1863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5" name="Moon 1864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6" name="Rectangle 1865"/>
          <p:cNvSpPr/>
          <p:nvPr userDrawn="1"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7" name="Oval 1866"/>
          <p:cNvSpPr/>
          <p:nvPr userDrawn="1"/>
        </p:nvSpPr>
        <p:spPr>
          <a:xfrm>
            <a:off x="83018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8" name="Moon 1867"/>
          <p:cNvSpPr/>
          <p:nvPr userDrawn="1"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9" name="Rectangle 1868"/>
          <p:cNvSpPr/>
          <p:nvPr userDrawn="1"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0" name="Oval 1869"/>
          <p:cNvSpPr/>
          <p:nvPr userDrawn="1"/>
        </p:nvSpPr>
        <p:spPr>
          <a:xfrm>
            <a:off x="121108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1" name="Moon 1870"/>
          <p:cNvSpPr/>
          <p:nvPr userDrawn="1"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7" name="Rectangle 2466"/>
          <p:cNvSpPr/>
          <p:nvPr userDrawn="1"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8" name="Oval 2467"/>
          <p:cNvSpPr/>
          <p:nvPr userDrawn="1"/>
        </p:nvSpPr>
        <p:spPr>
          <a:xfrm>
            <a:off x="768644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9" name="Moon 2468"/>
          <p:cNvSpPr/>
          <p:nvPr userDrawn="1"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0" name="Rectangle 2469"/>
          <p:cNvSpPr/>
          <p:nvPr userDrawn="1"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1" name="Oval 2470"/>
          <p:cNvSpPr/>
          <p:nvPr userDrawn="1"/>
        </p:nvSpPr>
        <p:spPr>
          <a:xfrm>
            <a:off x="806735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2" name="Moon 2471"/>
          <p:cNvSpPr/>
          <p:nvPr userDrawn="1"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3" name="Rectangle 2472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4" name="Oval 2473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5" name="Moon 2474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6" name="Rectangle 2475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77" name="Oval 2476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8" name="Moon 2477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9" name="Rectangle 2478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0" name="Oval 2479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1" name="Moon 2480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2" name="Rectangle 2481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3" name="Oval 2482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4" name="Moon 2483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5" name="Rectangle 2484"/>
          <p:cNvSpPr/>
          <p:nvPr userDrawn="1"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6" name="Oval 2485"/>
          <p:cNvSpPr/>
          <p:nvPr userDrawn="1"/>
        </p:nvSpPr>
        <p:spPr>
          <a:xfrm>
            <a:off x="83018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7" name="Moon 2486"/>
          <p:cNvSpPr/>
          <p:nvPr userDrawn="1"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8" name="Rectangle 2487"/>
          <p:cNvSpPr/>
          <p:nvPr userDrawn="1"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89" name="Oval 2488"/>
          <p:cNvSpPr/>
          <p:nvPr userDrawn="1"/>
        </p:nvSpPr>
        <p:spPr>
          <a:xfrm>
            <a:off x="121108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0" name="Moon 2489"/>
          <p:cNvSpPr/>
          <p:nvPr userDrawn="1"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6" name="Rectangle 2565"/>
          <p:cNvSpPr/>
          <p:nvPr userDrawn="1"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7" name="Oval 2566"/>
          <p:cNvSpPr/>
          <p:nvPr userDrawn="1"/>
        </p:nvSpPr>
        <p:spPr>
          <a:xfrm>
            <a:off x="768644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8" name="Moon 2567"/>
          <p:cNvSpPr/>
          <p:nvPr userDrawn="1"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9" name="Rectangle 2568"/>
          <p:cNvSpPr/>
          <p:nvPr userDrawn="1"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0" name="Oval 2569"/>
          <p:cNvSpPr/>
          <p:nvPr userDrawn="1"/>
        </p:nvSpPr>
        <p:spPr>
          <a:xfrm>
            <a:off x="806735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1" name="Moon 2570"/>
          <p:cNvSpPr/>
          <p:nvPr userDrawn="1"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2" name="Rectangle 2571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3" name="Oval 2572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4" name="Moon 2573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5" name="Rectangle 257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6" name="Oval 257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7" name="Moon 257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8" name="Rectangle 2577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79" name="Oval 2578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0" name="Moon 2579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1" name="Rectangle 2580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582" name="Oval 2581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3" name="Moon 2582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4" name="Rectangle 2583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5" name="Oval 2584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6" name="Moon 2585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9" name="Rectangle 265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0" name="Oval 265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1" name="Moon 266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2" name="Rectangle 266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3" name="Oval 266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9" name="Moon 2678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0" name="Rectangle 2679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1" name="Oval 2680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2" name="Moon 2681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3" name="Rectangle 2682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4" name="Oval 2683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5" name="Moon 2684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6" name="Rectangle 2685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87" name="Oval 2686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8" name="Moon 2687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9" name="Rectangle 2688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0" name="Oval 2689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1" name="Moon 2690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9" name="Rectangle 2758"/>
          <p:cNvSpPr/>
          <p:nvPr userDrawn="1"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0" name="Oval 2759"/>
          <p:cNvSpPr/>
          <p:nvPr userDrawn="1"/>
        </p:nvSpPr>
        <p:spPr>
          <a:xfrm>
            <a:off x="806735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1" name="Moon 2760"/>
          <p:cNvSpPr/>
          <p:nvPr userDrawn="1"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2" name="Rectangle 2761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3" name="Oval 2762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4" name="Moon 2763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5" name="Rectangle 2764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6" name="Oval 2765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7" name="Moon 2766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8" name="Rectangle 2767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9" name="Oval 2768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0" name="Moon 2769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1" name="Rectangle 2770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72" name="Oval 2771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3" name="Moon 2772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3" name="Rectangle 2842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4" name="Oval 2843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5" name="Moon 2844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6" name="Rectangle 284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7" name="Oval 284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8" name="Moon 284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9" name="Rectangle 284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0" name="Oval 284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1" name="Moon 285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2" name="Rectangle 2851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3" name="Oval 2852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4" name="Moon 2853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4" name="Rectangle 2923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5" name="Oval 2924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6" name="Moon 2925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7" name="Rectangle 2926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8" name="Oval 2927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9" name="Moon 2928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0" name="Rectangle 2929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1" name="Oval 2930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2" name="Moon 2931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3" name="Rectangle 2932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4" name="Oval 2933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5" name="Moon 2934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2" name="Rectangle 3001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3" name="Oval 3002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4" name="Moon 3003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5" name="Rectangle 3004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6" name="Oval 3005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7" name="Moon 3006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9" name="Title 1"/>
          <p:cNvSpPr>
            <a:spLocks noGrp="1"/>
          </p:cNvSpPr>
          <p:nvPr>
            <p:ph type="ctrTitle"/>
          </p:nvPr>
        </p:nvSpPr>
        <p:spPr>
          <a:xfrm>
            <a:off x="1046818" y="41898"/>
            <a:ext cx="7050365" cy="1978560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10" name="Subtitle 2"/>
          <p:cNvSpPr>
            <a:spLocks noGrp="1"/>
          </p:cNvSpPr>
          <p:nvPr>
            <p:ph type="subTitle" idx="1"/>
          </p:nvPr>
        </p:nvSpPr>
        <p:spPr>
          <a:xfrm>
            <a:off x="1999744" y="2112533"/>
            <a:ext cx="5142233" cy="1629752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035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1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365126"/>
            <a:ext cx="7399734" cy="1325563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25625"/>
            <a:ext cx="7399734" cy="43513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6356351"/>
            <a:ext cx="20574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635635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223" name="Rectangle 222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Moon 224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Moon 227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0" name="Oval 229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Moon 230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val 232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Moon 233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Rectangle 234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6" name="Oval 235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7" name="Moon 236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8" name="Rectangle 237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9" name="Oval 238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" name="Moon 239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1" name="Rectangle 240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2" name="Oval 241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3" name="Moon 242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5" name="Oval 244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6" name="Moon 245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7" name="Rectangle 246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8" name="Oval 247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9" name="Moon 248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Oval 250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Moon 251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Oval 253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Moon 254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Oval 256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8" name="Moon 257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9" name="Rectangle 258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0" name="Oval 259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Moon 260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Rectangle 261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val 262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Moon 263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Rectangle 264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val 265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Moon 266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Rectangle 267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Oval 268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0" name="Moon 269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Rectangle 270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Oval 271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Moon 272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Rectangle 273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Oval 274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Moon 275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Oval 277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Moon 278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Oval 28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Moon 28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Oval 28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Moon 28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7" name="Oval 286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Moon 287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Oval 289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Moon 290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93" name="Oval 292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Moon 293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Rectangle 294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Oval 295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Moon 296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Rectangle 297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Oval 298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Moon 299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Rectangle 300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2" name="Oval 301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Moon 302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4" name="Rectangle 303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Oval 304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Moon 305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Rectangle 306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8" name="Oval 307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" name="Moon 308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1" name="Oval 310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Moon 311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4" name="Oval 313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Moon 314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Oval 316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Moon 317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Oval 319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Moon 320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Moon 323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25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Moon 326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Oval 328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Moon 329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Oval 331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Moon 332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Oval 334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Moon 335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8" name="Oval 337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Moon 338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1" name="Oval 34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Moon 34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Oval 34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Moon 34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47" name="Oval 346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Moon 347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0" name="Oval 349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Moon 350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3" name="Oval 352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Moon 353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Oval 355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Moon 356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Oval 358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Moon 359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2" name="Oval 361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Moon 362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5" name="Oval 364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Moon 365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68" name="Oval 367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Moon 368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Oval 370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Moon 371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Rectangle 372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val 373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Moon 374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val 376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Moon 377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0" name="Oval 379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Moon 380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83" name="Oval 382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Moon 383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Oval 385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Moon 386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Oval 388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Moon 389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1" name="Rectangle 390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2" name="Oval 391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Moon 392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4" name="Rectangle 393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5" name="Oval 394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6" name="Moon 395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7" name="Rectangle 396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Moon 398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Rectangle 39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Moon 40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Rectangle 40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4" name="Oval 40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Moon 40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Rectangle 405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07" name="Oval 406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Moon 407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Rectangle 408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Moon 410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Rectangle 411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Moon 413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Rectangle 414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Moon 416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ectangle 417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0" name="Moon 419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ectangle 420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Moon 422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Rectangle 423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6" name="Moon 425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7" name="Rectangle 426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8" name="Oval 427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9" name="Moon 428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0" name="Rectangle 429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1" name="Oval 430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2" name="Moon 431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3" name="Rectangle 432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4" name="Oval 433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5" name="Moon 434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Rectangle 435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7" name="Oval 436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8" name="Moon 437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91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2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1163555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95614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994401"/>
            <a:ext cx="20574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5" name="Rectangle 1014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6" name="Oval 1015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7" name="Moon 1016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8" name="Rectangle 1017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9" name="Oval 1018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0" name="Moon 1019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1" name="Rectangle 1020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2" name="Oval 1021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3" name="Moon 1022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" name="Rectangle 1023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5" name="Oval 1024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6" name="Moon 1025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Rectangle 1026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8" name="Oval 1027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9" name="Moon 1028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Rectangle 1029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31" name="Oval 1030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Moon 1031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3" name="Rectangle 1032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4" name="Oval 1033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Moon 1034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6" name="Rectangle 1035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7" name="Oval 1036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8" name="Moon 1037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9" name="Rectangle 1038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Oval 1039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Moon 1040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2" name="Rectangle 1041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3" name="Oval 1042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4" name="Moon 1043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5" name="Rectangle 1044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46" name="Oval 1045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7" name="Moon 1046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" name="Rectangle 1047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" name="Oval 1048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0" name="Moon 1049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1" name="Rectangle 1050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2" name="Oval 1051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3" name="Moon 1052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4" name="Rectangle 105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5" name="Oval 105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6" name="Moon 105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7" name="Rectangle 105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8" name="Oval 105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9" name="Moon 105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0" name="Rectangle 1059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1" name="Oval 1060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2" name="Moon 1061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3" name="Rectangle 1062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4" name="Oval 1063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5" name="Moon 1064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6" name="Rectangle 1065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67" name="Oval 1066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8" name="Moon 1067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9" name="Rectangle 1068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0" name="Oval 1069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1" name="Moon 1070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2" name="Rectangle 1071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3" name="Oval 1072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4" name="Moon 1073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5" name="Rectangle 1074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76" name="Oval 1075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7" name="Moon 1076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8" name="Rectangle 1077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9" name="Oval 1078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0" name="Moon 1079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1" name="Rectangle 1080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2" name="Oval 1081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3" name="Moon 1082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4" name="Rectangle 108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5" name="Oval 108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6" name="Moon 108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7" name="Rectangle 108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8" name="Oval 108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9" name="Moon 108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0" name="Rectangle 1089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1" name="Oval 1090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2" name="Moon 1091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3" name="Rectangle 1092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4" name="Oval 1093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5" name="Moon 1094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6" name="Rectangle 1095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97" name="Oval 1096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8" name="Moon 1097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9" name="Rectangle 1098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0" name="Oval 1099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1" name="Moon 1100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2" name="Rectangle 1101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3" name="Oval 1102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4" name="Moon 1103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5" name="Rectangle 1104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06" name="Oval 1105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7" name="Moon 1106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8" name="Rectangle 1107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9" name="Oval 1108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0" name="Moon 1109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1" name="Rectangle 1110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2" name="Oval 1111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3" name="Moon 1112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4" name="Rectangle 111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5" name="Oval 111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6" name="Moon 111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7" name="Rectangle 111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18" name="Oval 111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9" name="Moon 111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0" name="Rectangle 1119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1" name="Oval 1120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2" name="Moon 1121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3" name="Rectangle 1122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24" name="Oval 1123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5" name="Moon 1124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6" name="Rectangle 1125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7" name="Oval 1126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8" name="Moon 1127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9" name="Rectangle 1128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0" name="Oval 1129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1" name="Moon 1130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2" name="Rectangle 1131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3" name="Oval 1132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4" name="Moon 1133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5" name="Rectangle 1134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6" name="Oval 1135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7" name="Moon 1136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8" name="Rectangle 1137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9" name="Oval 1138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0" name="Moon 1139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1" name="Rectangle 1140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2" name="Oval 1141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3" name="Moon 1142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4" name="Rectangle 1143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5" name="Oval 1144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6" name="Moon 1145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7" name="Rectangle 1146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48" name="Oval 1147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9" name="Moon 1148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0" name="Rectangle 1149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51" name="Oval 1150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2" name="Moon 1151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3" name="Rectangle 1152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4" name="Oval 1153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5" name="Moon 1154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6" name="Rectangle 1155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7" name="Oval 1156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8" name="Moon 1157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9" name="Rectangle 1158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60" name="Oval 1159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1" name="Moon 1160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2" name="Rectangle 1161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3" name="Oval 1162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4" name="Moon 1163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5" name="Rectangle 1164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6" name="Oval 1165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7" name="Moon 1166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8" name="Rectangle 1167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9" name="Oval 1168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0" name="Moon 1169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1" name="Rectangle 1170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72" name="Oval 1171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3" name="Moon 1172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4" name="Rectangle 1173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5" name="Oval 1174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6" name="Moon 1175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7" name="Rectangle 1176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8" name="Oval 1177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9" name="Moon 1178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0" name="Rectangle 1179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1" name="Oval 1180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2" name="Moon 1181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3" name="Rectangle 1182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4" name="Oval 1183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5" name="Moon 1184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6" name="Rectangle 1185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7" name="Oval 1186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8" name="Moon 1187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9" name="Rectangle 1188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0" name="Oval 1189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1" name="Moon 1190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2" name="Rectangle 1191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3" name="Oval 1192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4" name="Moon 1193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5" name="Rectangle 1194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6" name="Oval 1195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7" name="Moon 1196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8" name="Rectangle 1197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99" name="Oval 1198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0" name="Moon 1199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1" name="Rectangle 1200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2" name="Oval 1201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3" name="Moon 1202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4" name="Rectangle 1203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5" name="Oval 1204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6" name="Moon 1205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3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27134"/>
            <a:ext cx="7886700" cy="852492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18826"/>
            <a:ext cx="7886700" cy="356294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5994401"/>
            <a:ext cx="20574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994401"/>
            <a:ext cx="30861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5994401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478" name="Rectangle 477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Oval 478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" name="Moon 479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83018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121108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159199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197289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235379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273470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3115604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349650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3877411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425831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4639218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502012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5401025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578192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6162832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654373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6924639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730554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768644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806735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03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4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133" y="893670"/>
            <a:ext cx="7399734" cy="797019"/>
          </a:xfrm>
        </p:spPr>
        <p:txBody>
          <a:bodyPr>
            <a:normAutofit/>
          </a:bodyPr>
          <a:lstStyle>
            <a:lvl1pPr>
              <a:defRPr sz="5400" b="0"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133" y="1890490"/>
            <a:ext cx="7399734" cy="3440119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2133" y="5530410"/>
            <a:ext cx="20574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5530410"/>
            <a:ext cx="3086100" cy="365125"/>
          </a:xfrm>
        </p:spPr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4467" y="5530410"/>
            <a:ext cx="2057400" cy="365125"/>
          </a:xfrm>
        </p:spPr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559" name="Rectangle 558"/>
          <p:cNvSpPr/>
          <p:nvPr userDrawn="1"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Oval 559"/>
          <p:cNvSpPr/>
          <p:nvPr userDrawn="1"/>
        </p:nvSpPr>
        <p:spPr>
          <a:xfrm>
            <a:off x="6837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1" name="Moon 560"/>
          <p:cNvSpPr/>
          <p:nvPr userDrawn="1"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2" name="Rectangle 561"/>
          <p:cNvSpPr/>
          <p:nvPr userDrawn="1"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Oval 562"/>
          <p:cNvSpPr/>
          <p:nvPr userDrawn="1"/>
        </p:nvSpPr>
        <p:spPr>
          <a:xfrm>
            <a:off x="44928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Moon 563"/>
          <p:cNvSpPr/>
          <p:nvPr userDrawn="1"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 userDrawn="1"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Oval 565"/>
          <p:cNvSpPr/>
          <p:nvPr userDrawn="1"/>
        </p:nvSpPr>
        <p:spPr>
          <a:xfrm>
            <a:off x="844825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Moon 566"/>
          <p:cNvSpPr/>
          <p:nvPr userDrawn="1"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 userDrawn="1"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Oval 568"/>
          <p:cNvSpPr/>
          <p:nvPr userDrawn="1"/>
        </p:nvSpPr>
        <p:spPr>
          <a:xfrm>
            <a:off x="882915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Moon 569"/>
          <p:cNvSpPr/>
          <p:nvPr userDrawn="1"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 userDrawn="1"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Oval 571"/>
          <p:cNvSpPr/>
          <p:nvPr userDrawn="1"/>
        </p:nvSpPr>
        <p:spPr>
          <a:xfrm>
            <a:off x="6837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Moon 572"/>
          <p:cNvSpPr/>
          <p:nvPr userDrawn="1"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 userDrawn="1"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Oval 574"/>
          <p:cNvSpPr/>
          <p:nvPr userDrawn="1"/>
        </p:nvSpPr>
        <p:spPr>
          <a:xfrm>
            <a:off x="44928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Moon 575"/>
          <p:cNvSpPr/>
          <p:nvPr userDrawn="1"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 userDrawn="1"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78" name="Oval 577"/>
          <p:cNvSpPr/>
          <p:nvPr userDrawn="1"/>
        </p:nvSpPr>
        <p:spPr>
          <a:xfrm>
            <a:off x="844825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Moon 578"/>
          <p:cNvSpPr/>
          <p:nvPr userDrawn="1"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 userDrawn="1"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1" name="Oval 580"/>
          <p:cNvSpPr/>
          <p:nvPr userDrawn="1"/>
        </p:nvSpPr>
        <p:spPr>
          <a:xfrm>
            <a:off x="882915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Moon 581"/>
          <p:cNvSpPr/>
          <p:nvPr userDrawn="1"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3" name="Rectangle 582"/>
          <p:cNvSpPr/>
          <p:nvPr userDrawn="1"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4" name="Oval 583"/>
          <p:cNvSpPr/>
          <p:nvPr userDrawn="1"/>
        </p:nvSpPr>
        <p:spPr>
          <a:xfrm>
            <a:off x="68376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5" name="Moon 584"/>
          <p:cNvSpPr/>
          <p:nvPr userDrawn="1"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6" name="Rectangle 585"/>
          <p:cNvSpPr/>
          <p:nvPr userDrawn="1"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Oval 586"/>
          <p:cNvSpPr/>
          <p:nvPr userDrawn="1"/>
        </p:nvSpPr>
        <p:spPr>
          <a:xfrm>
            <a:off x="449280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Moon 587"/>
          <p:cNvSpPr/>
          <p:nvPr userDrawn="1"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 userDrawn="1"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Oval 589"/>
          <p:cNvSpPr/>
          <p:nvPr userDrawn="1"/>
        </p:nvSpPr>
        <p:spPr>
          <a:xfrm>
            <a:off x="8448253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Moon 590"/>
          <p:cNvSpPr/>
          <p:nvPr userDrawn="1"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 userDrawn="1"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3" name="Oval 592"/>
          <p:cNvSpPr/>
          <p:nvPr userDrawn="1"/>
        </p:nvSpPr>
        <p:spPr>
          <a:xfrm>
            <a:off x="8829157" y="578176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4" name="Moon 593"/>
          <p:cNvSpPr/>
          <p:nvPr userDrawn="1"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5" name="Rectangle 594"/>
          <p:cNvSpPr/>
          <p:nvPr userDrawn="1"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6" name="Oval 595"/>
          <p:cNvSpPr/>
          <p:nvPr userDrawn="1"/>
        </p:nvSpPr>
        <p:spPr>
          <a:xfrm>
            <a:off x="68376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7" name="Moon 596"/>
          <p:cNvSpPr/>
          <p:nvPr userDrawn="1"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8" name="Rectangle 597"/>
          <p:cNvSpPr/>
          <p:nvPr userDrawn="1"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9" name="Oval 598"/>
          <p:cNvSpPr/>
          <p:nvPr userDrawn="1"/>
        </p:nvSpPr>
        <p:spPr>
          <a:xfrm>
            <a:off x="449280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0" name="Moon 599"/>
          <p:cNvSpPr/>
          <p:nvPr userDrawn="1"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1" name="Rectangle 600"/>
          <p:cNvSpPr/>
          <p:nvPr userDrawn="1"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2" name="Oval 601"/>
          <p:cNvSpPr/>
          <p:nvPr userDrawn="1"/>
        </p:nvSpPr>
        <p:spPr>
          <a:xfrm>
            <a:off x="8448253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Moon 602"/>
          <p:cNvSpPr/>
          <p:nvPr userDrawn="1"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4" name="Rectangle 603"/>
          <p:cNvSpPr/>
          <p:nvPr userDrawn="1"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5" name="Oval 604"/>
          <p:cNvSpPr/>
          <p:nvPr userDrawn="1"/>
        </p:nvSpPr>
        <p:spPr>
          <a:xfrm>
            <a:off x="8829157" y="540090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6" name="Moon 605"/>
          <p:cNvSpPr/>
          <p:nvPr userDrawn="1"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7" name="Rectangle 606"/>
          <p:cNvSpPr/>
          <p:nvPr userDrawn="1"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8" name="Oval 607"/>
          <p:cNvSpPr/>
          <p:nvPr userDrawn="1"/>
        </p:nvSpPr>
        <p:spPr>
          <a:xfrm>
            <a:off x="68376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9" name="Moon 608"/>
          <p:cNvSpPr/>
          <p:nvPr userDrawn="1"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0" name="Rectangle 609"/>
          <p:cNvSpPr/>
          <p:nvPr userDrawn="1"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1" name="Oval 610"/>
          <p:cNvSpPr/>
          <p:nvPr userDrawn="1"/>
        </p:nvSpPr>
        <p:spPr>
          <a:xfrm>
            <a:off x="449280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2" name="Moon 611"/>
          <p:cNvSpPr/>
          <p:nvPr userDrawn="1"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 userDrawn="1"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Oval 613"/>
          <p:cNvSpPr/>
          <p:nvPr userDrawn="1"/>
        </p:nvSpPr>
        <p:spPr>
          <a:xfrm>
            <a:off x="8448253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Moon 614"/>
          <p:cNvSpPr/>
          <p:nvPr userDrawn="1"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 userDrawn="1"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Oval 616"/>
          <p:cNvSpPr/>
          <p:nvPr userDrawn="1"/>
        </p:nvSpPr>
        <p:spPr>
          <a:xfrm>
            <a:off x="8829157" y="5020039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Moon 617"/>
          <p:cNvSpPr/>
          <p:nvPr userDrawn="1"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 userDrawn="1"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0" name="Oval 619"/>
          <p:cNvSpPr/>
          <p:nvPr userDrawn="1"/>
        </p:nvSpPr>
        <p:spPr>
          <a:xfrm>
            <a:off x="68376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1" name="Moon 620"/>
          <p:cNvSpPr/>
          <p:nvPr userDrawn="1"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2" name="Rectangle 621"/>
          <p:cNvSpPr/>
          <p:nvPr userDrawn="1"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3" name="Oval 622"/>
          <p:cNvSpPr/>
          <p:nvPr userDrawn="1"/>
        </p:nvSpPr>
        <p:spPr>
          <a:xfrm>
            <a:off x="449280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Moon 623"/>
          <p:cNvSpPr/>
          <p:nvPr userDrawn="1"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 userDrawn="1"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6" name="Oval 625"/>
          <p:cNvSpPr/>
          <p:nvPr userDrawn="1"/>
        </p:nvSpPr>
        <p:spPr>
          <a:xfrm>
            <a:off x="8448253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7" name="Moon 626"/>
          <p:cNvSpPr/>
          <p:nvPr userDrawn="1"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 userDrawn="1"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29" name="Oval 628"/>
          <p:cNvSpPr/>
          <p:nvPr userDrawn="1"/>
        </p:nvSpPr>
        <p:spPr>
          <a:xfrm>
            <a:off x="8829157" y="4639174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0" name="Moon 629"/>
          <p:cNvSpPr/>
          <p:nvPr userDrawn="1"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1" name="Rectangle 630"/>
          <p:cNvSpPr/>
          <p:nvPr userDrawn="1"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2" name="Oval 631"/>
          <p:cNvSpPr/>
          <p:nvPr userDrawn="1"/>
        </p:nvSpPr>
        <p:spPr>
          <a:xfrm>
            <a:off x="68376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Moon 632"/>
          <p:cNvSpPr/>
          <p:nvPr userDrawn="1"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 userDrawn="1"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Oval 634"/>
          <p:cNvSpPr/>
          <p:nvPr userDrawn="1"/>
        </p:nvSpPr>
        <p:spPr>
          <a:xfrm>
            <a:off x="449280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Moon 635"/>
          <p:cNvSpPr/>
          <p:nvPr userDrawn="1"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 userDrawn="1"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8" name="Oval 637"/>
          <p:cNvSpPr/>
          <p:nvPr userDrawn="1"/>
        </p:nvSpPr>
        <p:spPr>
          <a:xfrm>
            <a:off x="8448253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Moon 638"/>
          <p:cNvSpPr/>
          <p:nvPr userDrawn="1"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0" name="Rectangle 639"/>
          <p:cNvSpPr/>
          <p:nvPr userDrawn="1"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1" name="Oval 640"/>
          <p:cNvSpPr/>
          <p:nvPr userDrawn="1"/>
        </p:nvSpPr>
        <p:spPr>
          <a:xfrm>
            <a:off x="8829157" y="425831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2" name="Moon 641"/>
          <p:cNvSpPr/>
          <p:nvPr userDrawn="1"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3" name="Rectangle 642"/>
          <p:cNvSpPr/>
          <p:nvPr userDrawn="1"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4" name="Oval 643"/>
          <p:cNvSpPr/>
          <p:nvPr userDrawn="1"/>
        </p:nvSpPr>
        <p:spPr>
          <a:xfrm>
            <a:off x="68376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5" name="Moon 644"/>
          <p:cNvSpPr/>
          <p:nvPr userDrawn="1"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6" name="Rectangle 645"/>
          <p:cNvSpPr/>
          <p:nvPr userDrawn="1"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47" name="Oval 646"/>
          <p:cNvSpPr/>
          <p:nvPr userDrawn="1"/>
        </p:nvSpPr>
        <p:spPr>
          <a:xfrm>
            <a:off x="449280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8" name="Moon 647"/>
          <p:cNvSpPr/>
          <p:nvPr userDrawn="1"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9" name="Rectangle 648"/>
          <p:cNvSpPr/>
          <p:nvPr userDrawn="1"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50" name="Oval 649"/>
          <p:cNvSpPr/>
          <p:nvPr userDrawn="1"/>
        </p:nvSpPr>
        <p:spPr>
          <a:xfrm>
            <a:off x="8448253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1" name="Moon 650"/>
          <p:cNvSpPr/>
          <p:nvPr userDrawn="1"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2" name="Rectangle 651"/>
          <p:cNvSpPr/>
          <p:nvPr userDrawn="1"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3" name="Oval 652"/>
          <p:cNvSpPr/>
          <p:nvPr userDrawn="1"/>
        </p:nvSpPr>
        <p:spPr>
          <a:xfrm>
            <a:off x="8829157" y="387744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4" name="Moon 653"/>
          <p:cNvSpPr/>
          <p:nvPr userDrawn="1"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5" name="Rectangle 654"/>
          <p:cNvSpPr/>
          <p:nvPr userDrawn="1"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6" name="Oval 655"/>
          <p:cNvSpPr/>
          <p:nvPr userDrawn="1"/>
        </p:nvSpPr>
        <p:spPr>
          <a:xfrm>
            <a:off x="68376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7" name="Moon 656"/>
          <p:cNvSpPr/>
          <p:nvPr userDrawn="1"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8" name="Rectangle 657"/>
          <p:cNvSpPr/>
          <p:nvPr userDrawn="1"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9" name="Oval 658"/>
          <p:cNvSpPr/>
          <p:nvPr userDrawn="1"/>
        </p:nvSpPr>
        <p:spPr>
          <a:xfrm>
            <a:off x="449280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0" name="Moon 659"/>
          <p:cNvSpPr/>
          <p:nvPr userDrawn="1"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1" name="Rectangle 660"/>
          <p:cNvSpPr/>
          <p:nvPr userDrawn="1"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2" name="Oval 661"/>
          <p:cNvSpPr/>
          <p:nvPr userDrawn="1"/>
        </p:nvSpPr>
        <p:spPr>
          <a:xfrm>
            <a:off x="8448253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3" name="Moon 662"/>
          <p:cNvSpPr/>
          <p:nvPr userDrawn="1"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4" name="Rectangle 663"/>
          <p:cNvSpPr/>
          <p:nvPr userDrawn="1"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5" name="Oval 664"/>
          <p:cNvSpPr/>
          <p:nvPr userDrawn="1"/>
        </p:nvSpPr>
        <p:spPr>
          <a:xfrm>
            <a:off x="8829157" y="349658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6" name="Moon 665"/>
          <p:cNvSpPr/>
          <p:nvPr userDrawn="1"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7" name="Rectangle 666"/>
          <p:cNvSpPr/>
          <p:nvPr userDrawn="1"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8" name="Oval 667"/>
          <p:cNvSpPr/>
          <p:nvPr userDrawn="1"/>
        </p:nvSpPr>
        <p:spPr>
          <a:xfrm>
            <a:off x="68376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9" name="Moon 668"/>
          <p:cNvSpPr/>
          <p:nvPr userDrawn="1"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0" name="Rectangle 669"/>
          <p:cNvSpPr/>
          <p:nvPr userDrawn="1"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1" name="Oval 670"/>
          <p:cNvSpPr/>
          <p:nvPr userDrawn="1"/>
        </p:nvSpPr>
        <p:spPr>
          <a:xfrm>
            <a:off x="449280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2" name="Moon 671"/>
          <p:cNvSpPr/>
          <p:nvPr userDrawn="1"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3" name="Rectangle 672"/>
          <p:cNvSpPr/>
          <p:nvPr userDrawn="1"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4" name="Oval 673"/>
          <p:cNvSpPr/>
          <p:nvPr userDrawn="1"/>
        </p:nvSpPr>
        <p:spPr>
          <a:xfrm>
            <a:off x="8448253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5" name="Moon 674"/>
          <p:cNvSpPr/>
          <p:nvPr userDrawn="1"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6" name="Rectangle 675"/>
          <p:cNvSpPr/>
          <p:nvPr userDrawn="1"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77" name="Oval 676"/>
          <p:cNvSpPr/>
          <p:nvPr userDrawn="1"/>
        </p:nvSpPr>
        <p:spPr>
          <a:xfrm>
            <a:off x="8829157" y="3115715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8" name="Moon 677"/>
          <p:cNvSpPr/>
          <p:nvPr userDrawn="1"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9" name="Rectangle 678"/>
          <p:cNvSpPr/>
          <p:nvPr userDrawn="1"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0" name="Oval 679"/>
          <p:cNvSpPr/>
          <p:nvPr userDrawn="1"/>
        </p:nvSpPr>
        <p:spPr>
          <a:xfrm>
            <a:off x="68376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1" name="Moon 680"/>
          <p:cNvSpPr/>
          <p:nvPr userDrawn="1"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2" name="Rectangle 681"/>
          <p:cNvSpPr/>
          <p:nvPr userDrawn="1"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3" name="Oval 682"/>
          <p:cNvSpPr/>
          <p:nvPr userDrawn="1"/>
        </p:nvSpPr>
        <p:spPr>
          <a:xfrm>
            <a:off x="449280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4" name="Moon 683"/>
          <p:cNvSpPr/>
          <p:nvPr userDrawn="1"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5" name="Rectangle 684"/>
          <p:cNvSpPr/>
          <p:nvPr userDrawn="1"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6" name="Oval 685"/>
          <p:cNvSpPr/>
          <p:nvPr userDrawn="1"/>
        </p:nvSpPr>
        <p:spPr>
          <a:xfrm>
            <a:off x="8448253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7" name="Moon 686"/>
          <p:cNvSpPr/>
          <p:nvPr userDrawn="1"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8" name="Rectangle 687"/>
          <p:cNvSpPr/>
          <p:nvPr userDrawn="1"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89" name="Oval 688"/>
          <p:cNvSpPr/>
          <p:nvPr userDrawn="1"/>
        </p:nvSpPr>
        <p:spPr>
          <a:xfrm>
            <a:off x="8829157" y="2734850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0" name="Moon 689"/>
          <p:cNvSpPr/>
          <p:nvPr userDrawn="1"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1" name="Rectangle 690"/>
          <p:cNvSpPr/>
          <p:nvPr userDrawn="1"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2" name="Oval 691"/>
          <p:cNvSpPr/>
          <p:nvPr userDrawn="1"/>
        </p:nvSpPr>
        <p:spPr>
          <a:xfrm>
            <a:off x="68376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3" name="Moon 692"/>
          <p:cNvSpPr/>
          <p:nvPr userDrawn="1"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4" name="Rectangle 693"/>
          <p:cNvSpPr/>
          <p:nvPr userDrawn="1"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5" name="Oval 694"/>
          <p:cNvSpPr/>
          <p:nvPr userDrawn="1"/>
        </p:nvSpPr>
        <p:spPr>
          <a:xfrm>
            <a:off x="449280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6" name="Moon 695"/>
          <p:cNvSpPr/>
          <p:nvPr userDrawn="1"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7" name="Rectangle 696"/>
          <p:cNvSpPr/>
          <p:nvPr userDrawn="1"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8" name="Oval 697"/>
          <p:cNvSpPr/>
          <p:nvPr userDrawn="1"/>
        </p:nvSpPr>
        <p:spPr>
          <a:xfrm>
            <a:off x="8448253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9" name="Moon 698"/>
          <p:cNvSpPr/>
          <p:nvPr userDrawn="1"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0" name="Rectangle 699"/>
          <p:cNvSpPr/>
          <p:nvPr userDrawn="1"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1" name="Oval 700"/>
          <p:cNvSpPr/>
          <p:nvPr userDrawn="1"/>
        </p:nvSpPr>
        <p:spPr>
          <a:xfrm>
            <a:off x="8829157" y="235398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2" name="Moon 701"/>
          <p:cNvSpPr/>
          <p:nvPr userDrawn="1"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3" name="Rectangle 702"/>
          <p:cNvSpPr/>
          <p:nvPr userDrawn="1"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04" name="Oval 703"/>
          <p:cNvSpPr/>
          <p:nvPr userDrawn="1"/>
        </p:nvSpPr>
        <p:spPr>
          <a:xfrm>
            <a:off x="68376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5" name="Moon 704"/>
          <p:cNvSpPr/>
          <p:nvPr userDrawn="1"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6" name="Rectangle 705"/>
          <p:cNvSpPr/>
          <p:nvPr userDrawn="1"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7" name="Oval 706"/>
          <p:cNvSpPr/>
          <p:nvPr userDrawn="1"/>
        </p:nvSpPr>
        <p:spPr>
          <a:xfrm>
            <a:off x="449280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8" name="Moon 707"/>
          <p:cNvSpPr/>
          <p:nvPr userDrawn="1"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9" name="Rectangle 708"/>
          <p:cNvSpPr/>
          <p:nvPr userDrawn="1"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0" name="Oval 709"/>
          <p:cNvSpPr/>
          <p:nvPr userDrawn="1"/>
        </p:nvSpPr>
        <p:spPr>
          <a:xfrm>
            <a:off x="8448253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1" name="Moon 710"/>
          <p:cNvSpPr/>
          <p:nvPr userDrawn="1"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2" name="Rectangle 711"/>
          <p:cNvSpPr/>
          <p:nvPr userDrawn="1"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3" name="Oval 712"/>
          <p:cNvSpPr/>
          <p:nvPr userDrawn="1"/>
        </p:nvSpPr>
        <p:spPr>
          <a:xfrm>
            <a:off x="8829157" y="197312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4" name="Moon 713"/>
          <p:cNvSpPr/>
          <p:nvPr userDrawn="1"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5" name="Rectangle 714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6" name="Oval 715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7" name="Moon 716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8" name="Rectangle 717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9" name="Oval 718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0" name="Moon 719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1" name="Rectangle 720"/>
          <p:cNvSpPr/>
          <p:nvPr userDrawn="1"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2" name="Oval 721"/>
          <p:cNvSpPr/>
          <p:nvPr userDrawn="1"/>
        </p:nvSpPr>
        <p:spPr>
          <a:xfrm>
            <a:off x="8448253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3" name="Moon 722"/>
          <p:cNvSpPr/>
          <p:nvPr userDrawn="1"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4" name="Rectangle 723"/>
          <p:cNvSpPr/>
          <p:nvPr userDrawn="1"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5" name="Oval 724"/>
          <p:cNvSpPr/>
          <p:nvPr userDrawn="1"/>
        </p:nvSpPr>
        <p:spPr>
          <a:xfrm>
            <a:off x="8829157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6" name="Moon 725"/>
          <p:cNvSpPr/>
          <p:nvPr userDrawn="1"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7" name="Rectangle 726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8" name="Oval 727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9" name="Moon 728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0" name="Rectangle 729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1" name="Oval 730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2" name="Moon 731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3" name="Rectangle 732"/>
          <p:cNvSpPr/>
          <p:nvPr userDrawn="1"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4" name="Oval 733"/>
          <p:cNvSpPr/>
          <p:nvPr userDrawn="1"/>
        </p:nvSpPr>
        <p:spPr>
          <a:xfrm>
            <a:off x="844825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5" name="Moon 734"/>
          <p:cNvSpPr/>
          <p:nvPr userDrawn="1"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6" name="Rectangle 735"/>
          <p:cNvSpPr/>
          <p:nvPr userDrawn="1"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7" name="Oval 736"/>
          <p:cNvSpPr/>
          <p:nvPr userDrawn="1"/>
        </p:nvSpPr>
        <p:spPr>
          <a:xfrm>
            <a:off x="8829157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8" name="Moon 737"/>
          <p:cNvSpPr/>
          <p:nvPr userDrawn="1"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9" name="Rectangle 738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0" name="Oval 739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1" name="Moon 740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2" name="Rectangle 741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43" name="Oval 742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4" name="Moon 743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5" name="Rectangle 744"/>
          <p:cNvSpPr/>
          <p:nvPr userDrawn="1"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6" name="Oval 745"/>
          <p:cNvSpPr/>
          <p:nvPr userDrawn="1"/>
        </p:nvSpPr>
        <p:spPr>
          <a:xfrm>
            <a:off x="844825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7" name="Moon 746"/>
          <p:cNvSpPr/>
          <p:nvPr userDrawn="1"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8" name="Rectangle 747"/>
          <p:cNvSpPr/>
          <p:nvPr userDrawn="1"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9" name="Oval 748"/>
          <p:cNvSpPr/>
          <p:nvPr userDrawn="1"/>
        </p:nvSpPr>
        <p:spPr>
          <a:xfrm>
            <a:off x="8829157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0" name="Moon 749"/>
          <p:cNvSpPr/>
          <p:nvPr userDrawn="1"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1" name="Rectangle 750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2" name="Oval 751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3" name="Moon 752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4" name="Rectangle 753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5" name="Oval 754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6" name="Moon 755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7" name="Rectangle 756"/>
          <p:cNvSpPr/>
          <p:nvPr userDrawn="1"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8" name="Oval 757"/>
          <p:cNvSpPr/>
          <p:nvPr userDrawn="1"/>
        </p:nvSpPr>
        <p:spPr>
          <a:xfrm>
            <a:off x="844825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9" name="Moon 758"/>
          <p:cNvSpPr/>
          <p:nvPr userDrawn="1"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0" name="Rectangle 759"/>
          <p:cNvSpPr/>
          <p:nvPr userDrawn="1"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1" name="Oval 760"/>
          <p:cNvSpPr/>
          <p:nvPr userDrawn="1"/>
        </p:nvSpPr>
        <p:spPr>
          <a:xfrm>
            <a:off x="882915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2" name="Moon 761"/>
          <p:cNvSpPr/>
          <p:nvPr userDrawn="1"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3" name="Rectangle 76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4" name="Oval 76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5" name="Moon 76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6" name="Rectangle 76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7" name="Oval 76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8" name="Moon 76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9" name="Rectangle 768"/>
          <p:cNvSpPr/>
          <p:nvPr userDrawn="1"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0" name="Oval 769"/>
          <p:cNvSpPr/>
          <p:nvPr userDrawn="1"/>
        </p:nvSpPr>
        <p:spPr>
          <a:xfrm>
            <a:off x="844825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1" name="Moon 770"/>
          <p:cNvSpPr/>
          <p:nvPr userDrawn="1"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2" name="Rectangle 771"/>
          <p:cNvSpPr/>
          <p:nvPr userDrawn="1"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3" name="Oval 772"/>
          <p:cNvSpPr/>
          <p:nvPr userDrawn="1"/>
        </p:nvSpPr>
        <p:spPr>
          <a:xfrm>
            <a:off x="882915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4" name="Moon 773"/>
          <p:cNvSpPr/>
          <p:nvPr userDrawn="1"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5" name="Rectangle 774"/>
          <p:cNvSpPr/>
          <p:nvPr userDrawn="1"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6" name="Oval 775"/>
          <p:cNvSpPr/>
          <p:nvPr userDrawn="1"/>
        </p:nvSpPr>
        <p:spPr>
          <a:xfrm>
            <a:off x="83018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7" name="Moon 776"/>
          <p:cNvSpPr/>
          <p:nvPr userDrawn="1"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8" name="Rectangle 777"/>
          <p:cNvSpPr/>
          <p:nvPr userDrawn="1"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9" name="Oval 778"/>
          <p:cNvSpPr/>
          <p:nvPr userDrawn="1"/>
        </p:nvSpPr>
        <p:spPr>
          <a:xfrm>
            <a:off x="121108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0" name="Moon 779"/>
          <p:cNvSpPr/>
          <p:nvPr userDrawn="1"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1" name="Rectangle 780"/>
          <p:cNvSpPr/>
          <p:nvPr userDrawn="1"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2" name="Oval 781"/>
          <p:cNvSpPr/>
          <p:nvPr userDrawn="1"/>
        </p:nvSpPr>
        <p:spPr>
          <a:xfrm>
            <a:off x="159199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3" name="Moon 782"/>
          <p:cNvSpPr/>
          <p:nvPr userDrawn="1"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4" name="Rectangle 783"/>
          <p:cNvSpPr/>
          <p:nvPr userDrawn="1"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5" name="Oval 784"/>
          <p:cNvSpPr/>
          <p:nvPr userDrawn="1"/>
        </p:nvSpPr>
        <p:spPr>
          <a:xfrm>
            <a:off x="197289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6" name="Moon 785"/>
          <p:cNvSpPr/>
          <p:nvPr userDrawn="1"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7" name="Rectangle 786"/>
          <p:cNvSpPr/>
          <p:nvPr userDrawn="1"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8" name="Oval 787"/>
          <p:cNvSpPr/>
          <p:nvPr userDrawn="1"/>
        </p:nvSpPr>
        <p:spPr>
          <a:xfrm>
            <a:off x="2353797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9" name="Moon 788"/>
          <p:cNvSpPr/>
          <p:nvPr userDrawn="1"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0" name="Rectangle 789"/>
          <p:cNvSpPr/>
          <p:nvPr userDrawn="1"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1" name="Oval 790"/>
          <p:cNvSpPr/>
          <p:nvPr userDrawn="1"/>
        </p:nvSpPr>
        <p:spPr>
          <a:xfrm>
            <a:off x="273470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2" name="Moon 791"/>
          <p:cNvSpPr/>
          <p:nvPr userDrawn="1"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3" name="Rectangle 792"/>
          <p:cNvSpPr/>
          <p:nvPr userDrawn="1"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94" name="Oval 793"/>
          <p:cNvSpPr/>
          <p:nvPr userDrawn="1"/>
        </p:nvSpPr>
        <p:spPr>
          <a:xfrm>
            <a:off x="3115604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5" name="Moon 794"/>
          <p:cNvSpPr/>
          <p:nvPr userDrawn="1"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6" name="Rectangle 795"/>
          <p:cNvSpPr/>
          <p:nvPr userDrawn="1"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7" name="Oval 796"/>
          <p:cNvSpPr/>
          <p:nvPr userDrawn="1"/>
        </p:nvSpPr>
        <p:spPr>
          <a:xfrm>
            <a:off x="349650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Moon 797"/>
          <p:cNvSpPr/>
          <p:nvPr userDrawn="1"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ectangle 798"/>
          <p:cNvSpPr/>
          <p:nvPr userDrawn="1"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Oval 799"/>
          <p:cNvSpPr/>
          <p:nvPr userDrawn="1"/>
        </p:nvSpPr>
        <p:spPr>
          <a:xfrm>
            <a:off x="3877411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1" name="Moon 800"/>
          <p:cNvSpPr/>
          <p:nvPr userDrawn="1"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2" name="Rectangle 801"/>
          <p:cNvSpPr/>
          <p:nvPr userDrawn="1"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3" name="Oval 802"/>
          <p:cNvSpPr/>
          <p:nvPr userDrawn="1"/>
        </p:nvSpPr>
        <p:spPr>
          <a:xfrm>
            <a:off x="425831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4" name="Moon 803"/>
          <p:cNvSpPr/>
          <p:nvPr userDrawn="1"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5" name="Rectangle 804"/>
          <p:cNvSpPr/>
          <p:nvPr userDrawn="1"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6" name="Oval 805"/>
          <p:cNvSpPr/>
          <p:nvPr userDrawn="1"/>
        </p:nvSpPr>
        <p:spPr>
          <a:xfrm>
            <a:off x="4639218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7" name="Moon 806"/>
          <p:cNvSpPr/>
          <p:nvPr userDrawn="1"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8" name="Rectangle 807"/>
          <p:cNvSpPr/>
          <p:nvPr userDrawn="1"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9" name="Oval 808"/>
          <p:cNvSpPr/>
          <p:nvPr userDrawn="1"/>
        </p:nvSpPr>
        <p:spPr>
          <a:xfrm>
            <a:off x="502012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0" name="Moon 809"/>
          <p:cNvSpPr/>
          <p:nvPr userDrawn="1"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1" name="Rectangle 810"/>
          <p:cNvSpPr/>
          <p:nvPr userDrawn="1"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2" name="Oval 811"/>
          <p:cNvSpPr/>
          <p:nvPr userDrawn="1"/>
        </p:nvSpPr>
        <p:spPr>
          <a:xfrm>
            <a:off x="5401025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3" name="Moon 812"/>
          <p:cNvSpPr/>
          <p:nvPr userDrawn="1"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4" name="Rectangle 813"/>
          <p:cNvSpPr/>
          <p:nvPr userDrawn="1"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5" name="Oval 814"/>
          <p:cNvSpPr/>
          <p:nvPr userDrawn="1"/>
        </p:nvSpPr>
        <p:spPr>
          <a:xfrm>
            <a:off x="578192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6" name="Moon 815"/>
          <p:cNvSpPr/>
          <p:nvPr userDrawn="1"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7" name="Rectangle 816"/>
          <p:cNvSpPr/>
          <p:nvPr userDrawn="1"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8" name="Oval 817"/>
          <p:cNvSpPr/>
          <p:nvPr userDrawn="1"/>
        </p:nvSpPr>
        <p:spPr>
          <a:xfrm>
            <a:off x="6162832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9" name="Moon 818"/>
          <p:cNvSpPr/>
          <p:nvPr userDrawn="1"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0" name="Rectangle 819"/>
          <p:cNvSpPr/>
          <p:nvPr userDrawn="1"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1" name="Oval 820"/>
          <p:cNvSpPr/>
          <p:nvPr userDrawn="1"/>
        </p:nvSpPr>
        <p:spPr>
          <a:xfrm>
            <a:off x="654373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2" name="Moon 821"/>
          <p:cNvSpPr/>
          <p:nvPr userDrawn="1"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3" name="Rectangle 822"/>
          <p:cNvSpPr/>
          <p:nvPr userDrawn="1"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4" name="Oval 823"/>
          <p:cNvSpPr/>
          <p:nvPr userDrawn="1"/>
        </p:nvSpPr>
        <p:spPr>
          <a:xfrm>
            <a:off x="6924639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5" name="Moon 824"/>
          <p:cNvSpPr/>
          <p:nvPr userDrawn="1"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6" name="Rectangle 825"/>
          <p:cNvSpPr/>
          <p:nvPr userDrawn="1"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7" name="Oval 826"/>
          <p:cNvSpPr/>
          <p:nvPr userDrawn="1"/>
        </p:nvSpPr>
        <p:spPr>
          <a:xfrm>
            <a:off x="7305543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8" name="Moon 827"/>
          <p:cNvSpPr/>
          <p:nvPr userDrawn="1"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9" name="Rectangle 828"/>
          <p:cNvSpPr/>
          <p:nvPr userDrawn="1"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0" name="Oval 829"/>
          <p:cNvSpPr/>
          <p:nvPr userDrawn="1"/>
        </p:nvSpPr>
        <p:spPr>
          <a:xfrm>
            <a:off x="7686446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1" name="Moon 830"/>
          <p:cNvSpPr/>
          <p:nvPr userDrawn="1"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2" name="Rectangle 831"/>
          <p:cNvSpPr/>
          <p:nvPr userDrawn="1"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33" name="Oval 832"/>
          <p:cNvSpPr/>
          <p:nvPr userDrawn="1"/>
        </p:nvSpPr>
        <p:spPr>
          <a:xfrm>
            <a:off x="8067350" y="65434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4" name="Moon 833"/>
          <p:cNvSpPr/>
          <p:nvPr userDrawn="1"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5" name="Rectangle 834"/>
          <p:cNvSpPr/>
          <p:nvPr userDrawn="1"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6" name="Oval 835"/>
          <p:cNvSpPr/>
          <p:nvPr userDrawn="1"/>
        </p:nvSpPr>
        <p:spPr>
          <a:xfrm>
            <a:off x="83018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7" name="Moon 836"/>
          <p:cNvSpPr/>
          <p:nvPr userDrawn="1"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8" name="Rectangle 837"/>
          <p:cNvSpPr/>
          <p:nvPr userDrawn="1"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9" name="Oval 838"/>
          <p:cNvSpPr/>
          <p:nvPr userDrawn="1"/>
        </p:nvSpPr>
        <p:spPr>
          <a:xfrm>
            <a:off x="121108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0" name="Moon 839"/>
          <p:cNvSpPr/>
          <p:nvPr userDrawn="1"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1" name="Rectangle 840"/>
          <p:cNvSpPr/>
          <p:nvPr userDrawn="1"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2" name="Oval 841"/>
          <p:cNvSpPr/>
          <p:nvPr userDrawn="1"/>
        </p:nvSpPr>
        <p:spPr>
          <a:xfrm>
            <a:off x="159199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3" name="Moon 842"/>
          <p:cNvSpPr/>
          <p:nvPr userDrawn="1"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4" name="Rectangle 843"/>
          <p:cNvSpPr/>
          <p:nvPr userDrawn="1"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5" name="Oval 844"/>
          <p:cNvSpPr/>
          <p:nvPr userDrawn="1"/>
        </p:nvSpPr>
        <p:spPr>
          <a:xfrm>
            <a:off x="197289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6" name="Moon 845"/>
          <p:cNvSpPr/>
          <p:nvPr userDrawn="1"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7" name="Rectangle 846"/>
          <p:cNvSpPr/>
          <p:nvPr userDrawn="1"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8" name="Oval 847"/>
          <p:cNvSpPr/>
          <p:nvPr userDrawn="1"/>
        </p:nvSpPr>
        <p:spPr>
          <a:xfrm>
            <a:off x="2353797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9" name="Moon 848"/>
          <p:cNvSpPr/>
          <p:nvPr userDrawn="1"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0" name="Rectangle 849"/>
          <p:cNvSpPr/>
          <p:nvPr userDrawn="1"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1" name="Oval 850"/>
          <p:cNvSpPr/>
          <p:nvPr userDrawn="1"/>
        </p:nvSpPr>
        <p:spPr>
          <a:xfrm>
            <a:off x="273470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2" name="Moon 851"/>
          <p:cNvSpPr/>
          <p:nvPr userDrawn="1"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3" name="Rectangle 852"/>
          <p:cNvSpPr/>
          <p:nvPr userDrawn="1"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4" name="Oval 853"/>
          <p:cNvSpPr/>
          <p:nvPr userDrawn="1"/>
        </p:nvSpPr>
        <p:spPr>
          <a:xfrm>
            <a:off x="3115604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5" name="Moon 854"/>
          <p:cNvSpPr/>
          <p:nvPr userDrawn="1"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6" name="Rectangle 855"/>
          <p:cNvSpPr/>
          <p:nvPr userDrawn="1"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7" name="Oval 856"/>
          <p:cNvSpPr/>
          <p:nvPr userDrawn="1"/>
        </p:nvSpPr>
        <p:spPr>
          <a:xfrm>
            <a:off x="349650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8" name="Moon 857"/>
          <p:cNvSpPr/>
          <p:nvPr userDrawn="1"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9" name="Rectangle 858"/>
          <p:cNvSpPr/>
          <p:nvPr userDrawn="1"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0" name="Oval 859"/>
          <p:cNvSpPr/>
          <p:nvPr userDrawn="1"/>
        </p:nvSpPr>
        <p:spPr>
          <a:xfrm>
            <a:off x="3877411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1" name="Moon 860"/>
          <p:cNvSpPr/>
          <p:nvPr userDrawn="1"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2" name="Rectangle 861"/>
          <p:cNvSpPr/>
          <p:nvPr userDrawn="1"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3" name="Oval 862"/>
          <p:cNvSpPr/>
          <p:nvPr userDrawn="1"/>
        </p:nvSpPr>
        <p:spPr>
          <a:xfrm>
            <a:off x="425831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4" name="Moon 863"/>
          <p:cNvSpPr/>
          <p:nvPr userDrawn="1"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5" name="Rectangle 864"/>
          <p:cNvSpPr/>
          <p:nvPr userDrawn="1"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6" name="Oval 865"/>
          <p:cNvSpPr/>
          <p:nvPr userDrawn="1"/>
        </p:nvSpPr>
        <p:spPr>
          <a:xfrm>
            <a:off x="4639218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7" name="Moon 866"/>
          <p:cNvSpPr/>
          <p:nvPr userDrawn="1"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8" name="Rectangle 867"/>
          <p:cNvSpPr/>
          <p:nvPr userDrawn="1"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9" name="Oval 868"/>
          <p:cNvSpPr/>
          <p:nvPr userDrawn="1"/>
        </p:nvSpPr>
        <p:spPr>
          <a:xfrm>
            <a:off x="502012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0" name="Moon 869"/>
          <p:cNvSpPr/>
          <p:nvPr userDrawn="1"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1" name="Rectangle 870"/>
          <p:cNvSpPr/>
          <p:nvPr userDrawn="1"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2" name="Oval 871"/>
          <p:cNvSpPr/>
          <p:nvPr userDrawn="1"/>
        </p:nvSpPr>
        <p:spPr>
          <a:xfrm>
            <a:off x="5401025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3" name="Moon 872"/>
          <p:cNvSpPr/>
          <p:nvPr userDrawn="1"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4" name="Rectangle 873"/>
          <p:cNvSpPr/>
          <p:nvPr userDrawn="1"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5" name="Oval 874"/>
          <p:cNvSpPr/>
          <p:nvPr userDrawn="1"/>
        </p:nvSpPr>
        <p:spPr>
          <a:xfrm>
            <a:off x="578192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6" name="Moon 875"/>
          <p:cNvSpPr/>
          <p:nvPr userDrawn="1"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7" name="Rectangle 876"/>
          <p:cNvSpPr/>
          <p:nvPr userDrawn="1"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8" name="Oval 877"/>
          <p:cNvSpPr/>
          <p:nvPr userDrawn="1"/>
        </p:nvSpPr>
        <p:spPr>
          <a:xfrm>
            <a:off x="6162832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9" name="Moon 878"/>
          <p:cNvSpPr/>
          <p:nvPr userDrawn="1"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0" name="Rectangle 879"/>
          <p:cNvSpPr/>
          <p:nvPr userDrawn="1"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1" name="Oval 880"/>
          <p:cNvSpPr/>
          <p:nvPr userDrawn="1"/>
        </p:nvSpPr>
        <p:spPr>
          <a:xfrm>
            <a:off x="654373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2" name="Moon 881"/>
          <p:cNvSpPr/>
          <p:nvPr userDrawn="1"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3" name="Rectangle 882"/>
          <p:cNvSpPr/>
          <p:nvPr userDrawn="1"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4" name="Oval 883"/>
          <p:cNvSpPr/>
          <p:nvPr userDrawn="1"/>
        </p:nvSpPr>
        <p:spPr>
          <a:xfrm>
            <a:off x="6924639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5" name="Moon 884"/>
          <p:cNvSpPr/>
          <p:nvPr userDrawn="1"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6" name="Rectangle 885"/>
          <p:cNvSpPr/>
          <p:nvPr userDrawn="1"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7" name="Oval 886"/>
          <p:cNvSpPr/>
          <p:nvPr userDrawn="1"/>
        </p:nvSpPr>
        <p:spPr>
          <a:xfrm>
            <a:off x="7305543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8" name="Moon 887"/>
          <p:cNvSpPr/>
          <p:nvPr userDrawn="1"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9" name="Rectangle 888"/>
          <p:cNvSpPr/>
          <p:nvPr userDrawn="1"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0" name="Oval 889"/>
          <p:cNvSpPr/>
          <p:nvPr userDrawn="1"/>
        </p:nvSpPr>
        <p:spPr>
          <a:xfrm>
            <a:off x="7686446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1" name="Moon 890"/>
          <p:cNvSpPr/>
          <p:nvPr userDrawn="1"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2" name="Rectangle 891"/>
          <p:cNvSpPr/>
          <p:nvPr userDrawn="1"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3" name="Oval 892"/>
          <p:cNvSpPr/>
          <p:nvPr userDrawn="1"/>
        </p:nvSpPr>
        <p:spPr>
          <a:xfrm>
            <a:off x="8067350" y="6162633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4" name="Moon 893"/>
          <p:cNvSpPr/>
          <p:nvPr userDrawn="1"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5" name="Rectangle 894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6" name="Oval 895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7" name="Moon 896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8" name="Rectangle 897"/>
          <p:cNvSpPr/>
          <p:nvPr userDrawn="1"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9" name="Oval 898"/>
          <p:cNvSpPr/>
          <p:nvPr userDrawn="1"/>
        </p:nvSpPr>
        <p:spPr>
          <a:xfrm>
            <a:off x="121108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0" name="Moon 899"/>
          <p:cNvSpPr/>
          <p:nvPr userDrawn="1"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1" name="Rectangle 900"/>
          <p:cNvSpPr/>
          <p:nvPr userDrawn="1"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2" name="Oval 901"/>
          <p:cNvSpPr/>
          <p:nvPr userDrawn="1"/>
        </p:nvSpPr>
        <p:spPr>
          <a:xfrm>
            <a:off x="159199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3" name="Moon 902"/>
          <p:cNvSpPr/>
          <p:nvPr userDrawn="1"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4" name="Rectangle 903"/>
          <p:cNvSpPr/>
          <p:nvPr userDrawn="1"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05" name="Oval 904"/>
          <p:cNvSpPr/>
          <p:nvPr userDrawn="1"/>
        </p:nvSpPr>
        <p:spPr>
          <a:xfrm>
            <a:off x="197289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6" name="Moon 905"/>
          <p:cNvSpPr/>
          <p:nvPr userDrawn="1"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7" name="Rectangle 906"/>
          <p:cNvSpPr/>
          <p:nvPr userDrawn="1"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8" name="Oval 907"/>
          <p:cNvSpPr/>
          <p:nvPr userDrawn="1"/>
        </p:nvSpPr>
        <p:spPr>
          <a:xfrm>
            <a:off x="2353797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9" name="Moon 908"/>
          <p:cNvSpPr/>
          <p:nvPr userDrawn="1"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0" name="Rectangle 909"/>
          <p:cNvSpPr/>
          <p:nvPr userDrawn="1"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1" name="Oval 910"/>
          <p:cNvSpPr/>
          <p:nvPr userDrawn="1"/>
        </p:nvSpPr>
        <p:spPr>
          <a:xfrm>
            <a:off x="273470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2" name="Moon 911"/>
          <p:cNvSpPr/>
          <p:nvPr userDrawn="1"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3" name="Rectangle 912"/>
          <p:cNvSpPr/>
          <p:nvPr userDrawn="1"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4" name="Oval 913"/>
          <p:cNvSpPr/>
          <p:nvPr userDrawn="1"/>
        </p:nvSpPr>
        <p:spPr>
          <a:xfrm>
            <a:off x="3115604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5" name="Moon 914"/>
          <p:cNvSpPr/>
          <p:nvPr userDrawn="1"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6" name="Rectangle 915"/>
          <p:cNvSpPr/>
          <p:nvPr userDrawn="1"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7" name="Oval 916"/>
          <p:cNvSpPr/>
          <p:nvPr userDrawn="1"/>
        </p:nvSpPr>
        <p:spPr>
          <a:xfrm>
            <a:off x="349650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8" name="Moon 917"/>
          <p:cNvSpPr/>
          <p:nvPr userDrawn="1"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9" name="Rectangle 918"/>
          <p:cNvSpPr/>
          <p:nvPr userDrawn="1"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0" name="Oval 919"/>
          <p:cNvSpPr/>
          <p:nvPr userDrawn="1"/>
        </p:nvSpPr>
        <p:spPr>
          <a:xfrm>
            <a:off x="3877411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1" name="Moon 920"/>
          <p:cNvSpPr/>
          <p:nvPr userDrawn="1"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2" name="Rectangle 921"/>
          <p:cNvSpPr/>
          <p:nvPr userDrawn="1"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3" name="Oval 922"/>
          <p:cNvSpPr/>
          <p:nvPr userDrawn="1"/>
        </p:nvSpPr>
        <p:spPr>
          <a:xfrm>
            <a:off x="425831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4" name="Moon 923"/>
          <p:cNvSpPr/>
          <p:nvPr userDrawn="1"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5" name="Rectangle 924"/>
          <p:cNvSpPr/>
          <p:nvPr userDrawn="1"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6" name="Oval 925"/>
          <p:cNvSpPr/>
          <p:nvPr userDrawn="1"/>
        </p:nvSpPr>
        <p:spPr>
          <a:xfrm>
            <a:off x="4639218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7" name="Moon 926"/>
          <p:cNvSpPr/>
          <p:nvPr userDrawn="1"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8" name="Rectangle 927"/>
          <p:cNvSpPr/>
          <p:nvPr userDrawn="1"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29" name="Oval 928"/>
          <p:cNvSpPr/>
          <p:nvPr userDrawn="1"/>
        </p:nvSpPr>
        <p:spPr>
          <a:xfrm>
            <a:off x="502012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0" name="Moon 929"/>
          <p:cNvSpPr/>
          <p:nvPr userDrawn="1"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1" name="Rectangle 930"/>
          <p:cNvSpPr/>
          <p:nvPr userDrawn="1"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2" name="Oval 931"/>
          <p:cNvSpPr/>
          <p:nvPr userDrawn="1"/>
        </p:nvSpPr>
        <p:spPr>
          <a:xfrm>
            <a:off x="5401025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3" name="Moon 932"/>
          <p:cNvSpPr/>
          <p:nvPr userDrawn="1"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4" name="Rectangle 933"/>
          <p:cNvSpPr/>
          <p:nvPr userDrawn="1"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5" name="Oval 934"/>
          <p:cNvSpPr/>
          <p:nvPr userDrawn="1"/>
        </p:nvSpPr>
        <p:spPr>
          <a:xfrm>
            <a:off x="578192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6" name="Moon 935"/>
          <p:cNvSpPr/>
          <p:nvPr userDrawn="1"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7" name="Rectangle 936"/>
          <p:cNvSpPr/>
          <p:nvPr userDrawn="1"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8" name="Oval 937"/>
          <p:cNvSpPr/>
          <p:nvPr userDrawn="1"/>
        </p:nvSpPr>
        <p:spPr>
          <a:xfrm>
            <a:off x="6162832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9" name="Moon 938"/>
          <p:cNvSpPr/>
          <p:nvPr userDrawn="1"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0" name="Rectangle 939"/>
          <p:cNvSpPr/>
          <p:nvPr userDrawn="1"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1" name="Oval 940"/>
          <p:cNvSpPr/>
          <p:nvPr userDrawn="1"/>
        </p:nvSpPr>
        <p:spPr>
          <a:xfrm>
            <a:off x="654373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2" name="Moon 941"/>
          <p:cNvSpPr/>
          <p:nvPr userDrawn="1"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3" name="Rectangle 942"/>
          <p:cNvSpPr/>
          <p:nvPr userDrawn="1"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4" name="Oval 943"/>
          <p:cNvSpPr/>
          <p:nvPr userDrawn="1"/>
        </p:nvSpPr>
        <p:spPr>
          <a:xfrm>
            <a:off x="6924639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5" name="Moon 944"/>
          <p:cNvSpPr/>
          <p:nvPr userDrawn="1"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6" name="Rectangle 945"/>
          <p:cNvSpPr/>
          <p:nvPr userDrawn="1"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7" name="Oval 946"/>
          <p:cNvSpPr/>
          <p:nvPr userDrawn="1"/>
        </p:nvSpPr>
        <p:spPr>
          <a:xfrm>
            <a:off x="730554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8" name="Moon 947"/>
          <p:cNvSpPr/>
          <p:nvPr userDrawn="1"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9" name="Rectangle 948"/>
          <p:cNvSpPr/>
          <p:nvPr userDrawn="1"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0" name="Oval 949"/>
          <p:cNvSpPr/>
          <p:nvPr userDrawn="1"/>
        </p:nvSpPr>
        <p:spPr>
          <a:xfrm>
            <a:off x="768644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1" name="Moon 950"/>
          <p:cNvSpPr/>
          <p:nvPr userDrawn="1"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2" name="Rectangle 951"/>
          <p:cNvSpPr/>
          <p:nvPr userDrawn="1"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53" name="Oval 952"/>
          <p:cNvSpPr/>
          <p:nvPr userDrawn="1"/>
        </p:nvSpPr>
        <p:spPr>
          <a:xfrm>
            <a:off x="806735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4" name="Moon 953"/>
          <p:cNvSpPr/>
          <p:nvPr userDrawn="1"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5" name="Rectangle 954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6" name="Oval 955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7" name="Moon 956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8" name="Rectangle 957"/>
          <p:cNvSpPr/>
          <p:nvPr userDrawn="1"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9" name="Oval 958"/>
          <p:cNvSpPr/>
          <p:nvPr userDrawn="1"/>
        </p:nvSpPr>
        <p:spPr>
          <a:xfrm>
            <a:off x="121108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0" name="Moon 959"/>
          <p:cNvSpPr/>
          <p:nvPr userDrawn="1"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1" name="Rectangle 960"/>
          <p:cNvSpPr/>
          <p:nvPr userDrawn="1"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2" name="Oval 961"/>
          <p:cNvSpPr/>
          <p:nvPr userDrawn="1"/>
        </p:nvSpPr>
        <p:spPr>
          <a:xfrm>
            <a:off x="159199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3" name="Moon 962"/>
          <p:cNvSpPr/>
          <p:nvPr userDrawn="1"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4" name="Rectangle 963"/>
          <p:cNvSpPr/>
          <p:nvPr userDrawn="1"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65" name="Oval 964"/>
          <p:cNvSpPr/>
          <p:nvPr userDrawn="1"/>
        </p:nvSpPr>
        <p:spPr>
          <a:xfrm>
            <a:off x="197289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6" name="Moon 965"/>
          <p:cNvSpPr/>
          <p:nvPr userDrawn="1"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7" name="Rectangle 966"/>
          <p:cNvSpPr/>
          <p:nvPr userDrawn="1"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8" name="Oval 967"/>
          <p:cNvSpPr/>
          <p:nvPr userDrawn="1"/>
        </p:nvSpPr>
        <p:spPr>
          <a:xfrm>
            <a:off x="2353797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9" name="Moon 968"/>
          <p:cNvSpPr/>
          <p:nvPr userDrawn="1"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0" name="Rectangle 969"/>
          <p:cNvSpPr/>
          <p:nvPr userDrawn="1"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1" name="Oval 970"/>
          <p:cNvSpPr/>
          <p:nvPr userDrawn="1"/>
        </p:nvSpPr>
        <p:spPr>
          <a:xfrm>
            <a:off x="273470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2" name="Moon 971"/>
          <p:cNvSpPr/>
          <p:nvPr userDrawn="1"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3" name="Rectangle 972"/>
          <p:cNvSpPr/>
          <p:nvPr userDrawn="1"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74" name="Oval 973"/>
          <p:cNvSpPr/>
          <p:nvPr userDrawn="1"/>
        </p:nvSpPr>
        <p:spPr>
          <a:xfrm>
            <a:off x="3115604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5" name="Moon 974"/>
          <p:cNvSpPr/>
          <p:nvPr userDrawn="1"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6" name="Rectangle 975"/>
          <p:cNvSpPr/>
          <p:nvPr userDrawn="1"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7" name="Oval 976"/>
          <p:cNvSpPr/>
          <p:nvPr userDrawn="1"/>
        </p:nvSpPr>
        <p:spPr>
          <a:xfrm>
            <a:off x="349650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8" name="Moon 977"/>
          <p:cNvSpPr/>
          <p:nvPr userDrawn="1"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9" name="Rectangle 978"/>
          <p:cNvSpPr/>
          <p:nvPr userDrawn="1"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0" name="Oval 979"/>
          <p:cNvSpPr/>
          <p:nvPr userDrawn="1"/>
        </p:nvSpPr>
        <p:spPr>
          <a:xfrm>
            <a:off x="3877411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1" name="Moon 980"/>
          <p:cNvSpPr/>
          <p:nvPr userDrawn="1"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2" name="Rectangle 981"/>
          <p:cNvSpPr/>
          <p:nvPr userDrawn="1"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3" name="Oval 982"/>
          <p:cNvSpPr/>
          <p:nvPr userDrawn="1"/>
        </p:nvSpPr>
        <p:spPr>
          <a:xfrm>
            <a:off x="425831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4" name="Moon 983"/>
          <p:cNvSpPr/>
          <p:nvPr userDrawn="1"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5" name="Rectangle 984"/>
          <p:cNvSpPr/>
          <p:nvPr userDrawn="1"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86" name="Oval 985"/>
          <p:cNvSpPr/>
          <p:nvPr userDrawn="1"/>
        </p:nvSpPr>
        <p:spPr>
          <a:xfrm>
            <a:off x="4639218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7" name="Moon 986"/>
          <p:cNvSpPr/>
          <p:nvPr userDrawn="1"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8" name="Rectangle 987"/>
          <p:cNvSpPr/>
          <p:nvPr userDrawn="1"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9" name="Oval 988"/>
          <p:cNvSpPr/>
          <p:nvPr userDrawn="1"/>
        </p:nvSpPr>
        <p:spPr>
          <a:xfrm>
            <a:off x="502012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0" name="Moon 989"/>
          <p:cNvSpPr/>
          <p:nvPr userDrawn="1"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1" name="Rectangle 990"/>
          <p:cNvSpPr/>
          <p:nvPr userDrawn="1"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2" name="Oval 991"/>
          <p:cNvSpPr/>
          <p:nvPr userDrawn="1"/>
        </p:nvSpPr>
        <p:spPr>
          <a:xfrm>
            <a:off x="5401025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3" name="Moon 992"/>
          <p:cNvSpPr/>
          <p:nvPr userDrawn="1"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4" name="Rectangle 993"/>
          <p:cNvSpPr/>
          <p:nvPr userDrawn="1"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5" name="Oval 994"/>
          <p:cNvSpPr/>
          <p:nvPr userDrawn="1"/>
        </p:nvSpPr>
        <p:spPr>
          <a:xfrm>
            <a:off x="578192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6" name="Moon 995"/>
          <p:cNvSpPr/>
          <p:nvPr userDrawn="1"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7" name="Rectangle 996"/>
          <p:cNvSpPr/>
          <p:nvPr userDrawn="1"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8" name="Oval 997"/>
          <p:cNvSpPr/>
          <p:nvPr userDrawn="1"/>
        </p:nvSpPr>
        <p:spPr>
          <a:xfrm>
            <a:off x="6162832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9" name="Moon 998"/>
          <p:cNvSpPr/>
          <p:nvPr userDrawn="1"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0" name="Rectangle 999"/>
          <p:cNvSpPr/>
          <p:nvPr userDrawn="1"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1" name="Oval 1000"/>
          <p:cNvSpPr/>
          <p:nvPr userDrawn="1"/>
        </p:nvSpPr>
        <p:spPr>
          <a:xfrm>
            <a:off x="654373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2" name="Moon 1001"/>
          <p:cNvSpPr/>
          <p:nvPr userDrawn="1"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3" name="Rectangle 1002"/>
          <p:cNvSpPr/>
          <p:nvPr userDrawn="1"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4" name="Oval 1003"/>
          <p:cNvSpPr/>
          <p:nvPr userDrawn="1"/>
        </p:nvSpPr>
        <p:spPr>
          <a:xfrm>
            <a:off x="6924639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5" name="Moon 1004"/>
          <p:cNvSpPr/>
          <p:nvPr userDrawn="1"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6" name="Rectangle 1005"/>
          <p:cNvSpPr/>
          <p:nvPr userDrawn="1"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7" name="Oval 1006"/>
          <p:cNvSpPr/>
          <p:nvPr userDrawn="1"/>
        </p:nvSpPr>
        <p:spPr>
          <a:xfrm>
            <a:off x="730554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8" name="Moon 1007"/>
          <p:cNvSpPr/>
          <p:nvPr userDrawn="1"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9" name="Rectangle 1008"/>
          <p:cNvSpPr/>
          <p:nvPr userDrawn="1"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0" name="Oval 1009"/>
          <p:cNvSpPr/>
          <p:nvPr userDrawn="1"/>
        </p:nvSpPr>
        <p:spPr>
          <a:xfrm>
            <a:off x="768644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1" name="Moon 1010"/>
          <p:cNvSpPr/>
          <p:nvPr userDrawn="1"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2" name="Rectangle 1011"/>
          <p:cNvSpPr/>
          <p:nvPr userDrawn="1"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13" name="Oval 1012"/>
          <p:cNvSpPr/>
          <p:nvPr userDrawn="1"/>
        </p:nvSpPr>
        <p:spPr>
          <a:xfrm>
            <a:off x="806735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4" name="Moon 1013"/>
          <p:cNvSpPr/>
          <p:nvPr userDrawn="1"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40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LEGO - Title and Content 5"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567" y="365126"/>
            <a:ext cx="7229783" cy="1325563"/>
          </a:xfrm>
        </p:spPr>
        <p:txBody>
          <a:bodyPr/>
          <a:lstStyle>
            <a:lvl1pPr>
              <a:defRPr b="0">
                <a:latin typeface="+mn-lt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315" y="2069117"/>
            <a:ext cx="7607035" cy="410784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08315" y="6356351"/>
            <a:ext cx="2057400" cy="365125"/>
          </a:xfrm>
        </p:spPr>
        <p:txBody>
          <a:bodyPr/>
          <a:lstStyle/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260" name="Rectangle 259"/>
          <p:cNvSpPr/>
          <p:nvPr userDrawn="1"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1" name="Oval 260"/>
          <p:cNvSpPr/>
          <p:nvPr userDrawn="1"/>
        </p:nvSpPr>
        <p:spPr>
          <a:xfrm>
            <a:off x="68376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2" name="Moon 261"/>
          <p:cNvSpPr/>
          <p:nvPr userDrawn="1"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Rectangle 262"/>
          <p:cNvSpPr/>
          <p:nvPr userDrawn="1"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4" name="Oval 263"/>
          <p:cNvSpPr/>
          <p:nvPr userDrawn="1"/>
        </p:nvSpPr>
        <p:spPr>
          <a:xfrm>
            <a:off x="449280" y="1592256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Moon 264"/>
          <p:cNvSpPr/>
          <p:nvPr userDrawn="1"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Rectangle 265"/>
          <p:cNvSpPr/>
          <p:nvPr userDrawn="1"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7" name="Oval 266"/>
          <p:cNvSpPr/>
          <p:nvPr userDrawn="1"/>
        </p:nvSpPr>
        <p:spPr>
          <a:xfrm>
            <a:off x="68376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Moon 267"/>
          <p:cNvSpPr/>
          <p:nvPr userDrawn="1"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9" name="Rectangle 268"/>
          <p:cNvSpPr/>
          <p:nvPr userDrawn="1"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0" name="Oval 269"/>
          <p:cNvSpPr/>
          <p:nvPr userDrawn="1"/>
        </p:nvSpPr>
        <p:spPr>
          <a:xfrm>
            <a:off x="449280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1" name="Moon 270"/>
          <p:cNvSpPr/>
          <p:nvPr userDrawn="1"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2" name="Rectangle 271"/>
          <p:cNvSpPr/>
          <p:nvPr userDrawn="1"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3" name="Oval 272"/>
          <p:cNvSpPr/>
          <p:nvPr userDrawn="1"/>
        </p:nvSpPr>
        <p:spPr>
          <a:xfrm>
            <a:off x="830183" y="1211391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4" name="Moon 273"/>
          <p:cNvSpPr/>
          <p:nvPr userDrawn="1"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5" name="Rectangle 274"/>
          <p:cNvSpPr/>
          <p:nvPr userDrawn="1"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6" name="Oval 275"/>
          <p:cNvSpPr/>
          <p:nvPr userDrawn="1"/>
        </p:nvSpPr>
        <p:spPr>
          <a:xfrm>
            <a:off x="68376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Moon 276"/>
          <p:cNvSpPr/>
          <p:nvPr userDrawn="1"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 userDrawn="1"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rgbClr val="F37B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9" name="Oval 278"/>
          <p:cNvSpPr/>
          <p:nvPr userDrawn="1"/>
        </p:nvSpPr>
        <p:spPr>
          <a:xfrm>
            <a:off x="449280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37B00"/>
              </a:gs>
              <a:gs pos="44000">
                <a:srgbClr val="F37B00"/>
              </a:gs>
              <a:gs pos="92000">
                <a:srgbClr val="FBAB3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Moon 279"/>
          <p:cNvSpPr/>
          <p:nvPr userDrawn="1"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 userDrawn="1"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Oval 281"/>
          <p:cNvSpPr/>
          <p:nvPr userDrawn="1"/>
        </p:nvSpPr>
        <p:spPr>
          <a:xfrm>
            <a:off x="830183" y="83052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Moon 282"/>
          <p:cNvSpPr/>
          <p:nvPr userDrawn="1"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 userDrawn="1"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rgbClr val="0056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5" name="Oval 284"/>
          <p:cNvSpPr/>
          <p:nvPr userDrawn="1"/>
        </p:nvSpPr>
        <p:spPr>
          <a:xfrm>
            <a:off x="68376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0056A8"/>
              </a:gs>
              <a:gs pos="44000">
                <a:srgbClr val="0056A8"/>
              </a:gs>
              <a:gs pos="92000">
                <a:srgbClr val="0D86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86" name="Moon 285"/>
          <p:cNvSpPr/>
          <p:nvPr userDrawn="1"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 userDrawn="1"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rgbClr val="FFD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Oval 287"/>
          <p:cNvSpPr/>
          <p:nvPr userDrawn="1"/>
        </p:nvSpPr>
        <p:spPr>
          <a:xfrm>
            <a:off x="449280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FFD500"/>
              </a:gs>
              <a:gs pos="44000">
                <a:srgbClr val="FFD500"/>
              </a:gs>
              <a:gs pos="92000">
                <a:srgbClr val="FFEC8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Moon 288"/>
          <p:cNvSpPr/>
          <p:nvPr userDrawn="1"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/>
          <p:nvPr userDrawn="1"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Oval 290"/>
          <p:cNvSpPr/>
          <p:nvPr userDrawn="1"/>
        </p:nvSpPr>
        <p:spPr>
          <a:xfrm>
            <a:off x="830183" y="449662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Moon 291"/>
          <p:cNvSpPr/>
          <p:nvPr userDrawn="1"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Rectangle 292"/>
          <p:cNvSpPr/>
          <p:nvPr userDrawn="1"/>
        </p:nvSpPr>
        <p:spPr>
          <a:xfrm>
            <a:off x="0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Oval 293"/>
          <p:cNvSpPr/>
          <p:nvPr userDrawn="1"/>
        </p:nvSpPr>
        <p:spPr>
          <a:xfrm>
            <a:off x="68376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Moon 294"/>
          <p:cNvSpPr/>
          <p:nvPr userDrawn="1"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6" name="Rectangle 295"/>
          <p:cNvSpPr/>
          <p:nvPr userDrawn="1"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rgbClr val="ED33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" name="Oval 296"/>
          <p:cNvSpPr/>
          <p:nvPr userDrawn="1"/>
        </p:nvSpPr>
        <p:spPr>
          <a:xfrm>
            <a:off x="449280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ED331A"/>
              </a:gs>
              <a:gs pos="44000">
                <a:srgbClr val="ED331A"/>
              </a:gs>
              <a:gs pos="92000">
                <a:srgbClr val="F4807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Moon 297"/>
          <p:cNvSpPr/>
          <p:nvPr userDrawn="1"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9" name="Rectangle 298"/>
          <p:cNvSpPr/>
          <p:nvPr userDrawn="1"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rgbClr val="1292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0" name="Oval 299"/>
          <p:cNvSpPr/>
          <p:nvPr userDrawn="1"/>
        </p:nvSpPr>
        <p:spPr>
          <a:xfrm>
            <a:off x="830183" y="68797"/>
            <a:ext cx="244199" cy="245705"/>
          </a:xfrm>
          <a:prstGeom prst="ellipse">
            <a:avLst/>
          </a:prstGeom>
          <a:gradFill flip="none" rotWithShape="1">
            <a:gsLst>
              <a:gs pos="0">
                <a:srgbClr val="129240"/>
              </a:gs>
              <a:gs pos="44000">
                <a:srgbClr val="129240"/>
              </a:gs>
              <a:gs pos="92000">
                <a:srgbClr val="18C255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1" name="Moon 300"/>
          <p:cNvSpPr/>
          <p:nvPr userDrawn="1"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alpha val="3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5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hyperlink" Target="http://linhpham.me/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feeds.feedburner.com/showeet" TargetMode="External"/><Relationship Id="rId12" Type="http://schemas.openxmlformats.org/officeDocument/2006/relationships/image" Target="../media/image7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4.png"/><Relationship Id="rId11" Type="http://schemas.openxmlformats.org/officeDocument/2006/relationships/hyperlink" Target="https://twitter.com/showeet" TargetMode="External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hyperlink" Target="https://www.facebook.com/pages/Neetwork/240707325947259" TargetMode="External"/><Relationship Id="rId9" Type="http://schemas.openxmlformats.org/officeDocument/2006/relationships/hyperlink" Target="http://pinterest.com/showeet" TargetMode="External"/><Relationship Id="rId14" Type="http://schemas.openxmlformats.org/officeDocument/2006/relationships/image" Target="../media/image8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47000">
              <a:schemeClr val="accent3">
                <a:lumMod val="5000"/>
                <a:lumOff val="95000"/>
              </a:schemeClr>
            </a:gs>
            <a:gs pos="83000">
              <a:schemeClr val="accent3">
                <a:lumMod val="45000"/>
                <a:lumOff val="5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rot="5400000">
            <a:off x="8473620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806619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2" r:id="rId1"/>
    <p:sldLayoutId id="2147483761" r:id="rId2"/>
    <p:sldLayoutId id="2147483765" r:id="rId3"/>
    <p:sldLayoutId id="2147483864" r:id="rId4"/>
    <p:sldLayoutId id="2147483751" r:id="rId5"/>
    <p:sldLayoutId id="2147483766" r:id="rId6"/>
    <p:sldLayoutId id="2147483768" r:id="rId7"/>
    <p:sldLayoutId id="2147483769" r:id="rId8"/>
    <p:sldLayoutId id="2147483763" r:id="rId9"/>
    <p:sldLayoutId id="2147483772" r:id="rId10"/>
    <p:sldLayoutId id="2147483773" r:id="rId11"/>
    <p:sldLayoutId id="2147483752" r:id="rId12"/>
    <p:sldLayoutId id="2147483753" r:id="rId13"/>
    <p:sldLayoutId id="2147483754" r:id="rId14"/>
    <p:sldLayoutId id="2147483755" r:id="rId15"/>
    <p:sldLayoutId id="2147483756" r:id="rId16"/>
    <p:sldLayoutId id="2147483757" r:id="rId17"/>
    <p:sldLayoutId id="2147483758" r:id="rId18"/>
    <p:sldLayoutId id="2147483759" r:id="rId19"/>
    <p:sldLayoutId id="2147483760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Date Here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Your Footer Here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2041-FF2F-430B-AD32-D8E9A72EA7BB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Oval 8"/>
          <p:cNvSpPr/>
          <p:nvPr/>
        </p:nvSpPr>
        <p:spPr>
          <a:xfrm>
            <a:off x="68376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Moon 9"/>
          <p:cNvSpPr/>
          <p:nvPr/>
        </p:nvSpPr>
        <p:spPr>
          <a:xfrm>
            <a:off x="6837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380904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Oval 11"/>
          <p:cNvSpPr/>
          <p:nvPr/>
        </p:nvSpPr>
        <p:spPr>
          <a:xfrm>
            <a:off x="449280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Moon 12"/>
          <p:cNvSpPr/>
          <p:nvPr/>
        </p:nvSpPr>
        <p:spPr>
          <a:xfrm>
            <a:off x="44928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761807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" name="Oval 14"/>
          <p:cNvSpPr/>
          <p:nvPr/>
        </p:nvSpPr>
        <p:spPr>
          <a:xfrm>
            <a:off x="830183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Moon 15"/>
          <p:cNvSpPr/>
          <p:nvPr/>
        </p:nvSpPr>
        <p:spPr>
          <a:xfrm>
            <a:off x="83018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Rectangle 16"/>
          <p:cNvSpPr/>
          <p:nvPr/>
        </p:nvSpPr>
        <p:spPr>
          <a:xfrm>
            <a:off x="1142711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Oval 17"/>
          <p:cNvSpPr/>
          <p:nvPr/>
        </p:nvSpPr>
        <p:spPr>
          <a:xfrm>
            <a:off x="1211087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Moon 18"/>
          <p:cNvSpPr/>
          <p:nvPr/>
        </p:nvSpPr>
        <p:spPr>
          <a:xfrm>
            <a:off x="121108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" name="Rectangle 19"/>
          <p:cNvSpPr/>
          <p:nvPr/>
        </p:nvSpPr>
        <p:spPr>
          <a:xfrm>
            <a:off x="1523614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Oval 20"/>
          <p:cNvSpPr/>
          <p:nvPr/>
        </p:nvSpPr>
        <p:spPr>
          <a:xfrm>
            <a:off x="1591990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" name="Moon 21"/>
          <p:cNvSpPr/>
          <p:nvPr/>
        </p:nvSpPr>
        <p:spPr>
          <a:xfrm>
            <a:off x="159199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" name="Rectangle 22"/>
          <p:cNvSpPr/>
          <p:nvPr/>
        </p:nvSpPr>
        <p:spPr>
          <a:xfrm>
            <a:off x="1904518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" name="Oval 23"/>
          <p:cNvSpPr/>
          <p:nvPr/>
        </p:nvSpPr>
        <p:spPr>
          <a:xfrm>
            <a:off x="1972894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" name="Moon 24"/>
          <p:cNvSpPr/>
          <p:nvPr/>
        </p:nvSpPr>
        <p:spPr>
          <a:xfrm>
            <a:off x="197289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" name="Rectangle 25"/>
          <p:cNvSpPr/>
          <p:nvPr/>
        </p:nvSpPr>
        <p:spPr>
          <a:xfrm>
            <a:off x="2285421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" name="Oval 26"/>
          <p:cNvSpPr/>
          <p:nvPr/>
        </p:nvSpPr>
        <p:spPr>
          <a:xfrm>
            <a:off x="2353797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" name="Moon 27"/>
          <p:cNvSpPr/>
          <p:nvPr/>
        </p:nvSpPr>
        <p:spPr>
          <a:xfrm>
            <a:off x="235379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" name="Rectangle 28"/>
          <p:cNvSpPr/>
          <p:nvPr/>
        </p:nvSpPr>
        <p:spPr>
          <a:xfrm>
            <a:off x="2666325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" name="Oval 29"/>
          <p:cNvSpPr/>
          <p:nvPr/>
        </p:nvSpPr>
        <p:spPr>
          <a:xfrm>
            <a:off x="2734701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" name="Moon 30"/>
          <p:cNvSpPr/>
          <p:nvPr/>
        </p:nvSpPr>
        <p:spPr>
          <a:xfrm>
            <a:off x="273470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" name="Rectangle 31"/>
          <p:cNvSpPr/>
          <p:nvPr/>
        </p:nvSpPr>
        <p:spPr>
          <a:xfrm>
            <a:off x="3047228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3" name="Oval 32"/>
          <p:cNvSpPr/>
          <p:nvPr/>
        </p:nvSpPr>
        <p:spPr>
          <a:xfrm>
            <a:off x="3115604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" name="Moon 33"/>
          <p:cNvSpPr/>
          <p:nvPr/>
        </p:nvSpPr>
        <p:spPr>
          <a:xfrm>
            <a:off x="3115604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" name="Rectangle 34"/>
          <p:cNvSpPr/>
          <p:nvPr/>
        </p:nvSpPr>
        <p:spPr>
          <a:xfrm>
            <a:off x="3428132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" name="Oval 35"/>
          <p:cNvSpPr/>
          <p:nvPr/>
        </p:nvSpPr>
        <p:spPr>
          <a:xfrm>
            <a:off x="3496508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" name="Moon 36"/>
          <p:cNvSpPr/>
          <p:nvPr/>
        </p:nvSpPr>
        <p:spPr>
          <a:xfrm>
            <a:off x="349650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" name="Rectangle 37"/>
          <p:cNvSpPr/>
          <p:nvPr/>
        </p:nvSpPr>
        <p:spPr>
          <a:xfrm>
            <a:off x="3809035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" name="Oval 38"/>
          <p:cNvSpPr/>
          <p:nvPr/>
        </p:nvSpPr>
        <p:spPr>
          <a:xfrm>
            <a:off x="3877411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" name="Moon 39"/>
          <p:cNvSpPr/>
          <p:nvPr/>
        </p:nvSpPr>
        <p:spPr>
          <a:xfrm>
            <a:off x="3877411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" name="Rectangle 40"/>
          <p:cNvSpPr/>
          <p:nvPr/>
        </p:nvSpPr>
        <p:spPr>
          <a:xfrm>
            <a:off x="4189939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" name="Oval 41"/>
          <p:cNvSpPr/>
          <p:nvPr/>
        </p:nvSpPr>
        <p:spPr>
          <a:xfrm>
            <a:off x="4258315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" name="Moon 42"/>
          <p:cNvSpPr/>
          <p:nvPr/>
        </p:nvSpPr>
        <p:spPr>
          <a:xfrm>
            <a:off x="425831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" name="Rectangle 43"/>
          <p:cNvSpPr/>
          <p:nvPr/>
        </p:nvSpPr>
        <p:spPr>
          <a:xfrm>
            <a:off x="4570842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" name="Oval 44"/>
          <p:cNvSpPr/>
          <p:nvPr/>
        </p:nvSpPr>
        <p:spPr>
          <a:xfrm>
            <a:off x="4639218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" name="Moon 45"/>
          <p:cNvSpPr/>
          <p:nvPr/>
        </p:nvSpPr>
        <p:spPr>
          <a:xfrm>
            <a:off x="4639218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4951746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" name="Oval 47"/>
          <p:cNvSpPr/>
          <p:nvPr/>
        </p:nvSpPr>
        <p:spPr>
          <a:xfrm>
            <a:off x="5020122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" name="Moon 48"/>
          <p:cNvSpPr/>
          <p:nvPr/>
        </p:nvSpPr>
        <p:spPr>
          <a:xfrm>
            <a:off x="502012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" name="Rectangle 49"/>
          <p:cNvSpPr/>
          <p:nvPr/>
        </p:nvSpPr>
        <p:spPr>
          <a:xfrm>
            <a:off x="5332649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1" name="Oval 50"/>
          <p:cNvSpPr/>
          <p:nvPr/>
        </p:nvSpPr>
        <p:spPr>
          <a:xfrm>
            <a:off x="5401025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" name="Moon 51"/>
          <p:cNvSpPr/>
          <p:nvPr/>
        </p:nvSpPr>
        <p:spPr>
          <a:xfrm>
            <a:off x="5401025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" name="Rectangle 52"/>
          <p:cNvSpPr/>
          <p:nvPr/>
        </p:nvSpPr>
        <p:spPr>
          <a:xfrm>
            <a:off x="5713553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" name="Oval 53"/>
          <p:cNvSpPr/>
          <p:nvPr/>
        </p:nvSpPr>
        <p:spPr>
          <a:xfrm>
            <a:off x="5781929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" name="Moon 54"/>
          <p:cNvSpPr/>
          <p:nvPr/>
        </p:nvSpPr>
        <p:spPr>
          <a:xfrm>
            <a:off x="578192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" name="Rectangle 55"/>
          <p:cNvSpPr/>
          <p:nvPr/>
        </p:nvSpPr>
        <p:spPr>
          <a:xfrm>
            <a:off x="6094456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Oval 56"/>
          <p:cNvSpPr/>
          <p:nvPr/>
        </p:nvSpPr>
        <p:spPr>
          <a:xfrm>
            <a:off x="6162832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" name="Moon 57"/>
          <p:cNvSpPr/>
          <p:nvPr/>
        </p:nvSpPr>
        <p:spPr>
          <a:xfrm>
            <a:off x="6162832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" name="Rectangle 58"/>
          <p:cNvSpPr/>
          <p:nvPr/>
        </p:nvSpPr>
        <p:spPr>
          <a:xfrm>
            <a:off x="6475360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" name="Oval 59"/>
          <p:cNvSpPr/>
          <p:nvPr/>
        </p:nvSpPr>
        <p:spPr>
          <a:xfrm>
            <a:off x="6543736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" name="Moon 60"/>
          <p:cNvSpPr/>
          <p:nvPr/>
        </p:nvSpPr>
        <p:spPr>
          <a:xfrm>
            <a:off x="654373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" name="Rectangle 61"/>
          <p:cNvSpPr/>
          <p:nvPr/>
        </p:nvSpPr>
        <p:spPr>
          <a:xfrm>
            <a:off x="6856263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" name="Oval 62"/>
          <p:cNvSpPr/>
          <p:nvPr/>
        </p:nvSpPr>
        <p:spPr>
          <a:xfrm>
            <a:off x="6924639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" name="Moon 63"/>
          <p:cNvSpPr/>
          <p:nvPr/>
        </p:nvSpPr>
        <p:spPr>
          <a:xfrm>
            <a:off x="6924639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" name="Rectangle 64"/>
          <p:cNvSpPr/>
          <p:nvPr/>
        </p:nvSpPr>
        <p:spPr>
          <a:xfrm>
            <a:off x="7237167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" name="Oval 65"/>
          <p:cNvSpPr/>
          <p:nvPr/>
        </p:nvSpPr>
        <p:spPr>
          <a:xfrm>
            <a:off x="7305543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" name="Moon 66"/>
          <p:cNvSpPr/>
          <p:nvPr/>
        </p:nvSpPr>
        <p:spPr>
          <a:xfrm>
            <a:off x="730554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" name="Rectangle 67"/>
          <p:cNvSpPr/>
          <p:nvPr/>
        </p:nvSpPr>
        <p:spPr>
          <a:xfrm>
            <a:off x="7618070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69" name="Oval 68"/>
          <p:cNvSpPr/>
          <p:nvPr/>
        </p:nvSpPr>
        <p:spPr>
          <a:xfrm>
            <a:off x="7686446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Moon 69"/>
          <p:cNvSpPr/>
          <p:nvPr/>
        </p:nvSpPr>
        <p:spPr>
          <a:xfrm>
            <a:off x="7686446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7998974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72" name="Oval 71"/>
          <p:cNvSpPr/>
          <p:nvPr/>
        </p:nvSpPr>
        <p:spPr>
          <a:xfrm>
            <a:off x="8067350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" name="Moon 72"/>
          <p:cNvSpPr/>
          <p:nvPr/>
        </p:nvSpPr>
        <p:spPr>
          <a:xfrm>
            <a:off x="8067350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" name="Rectangle 73"/>
          <p:cNvSpPr/>
          <p:nvPr/>
        </p:nvSpPr>
        <p:spPr>
          <a:xfrm>
            <a:off x="8379877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" name="Oval 74"/>
          <p:cNvSpPr/>
          <p:nvPr/>
        </p:nvSpPr>
        <p:spPr>
          <a:xfrm>
            <a:off x="8448253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" name="Moon 75"/>
          <p:cNvSpPr/>
          <p:nvPr/>
        </p:nvSpPr>
        <p:spPr>
          <a:xfrm>
            <a:off x="8448253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" name="Rectangle 76"/>
          <p:cNvSpPr/>
          <p:nvPr/>
        </p:nvSpPr>
        <p:spPr>
          <a:xfrm>
            <a:off x="8760781" y="647470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" name="Oval 77"/>
          <p:cNvSpPr/>
          <p:nvPr/>
        </p:nvSpPr>
        <p:spPr>
          <a:xfrm>
            <a:off x="8829157" y="65434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" name="Moon 78"/>
          <p:cNvSpPr/>
          <p:nvPr/>
        </p:nvSpPr>
        <p:spPr>
          <a:xfrm>
            <a:off x="8829157" y="65434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" name="Rectangle 82"/>
          <p:cNvSpPr/>
          <p:nvPr/>
        </p:nvSpPr>
        <p:spPr>
          <a:xfrm>
            <a:off x="0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" name="Oval 83"/>
          <p:cNvSpPr/>
          <p:nvPr/>
        </p:nvSpPr>
        <p:spPr>
          <a:xfrm>
            <a:off x="68376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" name="Moon 84"/>
          <p:cNvSpPr/>
          <p:nvPr/>
        </p:nvSpPr>
        <p:spPr>
          <a:xfrm>
            <a:off x="6837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" name="Rectangle 85"/>
          <p:cNvSpPr/>
          <p:nvPr/>
        </p:nvSpPr>
        <p:spPr>
          <a:xfrm>
            <a:off x="380904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" name="Oval 86"/>
          <p:cNvSpPr/>
          <p:nvPr/>
        </p:nvSpPr>
        <p:spPr>
          <a:xfrm>
            <a:off x="449280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" name="Moon 87"/>
          <p:cNvSpPr/>
          <p:nvPr/>
        </p:nvSpPr>
        <p:spPr>
          <a:xfrm>
            <a:off x="44928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" name="Rectangle 88"/>
          <p:cNvSpPr/>
          <p:nvPr/>
        </p:nvSpPr>
        <p:spPr>
          <a:xfrm>
            <a:off x="761807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" name="Oval 89"/>
          <p:cNvSpPr/>
          <p:nvPr/>
        </p:nvSpPr>
        <p:spPr>
          <a:xfrm>
            <a:off x="830183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" name="Moon 90"/>
          <p:cNvSpPr/>
          <p:nvPr/>
        </p:nvSpPr>
        <p:spPr>
          <a:xfrm>
            <a:off x="83018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" name="Rectangle 91"/>
          <p:cNvSpPr/>
          <p:nvPr/>
        </p:nvSpPr>
        <p:spPr>
          <a:xfrm>
            <a:off x="1142711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" name="Oval 92"/>
          <p:cNvSpPr/>
          <p:nvPr/>
        </p:nvSpPr>
        <p:spPr>
          <a:xfrm>
            <a:off x="1211087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" name="Moon 93"/>
          <p:cNvSpPr/>
          <p:nvPr/>
        </p:nvSpPr>
        <p:spPr>
          <a:xfrm>
            <a:off x="121108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" name="Rectangle 94"/>
          <p:cNvSpPr/>
          <p:nvPr/>
        </p:nvSpPr>
        <p:spPr>
          <a:xfrm>
            <a:off x="1523614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" name="Oval 95"/>
          <p:cNvSpPr/>
          <p:nvPr/>
        </p:nvSpPr>
        <p:spPr>
          <a:xfrm>
            <a:off x="1591990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" name="Moon 96"/>
          <p:cNvSpPr/>
          <p:nvPr/>
        </p:nvSpPr>
        <p:spPr>
          <a:xfrm>
            <a:off x="159199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" name="Rectangle 97"/>
          <p:cNvSpPr/>
          <p:nvPr/>
        </p:nvSpPr>
        <p:spPr>
          <a:xfrm>
            <a:off x="1904518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" name="Oval 98"/>
          <p:cNvSpPr/>
          <p:nvPr/>
        </p:nvSpPr>
        <p:spPr>
          <a:xfrm>
            <a:off x="1972894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" name="Moon 99"/>
          <p:cNvSpPr/>
          <p:nvPr/>
        </p:nvSpPr>
        <p:spPr>
          <a:xfrm>
            <a:off x="197289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2285421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2" name="Oval 101"/>
          <p:cNvSpPr/>
          <p:nvPr/>
        </p:nvSpPr>
        <p:spPr>
          <a:xfrm>
            <a:off x="2353797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" name="Moon 102"/>
          <p:cNvSpPr/>
          <p:nvPr/>
        </p:nvSpPr>
        <p:spPr>
          <a:xfrm>
            <a:off x="235379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" name="Rectangle 103"/>
          <p:cNvSpPr/>
          <p:nvPr/>
        </p:nvSpPr>
        <p:spPr>
          <a:xfrm>
            <a:off x="2666325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5" name="Oval 104"/>
          <p:cNvSpPr/>
          <p:nvPr/>
        </p:nvSpPr>
        <p:spPr>
          <a:xfrm>
            <a:off x="2734701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" name="Moon 105"/>
          <p:cNvSpPr/>
          <p:nvPr/>
        </p:nvSpPr>
        <p:spPr>
          <a:xfrm>
            <a:off x="273470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" name="Rectangle 106"/>
          <p:cNvSpPr/>
          <p:nvPr/>
        </p:nvSpPr>
        <p:spPr>
          <a:xfrm>
            <a:off x="3047228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" name="Oval 107"/>
          <p:cNvSpPr/>
          <p:nvPr/>
        </p:nvSpPr>
        <p:spPr>
          <a:xfrm>
            <a:off x="3115604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" name="Moon 108"/>
          <p:cNvSpPr/>
          <p:nvPr/>
        </p:nvSpPr>
        <p:spPr>
          <a:xfrm>
            <a:off x="3115604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" name="Rectangle 109"/>
          <p:cNvSpPr/>
          <p:nvPr/>
        </p:nvSpPr>
        <p:spPr>
          <a:xfrm>
            <a:off x="3428132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" name="Oval 110"/>
          <p:cNvSpPr/>
          <p:nvPr/>
        </p:nvSpPr>
        <p:spPr>
          <a:xfrm>
            <a:off x="3496508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" name="Moon 111"/>
          <p:cNvSpPr/>
          <p:nvPr/>
        </p:nvSpPr>
        <p:spPr>
          <a:xfrm>
            <a:off x="349650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" name="Rectangle 112"/>
          <p:cNvSpPr/>
          <p:nvPr/>
        </p:nvSpPr>
        <p:spPr>
          <a:xfrm>
            <a:off x="3809035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" name="Oval 113"/>
          <p:cNvSpPr/>
          <p:nvPr/>
        </p:nvSpPr>
        <p:spPr>
          <a:xfrm>
            <a:off x="3877411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" name="Moon 114"/>
          <p:cNvSpPr/>
          <p:nvPr/>
        </p:nvSpPr>
        <p:spPr>
          <a:xfrm>
            <a:off x="3877411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" name="Rectangle 115"/>
          <p:cNvSpPr/>
          <p:nvPr/>
        </p:nvSpPr>
        <p:spPr>
          <a:xfrm>
            <a:off x="4189939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" name="Oval 116"/>
          <p:cNvSpPr/>
          <p:nvPr/>
        </p:nvSpPr>
        <p:spPr>
          <a:xfrm>
            <a:off x="4258315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" name="Moon 117"/>
          <p:cNvSpPr/>
          <p:nvPr/>
        </p:nvSpPr>
        <p:spPr>
          <a:xfrm>
            <a:off x="425831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" name="Rectangle 118"/>
          <p:cNvSpPr/>
          <p:nvPr/>
        </p:nvSpPr>
        <p:spPr>
          <a:xfrm>
            <a:off x="4570842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" name="Oval 119"/>
          <p:cNvSpPr/>
          <p:nvPr/>
        </p:nvSpPr>
        <p:spPr>
          <a:xfrm>
            <a:off x="4639218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" name="Moon 120"/>
          <p:cNvSpPr/>
          <p:nvPr/>
        </p:nvSpPr>
        <p:spPr>
          <a:xfrm>
            <a:off x="4639218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" name="Rectangle 121"/>
          <p:cNvSpPr/>
          <p:nvPr/>
        </p:nvSpPr>
        <p:spPr>
          <a:xfrm>
            <a:off x="4951746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" name="Oval 122"/>
          <p:cNvSpPr/>
          <p:nvPr/>
        </p:nvSpPr>
        <p:spPr>
          <a:xfrm>
            <a:off x="5020122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" name="Moon 123"/>
          <p:cNvSpPr/>
          <p:nvPr/>
        </p:nvSpPr>
        <p:spPr>
          <a:xfrm>
            <a:off x="502012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" name="Rectangle 124"/>
          <p:cNvSpPr/>
          <p:nvPr/>
        </p:nvSpPr>
        <p:spPr>
          <a:xfrm>
            <a:off x="5332649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" name="Oval 125"/>
          <p:cNvSpPr/>
          <p:nvPr/>
        </p:nvSpPr>
        <p:spPr>
          <a:xfrm>
            <a:off x="5401025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" name="Moon 126"/>
          <p:cNvSpPr/>
          <p:nvPr/>
        </p:nvSpPr>
        <p:spPr>
          <a:xfrm>
            <a:off x="5401025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" name="Rectangle 127"/>
          <p:cNvSpPr/>
          <p:nvPr/>
        </p:nvSpPr>
        <p:spPr>
          <a:xfrm>
            <a:off x="5713553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" name="Oval 128"/>
          <p:cNvSpPr/>
          <p:nvPr/>
        </p:nvSpPr>
        <p:spPr>
          <a:xfrm>
            <a:off x="5781929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" name="Moon 129"/>
          <p:cNvSpPr/>
          <p:nvPr/>
        </p:nvSpPr>
        <p:spPr>
          <a:xfrm>
            <a:off x="578192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" name="Rectangle 130"/>
          <p:cNvSpPr/>
          <p:nvPr/>
        </p:nvSpPr>
        <p:spPr>
          <a:xfrm>
            <a:off x="6094456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" name="Oval 131"/>
          <p:cNvSpPr/>
          <p:nvPr/>
        </p:nvSpPr>
        <p:spPr>
          <a:xfrm>
            <a:off x="6162832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" name="Moon 132"/>
          <p:cNvSpPr/>
          <p:nvPr/>
        </p:nvSpPr>
        <p:spPr>
          <a:xfrm>
            <a:off x="6162832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" name="Rectangle 133"/>
          <p:cNvSpPr/>
          <p:nvPr/>
        </p:nvSpPr>
        <p:spPr>
          <a:xfrm>
            <a:off x="6475360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" name="Oval 134"/>
          <p:cNvSpPr/>
          <p:nvPr/>
        </p:nvSpPr>
        <p:spPr>
          <a:xfrm>
            <a:off x="6543736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6" name="Moon 135"/>
          <p:cNvSpPr/>
          <p:nvPr/>
        </p:nvSpPr>
        <p:spPr>
          <a:xfrm>
            <a:off x="654373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7" name="Rectangle 136"/>
          <p:cNvSpPr/>
          <p:nvPr/>
        </p:nvSpPr>
        <p:spPr>
          <a:xfrm>
            <a:off x="6856263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8" name="Oval 137"/>
          <p:cNvSpPr/>
          <p:nvPr/>
        </p:nvSpPr>
        <p:spPr>
          <a:xfrm>
            <a:off x="6924639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9" name="Moon 138"/>
          <p:cNvSpPr/>
          <p:nvPr/>
        </p:nvSpPr>
        <p:spPr>
          <a:xfrm>
            <a:off x="6924639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0" name="Rectangle 139"/>
          <p:cNvSpPr/>
          <p:nvPr/>
        </p:nvSpPr>
        <p:spPr>
          <a:xfrm>
            <a:off x="7237167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1" name="Oval 140"/>
          <p:cNvSpPr/>
          <p:nvPr/>
        </p:nvSpPr>
        <p:spPr>
          <a:xfrm>
            <a:off x="7305543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2" name="Moon 141"/>
          <p:cNvSpPr/>
          <p:nvPr/>
        </p:nvSpPr>
        <p:spPr>
          <a:xfrm>
            <a:off x="730554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3" name="Rectangle 142"/>
          <p:cNvSpPr/>
          <p:nvPr/>
        </p:nvSpPr>
        <p:spPr>
          <a:xfrm>
            <a:off x="7618070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4" name="Oval 143"/>
          <p:cNvSpPr/>
          <p:nvPr/>
        </p:nvSpPr>
        <p:spPr>
          <a:xfrm>
            <a:off x="7686446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5" name="Moon 144"/>
          <p:cNvSpPr/>
          <p:nvPr/>
        </p:nvSpPr>
        <p:spPr>
          <a:xfrm>
            <a:off x="7686446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6" name="Rectangle 145"/>
          <p:cNvSpPr/>
          <p:nvPr/>
        </p:nvSpPr>
        <p:spPr>
          <a:xfrm>
            <a:off x="7998974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7" name="Oval 146"/>
          <p:cNvSpPr/>
          <p:nvPr/>
        </p:nvSpPr>
        <p:spPr>
          <a:xfrm>
            <a:off x="8067350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8" name="Moon 147"/>
          <p:cNvSpPr/>
          <p:nvPr/>
        </p:nvSpPr>
        <p:spPr>
          <a:xfrm>
            <a:off x="8067350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9" name="Rectangle 148"/>
          <p:cNvSpPr/>
          <p:nvPr/>
        </p:nvSpPr>
        <p:spPr>
          <a:xfrm>
            <a:off x="8379877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50" name="Oval 149"/>
          <p:cNvSpPr/>
          <p:nvPr/>
        </p:nvSpPr>
        <p:spPr>
          <a:xfrm>
            <a:off x="8448253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1" name="Moon 150"/>
          <p:cNvSpPr/>
          <p:nvPr/>
        </p:nvSpPr>
        <p:spPr>
          <a:xfrm>
            <a:off x="8448253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2" name="Rectangle 151"/>
          <p:cNvSpPr/>
          <p:nvPr/>
        </p:nvSpPr>
        <p:spPr>
          <a:xfrm>
            <a:off x="8760781" y="6093836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53" name="Oval 152"/>
          <p:cNvSpPr/>
          <p:nvPr/>
        </p:nvSpPr>
        <p:spPr>
          <a:xfrm>
            <a:off x="8829157" y="6162633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4" name="Moon 153"/>
          <p:cNvSpPr/>
          <p:nvPr/>
        </p:nvSpPr>
        <p:spPr>
          <a:xfrm>
            <a:off x="8829157" y="6162633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58" name="Rectangle 157"/>
          <p:cNvSpPr/>
          <p:nvPr/>
        </p:nvSpPr>
        <p:spPr>
          <a:xfrm>
            <a:off x="0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59" name="Oval 158"/>
          <p:cNvSpPr/>
          <p:nvPr/>
        </p:nvSpPr>
        <p:spPr>
          <a:xfrm>
            <a:off x="68376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0" name="Moon 159"/>
          <p:cNvSpPr/>
          <p:nvPr/>
        </p:nvSpPr>
        <p:spPr>
          <a:xfrm>
            <a:off x="6837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1" name="Rectangle 160"/>
          <p:cNvSpPr/>
          <p:nvPr/>
        </p:nvSpPr>
        <p:spPr>
          <a:xfrm>
            <a:off x="380904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2" name="Oval 161"/>
          <p:cNvSpPr/>
          <p:nvPr/>
        </p:nvSpPr>
        <p:spPr>
          <a:xfrm>
            <a:off x="449280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3" name="Moon 162"/>
          <p:cNvSpPr/>
          <p:nvPr/>
        </p:nvSpPr>
        <p:spPr>
          <a:xfrm>
            <a:off x="44928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4" name="Rectangle 163"/>
          <p:cNvSpPr/>
          <p:nvPr/>
        </p:nvSpPr>
        <p:spPr>
          <a:xfrm>
            <a:off x="761807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5" name="Oval 164"/>
          <p:cNvSpPr/>
          <p:nvPr/>
        </p:nvSpPr>
        <p:spPr>
          <a:xfrm>
            <a:off x="830183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6" name="Moon 165"/>
          <p:cNvSpPr/>
          <p:nvPr/>
        </p:nvSpPr>
        <p:spPr>
          <a:xfrm>
            <a:off x="83018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7" name="Rectangle 166"/>
          <p:cNvSpPr/>
          <p:nvPr/>
        </p:nvSpPr>
        <p:spPr>
          <a:xfrm>
            <a:off x="1142711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8" name="Oval 167"/>
          <p:cNvSpPr/>
          <p:nvPr/>
        </p:nvSpPr>
        <p:spPr>
          <a:xfrm>
            <a:off x="1211087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9" name="Moon 168"/>
          <p:cNvSpPr/>
          <p:nvPr/>
        </p:nvSpPr>
        <p:spPr>
          <a:xfrm>
            <a:off x="121108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0" name="Rectangle 169"/>
          <p:cNvSpPr/>
          <p:nvPr/>
        </p:nvSpPr>
        <p:spPr>
          <a:xfrm>
            <a:off x="1523614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1" name="Oval 170"/>
          <p:cNvSpPr/>
          <p:nvPr/>
        </p:nvSpPr>
        <p:spPr>
          <a:xfrm>
            <a:off x="1591990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2" name="Moon 171"/>
          <p:cNvSpPr/>
          <p:nvPr/>
        </p:nvSpPr>
        <p:spPr>
          <a:xfrm>
            <a:off x="159199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3" name="Rectangle 172"/>
          <p:cNvSpPr/>
          <p:nvPr/>
        </p:nvSpPr>
        <p:spPr>
          <a:xfrm>
            <a:off x="1904518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4" name="Oval 173"/>
          <p:cNvSpPr/>
          <p:nvPr/>
        </p:nvSpPr>
        <p:spPr>
          <a:xfrm>
            <a:off x="1972894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5" name="Moon 174"/>
          <p:cNvSpPr/>
          <p:nvPr/>
        </p:nvSpPr>
        <p:spPr>
          <a:xfrm>
            <a:off x="197289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6" name="Rectangle 175"/>
          <p:cNvSpPr/>
          <p:nvPr/>
        </p:nvSpPr>
        <p:spPr>
          <a:xfrm>
            <a:off x="2285421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7" name="Oval 176"/>
          <p:cNvSpPr/>
          <p:nvPr/>
        </p:nvSpPr>
        <p:spPr>
          <a:xfrm>
            <a:off x="2353797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8" name="Moon 177"/>
          <p:cNvSpPr/>
          <p:nvPr/>
        </p:nvSpPr>
        <p:spPr>
          <a:xfrm>
            <a:off x="235379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9" name="Rectangle 178"/>
          <p:cNvSpPr/>
          <p:nvPr/>
        </p:nvSpPr>
        <p:spPr>
          <a:xfrm>
            <a:off x="2666325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0" name="Oval 179"/>
          <p:cNvSpPr/>
          <p:nvPr/>
        </p:nvSpPr>
        <p:spPr>
          <a:xfrm>
            <a:off x="2734701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1" name="Moon 180"/>
          <p:cNvSpPr/>
          <p:nvPr/>
        </p:nvSpPr>
        <p:spPr>
          <a:xfrm>
            <a:off x="273470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2" name="Rectangle 181"/>
          <p:cNvSpPr/>
          <p:nvPr/>
        </p:nvSpPr>
        <p:spPr>
          <a:xfrm>
            <a:off x="3047228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3" name="Oval 182"/>
          <p:cNvSpPr/>
          <p:nvPr/>
        </p:nvSpPr>
        <p:spPr>
          <a:xfrm>
            <a:off x="3115604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4" name="Moon 183"/>
          <p:cNvSpPr/>
          <p:nvPr/>
        </p:nvSpPr>
        <p:spPr>
          <a:xfrm>
            <a:off x="3115604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5" name="Rectangle 184"/>
          <p:cNvSpPr/>
          <p:nvPr/>
        </p:nvSpPr>
        <p:spPr>
          <a:xfrm>
            <a:off x="3428132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6" name="Oval 185"/>
          <p:cNvSpPr/>
          <p:nvPr/>
        </p:nvSpPr>
        <p:spPr>
          <a:xfrm>
            <a:off x="3496508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7" name="Moon 186"/>
          <p:cNvSpPr/>
          <p:nvPr/>
        </p:nvSpPr>
        <p:spPr>
          <a:xfrm>
            <a:off x="349650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8" name="Rectangle 187"/>
          <p:cNvSpPr/>
          <p:nvPr/>
        </p:nvSpPr>
        <p:spPr>
          <a:xfrm>
            <a:off x="3809035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9" name="Oval 188"/>
          <p:cNvSpPr/>
          <p:nvPr/>
        </p:nvSpPr>
        <p:spPr>
          <a:xfrm>
            <a:off x="3877411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0" name="Moon 189"/>
          <p:cNvSpPr/>
          <p:nvPr/>
        </p:nvSpPr>
        <p:spPr>
          <a:xfrm>
            <a:off x="3877411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1" name="Rectangle 190"/>
          <p:cNvSpPr/>
          <p:nvPr/>
        </p:nvSpPr>
        <p:spPr>
          <a:xfrm>
            <a:off x="4189939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2" name="Oval 191"/>
          <p:cNvSpPr/>
          <p:nvPr/>
        </p:nvSpPr>
        <p:spPr>
          <a:xfrm>
            <a:off x="4258315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3" name="Moon 192"/>
          <p:cNvSpPr/>
          <p:nvPr/>
        </p:nvSpPr>
        <p:spPr>
          <a:xfrm>
            <a:off x="425831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4" name="Rectangle 193"/>
          <p:cNvSpPr/>
          <p:nvPr/>
        </p:nvSpPr>
        <p:spPr>
          <a:xfrm>
            <a:off x="4570842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5" name="Oval 194"/>
          <p:cNvSpPr/>
          <p:nvPr/>
        </p:nvSpPr>
        <p:spPr>
          <a:xfrm>
            <a:off x="4639218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6" name="Moon 195"/>
          <p:cNvSpPr/>
          <p:nvPr/>
        </p:nvSpPr>
        <p:spPr>
          <a:xfrm>
            <a:off x="4639218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7" name="Rectangle 196"/>
          <p:cNvSpPr/>
          <p:nvPr/>
        </p:nvSpPr>
        <p:spPr>
          <a:xfrm>
            <a:off x="4951746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8" name="Oval 197"/>
          <p:cNvSpPr/>
          <p:nvPr/>
        </p:nvSpPr>
        <p:spPr>
          <a:xfrm>
            <a:off x="5020122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9" name="Moon 198"/>
          <p:cNvSpPr/>
          <p:nvPr/>
        </p:nvSpPr>
        <p:spPr>
          <a:xfrm>
            <a:off x="502012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0" name="Rectangle 199"/>
          <p:cNvSpPr/>
          <p:nvPr/>
        </p:nvSpPr>
        <p:spPr>
          <a:xfrm>
            <a:off x="5332649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1" name="Oval 200"/>
          <p:cNvSpPr/>
          <p:nvPr/>
        </p:nvSpPr>
        <p:spPr>
          <a:xfrm>
            <a:off x="5401025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2" name="Moon 201"/>
          <p:cNvSpPr/>
          <p:nvPr/>
        </p:nvSpPr>
        <p:spPr>
          <a:xfrm>
            <a:off x="5401025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3" name="Rectangle 202"/>
          <p:cNvSpPr/>
          <p:nvPr/>
        </p:nvSpPr>
        <p:spPr>
          <a:xfrm>
            <a:off x="5713553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4" name="Oval 203"/>
          <p:cNvSpPr/>
          <p:nvPr/>
        </p:nvSpPr>
        <p:spPr>
          <a:xfrm>
            <a:off x="5781929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5" name="Moon 204"/>
          <p:cNvSpPr/>
          <p:nvPr/>
        </p:nvSpPr>
        <p:spPr>
          <a:xfrm>
            <a:off x="578192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6" name="Rectangle 205"/>
          <p:cNvSpPr/>
          <p:nvPr/>
        </p:nvSpPr>
        <p:spPr>
          <a:xfrm>
            <a:off x="6094456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7" name="Oval 206"/>
          <p:cNvSpPr/>
          <p:nvPr/>
        </p:nvSpPr>
        <p:spPr>
          <a:xfrm>
            <a:off x="6162832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8" name="Moon 207"/>
          <p:cNvSpPr/>
          <p:nvPr/>
        </p:nvSpPr>
        <p:spPr>
          <a:xfrm>
            <a:off x="6162832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09" name="Rectangle 208"/>
          <p:cNvSpPr/>
          <p:nvPr/>
        </p:nvSpPr>
        <p:spPr>
          <a:xfrm>
            <a:off x="6475360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0" name="Oval 209"/>
          <p:cNvSpPr/>
          <p:nvPr/>
        </p:nvSpPr>
        <p:spPr>
          <a:xfrm>
            <a:off x="6543736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1" name="Moon 210"/>
          <p:cNvSpPr/>
          <p:nvPr/>
        </p:nvSpPr>
        <p:spPr>
          <a:xfrm>
            <a:off x="654373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2" name="Rectangle 211"/>
          <p:cNvSpPr/>
          <p:nvPr/>
        </p:nvSpPr>
        <p:spPr>
          <a:xfrm>
            <a:off x="6856263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13" name="Oval 212"/>
          <p:cNvSpPr/>
          <p:nvPr/>
        </p:nvSpPr>
        <p:spPr>
          <a:xfrm>
            <a:off x="6924639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4" name="Moon 213"/>
          <p:cNvSpPr/>
          <p:nvPr/>
        </p:nvSpPr>
        <p:spPr>
          <a:xfrm>
            <a:off x="6924639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5" name="Rectangle 214"/>
          <p:cNvSpPr/>
          <p:nvPr/>
        </p:nvSpPr>
        <p:spPr>
          <a:xfrm>
            <a:off x="7237167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16" name="Oval 215"/>
          <p:cNvSpPr/>
          <p:nvPr/>
        </p:nvSpPr>
        <p:spPr>
          <a:xfrm>
            <a:off x="7305543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7" name="Moon 216"/>
          <p:cNvSpPr/>
          <p:nvPr/>
        </p:nvSpPr>
        <p:spPr>
          <a:xfrm>
            <a:off x="730554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8" name="Rectangle 217"/>
          <p:cNvSpPr/>
          <p:nvPr/>
        </p:nvSpPr>
        <p:spPr>
          <a:xfrm>
            <a:off x="7618070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9" name="Oval 218"/>
          <p:cNvSpPr/>
          <p:nvPr/>
        </p:nvSpPr>
        <p:spPr>
          <a:xfrm>
            <a:off x="7686446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0" name="Moon 219"/>
          <p:cNvSpPr/>
          <p:nvPr/>
        </p:nvSpPr>
        <p:spPr>
          <a:xfrm>
            <a:off x="7686446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1" name="Rectangle 220"/>
          <p:cNvSpPr/>
          <p:nvPr/>
        </p:nvSpPr>
        <p:spPr>
          <a:xfrm>
            <a:off x="7998974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2" name="Oval 221"/>
          <p:cNvSpPr/>
          <p:nvPr/>
        </p:nvSpPr>
        <p:spPr>
          <a:xfrm>
            <a:off x="8067350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3" name="Moon 222"/>
          <p:cNvSpPr/>
          <p:nvPr/>
        </p:nvSpPr>
        <p:spPr>
          <a:xfrm>
            <a:off x="8067350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4" name="Rectangle 223"/>
          <p:cNvSpPr/>
          <p:nvPr/>
        </p:nvSpPr>
        <p:spPr>
          <a:xfrm>
            <a:off x="8379877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5" name="Oval 224"/>
          <p:cNvSpPr/>
          <p:nvPr/>
        </p:nvSpPr>
        <p:spPr>
          <a:xfrm>
            <a:off x="8448253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6" name="Moon 225"/>
          <p:cNvSpPr/>
          <p:nvPr/>
        </p:nvSpPr>
        <p:spPr>
          <a:xfrm>
            <a:off x="8448253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7" name="Rectangle 226"/>
          <p:cNvSpPr/>
          <p:nvPr/>
        </p:nvSpPr>
        <p:spPr>
          <a:xfrm>
            <a:off x="8760781" y="571297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8" name="Oval 227"/>
          <p:cNvSpPr/>
          <p:nvPr/>
        </p:nvSpPr>
        <p:spPr>
          <a:xfrm>
            <a:off x="8829157" y="578176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29" name="Moon 228"/>
          <p:cNvSpPr/>
          <p:nvPr/>
        </p:nvSpPr>
        <p:spPr>
          <a:xfrm>
            <a:off x="8829157" y="578176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3" name="Rectangle 232"/>
          <p:cNvSpPr/>
          <p:nvPr/>
        </p:nvSpPr>
        <p:spPr>
          <a:xfrm>
            <a:off x="0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4" name="Oval 233"/>
          <p:cNvSpPr/>
          <p:nvPr/>
        </p:nvSpPr>
        <p:spPr>
          <a:xfrm>
            <a:off x="68376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5" name="Moon 234"/>
          <p:cNvSpPr/>
          <p:nvPr/>
        </p:nvSpPr>
        <p:spPr>
          <a:xfrm>
            <a:off x="6837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6" name="Rectangle 235"/>
          <p:cNvSpPr/>
          <p:nvPr/>
        </p:nvSpPr>
        <p:spPr>
          <a:xfrm>
            <a:off x="380904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7" name="Oval 236"/>
          <p:cNvSpPr/>
          <p:nvPr/>
        </p:nvSpPr>
        <p:spPr>
          <a:xfrm>
            <a:off x="449280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8" name="Moon 237"/>
          <p:cNvSpPr/>
          <p:nvPr/>
        </p:nvSpPr>
        <p:spPr>
          <a:xfrm>
            <a:off x="44928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39" name="Rectangle 238"/>
          <p:cNvSpPr/>
          <p:nvPr/>
        </p:nvSpPr>
        <p:spPr>
          <a:xfrm>
            <a:off x="761807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0" name="Oval 239"/>
          <p:cNvSpPr/>
          <p:nvPr/>
        </p:nvSpPr>
        <p:spPr>
          <a:xfrm>
            <a:off x="830183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1" name="Moon 240"/>
          <p:cNvSpPr/>
          <p:nvPr/>
        </p:nvSpPr>
        <p:spPr>
          <a:xfrm>
            <a:off x="83018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2" name="Rectangle 241"/>
          <p:cNvSpPr/>
          <p:nvPr/>
        </p:nvSpPr>
        <p:spPr>
          <a:xfrm>
            <a:off x="1142711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43" name="Oval 242"/>
          <p:cNvSpPr/>
          <p:nvPr/>
        </p:nvSpPr>
        <p:spPr>
          <a:xfrm>
            <a:off x="1211087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4" name="Moon 243"/>
          <p:cNvSpPr/>
          <p:nvPr/>
        </p:nvSpPr>
        <p:spPr>
          <a:xfrm>
            <a:off x="121108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5" name="Rectangle 244"/>
          <p:cNvSpPr/>
          <p:nvPr/>
        </p:nvSpPr>
        <p:spPr>
          <a:xfrm>
            <a:off x="1523614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6" name="Oval 245"/>
          <p:cNvSpPr/>
          <p:nvPr/>
        </p:nvSpPr>
        <p:spPr>
          <a:xfrm>
            <a:off x="1591990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7" name="Moon 246"/>
          <p:cNvSpPr/>
          <p:nvPr/>
        </p:nvSpPr>
        <p:spPr>
          <a:xfrm>
            <a:off x="159199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8" name="Rectangle 247"/>
          <p:cNvSpPr/>
          <p:nvPr/>
        </p:nvSpPr>
        <p:spPr>
          <a:xfrm>
            <a:off x="1904518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49" name="Oval 248"/>
          <p:cNvSpPr/>
          <p:nvPr/>
        </p:nvSpPr>
        <p:spPr>
          <a:xfrm>
            <a:off x="1972894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0" name="Moon 249"/>
          <p:cNvSpPr/>
          <p:nvPr/>
        </p:nvSpPr>
        <p:spPr>
          <a:xfrm>
            <a:off x="197289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1" name="Rectangle 250"/>
          <p:cNvSpPr/>
          <p:nvPr/>
        </p:nvSpPr>
        <p:spPr>
          <a:xfrm>
            <a:off x="2285421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2" name="Oval 251"/>
          <p:cNvSpPr/>
          <p:nvPr/>
        </p:nvSpPr>
        <p:spPr>
          <a:xfrm>
            <a:off x="2353797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3" name="Moon 252"/>
          <p:cNvSpPr/>
          <p:nvPr/>
        </p:nvSpPr>
        <p:spPr>
          <a:xfrm>
            <a:off x="235379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4" name="Rectangle 253"/>
          <p:cNvSpPr/>
          <p:nvPr/>
        </p:nvSpPr>
        <p:spPr>
          <a:xfrm>
            <a:off x="2666325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5" name="Oval 254"/>
          <p:cNvSpPr/>
          <p:nvPr/>
        </p:nvSpPr>
        <p:spPr>
          <a:xfrm>
            <a:off x="2734701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6" name="Moon 255"/>
          <p:cNvSpPr/>
          <p:nvPr/>
        </p:nvSpPr>
        <p:spPr>
          <a:xfrm>
            <a:off x="273470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7" name="Rectangle 256"/>
          <p:cNvSpPr/>
          <p:nvPr/>
        </p:nvSpPr>
        <p:spPr>
          <a:xfrm>
            <a:off x="3047228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58" name="Oval 257"/>
          <p:cNvSpPr/>
          <p:nvPr/>
        </p:nvSpPr>
        <p:spPr>
          <a:xfrm>
            <a:off x="3115604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59" name="Moon 258"/>
          <p:cNvSpPr/>
          <p:nvPr/>
        </p:nvSpPr>
        <p:spPr>
          <a:xfrm>
            <a:off x="3115604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0" name="Rectangle 259"/>
          <p:cNvSpPr/>
          <p:nvPr/>
        </p:nvSpPr>
        <p:spPr>
          <a:xfrm>
            <a:off x="3428132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1" name="Oval 260"/>
          <p:cNvSpPr/>
          <p:nvPr/>
        </p:nvSpPr>
        <p:spPr>
          <a:xfrm>
            <a:off x="3496508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2" name="Moon 261"/>
          <p:cNvSpPr/>
          <p:nvPr/>
        </p:nvSpPr>
        <p:spPr>
          <a:xfrm>
            <a:off x="349650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3" name="Rectangle 262"/>
          <p:cNvSpPr/>
          <p:nvPr/>
        </p:nvSpPr>
        <p:spPr>
          <a:xfrm>
            <a:off x="3809035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4" name="Oval 263"/>
          <p:cNvSpPr/>
          <p:nvPr/>
        </p:nvSpPr>
        <p:spPr>
          <a:xfrm>
            <a:off x="3877411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5" name="Moon 264"/>
          <p:cNvSpPr/>
          <p:nvPr/>
        </p:nvSpPr>
        <p:spPr>
          <a:xfrm>
            <a:off x="3877411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6" name="Rectangle 265"/>
          <p:cNvSpPr/>
          <p:nvPr/>
        </p:nvSpPr>
        <p:spPr>
          <a:xfrm>
            <a:off x="4189939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267" name="Oval 266"/>
          <p:cNvSpPr/>
          <p:nvPr/>
        </p:nvSpPr>
        <p:spPr>
          <a:xfrm>
            <a:off x="4258315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8" name="Moon 267"/>
          <p:cNvSpPr/>
          <p:nvPr/>
        </p:nvSpPr>
        <p:spPr>
          <a:xfrm>
            <a:off x="425831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69" name="Rectangle 268"/>
          <p:cNvSpPr/>
          <p:nvPr/>
        </p:nvSpPr>
        <p:spPr>
          <a:xfrm>
            <a:off x="4570842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0" name="Oval 269"/>
          <p:cNvSpPr/>
          <p:nvPr/>
        </p:nvSpPr>
        <p:spPr>
          <a:xfrm>
            <a:off x="4639218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1" name="Moon 270"/>
          <p:cNvSpPr/>
          <p:nvPr/>
        </p:nvSpPr>
        <p:spPr>
          <a:xfrm>
            <a:off x="4639218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2" name="Rectangle 271"/>
          <p:cNvSpPr/>
          <p:nvPr/>
        </p:nvSpPr>
        <p:spPr>
          <a:xfrm>
            <a:off x="4951746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3" name="Oval 272"/>
          <p:cNvSpPr/>
          <p:nvPr/>
        </p:nvSpPr>
        <p:spPr>
          <a:xfrm>
            <a:off x="5020122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4" name="Moon 273"/>
          <p:cNvSpPr/>
          <p:nvPr/>
        </p:nvSpPr>
        <p:spPr>
          <a:xfrm>
            <a:off x="502012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5" name="Rectangle 274"/>
          <p:cNvSpPr/>
          <p:nvPr/>
        </p:nvSpPr>
        <p:spPr>
          <a:xfrm>
            <a:off x="5332649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6" name="Oval 275"/>
          <p:cNvSpPr/>
          <p:nvPr/>
        </p:nvSpPr>
        <p:spPr>
          <a:xfrm>
            <a:off x="5401025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7" name="Moon 276"/>
          <p:cNvSpPr/>
          <p:nvPr/>
        </p:nvSpPr>
        <p:spPr>
          <a:xfrm>
            <a:off x="5401025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8" name="Rectangle 277"/>
          <p:cNvSpPr/>
          <p:nvPr/>
        </p:nvSpPr>
        <p:spPr>
          <a:xfrm>
            <a:off x="5713553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79" name="Oval 278"/>
          <p:cNvSpPr/>
          <p:nvPr/>
        </p:nvSpPr>
        <p:spPr>
          <a:xfrm>
            <a:off x="5781929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0" name="Moon 279"/>
          <p:cNvSpPr/>
          <p:nvPr/>
        </p:nvSpPr>
        <p:spPr>
          <a:xfrm>
            <a:off x="578192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1" name="Rectangle 280"/>
          <p:cNvSpPr/>
          <p:nvPr/>
        </p:nvSpPr>
        <p:spPr>
          <a:xfrm>
            <a:off x="6094456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2" name="Oval 281"/>
          <p:cNvSpPr/>
          <p:nvPr/>
        </p:nvSpPr>
        <p:spPr>
          <a:xfrm>
            <a:off x="6162832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3" name="Moon 282"/>
          <p:cNvSpPr/>
          <p:nvPr/>
        </p:nvSpPr>
        <p:spPr>
          <a:xfrm>
            <a:off x="6162832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4" name="Rectangle 283"/>
          <p:cNvSpPr/>
          <p:nvPr/>
        </p:nvSpPr>
        <p:spPr>
          <a:xfrm>
            <a:off x="6475360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5" name="Oval 284"/>
          <p:cNvSpPr/>
          <p:nvPr/>
        </p:nvSpPr>
        <p:spPr>
          <a:xfrm>
            <a:off x="6543736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6" name="Moon 285"/>
          <p:cNvSpPr/>
          <p:nvPr/>
        </p:nvSpPr>
        <p:spPr>
          <a:xfrm>
            <a:off x="654373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7" name="Rectangle 286"/>
          <p:cNvSpPr/>
          <p:nvPr/>
        </p:nvSpPr>
        <p:spPr>
          <a:xfrm>
            <a:off x="6856263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8" name="Oval 287"/>
          <p:cNvSpPr/>
          <p:nvPr/>
        </p:nvSpPr>
        <p:spPr>
          <a:xfrm>
            <a:off x="6924639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89" name="Moon 288"/>
          <p:cNvSpPr/>
          <p:nvPr/>
        </p:nvSpPr>
        <p:spPr>
          <a:xfrm>
            <a:off x="6924639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0" name="Rectangle 289"/>
          <p:cNvSpPr/>
          <p:nvPr/>
        </p:nvSpPr>
        <p:spPr>
          <a:xfrm>
            <a:off x="7237167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1" name="Oval 290"/>
          <p:cNvSpPr/>
          <p:nvPr/>
        </p:nvSpPr>
        <p:spPr>
          <a:xfrm>
            <a:off x="7305543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2" name="Moon 291"/>
          <p:cNvSpPr/>
          <p:nvPr/>
        </p:nvSpPr>
        <p:spPr>
          <a:xfrm>
            <a:off x="730554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3" name="Rectangle 292"/>
          <p:cNvSpPr/>
          <p:nvPr/>
        </p:nvSpPr>
        <p:spPr>
          <a:xfrm>
            <a:off x="7618070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4" name="Oval 293"/>
          <p:cNvSpPr/>
          <p:nvPr/>
        </p:nvSpPr>
        <p:spPr>
          <a:xfrm>
            <a:off x="7686446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5" name="Moon 294"/>
          <p:cNvSpPr/>
          <p:nvPr/>
        </p:nvSpPr>
        <p:spPr>
          <a:xfrm>
            <a:off x="7686446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6" name="Rectangle 295"/>
          <p:cNvSpPr/>
          <p:nvPr/>
        </p:nvSpPr>
        <p:spPr>
          <a:xfrm>
            <a:off x="7998974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7" name="Oval 296"/>
          <p:cNvSpPr/>
          <p:nvPr/>
        </p:nvSpPr>
        <p:spPr>
          <a:xfrm>
            <a:off x="8067350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8" name="Moon 297"/>
          <p:cNvSpPr/>
          <p:nvPr/>
        </p:nvSpPr>
        <p:spPr>
          <a:xfrm>
            <a:off x="8067350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99" name="Rectangle 298"/>
          <p:cNvSpPr/>
          <p:nvPr/>
        </p:nvSpPr>
        <p:spPr>
          <a:xfrm>
            <a:off x="8379877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0" name="Oval 299"/>
          <p:cNvSpPr/>
          <p:nvPr/>
        </p:nvSpPr>
        <p:spPr>
          <a:xfrm>
            <a:off x="8448253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1" name="Moon 300"/>
          <p:cNvSpPr/>
          <p:nvPr/>
        </p:nvSpPr>
        <p:spPr>
          <a:xfrm>
            <a:off x="8448253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2" name="Rectangle 301"/>
          <p:cNvSpPr/>
          <p:nvPr/>
        </p:nvSpPr>
        <p:spPr>
          <a:xfrm>
            <a:off x="8760781" y="533210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3" name="Oval 302"/>
          <p:cNvSpPr/>
          <p:nvPr/>
        </p:nvSpPr>
        <p:spPr>
          <a:xfrm>
            <a:off x="8829157" y="540090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4" name="Moon 303"/>
          <p:cNvSpPr/>
          <p:nvPr/>
        </p:nvSpPr>
        <p:spPr>
          <a:xfrm>
            <a:off x="8829157" y="540090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8" name="Rectangle 307"/>
          <p:cNvSpPr/>
          <p:nvPr/>
        </p:nvSpPr>
        <p:spPr>
          <a:xfrm>
            <a:off x="0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09" name="Oval 308"/>
          <p:cNvSpPr/>
          <p:nvPr/>
        </p:nvSpPr>
        <p:spPr>
          <a:xfrm>
            <a:off x="68376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0" name="Moon 309"/>
          <p:cNvSpPr/>
          <p:nvPr/>
        </p:nvSpPr>
        <p:spPr>
          <a:xfrm>
            <a:off x="6837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1" name="Rectangle 310"/>
          <p:cNvSpPr/>
          <p:nvPr/>
        </p:nvSpPr>
        <p:spPr>
          <a:xfrm>
            <a:off x="380904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2" name="Oval 311"/>
          <p:cNvSpPr/>
          <p:nvPr/>
        </p:nvSpPr>
        <p:spPr>
          <a:xfrm>
            <a:off x="449280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3" name="Moon 312"/>
          <p:cNvSpPr/>
          <p:nvPr/>
        </p:nvSpPr>
        <p:spPr>
          <a:xfrm>
            <a:off x="44928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4" name="Rectangle 313"/>
          <p:cNvSpPr/>
          <p:nvPr/>
        </p:nvSpPr>
        <p:spPr>
          <a:xfrm>
            <a:off x="761807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5" name="Oval 314"/>
          <p:cNvSpPr/>
          <p:nvPr/>
        </p:nvSpPr>
        <p:spPr>
          <a:xfrm>
            <a:off x="830183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6" name="Moon 315"/>
          <p:cNvSpPr/>
          <p:nvPr/>
        </p:nvSpPr>
        <p:spPr>
          <a:xfrm>
            <a:off x="83018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7" name="Rectangle 316"/>
          <p:cNvSpPr/>
          <p:nvPr/>
        </p:nvSpPr>
        <p:spPr>
          <a:xfrm>
            <a:off x="1142711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8" name="Oval 317"/>
          <p:cNvSpPr/>
          <p:nvPr/>
        </p:nvSpPr>
        <p:spPr>
          <a:xfrm>
            <a:off x="1211087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19" name="Moon 318"/>
          <p:cNvSpPr/>
          <p:nvPr/>
        </p:nvSpPr>
        <p:spPr>
          <a:xfrm>
            <a:off x="121108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0" name="Rectangle 319"/>
          <p:cNvSpPr/>
          <p:nvPr/>
        </p:nvSpPr>
        <p:spPr>
          <a:xfrm>
            <a:off x="1523614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1" name="Oval 320"/>
          <p:cNvSpPr/>
          <p:nvPr/>
        </p:nvSpPr>
        <p:spPr>
          <a:xfrm>
            <a:off x="1591990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2" name="Moon 321"/>
          <p:cNvSpPr/>
          <p:nvPr/>
        </p:nvSpPr>
        <p:spPr>
          <a:xfrm>
            <a:off x="159199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3" name="Rectangle 322"/>
          <p:cNvSpPr/>
          <p:nvPr/>
        </p:nvSpPr>
        <p:spPr>
          <a:xfrm>
            <a:off x="1904518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4" name="Oval 323"/>
          <p:cNvSpPr/>
          <p:nvPr/>
        </p:nvSpPr>
        <p:spPr>
          <a:xfrm>
            <a:off x="1972894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5" name="Moon 324"/>
          <p:cNvSpPr/>
          <p:nvPr/>
        </p:nvSpPr>
        <p:spPr>
          <a:xfrm>
            <a:off x="197289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6" name="Rectangle 325"/>
          <p:cNvSpPr/>
          <p:nvPr/>
        </p:nvSpPr>
        <p:spPr>
          <a:xfrm>
            <a:off x="2285421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7" name="Oval 326"/>
          <p:cNvSpPr/>
          <p:nvPr/>
        </p:nvSpPr>
        <p:spPr>
          <a:xfrm>
            <a:off x="2353797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8" name="Moon 327"/>
          <p:cNvSpPr/>
          <p:nvPr/>
        </p:nvSpPr>
        <p:spPr>
          <a:xfrm>
            <a:off x="235379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29" name="Rectangle 328"/>
          <p:cNvSpPr/>
          <p:nvPr/>
        </p:nvSpPr>
        <p:spPr>
          <a:xfrm>
            <a:off x="2666325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0" name="Oval 329"/>
          <p:cNvSpPr/>
          <p:nvPr/>
        </p:nvSpPr>
        <p:spPr>
          <a:xfrm>
            <a:off x="2734701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1" name="Moon 330"/>
          <p:cNvSpPr/>
          <p:nvPr/>
        </p:nvSpPr>
        <p:spPr>
          <a:xfrm>
            <a:off x="273470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2" name="Rectangle 331"/>
          <p:cNvSpPr/>
          <p:nvPr/>
        </p:nvSpPr>
        <p:spPr>
          <a:xfrm>
            <a:off x="3047228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3" name="Oval 332"/>
          <p:cNvSpPr/>
          <p:nvPr/>
        </p:nvSpPr>
        <p:spPr>
          <a:xfrm>
            <a:off x="3115604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4" name="Moon 333"/>
          <p:cNvSpPr/>
          <p:nvPr/>
        </p:nvSpPr>
        <p:spPr>
          <a:xfrm>
            <a:off x="3115604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5" name="Rectangle 334"/>
          <p:cNvSpPr/>
          <p:nvPr/>
        </p:nvSpPr>
        <p:spPr>
          <a:xfrm>
            <a:off x="3428132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6" name="Oval 335"/>
          <p:cNvSpPr/>
          <p:nvPr/>
        </p:nvSpPr>
        <p:spPr>
          <a:xfrm>
            <a:off x="3496508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7" name="Moon 336"/>
          <p:cNvSpPr/>
          <p:nvPr/>
        </p:nvSpPr>
        <p:spPr>
          <a:xfrm>
            <a:off x="349650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8" name="Rectangle 337"/>
          <p:cNvSpPr/>
          <p:nvPr/>
        </p:nvSpPr>
        <p:spPr>
          <a:xfrm>
            <a:off x="3809035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39" name="Oval 338"/>
          <p:cNvSpPr/>
          <p:nvPr/>
        </p:nvSpPr>
        <p:spPr>
          <a:xfrm>
            <a:off x="3877411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0" name="Moon 339"/>
          <p:cNvSpPr/>
          <p:nvPr/>
        </p:nvSpPr>
        <p:spPr>
          <a:xfrm>
            <a:off x="3877411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1" name="Rectangle 340"/>
          <p:cNvSpPr/>
          <p:nvPr/>
        </p:nvSpPr>
        <p:spPr>
          <a:xfrm>
            <a:off x="4189939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42" name="Oval 341"/>
          <p:cNvSpPr/>
          <p:nvPr/>
        </p:nvSpPr>
        <p:spPr>
          <a:xfrm>
            <a:off x="4258315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3" name="Moon 342"/>
          <p:cNvSpPr/>
          <p:nvPr/>
        </p:nvSpPr>
        <p:spPr>
          <a:xfrm>
            <a:off x="425831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4" name="Rectangle 343"/>
          <p:cNvSpPr/>
          <p:nvPr/>
        </p:nvSpPr>
        <p:spPr>
          <a:xfrm>
            <a:off x="4570842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5" name="Oval 344"/>
          <p:cNvSpPr/>
          <p:nvPr/>
        </p:nvSpPr>
        <p:spPr>
          <a:xfrm>
            <a:off x="4639218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6" name="Moon 345"/>
          <p:cNvSpPr/>
          <p:nvPr/>
        </p:nvSpPr>
        <p:spPr>
          <a:xfrm>
            <a:off x="4639218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7" name="Rectangle 346"/>
          <p:cNvSpPr/>
          <p:nvPr/>
        </p:nvSpPr>
        <p:spPr>
          <a:xfrm>
            <a:off x="4951746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8" name="Oval 347"/>
          <p:cNvSpPr/>
          <p:nvPr/>
        </p:nvSpPr>
        <p:spPr>
          <a:xfrm>
            <a:off x="5020122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49" name="Moon 348"/>
          <p:cNvSpPr/>
          <p:nvPr/>
        </p:nvSpPr>
        <p:spPr>
          <a:xfrm>
            <a:off x="502012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0" name="Rectangle 349"/>
          <p:cNvSpPr/>
          <p:nvPr/>
        </p:nvSpPr>
        <p:spPr>
          <a:xfrm>
            <a:off x="5332649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1" name="Oval 350"/>
          <p:cNvSpPr/>
          <p:nvPr/>
        </p:nvSpPr>
        <p:spPr>
          <a:xfrm>
            <a:off x="5401025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2" name="Moon 351"/>
          <p:cNvSpPr/>
          <p:nvPr/>
        </p:nvSpPr>
        <p:spPr>
          <a:xfrm>
            <a:off x="5401025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3" name="Rectangle 352"/>
          <p:cNvSpPr/>
          <p:nvPr/>
        </p:nvSpPr>
        <p:spPr>
          <a:xfrm>
            <a:off x="5713553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4" name="Oval 353"/>
          <p:cNvSpPr/>
          <p:nvPr/>
        </p:nvSpPr>
        <p:spPr>
          <a:xfrm>
            <a:off x="5781929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5" name="Moon 354"/>
          <p:cNvSpPr/>
          <p:nvPr/>
        </p:nvSpPr>
        <p:spPr>
          <a:xfrm>
            <a:off x="578192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6" name="Rectangle 355"/>
          <p:cNvSpPr/>
          <p:nvPr/>
        </p:nvSpPr>
        <p:spPr>
          <a:xfrm>
            <a:off x="6094456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7" name="Oval 356"/>
          <p:cNvSpPr/>
          <p:nvPr/>
        </p:nvSpPr>
        <p:spPr>
          <a:xfrm>
            <a:off x="6162832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8" name="Moon 357"/>
          <p:cNvSpPr/>
          <p:nvPr/>
        </p:nvSpPr>
        <p:spPr>
          <a:xfrm>
            <a:off x="6162832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59" name="Rectangle 358"/>
          <p:cNvSpPr/>
          <p:nvPr/>
        </p:nvSpPr>
        <p:spPr>
          <a:xfrm>
            <a:off x="6475360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0" name="Oval 359"/>
          <p:cNvSpPr/>
          <p:nvPr/>
        </p:nvSpPr>
        <p:spPr>
          <a:xfrm>
            <a:off x="6543736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1" name="Moon 360"/>
          <p:cNvSpPr/>
          <p:nvPr/>
        </p:nvSpPr>
        <p:spPr>
          <a:xfrm>
            <a:off x="654373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2" name="Rectangle 361"/>
          <p:cNvSpPr/>
          <p:nvPr/>
        </p:nvSpPr>
        <p:spPr>
          <a:xfrm>
            <a:off x="6856263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3" name="Oval 362"/>
          <p:cNvSpPr/>
          <p:nvPr/>
        </p:nvSpPr>
        <p:spPr>
          <a:xfrm>
            <a:off x="6924639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4" name="Moon 363"/>
          <p:cNvSpPr/>
          <p:nvPr/>
        </p:nvSpPr>
        <p:spPr>
          <a:xfrm>
            <a:off x="6924639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5" name="Rectangle 364"/>
          <p:cNvSpPr/>
          <p:nvPr/>
        </p:nvSpPr>
        <p:spPr>
          <a:xfrm>
            <a:off x="7237167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66" name="Oval 365"/>
          <p:cNvSpPr/>
          <p:nvPr/>
        </p:nvSpPr>
        <p:spPr>
          <a:xfrm>
            <a:off x="7305543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7" name="Moon 366"/>
          <p:cNvSpPr/>
          <p:nvPr/>
        </p:nvSpPr>
        <p:spPr>
          <a:xfrm>
            <a:off x="730554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68" name="Rectangle 367"/>
          <p:cNvSpPr/>
          <p:nvPr/>
        </p:nvSpPr>
        <p:spPr>
          <a:xfrm>
            <a:off x="7618070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69" name="Oval 368"/>
          <p:cNvSpPr/>
          <p:nvPr/>
        </p:nvSpPr>
        <p:spPr>
          <a:xfrm>
            <a:off x="7686446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0" name="Moon 369"/>
          <p:cNvSpPr/>
          <p:nvPr/>
        </p:nvSpPr>
        <p:spPr>
          <a:xfrm>
            <a:off x="7686446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1" name="Rectangle 370"/>
          <p:cNvSpPr/>
          <p:nvPr/>
        </p:nvSpPr>
        <p:spPr>
          <a:xfrm>
            <a:off x="7998974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2" name="Oval 371"/>
          <p:cNvSpPr/>
          <p:nvPr/>
        </p:nvSpPr>
        <p:spPr>
          <a:xfrm>
            <a:off x="8067350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3" name="Moon 372"/>
          <p:cNvSpPr/>
          <p:nvPr/>
        </p:nvSpPr>
        <p:spPr>
          <a:xfrm>
            <a:off x="8067350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4" name="Rectangle 373"/>
          <p:cNvSpPr/>
          <p:nvPr/>
        </p:nvSpPr>
        <p:spPr>
          <a:xfrm>
            <a:off x="8379877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5" name="Oval 374"/>
          <p:cNvSpPr/>
          <p:nvPr/>
        </p:nvSpPr>
        <p:spPr>
          <a:xfrm>
            <a:off x="8448253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6" name="Moon 375"/>
          <p:cNvSpPr/>
          <p:nvPr/>
        </p:nvSpPr>
        <p:spPr>
          <a:xfrm>
            <a:off x="8448253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7" name="Rectangle 376"/>
          <p:cNvSpPr/>
          <p:nvPr/>
        </p:nvSpPr>
        <p:spPr>
          <a:xfrm>
            <a:off x="8760781" y="4951242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8" name="Oval 377"/>
          <p:cNvSpPr/>
          <p:nvPr/>
        </p:nvSpPr>
        <p:spPr>
          <a:xfrm>
            <a:off x="8829157" y="5020039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79" name="Moon 378"/>
          <p:cNvSpPr/>
          <p:nvPr/>
        </p:nvSpPr>
        <p:spPr>
          <a:xfrm>
            <a:off x="8829157" y="5020039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3" name="Rectangle 382"/>
          <p:cNvSpPr/>
          <p:nvPr/>
        </p:nvSpPr>
        <p:spPr>
          <a:xfrm>
            <a:off x="0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4" name="Oval 383"/>
          <p:cNvSpPr/>
          <p:nvPr/>
        </p:nvSpPr>
        <p:spPr>
          <a:xfrm>
            <a:off x="68376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5" name="Moon 384"/>
          <p:cNvSpPr/>
          <p:nvPr/>
        </p:nvSpPr>
        <p:spPr>
          <a:xfrm>
            <a:off x="6837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6" name="Rectangle 385"/>
          <p:cNvSpPr/>
          <p:nvPr/>
        </p:nvSpPr>
        <p:spPr>
          <a:xfrm>
            <a:off x="380904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87" name="Oval 386"/>
          <p:cNvSpPr/>
          <p:nvPr/>
        </p:nvSpPr>
        <p:spPr>
          <a:xfrm>
            <a:off x="449280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8" name="Moon 387"/>
          <p:cNvSpPr/>
          <p:nvPr/>
        </p:nvSpPr>
        <p:spPr>
          <a:xfrm>
            <a:off x="44928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89" name="Rectangle 388"/>
          <p:cNvSpPr/>
          <p:nvPr/>
        </p:nvSpPr>
        <p:spPr>
          <a:xfrm>
            <a:off x="761807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0" name="Oval 389"/>
          <p:cNvSpPr/>
          <p:nvPr/>
        </p:nvSpPr>
        <p:spPr>
          <a:xfrm>
            <a:off x="830183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1" name="Moon 390"/>
          <p:cNvSpPr/>
          <p:nvPr/>
        </p:nvSpPr>
        <p:spPr>
          <a:xfrm>
            <a:off x="83018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2" name="Rectangle 391"/>
          <p:cNvSpPr/>
          <p:nvPr/>
        </p:nvSpPr>
        <p:spPr>
          <a:xfrm>
            <a:off x="1142711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3" name="Oval 392"/>
          <p:cNvSpPr/>
          <p:nvPr/>
        </p:nvSpPr>
        <p:spPr>
          <a:xfrm>
            <a:off x="1211087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4" name="Moon 393"/>
          <p:cNvSpPr/>
          <p:nvPr/>
        </p:nvSpPr>
        <p:spPr>
          <a:xfrm>
            <a:off x="121108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5" name="Rectangle 394"/>
          <p:cNvSpPr/>
          <p:nvPr/>
        </p:nvSpPr>
        <p:spPr>
          <a:xfrm>
            <a:off x="1523614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6" name="Oval 395"/>
          <p:cNvSpPr/>
          <p:nvPr/>
        </p:nvSpPr>
        <p:spPr>
          <a:xfrm>
            <a:off x="1591990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7" name="Moon 396"/>
          <p:cNvSpPr/>
          <p:nvPr/>
        </p:nvSpPr>
        <p:spPr>
          <a:xfrm>
            <a:off x="159199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98" name="Rectangle 397"/>
          <p:cNvSpPr/>
          <p:nvPr/>
        </p:nvSpPr>
        <p:spPr>
          <a:xfrm>
            <a:off x="1904518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399" name="Oval 398"/>
          <p:cNvSpPr/>
          <p:nvPr/>
        </p:nvSpPr>
        <p:spPr>
          <a:xfrm>
            <a:off x="1972894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0" name="Moon 399"/>
          <p:cNvSpPr/>
          <p:nvPr/>
        </p:nvSpPr>
        <p:spPr>
          <a:xfrm>
            <a:off x="197289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1" name="Rectangle 400"/>
          <p:cNvSpPr/>
          <p:nvPr/>
        </p:nvSpPr>
        <p:spPr>
          <a:xfrm>
            <a:off x="2285421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2" name="Oval 401"/>
          <p:cNvSpPr/>
          <p:nvPr/>
        </p:nvSpPr>
        <p:spPr>
          <a:xfrm>
            <a:off x="2353797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3" name="Moon 402"/>
          <p:cNvSpPr/>
          <p:nvPr/>
        </p:nvSpPr>
        <p:spPr>
          <a:xfrm>
            <a:off x="235379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4" name="Rectangle 403"/>
          <p:cNvSpPr/>
          <p:nvPr/>
        </p:nvSpPr>
        <p:spPr>
          <a:xfrm>
            <a:off x="2666325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5" name="Oval 404"/>
          <p:cNvSpPr/>
          <p:nvPr/>
        </p:nvSpPr>
        <p:spPr>
          <a:xfrm>
            <a:off x="2734701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6" name="Moon 405"/>
          <p:cNvSpPr/>
          <p:nvPr/>
        </p:nvSpPr>
        <p:spPr>
          <a:xfrm>
            <a:off x="273470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7" name="Rectangle 406"/>
          <p:cNvSpPr/>
          <p:nvPr/>
        </p:nvSpPr>
        <p:spPr>
          <a:xfrm>
            <a:off x="3047228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8" name="Oval 407"/>
          <p:cNvSpPr/>
          <p:nvPr/>
        </p:nvSpPr>
        <p:spPr>
          <a:xfrm>
            <a:off x="3115604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09" name="Moon 408"/>
          <p:cNvSpPr/>
          <p:nvPr/>
        </p:nvSpPr>
        <p:spPr>
          <a:xfrm>
            <a:off x="3115604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0" name="Rectangle 409"/>
          <p:cNvSpPr/>
          <p:nvPr/>
        </p:nvSpPr>
        <p:spPr>
          <a:xfrm>
            <a:off x="3428132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1" name="Oval 410"/>
          <p:cNvSpPr/>
          <p:nvPr/>
        </p:nvSpPr>
        <p:spPr>
          <a:xfrm>
            <a:off x="3496508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2" name="Moon 411"/>
          <p:cNvSpPr/>
          <p:nvPr/>
        </p:nvSpPr>
        <p:spPr>
          <a:xfrm>
            <a:off x="349650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3" name="Rectangle 412"/>
          <p:cNvSpPr/>
          <p:nvPr/>
        </p:nvSpPr>
        <p:spPr>
          <a:xfrm>
            <a:off x="3809035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4" name="Oval 413"/>
          <p:cNvSpPr/>
          <p:nvPr/>
        </p:nvSpPr>
        <p:spPr>
          <a:xfrm>
            <a:off x="3877411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5" name="Moon 414"/>
          <p:cNvSpPr/>
          <p:nvPr/>
        </p:nvSpPr>
        <p:spPr>
          <a:xfrm>
            <a:off x="3877411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6" name="Rectangle 415"/>
          <p:cNvSpPr/>
          <p:nvPr/>
        </p:nvSpPr>
        <p:spPr>
          <a:xfrm>
            <a:off x="4189939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7" name="Oval 416"/>
          <p:cNvSpPr/>
          <p:nvPr/>
        </p:nvSpPr>
        <p:spPr>
          <a:xfrm>
            <a:off x="4258315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8" name="Moon 417"/>
          <p:cNvSpPr/>
          <p:nvPr/>
        </p:nvSpPr>
        <p:spPr>
          <a:xfrm>
            <a:off x="425831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19" name="Rectangle 418"/>
          <p:cNvSpPr/>
          <p:nvPr/>
        </p:nvSpPr>
        <p:spPr>
          <a:xfrm>
            <a:off x="4570842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20" name="Oval 419"/>
          <p:cNvSpPr/>
          <p:nvPr/>
        </p:nvSpPr>
        <p:spPr>
          <a:xfrm>
            <a:off x="4639218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1" name="Moon 420"/>
          <p:cNvSpPr/>
          <p:nvPr/>
        </p:nvSpPr>
        <p:spPr>
          <a:xfrm>
            <a:off x="4639218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2" name="Rectangle 421"/>
          <p:cNvSpPr/>
          <p:nvPr/>
        </p:nvSpPr>
        <p:spPr>
          <a:xfrm>
            <a:off x="4951746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3" name="Oval 422"/>
          <p:cNvSpPr/>
          <p:nvPr/>
        </p:nvSpPr>
        <p:spPr>
          <a:xfrm>
            <a:off x="5020122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4" name="Moon 423"/>
          <p:cNvSpPr/>
          <p:nvPr/>
        </p:nvSpPr>
        <p:spPr>
          <a:xfrm>
            <a:off x="502012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5" name="Rectangle 424"/>
          <p:cNvSpPr/>
          <p:nvPr/>
        </p:nvSpPr>
        <p:spPr>
          <a:xfrm>
            <a:off x="5332649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6" name="Oval 425"/>
          <p:cNvSpPr/>
          <p:nvPr/>
        </p:nvSpPr>
        <p:spPr>
          <a:xfrm>
            <a:off x="5401025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7" name="Moon 426"/>
          <p:cNvSpPr/>
          <p:nvPr/>
        </p:nvSpPr>
        <p:spPr>
          <a:xfrm>
            <a:off x="5401025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8" name="Rectangle 427"/>
          <p:cNvSpPr/>
          <p:nvPr/>
        </p:nvSpPr>
        <p:spPr>
          <a:xfrm>
            <a:off x="5713553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29" name="Oval 428"/>
          <p:cNvSpPr/>
          <p:nvPr/>
        </p:nvSpPr>
        <p:spPr>
          <a:xfrm>
            <a:off x="5781929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0" name="Moon 429"/>
          <p:cNvSpPr/>
          <p:nvPr/>
        </p:nvSpPr>
        <p:spPr>
          <a:xfrm>
            <a:off x="578192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1" name="Rectangle 430"/>
          <p:cNvSpPr/>
          <p:nvPr/>
        </p:nvSpPr>
        <p:spPr>
          <a:xfrm>
            <a:off x="6094456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2" name="Oval 431"/>
          <p:cNvSpPr/>
          <p:nvPr/>
        </p:nvSpPr>
        <p:spPr>
          <a:xfrm>
            <a:off x="6162832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3" name="Moon 432"/>
          <p:cNvSpPr/>
          <p:nvPr/>
        </p:nvSpPr>
        <p:spPr>
          <a:xfrm>
            <a:off x="6162832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4" name="Rectangle 433"/>
          <p:cNvSpPr/>
          <p:nvPr/>
        </p:nvSpPr>
        <p:spPr>
          <a:xfrm>
            <a:off x="6475360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5" name="Oval 434"/>
          <p:cNvSpPr/>
          <p:nvPr/>
        </p:nvSpPr>
        <p:spPr>
          <a:xfrm>
            <a:off x="6543736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6" name="Moon 435"/>
          <p:cNvSpPr/>
          <p:nvPr/>
        </p:nvSpPr>
        <p:spPr>
          <a:xfrm>
            <a:off x="654373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7" name="Rectangle 436"/>
          <p:cNvSpPr/>
          <p:nvPr/>
        </p:nvSpPr>
        <p:spPr>
          <a:xfrm>
            <a:off x="6856263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8" name="Oval 437"/>
          <p:cNvSpPr/>
          <p:nvPr/>
        </p:nvSpPr>
        <p:spPr>
          <a:xfrm>
            <a:off x="6924639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39" name="Moon 438"/>
          <p:cNvSpPr/>
          <p:nvPr/>
        </p:nvSpPr>
        <p:spPr>
          <a:xfrm>
            <a:off x="6924639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0" name="Rectangle 439"/>
          <p:cNvSpPr/>
          <p:nvPr/>
        </p:nvSpPr>
        <p:spPr>
          <a:xfrm>
            <a:off x="7237167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41" name="Oval 440"/>
          <p:cNvSpPr/>
          <p:nvPr/>
        </p:nvSpPr>
        <p:spPr>
          <a:xfrm>
            <a:off x="7305543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2" name="Moon 441"/>
          <p:cNvSpPr/>
          <p:nvPr/>
        </p:nvSpPr>
        <p:spPr>
          <a:xfrm>
            <a:off x="730554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3" name="Rectangle 442"/>
          <p:cNvSpPr/>
          <p:nvPr/>
        </p:nvSpPr>
        <p:spPr>
          <a:xfrm>
            <a:off x="7618070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44" name="Oval 443"/>
          <p:cNvSpPr/>
          <p:nvPr/>
        </p:nvSpPr>
        <p:spPr>
          <a:xfrm>
            <a:off x="7686446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5" name="Moon 444"/>
          <p:cNvSpPr/>
          <p:nvPr/>
        </p:nvSpPr>
        <p:spPr>
          <a:xfrm>
            <a:off x="7686446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6" name="Rectangle 445"/>
          <p:cNvSpPr/>
          <p:nvPr/>
        </p:nvSpPr>
        <p:spPr>
          <a:xfrm>
            <a:off x="7998974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7" name="Oval 446"/>
          <p:cNvSpPr/>
          <p:nvPr/>
        </p:nvSpPr>
        <p:spPr>
          <a:xfrm>
            <a:off x="8067350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8" name="Moon 447"/>
          <p:cNvSpPr/>
          <p:nvPr/>
        </p:nvSpPr>
        <p:spPr>
          <a:xfrm>
            <a:off x="8067350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49" name="Rectangle 448"/>
          <p:cNvSpPr/>
          <p:nvPr/>
        </p:nvSpPr>
        <p:spPr>
          <a:xfrm>
            <a:off x="8379877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0" name="Oval 449"/>
          <p:cNvSpPr/>
          <p:nvPr/>
        </p:nvSpPr>
        <p:spPr>
          <a:xfrm>
            <a:off x="8448253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1" name="Moon 450"/>
          <p:cNvSpPr/>
          <p:nvPr/>
        </p:nvSpPr>
        <p:spPr>
          <a:xfrm>
            <a:off x="8448253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2" name="Rectangle 451"/>
          <p:cNvSpPr/>
          <p:nvPr/>
        </p:nvSpPr>
        <p:spPr>
          <a:xfrm>
            <a:off x="8760781" y="4570377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53" name="Oval 452"/>
          <p:cNvSpPr/>
          <p:nvPr/>
        </p:nvSpPr>
        <p:spPr>
          <a:xfrm>
            <a:off x="8829157" y="4639174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4" name="Moon 453"/>
          <p:cNvSpPr/>
          <p:nvPr/>
        </p:nvSpPr>
        <p:spPr>
          <a:xfrm>
            <a:off x="8829157" y="4639174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8" name="Rectangle 457"/>
          <p:cNvSpPr/>
          <p:nvPr/>
        </p:nvSpPr>
        <p:spPr>
          <a:xfrm>
            <a:off x="0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59" name="Oval 458"/>
          <p:cNvSpPr/>
          <p:nvPr/>
        </p:nvSpPr>
        <p:spPr>
          <a:xfrm>
            <a:off x="68376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0" name="Moon 459"/>
          <p:cNvSpPr/>
          <p:nvPr/>
        </p:nvSpPr>
        <p:spPr>
          <a:xfrm>
            <a:off x="6837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1" name="Rectangle 460"/>
          <p:cNvSpPr/>
          <p:nvPr/>
        </p:nvSpPr>
        <p:spPr>
          <a:xfrm>
            <a:off x="380904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2" name="Oval 461"/>
          <p:cNvSpPr/>
          <p:nvPr/>
        </p:nvSpPr>
        <p:spPr>
          <a:xfrm>
            <a:off x="449280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3" name="Moon 462"/>
          <p:cNvSpPr/>
          <p:nvPr/>
        </p:nvSpPr>
        <p:spPr>
          <a:xfrm>
            <a:off x="44928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4" name="Rectangle 463"/>
          <p:cNvSpPr/>
          <p:nvPr/>
        </p:nvSpPr>
        <p:spPr>
          <a:xfrm>
            <a:off x="761807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5" name="Oval 464"/>
          <p:cNvSpPr/>
          <p:nvPr/>
        </p:nvSpPr>
        <p:spPr>
          <a:xfrm>
            <a:off x="830183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6" name="Moon 465"/>
          <p:cNvSpPr/>
          <p:nvPr/>
        </p:nvSpPr>
        <p:spPr>
          <a:xfrm>
            <a:off x="83018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7" name="Rectangle 466"/>
          <p:cNvSpPr/>
          <p:nvPr/>
        </p:nvSpPr>
        <p:spPr>
          <a:xfrm>
            <a:off x="1142711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8" name="Oval 467"/>
          <p:cNvSpPr/>
          <p:nvPr/>
        </p:nvSpPr>
        <p:spPr>
          <a:xfrm>
            <a:off x="1211087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69" name="Moon 468"/>
          <p:cNvSpPr/>
          <p:nvPr/>
        </p:nvSpPr>
        <p:spPr>
          <a:xfrm>
            <a:off x="121108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0" name="Rectangle 469"/>
          <p:cNvSpPr/>
          <p:nvPr/>
        </p:nvSpPr>
        <p:spPr>
          <a:xfrm>
            <a:off x="1523614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1" name="Oval 470"/>
          <p:cNvSpPr/>
          <p:nvPr/>
        </p:nvSpPr>
        <p:spPr>
          <a:xfrm>
            <a:off x="1591990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2" name="Moon 471"/>
          <p:cNvSpPr/>
          <p:nvPr/>
        </p:nvSpPr>
        <p:spPr>
          <a:xfrm>
            <a:off x="159199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3" name="Rectangle 472"/>
          <p:cNvSpPr/>
          <p:nvPr/>
        </p:nvSpPr>
        <p:spPr>
          <a:xfrm>
            <a:off x="1904518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4" name="Oval 473"/>
          <p:cNvSpPr/>
          <p:nvPr/>
        </p:nvSpPr>
        <p:spPr>
          <a:xfrm>
            <a:off x="1972894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5" name="Moon 474"/>
          <p:cNvSpPr/>
          <p:nvPr/>
        </p:nvSpPr>
        <p:spPr>
          <a:xfrm>
            <a:off x="197289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6" name="Rectangle 475"/>
          <p:cNvSpPr/>
          <p:nvPr/>
        </p:nvSpPr>
        <p:spPr>
          <a:xfrm>
            <a:off x="2285421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7" name="Oval 476"/>
          <p:cNvSpPr/>
          <p:nvPr/>
        </p:nvSpPr>
        <p:spPr>
          <a:xfrm>
            <a:off x="2353797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8" name="Moon 477"/>
          <p:cNvSpPr/>
          <p:nvPr/>
        </p:nvSpPr>
        <p:spPr>
          <a:xfrm>
            <a:off x="235379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9" name="Rectangle 478"/>
          <p:cNvSpPr/>
          <p:nvPr/>
        </p:nvSpPr>
        <p:spPr>
          <a:xfrm>
            <a:off x="2666325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0" name="Oval 479"/>
          <p:cNvSpPr/>
          <p:nvPr/>
        </p:nvSpPr>
        <p:spPr>
          <a:xfrm>
            <a:off x="2734701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1" name="Moon 480"/>
          <p:cNvSpPr/>
          <p:nvPr/>
        </p:nvSpPr>
        <p:spPr>
          <a:xfrm>
            <a:off x="273470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2" name="Rectangle 481"/>
          <p:cNvSpPr/>
          <p:nvPr/>
        </p:nvSpPr>
        <p:spPr>
          <a:xfrm>
            <a:off x="3047228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3" name="Oval 482"/>
          <p:cNvSpPr/>
          <p:nvPr/>
        </p:nvSpPr>
        <p:spPr>
          <a:xfrm>
            <a:off x="3115604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4" name="Moon 483"/>
          <p:cNvSpPr/>
          <p:nvPr/>
        </p:nvSpPr>
        <p:spPr>
          <a:xfrm>
            <a:off x="3115604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5" name="Rectangle 484"/>
          <p:cNvSpPr/>
          <p:nvPr/>
        </p:nvSpPr>
        <p:spPr>
          <a:xfrm>
            <a:off x="3428132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6" name="Oval 485"/>
          <p:cNvSpPr/>
          <p:nvPr/>
        </p:nvSpPr>
        <p:spPr>
          <a:xfrm>
            <a:off x="3496508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7" name="Moon 486"/>
          <p:cNvSpPr/>
          <p:nvPr/>
        </p:nvSpPr>
        <p:spPr>
          <a:xfrm>
            <a:off x="349650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8" name="Rectangle 487"/>
          <p:cNvSpPr/>
          <p:nvPr/>
        </p:nvSpPr>
        <p:spPr>
          <a:xfrm>
            <a:off x="3809035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89" name="Oval 488"/>
          <p:cNvSpPr/>
          <p:nvPr/>
        </p:nvSpPr>
        <p:spPr>
          <a:xfrm>
            <a:off x="3877411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0" name="Moon 489"/>
          <p:cNvSpPr/>
          <p:nvPr/>
        </p:nvSpPr>
        <p:spPr>
          <a:xfrm>
            <a:off x="3877411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1" name="Rectangle 490"/>
          <p:cNvSpPr/>
          <p:nvPr/>
        </p:nvSpPr>
        <p:spPr>
          <a:xfrm>
            <a:off x="4189939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2" name="Oval 491"/>
          <p:cNvSpPr/>
          <p:nvPr/>
        </p:nvSpPr>
        <p:spPr>
          <a:xfrm>
            <a:off x="4258315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3" name="Moon 492"/>
          <p:cNvSpPr/>
          <p:nvPr/>
        </p:nvSpPr>
        <p:spPr>
          <a:xfrm>
            <a:off x="425831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4" name="Rectangle 493"/>
          <p:cNvSpPr/>
          <p:nvPr/>
        </p:nvSpPr>
        <p:spPr>
          <a:xfrm>
            <a:off x="4570842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5" name="Oval 494"/>
          <p:cNvSpPr/>
          <p:nvPr/>
        </p:nvSpPr>
        <p:spPr>
          <a:xfrm>
            <a:off x="4639218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6" name="Moon 495"/>
          <p:cNvSpPr/>
          <p:nvPr/>
        </p:nvSpPr>
        <p:spPr>
          <a:xfrm>
            <a:off x="4639218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7" name="Rectangle 496"/>
          <p:cNvSpPr/>
          <p:nvPr/>
        </p:nvSpPr>
        <p:spPr>
          <a:xfrm>
            <a:off x="4951746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498" name="Oval 497"/>
          <p:cNvSpPr/>
          <p:nvPr/>
        </p:nvSpPr>
        <p:spPr>
          <a:xfrm>
            <a:off x="5020122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99" name="Moon 498"/>
          <p:cNvSpPr/>
          <p:nvPr/>
        </p:nvSpPr>
        <p:spPr>
          <a:xfrm>
            <a:off x="502012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0" name="Rectangle 499"/>
          <p:cNvSpPr/>
          <p:nvPr/>
        </p:nvSpPr>
        <p:spPr>
          <a:xfrm>
            <a:off x="5332649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01" name="Oval 500"/>
          <p:cNvSpPr/>
          <p:nvPr/>
        </p:nvSpPr>
        <p:spPr>
          <a:xfrm>
            <a:off x="5401025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2" name="Moon 501"/>
          <p:cNvSpPr/>
          <p:nvPr/>
        </p:nvSpPr>
        <p:spPr>
          <a:xfrm>
            <a:off x="5401025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3" name="Rectangle 502"/>
          <p:cNvSpPr/>
          <p:nvPr/>
        </p:nvSpPr>
        <p:spPr>
          <a:xfrm>
            <a:off x="5713553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4" name="Oval 503"/>
          <p:cNvSpPr/>
          <p:nvPr/>
        </p:nvSpPr>
        <p:spPr>
          <a:xfrm>
            <a:off x="5781929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5" name="Moon 504"/>
          <p:cNvSpPr/>
          <p:nvPr/>
        </p:nvSpPr>
        <p:spPr>
          <a:xfrm>
            <a:off x="578192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6" name="Rectangle 505"/>
          <p:cNvSpPr/>
          <p:nvPr/>
        </p:nvSpPr>
        <p:spPr>
          <a:xfrm>
            <a:off x="6094456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7" name="Oval 506"/>
          <p:cNvSpPr/>
          <p:nvPr/>
        </p:nvSpPr>
        <p:spPr>
          <a:xfrm>
            <a:off x="6162832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8" name="Moon 507"/>
          <p:cNvSpPr/>
          <p:nvPr/>
        </p:nvSpPr>
        <p:spPr>
          <a:xfrm>
            <a:off x="6162832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09" name="Rectangle 508"/>
          <p:cNvSpPr/>
          <p:nvPr/>
        </p:nvSpPr>
        <p:spPr>
          <a:xfrm>
            <a:off x="6475360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0" name="Oval 509"/>
          <p:cNvSpPr/>
          <p:nvPr/>
        </p:nvSpPr>
        <p:spPr>
          <a:xfrm>
            <a:off x="6543736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1" name="Moon 510"/>
          <p:cNvSpPr/>
          <p:nvPr/>
        </p:nvSpPr>
        <p:spPr>
          <a:xfrm>
            <a:off x="654373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2" name="Rectangle 511"/>
          <p:cNvSpPr/>
          <p:nvPr/>
        </p:nvSpPr>
        <p:spPr>
          <a:xfrm>
            <a:off x="6856263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3" name="Oval 512"/>
          <p:cNvSpPr/>
          <p:nvPr/>
        </p:nvSpPr>
        <p:spPr>
          <a:xfrm>
            <a:off x="6924639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4" name="Moon 513"/>
          <p:cNvSpPr/>
          <p:nvPr/>
        </p:nvSpPr>
        <p:spPr>
          <a:xfrm>
            <a:off x="6924639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5" name="Rectangle 514"/>
          <p:cNvSpPr/>
          <p:nvPr/>
        </p:nvSpPr>
        <p:spPr>
          <a:xfrm>
            <a:off x="7237167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16" name="Oval 515"/>
          <p:cNvSpPr/>
          <p:nvPr/>
        </p:nvSpPr>
        <p:spPr>
          <a:xfrm>
            <a:off x="7305543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7" name="Moon 516"/>
          <p:cNvSpPr/>
          <p:nvPr/>
        </p:nvSpPr>
        <p:spPr>
          <a:xfrm>
            <a:off x="730554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18" name="Rectangle 517"/>
          <p:cNvSpPr/>
          <p:nvPr/>
        </p:nvSpPr>
        <p:spPr>
          <a:xfrm>
            <a:off x="7618070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19" name="Oval 518"/>
          <p:cNvSpPr/>
          <p:nvPr/>
        </p:nvSpPr>
        <p:spPr>
          <a:xfrm>
            <a:off x="7686446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0" name="Moon 519"/>
          <p:cNvSpPr/>
          <p:nvPr/>
        </p:nvSpPr>
        <p:spPr>
          <a:xfrm>
            <a:off x="7686446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1" name="Rectangle 520"/>
          <p:cNvSpPr/>
          <p:nvPr/>
        </p:nvSpPr>
        <p:spPr>
          <a:xfrm>
            <a:off x="7998974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2" name="Oval 521"/>
          <p:cNvSpPr/>
          <p:nvPr/>
        </p:nvSpPr>
        <p:spPr>
          <a:xfrm>
            <a:off x="8067350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3" name="Moon 522"/>
          <p:cNvSpPr/>
          <p:nvPr/>
        </p:nvSpPr>
        <p:spPr>
          <a:xfrm>
            <a:off x="8067350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4" name="Rectangle 523"/>
          <p:cNvSpPr/>
          <p:nvPr/>
        </p:nvSpPr>
        <p:spPr>
          <a:xfrm>
            <a:off x="8379877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5" name="Oval 524"/>
          <p:cNvSpPr/>
          <p:nvPr/>
        </p:nvSpPr>
        <p:spPr>
          <a:xfrm>
            <a:off x="8448253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6" name="Moon 525"/>
          <p:cNvSpPr/>
          <p:nvPr/>
        </p:nvSpPr>
        <p:spPr>
          <a:xfrm>
            <a:off x="8448253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7" name="Rectangle 526"/>
          <p:cNvSpPr/>
          <p:nvPr/>
        </p:nvSpPr>
        <p:spPr>
          <a:xfrm>
            <a:off x="8760781" y="418951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8" name="Oval 527"/>
          <p:cNvSpPr/>
          <p:nvPr/>
        </p:nvSpPr>
        <p:spPr>
          <a:xfrm>
            <a:off x="8829157" y="425831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29" name="Moon 528"/>
          <p:cNvSpPr/>
          <p:nvPr/>
        </p:nvSpPr>
        <p:spPr>
          <a:xfrm>
            <a:off x="8829157" y="425831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3" name="Rectangle 532"/>
          <p:cNvSpPr/>
          <p:nvPr/>
        </p:nvSpPr>
        <p:spPr>
          <a:xfrm>
            <a:off x="0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34" name="Oval 533"/>
          <p:cNvSpPr/>
          <p:nvPr/>
        </p:nvSpPr>
        <p:spPr>
          <a:xfrm>
            <a:off x="68376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5" name="Moon 534"/>
          <p:cNvSpPr/>
          <p:nvPr/>
        </p:nvSpPr>
        <p:spPr>
          <a:xfrm>
            <a:off x="6837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6" name="Rectangle 535"/>
          <p:cNvSpPr/>
          <p:nvPr/>
        </p:nvSpPr>
        <p:spPr>
          <a:xfrm>
            <a:off x="380904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37" name="Oval 536"/>
          <p:cNvSpPr/>
          <p:nvPr/>
        </p:nvSpPr>
        <p:spPr>
          <a:xfrm>
            <a:off x="449280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8" name="Moon 537"/>
          <p:cNvSpPr/>
          <p:nvPr/>
        </p:nvSpPr>
        <p:spPr>
          <a:xfrm>
            <a:off x="44928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39" name="Rectangle 538"/>
          <p:cNvSpPr/>
          <p:nvPr/>
        </p:nvSpPr>
        <p:spPr>
          <a:xfrm>
            <a:off x="761807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40" name="Oval 539"/>
          <p:cNvSpPr/>
          <p:nvPr/>
        </p:nvSpPr>
        <p:spPr>
          <a:xfrm>
            <a:off x="830183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1" name="Moon 540"/>
          <p:cNvSpPr/>
          <p:nvPr/>
        </p:nvSpPr>
        <p:spPr>
          <a:xfrm>
            <a:off x="83018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2" name="Rectangle 541"/>
          <p:cNvSpPr/>
          <p:nvPr/>
        </p:nvSpPr>
        <p:spPr>
          <a:xfrm>
            <a:off x="1142711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43" name="Oval 542"/>
          <p:cNvSpPr/>
          <p:nvPr/>
        </p:nvSpPr>
        <p:spPr>
          <a:xfrm>
            <a:off x="1211087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4" name="Moon 543"/>
          <p:cNvSpPr/>
          <p:nvPr/>
        </p:nvSpPr>
        <p:spPr>
          <a:xfrm>
            <a:off x="121108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5" name="Rectangle 544"/>
          <p:cNvSpPr/>
          <p:nvPr/>
        </p:nvSpPr>
        <p:spPr>
          <a:xfrm>
            <a:off x="1523614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6" name="Oval 545"/>
          <p:cNvSpPr/>
          <p:nvPr/>
        </p:nvSpPr>
        <p:spPr>
          <a:xfrm>
            <a:off x="1591990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7" name="Moon 546"/>
          <p:cNvSpPr/>
          <p:nvPr/>
        </p:nvSpPr>
        <p:spPr>
          <a:xfrm>
            <a:off x="159199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8" name="Rectangle 547"/>
          <p:cNvSpPr/>
          <p:nvPr/>
        </p:nvSpPr>
        <p:spPr>
          <a:xfrm>
            <a:off x="1904518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49" name="Oval 548"/>
          <p:cNvSpPr/>
          <p:nvPr/>
        </p:nvSpPr>
        <p:spPr>
          <a:xfrm>
            <a:off x="1972894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0" name="Moon 549"/>
          <p:cNvSpPr/>
          <p:nvPr/>
        </p:nvSpPr>
        <p:spPr>
          <a:xfrm>
            <a:off x="197289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1" name="Rectangle 550"/>
          <p:cNvSpPr/>
          <p:nvPr/>
        </p:nvSpPr>
        <p:spPr>
          <a:xfrm>
            <a:off x="2285421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2" name="Oval 551"/>
          <p:cNvSpPr/>
          <p:nvPr/>
        </p:nvSpPr>
        <p:spPr>
          <a:xfrm>
            <a:off x="2353797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3" name="Moon 552"/>
          <p:cNvSpPr/>
          <p:nvPr/>
        </p:nvSpPr>
        <p:spPr>
          <a:xfrm>
            <a:off x="235379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4" name="Rectangle 553"/>
          <p:cNvSpPr/>
          <p:nvPr/>
        </p:nvSpPr>
        <p:spPr>
          <a:xfrm>
            <a:off x="2666325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5" name="Oval 554"/>
          <p:cNvSpPr/>
          <p:nvPr/>
        </p:nvSpPr>
        <p:spPr>
          <a:xfrm>
            <a:off x="2734701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6" name="Moon 555"/>
          <p:cNvSpPr/>
          <p:nvPr/>
        </p:nvSpPr>
        <p:spPr>
          <a:xfrm>
            <a:off x="273470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7" name="Rectangle 556"/>
          <p:cNvSpPr/>
          <p:nvPr/>
        </p:nvSpPr>
        <p:spPr>
          <a:xfrm>
            <a:off x="3047228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8" name="Oval 557"/>
          <p:cNvSpPr/>
          <p:nvPr/>
        </p:nvSpPr>
        <p:spPr>
          <a:xfrm>
            <a:off x="3115604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59" name="Moon 558"/>
          <p:cNvSpPr/>
          <p:nvPr/>
        </p:nvSpPr>
        <p:spPr>
          <a:xfrm>
            <a:off x="3115604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0" name="Rectangle 559"/>
          <p:cNvSpPr/>
          <p:nvPr/>
        </p:nvSpPr>
        <p:spPr>
          <a:xfrm>
            <a:off x="3428132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1" name="Oval 560"/>
          <p:cNvSpPr/>
          <p:nvPr/>
        </p:nvSpPr>
        <p:spPr>
          <a:xfrm>
            <a:off x="3496508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2" name="Moon 561"/>
          <p:cNvSpPr/>
          <p:nvPr/>
        </p:nvSpPr>
        <p:spPr>
          <a:xfrm>
            <a:off x="349650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3" name="Rectangle 562"/>
          <p:cNvSpPr/>
          <p:nvPr/>
        </p:nvSpPr>
        <p:spPr>
          <a:xfrm>
            <a:off x="3809035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4" name="Oval 563"/>
          <p:cNvSpPr/>
          <p:nvPr/>
        </p:nvSpPr>
        <p:spPr>
          <a:xfrm>
            <a:off x="3877411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5" name="Moon 564"/>
          <p:cNvSpPr/>
          <p:nvPr/>
        </p:nvSpPr>
        <p:spPr>
          <a:xfrm>
            <a:off x="3877411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6" name="Rectangle 565"/>
          <p:cNvSpPr/>
          <p:nvPr/>
        </p:nvSpPr>
        <p:spPr>
          <a:xfrm>
            <a:off x="4189939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7" name="Oval 566"/>
          <p:cNvSpPr/>
          <p:nvPr/>
        </p:nvSpPr>
        <p:spPr>
          <a:xfrm>
            <a:off x="4258315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8" name="Moon 567"/>
          <p:cNvSpPr/>
          <p:nvPr/>
        </p:nvSpPr>
        <p:spPr>
          <a:xfrm>
            <a:off x="4258315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69" name="Rectangle 568"/>
          <p:cNvSpPr/>
          <p:nvPr/>
        </p:nvSpPr>
        <p:spPr>
          <a:xfrm>
            <a:off x="4570842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0" name="Oval 569"/>
          <p:cNvSpPr/>
          <p:nvPr/>
        </p:nvSpPr>
        <p:spPr>
          <a:xfrm>
            <a:off x="4639218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1" name="Moon 570"/>
          <p:cNvSpPr/>
          <p:nvPr/>
        </p:nvSpPr>
        <p:spPr>
          <a:xfrm>
            <a:off x="4639218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2" name="Rectangle 571"/>
          <p:cNvSpPr/>
          <p:nvPr/>
        </p:nvSpPr>
        <p:spPr>
          <a:xfrm>
            <a:off x="4951746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73" name="Oval 572"/>
          <p:cNvSpPr/>
          <p:nvPr/>
        </p:nvSpPr>
        <p:spPr>
          <a:xfrm>
            <a:off x="5020122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4" name="Moon 573"/>
          <p:cNvSpPr/>
          <p:nvPr/>
        </p:nvSpPr>
        <p:spPr>
          <a:xfrm>
            <a:off x="502012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5" name="Rectangle 574"/>
          <p:cNvSpPr/>
          <p:nvPr/>
        </p:nvSpPr>
        <p:spPr>
          <a:xfrm>
            <a:off x="5332649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576" name="Oval 575"/>
          <p:cNvSpPr/>
          <p:nvPr/>
        </p:nvSpPr>
        <p:spPr>
          <a:xfrm>
            <a:off x="5401025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7" name="Moon 576"/>
          <p:cNvSpPr/>
          <p:nvPr/>
        </p:nvSpPr>
        <p:spPr>
          <a:xfrm>
            <a:off x="5401025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8" name="Rectangle 577"/>
          <p:cNvSpPr/>
          <p:nvPr/>
        </p:nvSpPr>
        <p:spPr>
          <a:xfrm>
            <a:off x="5713553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9" name="Oval 578"/>
          <p:cNvSpPr/>
          <p:nvPr/>
        </p:nvSpPr>
        <p:spPr>
          <a:xfrm>
            <a:off x="5781929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0" name="Moon 579"/>
          <p:cNvSpPr/>
          <p:nvPr/>
        </p:nvSpPr>
        <p:spPr>
          <a:xfrm>
            <a:off x="578192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1" name="Rectangle 580"/>
          <p:cNvSpPr/>
          <p:nvPr/>
        </p:nvSpPr>
        <p:spPr>
          <a:xfrm>
            <a:off x="6094456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2" name="Oval 581"/>
          <p:cNvSpPr/>
          <p:nvPr/>
        </p:nvSpPr>
        <p:spPr>
          <a:xfrm>
            <a:off x="6162832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3" name="Moon 582"/>
          <p:cNvSpPr/>
          <p:nvPr/>
        </p:nvSpPr>
        <p:spPr>
          <a:xfrm>
            <a:off x="6162832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4" name="Rectangle 583"/>
          <p:cNvSpPr/>
          <p:nvPr/>
        </p:nvSpPr>
        <p:spPr>
          <a:xfrm>
            <a:off x="6475360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5" name="Oval 584"/>
          <p:cNvSpPr/>
          <p:nvPr/>
        </p:nvSpPr>
        <p:spPr>
          <a:xfrm>
            <a:off x="6543736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6" name="Moon 585"/>
          <p:cNvSpPr/>
          <p:nvPr/>
        </p:nvSpPr>
        <p:spPr>
          <a:xfrm>
            <a:off x="654373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7" name="Rectangle 586"/>
          <p:cNvSpPr/>
          <p:nvPr/>
        </p:nvSpPr>
        <p:spPr>
          <a:xfrm>
            <a:off x="6856263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8" name="Oval 587"/>
          <p:cNvSpPr/>
          <p:nvPr/>
        </p:nvSpPr>
        <p:spPr>
          <a:xfrm>
            <a:off x="6924639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89" name="Moon 588"/>
          <p:cNvSpPr/>
          <p:nvPr/>
        </p:nvSpPr>
        <p:spPr>
          <a:xfrm>
            <a:off x="6924639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0" name="Rectangle 589"/>
          <p:cNvSpPr/>
          <p:nvPr/>
        </p:nvSpPr>
        <p:spPr>
          <a:xfrm>
            <a:off x="7237167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1" name="Oval 590"/>
          <p:cNvSpPr/>
          <p:nvPr/>
        </p:nvSpPr>
        <p:spPr>
          <a:xfrm>
            <a:off x="7305543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2" name="Moon 591"/>
          <p:cNvSpPr/>
          <p:nvPr/>
        </p:nvSpPr>
        <p:spPr>
          <a:xfrm>
            <a:off x="730554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3" name="Rectangle 592"/>
          <p:cNvSpPr/>
          <p:nvPr/>
        </p:nvSpPr>
        <p:spPr>
          <a:xfrm>
            <a:off x="7618070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4" name="Oval 593"/>
          <p:cNvSpPr/>
          <p:nvPr/>
        </p:nvSpPr>
        <p:spPr>
          <a:xfrm>
            <a:off x="7686446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5" name="Moon 594"/>
          <p:cNvSpPr/>
          <p:nvPr/>
        </p:nvSpPr>
        <p:spPr>
          <a:xfrm>
            <a:off x="7686446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6" name="Rectangle 595"/>
          <p:cNvSpPr/>
          <p:nvPr/>
        </p:nvSpPr>
        <p:spPr>
          <a:xfrm>
            <a:off x="7998974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7" name="Oval 596"/>
          <p:cNvSpPr/>
          <p:nvPr/>
        </p:nvSpPr>
        <p:spPr>
          <a:xfrm>
            <a:off x="8067350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8" name="Moon 597"/>
          <p:cNvSpPr/>
          <p:nvPr/>
        </p:nvSpPr>
        <p:spPr>
          <a:xfrm>
            <a:off x="8067350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99" name="Rectangle 598"/>
          <p:cNvSpPr/>
          <p:nvPr/>
        </p:nvSpPr>
        <p:spPr>
          <a:xfrm>
            <a:off x="8379877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600" name="Oval 599"/>
          <p:cNvSpPr/>
          <p:nvPr/>
        </p:nvSpPr>
        <p:spPr>
          <a:xfrm>
            <a:off x="8448253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1" name="Moon 600"/>
          <p:cNvSpPr/>
          <p:nvPr/>
        </p:nvSpPr>
        <p:spPr>
          <a:xfrm>
            <a:off x="8448253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2" name="Rectangle 601"/>
          <p:cNvSpPr/>
          <p:nvPr/>
        </p:nvSpPr>
        <p:spPr>
          <a:xfrm>
            <a:off x="8760781" y="380864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3" name="Oval 602"/>
          <p:cNvSpPr/>
          <p:nvPr/>
        </p:nvSpPr>
        <p:spPr>
          <a:xfrm>
            <a:off x="8829157" y="387744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4" name="Moon 603"/>
          <p:cNvSpPr/>
          <p:nvPr/>
        </p:nvSpPr>
        <p:spPr>
          <a:xfrm>
            <a:off x="8829157" y="387744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8" name="Rectangle 607"/>
          <p:cNvSpPr/>
          <p:nvPr/>
        </p:nvSpPr>
        <p:spPr>
          <a:xfrm>
            <a:off x="0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09" name="Oval 608"/>
          <p:cNvSpPr/>
          <p:nvPr/>
        </p:nvSpPr>
        <p:spPr>
          <a:xfrm>
            <a:off x="68376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0" name="Moon 609"/>
          <p:cNvSpPr/>
          <p:nvPr/>
        </p:nvSpPr>
        <p:spPr>
          <a:xfrm>
            <a:off x="6837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1" name="Rectangle 610"/>
          <p:cNvSpPr/>
          <p:nvPr/>
        </p:nvSpPr>
        <p:spPr>
          <a:xfrm>
            <a:off x="380904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2" name="Oval 611"/>
          <p:cNvSpPr/>
          <p:nvPr/>
        </p:nvSpPr>
        <p:spPr>
          <a:xfrm>
            <a:off x="449280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3" name="Moon 612"/>
          <p:cNvSpPr/>
          <p:nvPr/>
        </p:nvSpPr>
        <p:spPr>
          <a:xfrm>
            <a:off x="44928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4" name="Rectangle 613"/>
          <p:cNvSpPr/>
          <p:nvPr/>
        </p:nvSpPr>
        <p:spPr>
          <a:xfrm>
            <a:off x="761807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5" name="Oval 614"/>
          <p:cNvSpPr/>
          <p:nvPr/>
        </p:nvSpPr>
        <p:spPr>
          <a:xfrm>
            <a:off x="830183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6" name="Moon 615"/>
          <p:cNvSpPr/>
          <p:nvPr/>
        </p:nvSpPr>
        <p:spPr>
          <a:xfrm>
            <a:off x="83018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7" name="Rectangle 616"/>
          <p:cNvSpPr/>
          <p:nvPr/>
        </p:nvSpPr>
        <p:spPr>
          <a:xfrm>
            <a:off x="1142711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8" name="Oval 617"/>
          <p:cNvSpPr/>
          <p:nvPr/>
        </p:nvSpPr>
        <p:spPr>
          <a:xfrm>
            <a:off x="1211087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19" name="Moon 618"/>
          <p:cNvSpPr/>
          <p:nvPr/>
        </p:nvSpPr>
        <p:spPr>
          <a:xfrm>
            <a:off x="121108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0" name="Rectangle 619"/>
          <p:cNvSpPr/>
          <p:nvPr/>
        </p:nvSpPr>
        <p:spPr>
          <a:xfrm>
            <a:off x="1523614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1" name="Oval 620"/>
          <p:cNvSpPr/>
          <p:nvPr/>
        </p:nvSpPr>
        <p:spPr>
          <a:xfrm>
            <a:off x="1591990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2" name="Moon 621"/>
          <p:cNvSpPr/>
          <p:nvPr/>
        </p:nvSpPr>
        <p:spPr>
          <a:xfrm>
            <a:off x="159199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3" name="Rectangle 622"/>
          <p:cNvSpPr/>
          <p:nvPr/>
        </p:nvSpPr>
        <p:spPr>
          <a:xfrm>
            <a:off x="1904518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4" name="Oval 623"/>
          <p:cNvSpPr/>
          <p:nvPr/>
        </p:nvSpPr>
        <p:spPr>
          <a:xfrm>
            <a:off x="1972894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5" name="Moon 624"/>
          <p:cNvSpPr/>
          <p:nvPr/>
        </p:nvSpPr>
        <p:spPr>
          <a:xfrm>
            <a:off x="197289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6" name="Rectangle 625"/>
          <p:cNvSpPr/>
          <p:nvPr/>
        </p:nvSpPr>
        <p:spPr>
          <a:xfrm>
            <a:off x="2285421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7" name="Oval 626"/>
          <p:cNvSpPr/>
          <p:nvPr/>
        </p:nvSpPr>
        <p:spPr>
          <a:xfrm>
            <a:off x="2353797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8" name="Moon 627"/>
          <p:cNvSpPr/>
          <p:nvPr/>
        </p:nvSpPr>
        <p:spPr>
          <a:xfrm>
            <a:off x="235379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29" name="Rectangle 628"/>
          <p:cNvSpPr/>
          <p:nvPr/>
        </p:nvSpPr>
        <p:spPr>
          <a:xfrm>
            <a:off x="2666325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0" name="Oval 629"/>
          <p:cNvSpPr/>
          <p:nvPr/>
        </p:nvSpPr>
        <p:spPr>
          <a:xfrm>
            <a:off x="2734701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1" name="Moon 630"/>
          <p:cNvSpPr/>
          <p:nvPr/>
        </p:nvSpPr>
        <p:spPr>
          <a:xfrm>
            <a:off x="273470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2" name="Rectangle 631"/>
          <p:cNvSpPr/>
          <p:nvPr/>
        </p:nvSpPr>
        <p:spPr>
          <a:xfrm>
            <a:off x="3047228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3" name="Oval 632"/>
          <p:cNvSpPr/>
          <p:nvPr/>
        </p:nvSpPr>
        <p:spPr>
          <a:xfrm>
            <a:off x="3115604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4" name="Moon 633"/>
          <p:cNvSpPr/>
          <p:nvPr/>
        </p:nvSpPr>
        <p:spPr>
          <a:xfrm>
            <a:off x="3115604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5" name="Rectangle 634"/>
          <p:cNvSpPr/>
          <p:nvPr/>
        </p:nvSpPr>
        <p:spPr>
          <a:xfrm>
            <a:off x="3428132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6" name="Oval 635"/>
          <p:cNvSpPr/>
          <p:nvPr/>
        </p:nvSpPr>
        <p:spPr>
          <a:xfrm>
            <a:off x="3496508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7" name="Moon 636"/>
          <p:cNvSpPr/>
          <p:nvPr/>
        </p:nvSpPr>
        <p:spPr>
          <a:xfrm>
            <a:off x="349650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8" name="Rectangle 637"/>
          <p:cNvSpPr/>
          <p:nvPr/>
        </p:nvSpPr>
        <p:spPr>
          <a:xfrm>
            <a:off x="3809035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39" name="Oval 638"/>
          <p:cNvSpPr/>
          <p:nvPr/>
        </p:nvSpPr>
        <p:spPr>
          <a:xfrm>
            <a:off x="3877411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0" name="Moon 639"/>
          <p:cNvSpPr/>
          <p:nvPr/>
        </p:nvSpPr>
        <p:spPr>
          <a:xfrm>
            <a:off x="3877411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1" name="Rectangle 640"/>
          <p:cNvSpPr/>
          <p:nvPr/>
        </p:nvSpPr>
        <p:spPr>
          <a:xfrm>
            <a:off x="4189939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2" name="Oval 641"/>
          <p:cNvSpPr/>
          <p:nvPr/>
        </p:nvSpPr>
        <p:spPr>
          <a:xfrm>
            <a:off x="4258315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3" name="Moon 642"/>
          <p:cNvSpPr/>
          <p:nvPr/>
        </p:nvSpPr>
        <p:spPr>
          <a:xfrm>
            <a:off x="4258315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4" name="Rectangle 643"/>
          <p:cNvSpPr/>
          <p:nvPr/>
        </p:nvSpPr>
        <p:spPr>
          <a:xfrm>
            <a:off x="4570842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5" name="Oval 644"/>
          <p:cNvSpPr/>
          <p:nvPr/>
        </p:nvSpPr>
        <p:spPr>
          <a:xfrm>
            <a:off x="4639218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6" name="Moon 645"/>
          <p:cNvSpPr/>
          <p:nvPr/>
        </p:nvSpPr>
        <p:spPr>
          <a:xfrm>
            <a:off x="4639218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7" name="Rectangle 646"/>
          <p:cNvSpPr/>
          <p:nvPr/>
        </p:nvSpPr>
        <p:spPr>
          <a:xfrm>
            <a:off x="4951746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648" name="Oval 647"/>
          <p:cNvSpPr/>
          <p:nvPr/>
        </p:nvSpPr>
        <p:spPr>
          <a:xfrm>
            <a:off x="5020122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49" name="Moon 648"/>
          <p:cNvSpPr/>
          <p:nvPr/>
        </p:nvSpPr>
        <p:spPr>
          <a:xfrm>
            <a:off x="502012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0" name="Rectangle 649"/>
          <p:cNvSpPr/>
          <p:nvPr/>
        </p:nvSpPr>
        <p:spPr>
          <a:xfrm>
            <a:off x="5332649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651" name="Oval 650"/>
          <p:cNvSpPr/>
          <p:nvPr/>
        </p:nvSpPr>
        <p:spPr>
          <a:xfrm>
            <a:off x="5401025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2" name="Moon 651"/>
          <p:cNvSpPr/>
          <p:nvPr/>
        </p:nvSpPr>
        <p:spPr>
          <a:xfrm>
            <a:off x="5401025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3" name="Rectangle 652"/>
          <p:cNvSpPr/>
          <p:nvPr/>
        </p:nvSpPr>
        <p:spPr>
          <a:xfrm>
            <a:off x="5713553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4" name="Oval 653"/>
          <p:cNvSpPr/>
          <p:nvPr/>
        </p:nvSpPr>
        <p:spPr>
          <a:xfrm>
            <a:off x="5781929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5" name="Moon 654"/>
          <p:cNvSpPr/>
          <p:nvPr/>
        </p:nvSpPr>
        <p:spPr>
          <a:xfrm>
            <a:off x="578192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6" name="Rectangle 655"/>
          <p:cNvSpPr/>
          <p:nvPr/>
        </p:nvSpPr>
        <p:spPr>
          <a:xfrm>
            <a:off x="6094456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7" name="Oval 656"/>
          <p:cNvSpPr/>
          <p:nvPr/>
        </p:nvSpPr>
        <p:spPr>
          <a:xfrm>
            <a:off x="6162832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8" name="Moon 657"/>
          <p:cNvSpPr/>
          <p:nvPr/>
        </p:nvSpPr>
        <p:spPr>
          <a:xfrm>
            <a:off x="6162832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59" name="Rectangle 658"/>
          <p:cNvSpPr/>
          <p:nvPr/>
        </p:nvSpPr>
        <p:spPr>
          <a:xfrm>
            <a:off x="6475360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0" name="Oval 659"/>
          <p:cNvSpPr/>
          <p:nvPr/>
        </p:nvSpPr>
        <p:spPr>
          <a:xfrm>
            <a:off x="6543736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1" name="Moon 660"/>
          <p:cNvSpPr/>
          <p:nvPr/>
        </p:nvSpPr>
        <p:spPr>
          <a:xfrm>
            <a:off x="654373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2" name="Rectangle 661"/>
          <p:cNvSpPr/>
          <p:nvPr/>
        </p:nvSpPr>
        <p:spPr>
          <a:xfrm>
            <a:off x="6856263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3" name="Oval 662"/>
          <p:cNvSpPr/>
          <p:nvPr/>
        </p:nvSpPr>
        <p:spPr>
          <a:xfrm>
            <a:off x="6924639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4" name="Moon 663"/>
          <p:cNvSpPr/>
          <p:nvPr/>
        </p:nvSpPr>
        <p:spPr>
          <a:xfrm>
            <a:off x="6924639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5" name="Rectangle 664"/>
          <p:cNvSpPr/>
          <p:nvPr/>
        </p:nvSpPr>
        <p:spPr>
          <a:xfrm>
            <a:off x="7237167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6" name="Oval 665"/>
          <p:cNvSpPr/>
          <p:nvPr/>
        </p:nvSpPr>
        <p:spPr>
          <a:xfrm>
            <a:off x="7305543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7" name="Moon 666"/>
          <p:cNvSpPr/>
          <p:nvPr/>
        </p:nvSpPr>
        <p:spPr>
          <a:xfrm>
            <a:off x="730554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8" name="Rectangle 667"/>
          <p:cNvSpPr/>
          <p:nvPr/>
        </p:nvSpPr>
        <p:spPr>
          <a:xfrm>
            <a:off x="7618070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69" name="Oval 668"/>
          <p:cNvSpPr/>
          <p:nvPr/>
        </p:nvSpPr>
        <p:spPr>
          <a:xfrm>
            <a:off x="7686446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0" name="Moon 669"/>
          <p:cNvSpPr/>
          <p:nvPr/>
        </p:nvSpPr>
        <p:spPr>
          <a:xfrm>
            <a:off x="7686446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1" name="Rectangle 670"/>
          <p:cNvSpPr/>
          <p:nvPr/>
        </p:nvSpPr>
        <p:spPr>
          <a:xfrm>
            <a:off x="7998974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2" name="Oval 671"/>
          <p:cNvSpPr/>
          <p:nvPr/>
        </p:nvSpPr>
        <p:spPr>
          <a:xfrm>
            <a:off x="8067350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3" name="Moon 672"/>
          <p:cNvSpPr/>
          <p:nvPr/>
        </p:nvSpPr>
        <p:spPr>
          <a:xfrm>
            <a:off x="8067350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4" name="Rectangle 673"/>
          <p:cNvSpPr/>
          <p:nvPr/>
        </p:nvSpPr>
        <p:spPr>
          <a:xfrm>
            <a:off x="8379877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5" name="Oval 674"/>
          <p:cNvSpPr/>
          <p:nvPr/>
        </p:nvSpPr>
        <p:spPr>
          <a:xfrm>
            <a:off x="8448253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6" name="Moon 675"/>
          <p:cNvSpPr/>
          <p:nvPr/>
        </p:nvSpPr>
        <p:spPr>
          <a:xfrm>
            <a:off x="8448253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7" name="Rectangle 676"/>
          <p:cNvSpPr/>
          <p:nvPr/>
        </p:nvSpPr>
        <p:spPr>
          <a:xfrm>
            <a:off x="8760781" y="342778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8" name="Oval 677"/>
          <p:cNvSpPr/>
          <p:nvPr/>
        </p:nvSpPr>
        <p:spPr>
          <a:xfrm>
            <a:off x="8829157" y="349658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79" name="Moon 678"/>
          <p:cNvSpPr/>
          <p:nvPr/>
        </p:nvSpPr>
        <p:spPr>
          <a:xfrm>
            <a:off x="8829157" y="349658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3" name="Rectangle 682"/>
          <p:cNvSpPr/>
          <p:nvPr/>
        </p:nvSpPr>
        <p:spPr>
          <a:xfrm>
            <a:off x="0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4" name="Oval 683"/>
          <p:cNvSpPr/>
          <p:nvPr/>
        </p:nvSpPr>
        <p:spPr>
          <a:xfrm>
            <a:off x="68376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5" name="Moon 684"/>
          <p:cNvSpPr/>
          <p:nvPr/>
        </p:nvSpPr>
        <p:spPr>
          <a:xfrm>
            <a:off x="6837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6" name="Rectangle 685"/>
          <p:cNvSpPr/>
          <p:nvPr/>
        </p:nvSpPr>
        <p:spPr>
          <a:xfrm>
            <a:off x="380904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7" name="Oval 686"/>
          <p:cNvSpPr/>
          <p:nvPr/>
        </p:nvSpPr>
        <p:spPr>
          <a:xfrm>
            <a:off x="449280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8" name="Moon 687"/>
          <p:cNvSpPr/>
          <p:nvPr/>
        </p:nvSpPr>
        <p:spPr>
          <a:xfrm>
            <a:off x="44928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89" name="Rectangle 688"/>
          <p:cNvSpPr/>
          <p:nvPr/>
        </p:nvSpPr>
        <p:spPr>
          <a:xfrm>
            <a:off x="761807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0" name="Oval 689"/>
          <p:cNvSpPr/>
          <p:nvPr/>
        </p:nvSpPr>
        <p:spPr>
          <a:xfrm>
            <a:off x="830183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1" name="Moon 690"/>
          <p:cNvSpPr/>
          <p:nvPr/>
        </p:nvSpPr>
        <p:spPr>
          <a:xfrm>
            <a:off x="83018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2" name="Rectangle 691"/>
          <p:cNvSpPr/>
          <p:nvPr/>
        </p:nvSpPr>
        <p:spPr>
          <a:xfrm>
            <a:off x="1142711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3" name="Oval 692"/>
          <p:cNvSpPr/>
          <p:nvPr/>
        </p:nvSpPr>
        <p:spPr>
          <a:xfrm>
            <a:off x="1211087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4" name="Moon 693"/>
          <p:cNvSpPr/>
          <p:nvPr/>
        </p:nvSpPr>
        <p:spPr>
          <a:xfrm>
            <a:off x="121108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5" name="Rectangle 694"/>
          <p:cNvSpPr/>
          <p:nvPr/>
        </p:nvSpPr>
        <p:spPr>
          <a:xfrm>
            <a:off x="1523614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6" name="Oval 695"/>
          <p:cNvSpPr/>
          <p:nvPr/>
        </p:nvSpPr>
        <p:spPr>
          <a:xfrm>
            <a:off x="1591990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7" name="Moon 696"/>
          <p:cNvSpPr/>
          <p:nvPr/>
        </p:nvSpPr>
        <p:spPr>
          <a:xfrm>
            <a:off x="159199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8" name="Rectangle 697"/>
          <p:cNvSpPr/>
          <p:nvPr/>
        </p:nvSpPr>
        <p:spPr>
          <a:xfrm>
            <a:off x="1904518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99" name="Oval 698"/>
          <p:cNvSpPr/>
          <p:nvPr/>
        </p:nvSpPr>
        <p:spPr>
          <a:xfrm>
            <a:off x="1972894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0" name="Moon 699"/>
          <p:cNvSpPr/>
          <p:nvPr/>
        </p:nvSpPr>
        <p:spPr>
          <a:xfrm>
            <a:off x="197289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1" name="Rectangle 700"/>
          <p:cNvSpPr/>
          <p:nvPr/>
        </p:nvSpPr>
        <p:spPr>
          <a:xfrm>
            <a:off x="2285421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2" name="Oval 701"/>
          <p:cNvSpPr/>
          <p:nvPr/>
        </p:nvSpPr>
        <p:spPr>
          <a:xfrm>
            <a:off x="2353797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3" name="Moon 702"/>
          <p:cNvSpPr/>
          <p:nvPr/>
        </p:nvSpPr>
        <p:spPr>
          <a:xfrm>
            <a:off x="235379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4" name="Rectangle 703"/>
          <p:cNvSpPr/>
          <p:nvPr/>
        </p:nvSpPr>
        <p:spPr>
          <a:xfrm>
            <a:off x="2666325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5" name="Oval 704"/>
          <p:cNvSpPr/>
          <p:nvPr/>
        </p:nvSpPr>
        <p:spPr>
          <a:xfrm>
            <a:off x="2734701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6" name="Moon 705"/>
          <p:cNvSpPr/>
          <p:nvPr/>
        </p:nvSpPr>
        <p:spPr>
          <a:xfrm>
            <a:off x="273470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7" name="Rectangle 706"/>
          <p:cNvSpPr/>
          <p:nvPr/>
        </p:nvSpPr>
        <p:spPr>
          <a:xfrm>
            <a:off x="3047228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8" name="Oval 707"/>
          <p:cNvSpPr/>
          <p:nvPr/>
        </p:nvSpPr>
        <p:spPr>
          <a:xfrm>
            <a:off x="3115604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9" name="Moon 708"/>
          <p:cNvSpPr/>
          <p:nvPr/>
        </p:nvSpPr>
        <p:spPr>
          <a:xfrm>
            <a:off x="3115604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0" name="Rectangle 709"/>
          <p:cNvSpPr/>
          <p:nvPr/>
        </p:nvSpPr>
        <p:spPr>
          <a:xfrm>
            <a:off x="3428132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1" name="Oval 710"/>
          <p:cNvSpPr/>
          <p:nvPr/>
        </p:nvSpPr>
        <p:spPr>
          <a:xfrm>
            <a:off x="3496508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2" name="Moon 711"/>
          <p:cNvSpPr/>
          <p:nvPr/>
        </p:nvSpPr>
        <p:spPr>
          <a:xfrm>
            <a:off x="349650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3" name="Rectangle 712"/>
          <p:cNvSpPr/>
          <p:nvPr/>
        </p:nvSpPr>
        <p:spPr>
          <a:xfrm>
            <a:off x="3809035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4" name="Oval 713"/>
          <p:cNvSpPr/>
          <p:nvPr/>
        </p:nvSpPr>
        <p:spPr>
          <a:xfrm>
            <a:off x="3877411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5" name="Moon 714"/>
          <p:cNvSpPr/>
          <p:nvPr/>
        </p:nvSpPr>
        <p:spPr>
          <a:xfrm>
            <a:off x="3877411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6" name="Rectangle 715"/>
          <p:cNvSpPr/>
          <p:nvPr/>
        </p:nvSpPr>
        <p:spPr>
          <a:xfrm>
            <a:off x="4189939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7" name="Oval 716"/>
          <p:cNvSpPr/>
          <p:nvPr/>
        </p:nvSpPr>
        <p:spPr>
          <a:xfrm>
            <a:off x="4258315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8" name="Moon 717"/>
          <p:cNvSpPr/>
          <p:nvPr/>
        </p:nvSpPr>
        <p:spPr>
          <a:xfrm>
            <a:off x="4258315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9" name="Rectangle 718"/>
          <p:cNvSpPr/>
          <p:nvPr/>
        </p:nvSpPr>
        <p:spPr>
          <a:xfrm>
            <a:off x="4570842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0" name="Oval 719"/>
          <p:cNvSpPr/>
          <p:nvPr/>
        </p:nvSpPr>
        <p:spPr>
          <a:xfrm>
            <a:off x="4639218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1" name="Moon 720"/>
          <p:cNvSpPr/>
          <p:nvPr/>
        </p:nvSpPr>
        <p:spPr>
          <a:xfrm>
            <a:off x="4639218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2" name="Rectangle 721"/>
          <p:cNvSpPr/>
          <p:nvPr/>
        </p:nvSpPr>
        <p:spPr>
          <a:xfrm>
            <a:off x="4951746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3" name="Oval 722"/>
          <p:cNvSpPr/>
          <p:nvPr/>
        </p:nvSpPr>
        <p:spPr>
          <a:xfrm>
            <a:off x="5020122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4" name="Moon 723"/>
          <p:cNvSpPr/>
          <p:nvPr/>
        </p:nvSpPr>
        <p:spPr>
          <a:xfrm>
            <a:off x="5020122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5" name="Rectangle 724"/>
          <p:cNvSpPr/>
          <p:nvPr/>
        </p:nvSpPr>
        <p:spPr>
          <a:xfrm>
            <a:off x="5332649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6" name="Oval 725"/>
          <p:cNvSpPr/>
          <p:nvPr/>
        </p:nvSpPr>
        <p:spPr>
          <a:xfrm>
            <a:off x="5401025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7" name="Moon 726"/>
          <p:cNvSpPr/>
          <p:nvPr/>
        </p:nvSpPr>
        <p:spPr>
          <a:xfrm>
            <a:off x="5401025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8" name="Rectangle 727"/>
          <p:cNvSpPr/>
          <p:nvPr/>
        </p:nvSpPr>
        <p:spPr>
          <a:xfrm>
            <a:off x="5713553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29" name="Oval 728"/>
          <p:cNvSpPr/>
          <p:nvPr/>
        </p:nvSpPr>
        <p:spPr>
          <a:xfrm>
            <a:off x="5781929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0" name="Moon 729"/>
          <p:cNvSpPr/>
          <p:nvPr/>
        </p:nvSpPr>
        <p:spPr>
          <a:xfrm>
            <a:off x="578192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1" name="Rectangle 730"/>
          <p:cNvSpPr/>
          <p:nvPr/>
        </p:nvSpPr>
        <p:spPr>
          <a:xfrm>
            <a:off x="6094456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2" name="Oval 731"/>
          <p:cNvSpPr/>
          <p:nvPr/>
        </p:nvSpPr>
        <p:spPr>
          <a:xfrm>
            <a:off x="6162832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3" name="Moon 732"/>
          <p:cNvSpPr/>
          <p:nvPr/>
        </p:nvSpPr>
        <p:spPr>
          <a:xfrm>
            <a:off x="6162832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4" name="Rectangle 733"/>
          <p:cNvSpPr/>
          <p:nvPr/>
        </p:nvSpPr>
        <p:spPr>
          <a:xfrm>
            <a:off x="6475360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5" name="Oval 734"/>
          <p:cNvSpPr/>
          <p:nvPr/>
        </p:nvSpPr>
        <p:spPr>
          <a:xfrm>
            <a:off x="6543736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6" name="Moon 735"/>
          <p:cNvSpPr/>
          <p:nvPr/>
        </p:nvSpPr>
        <p:spPr>
          <a:xfrm>
            <a:off x="654373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7" name="Rectangle 736"/>
          <p:cNvSpPr/>
          <p:nvPr/>
        </p:nvSpPr>
        <p:spPr>
          <a:xfrm>
            <a:off x="6856263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8" name="Oval 737"/>
          <p:cNvSpPr/>
          <p:nvPr/>
        </p:nvSpPr>
        <p:spPr>
          <a:xfrm>
            <a:off x="6924639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39" name="Moon 738"/>
          <p:cNvSpPr/>
          <p:nvPr/>
        </p:nvSpPr>
        <p:spPr>
          <a:xfrm>
            <a:off x="6924639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0" name="Rectangle 739"/>
          <p:cNvSpPr/>
          <p:nvPr/>
        </p:nvSpPr>
        <p:spPr>
          <a:xfrm>
            <a:off x="7237167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1" name="Oval 740"/>
          <p:cNvSpPr/>
          <p:nvPr/>
        </p:nvSpPr>
        <p:spPr>
          <a:xfrm>
            <a:off x="7305543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2" name="Moon 741"/>
          <p:cNvSpPr/>
          <p:nvPr/>
        </p:nvSpPr>
        <p:spPr>
          <a:xfrm>
            <a:off x="730554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3" name="Rectangle 742"/>
          <p:cNvSpPr/>
          <p:nvPr/>
        </p:nvSpPr>
        <p:spPr>
          <a:xfrm>
            <a:off x="7618070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4" name="Oval 743"/>
          <p:cNvSpPr/>
          <p:nvPr/>
        </p:nvSpPr>
        <p:spPr>
          <a:xfrm>
            <a:off x="7686446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5" name="Moon 744"/>
          <p:cNvSpPr/>
          <p:nvPr/>
        </p:nvSpPr>
        <p:spPr>
          <a:xfrm>
            <a:off x="7686446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6" name="Rectangle 745"/>
          <p:cNvSpPr/>
          <p:nvPr/>
        </p:nvSpPr>
        <p:spPr>
          <a:xfrm>
            <a:off x="7998974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7" name="Oval 746"/>
          <p:cNvSpPr/>
          <p:nvPr/>
        </p:nvSpPr>
        <p:spPr>
          <a:xfrm>
            <a:off x="8067350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8" name="Moon 747"/>
          <p:cNvSpPr/>
          <p:nvPr/>
        </p:nvSpPr>
        <p:spPr>
          <a:xfrm>
            <a:off x="8067350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49" name="Rectangle 748"/>
          <p:cNvSpPr/>
          <p:nvPr/>
        </p:nvSpPr>
        <p:spPr>
          <a:xfrm>
            <a:off x="8379877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750" name="Oval 749"/>
          <p:cNvSpPr/>
          <p:nvPr/>
        </p:nvSpPr>
        <p:spPr>
          <a:xfrm>
            <a:off x="8448253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1" name="Moon 750"/>
          <p:cNvSpPr/>
          <p:nvPr/>
        </p:nvSpPr>
        <p:spPr>
          <a:xfrm>
            <a:off x="8448253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2" name="Rectangle 751"/>
          <p:cNvSpPr/>
          <p:nvPr/>
        </p:nvSpPr>
        <p:spPr>
          <a:xfrm>
            <a:off x="8760781" y="3046918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753" name="Oval 752"/>
          <p:cNvSpPr/>
          <p:nvPr/>
        </p:nvSpPr>
        <p:spPr>
          <a:xfrm>
            <a:off x="8829157" y="3115715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4" name="Moon 753"/>
          <p:cNvSpPr/>
          <p:nvPr/>
        </p:nvSpPr>
        <p:spPr>
          <a:xfrm>
            <a:off x="8829157" y="3115715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8" name="Rectangle 757"/>
          <p:cNvSpPr/>
          <p:nvPr/>
        </p:nvSpPr>
        <p:spPr>
          <a:xfrm>
            <a:off x="0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59" name="Oval 758"/>
          <p:cNvSpPr/>
          <p:nvPr/>
        </p:nvSpPr>
        <p:spPr>
          <a:xfrm>
            <a:off x="68376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0" name="Moon 759"/>
          <p:cNvSpPr/>
          <p:nvPr/>
        </p:nvSpPr>
        <p:spPr>
          <a:xfrm>
            <a:off x="6837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1" name="Rectangle 760"/>
          <p:cNvSpPr/>
          <p:nvPr/>
        </p:nvSpPr>
        <p:spPr>
          <a:xfrm>
            <a:off x="380904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762" name="Oval 761"/>
          <p:cNvSpPr/>
          <p:nvPr/>
        </p:nvSpPr>
        <p:spPr>
          <a:xfrm>
            <a:off x="449280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3" name="Moon 762"/>
          <p:cNvSpPr/>
          <p:nvPr/>
        </p:nvSpPr>
        <p:spPr>
          <a:xfrm>
            <a:off x="44928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4" name="Rectangle 763"/>
          <p:cNvSpPr/>
          <p:nvPr/>
        </p:nvSpPr>
        <p:spPr>
          <a:xfrm>
            <a:off x="761807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5" name="Oval 764"/>
          <p:cNvSpPr/>
          <p:nvPr/>
        </p:nvSpPr>
        <p:spPr>
          <a:xfrm>
            <a:off x="830183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6" name="Moon 765"/>
          <p:cNvSpPr/>
          <p:nvPr/>
        </p:nvSpPr>
        <p:spPr>
          <a:xfrm>
            <a:off x="83018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7" name="Rectangle 766"/>
          <p:cNvSpPr/>
          <p:nvPr/>
        </p:nvSpPr>
        <p:spPr>
          <a:xfrm>
            <a:off x="1142711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8" name="Oval 767"/>
          <p:cNvSpPr/>
          <p:nvPr/>
        </p:nvSpPr>
        <p:spPr>
          <a:xfrm>
            <a:off x="1211087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69" name="Moon 768"/>
          <p:cNvSpPr/>
          <p:nvPr/>
        </p:nvSpPr>
        <p:spPr>
          <a:xfrm>
            <a:off x="121108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0" name="Rectangle 769"/>
          <p:cNvSpPr/>
          <p:nvPr/>
        </p:nvSpPr>
        <p:spPr>
          <a:xfrm>
            <a:off x="1523614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1" name="Oval 770"/>
          <p:cNvSpPr/>
          <p:nvPr/>
        </p:nvSpPr>
        <p:spPr>
          <a:xfrm>
            <a:off x="1591990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2" name="Moon 771"/>
          <p:cNvSpPr/>
          <p:nvPr/>
        </p:nvSpPr>
        <p:spPr>
          <a:xfrm>
            <a:off x="159199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3" name="Rectangle 772"/>
          <p:cNvSpPr/>
          <p:nvPr/>
        </p:nvSpPr>
        <p:spPr>
          <a:xfrm>
            <a:off x="1904518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4" name="Oval 773"/>
          <p:cNvSpPr/>
          <p:nvPr/>
        </p:nvSpPr>
        <p:spPr>
          <a:xfrm>
            <a:off x="1972894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5" name="Moon 774"/>
          <p:cNvSpPr/>
          <p:nvPr/>
        </p:nvSpPr>
        <p:spPr>
          <a:xfrm>
            <a:off x="197289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6" name="Rectangle 775"/>
          <p:cNvSpPr/>
          <p:nvPr/>
        </p:nvSpPr>
        <p:spPr>
          <a:xfrm>
            <a:off x="2285421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7" name="Oval 776"/>
          <p:cNvSpPr/>
          <p:nvPr/>
        </p:nvSpPr>
        <p:spPr>
          <a:xfrm>
            <a:off x="2353797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8" name="Moon 777"/>
          <p:cNvSpPr/>
          <p:nvPr/>
        </p:nvSpPr>
        <p:spPr>
          <a:xfrm>
            <a:off x="235379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79" name="Rectangle 778"/>
          <p:cNvSpPr/>
          <p:nvPr/>
        </p:nvSpPr>
        <p:spPr>
          <a:xfrm>
            <a:off x="2666325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0" name="Oval 779"/>
          <p:cNvSpPr/>
          <p:nvPr/>
        </p:nvSpPr>
        <p:spPr>
          <a:xfrm>
            <a:off x="2734701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1" name="Moon 780"/>
          <p:cNvSpPr/>
          <p:nvPr/>
        </p:nvSpPr>
        <p:spPr>
          <a:xfrm>
            <a:off x="273470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2" name="Rectangle 781"/>
          <p:cNvSpPr/>
          <p:nvPr/>
        </p:nvSpPr>
        <p:spPr>
          <a:xfrm>
            <a:off x="3047228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3" name="Oval 782"/>
          <p:cNvSpPr/>
          <p:nvPr/>
        </p:nvSpPr>
        <p:spPr>
          <a:xfrm>
            <a:off x="3115604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4" name="Moon 783"/>
          <p:cNvSpPr/>
          <p:nvPr/>
        </p:nvSpPr>
        <p:spPr>
          <a:xfrm>
            <a:off x="3115604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5" name="Rectangle 784"/>
          <p:cNvSpPr/>
          <p:nvPr/>
        </p:nvSpPr>
        <p:spPr>
          <a:xfrm>
            <a:off x="3428132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6" name="Oval 785"/>
          <p:cNvSpPr/>
          <p:nvPr/>
        </p:nvSpPr>
        <p:spPr>
          <a:xfrm>
            <a:off x="3496508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7" name="Moon 786"/>
          <p:cNvSpPr/>
          <p:nvPr/>
        </p:nvSpPr>
        <p:spPr>
          <a:xfrm>
            <a:off x="349650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8" name="Rectangle 787"/>
          <p:cNvSpPr/>
          <p:nvPr/>
        </p:nvSpPr>
        <p:spPr>
          <a:xfrm>
            <a:off x="3809035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89" name="Oval 788"/>
          <p:cNvSpPr/>
          <p:nvPr/>
        </p:nvSpPr>
        <p:spPr>
          <a:xfrm>
            <a:off x="3877411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0" name="Moon 789"/>
          <p:cNvSpPr/>
          <p:nvPr/>
        </p:nvSpPr>
        <p:spPr>
          <a:xfrm>
            <a:off x="3877411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1" name="Rectangle 790"/>
          <p:cNvSpPr/>
          <p:nvPr/>
        </p:nvSpPr>
        <p:spPr>
          <a:xfrm>
            <a:off x="4189939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2" name="Oval 791"/>
          <p:cNvSpPr/>
          <p:nvPr/>
        </p:nvSpPr>
        <p:spPr>
          <a:xfrm>
            <a:off x="4258315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3" name="Moon 792"/>
          <p:cNvSpPr/>
          <p:nvPr/>
        </p:nvSpPr>
        <p:spPr>
          <a:xfrm>
            <a:off x="4258315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4" name="Rectangle 793"/>
          <p:cNvSpPr/>
          <p:nvPr/>
        </p:nvSpPr>
        <p:spPr>
          <a:xfrm>
            <a:off x="4570842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5" name="Oval 794"/>
          <p:cNvSpPr/>
          <p:nvPr/>
        </p:nvSpPr>
        <p:spPr>
          <a:xfrm>
            <a:off x="4639218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6" name="Moon 795"/>
          <p:cNvSpPr/>
          <p:nvPr/>
        </p:nvSpPr>
        <p:spPr>
          <a:xfrm>
            <a:off x="4639218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7" name="Rectangle 796"/>
          <p:cNvSpPr/>
          <p:nvPr/>
        </p:nvSpPr>
        <p:spPr>
          <a:xfrm>
            <a:off x="4951746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8" name="Oval 797"/>
          <p:cNvSpPr/>
          <p:nvPr/>
        </p:nvSpPr>
        <p:spPr>
          <a:xfrm>
            <a:off x="5020122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99" name="Moon 798"/>
          <p:cNvSpPr/>
          <p:nvPr/>
        </p:nvSpPr>
        <p:spPr>
          <a:xfrm>
            <a:off x="5020122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0" name="Rectangle 799"/>
          <p:cNvSpPr/>
          <p:nvPr/>
        </p:nvSpPr>
        <p:spPr>
          <a:xfrm>
            <a:off x="5332649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1" name="Oval 800"/>
          <p:cNvSpPr/>
          <p:nvPr/>
        </p:nvSpPr>
        <p:spPr>
          <a:xfrm>
            <a:off x="5401025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2" name="Moon 801"/>
          <p:cNvSpPr/>
          <p:nvPr/>
        </p:nvSpPr>
        <p:spPr>
          <a:xfrm>
            <a:off x="5401025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3" name="Rectangle 802"/>
          <p:cNvSpPr/>
          <p:nvPr/>
        </p:nvSpPr>
        <p:spPr>
          <a:xfrm>
            <a:off x="5713553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4" name="Oval 803"/>
          <p:cNvSpPr/>
          <p:nvPr/>
        </p:nvSpPr>
        <p:spPr>
          <a:xfrm>
            <a:off x="5781929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5" name="Moon 804"/>
          <p:cNvSpPr/>
          <p:nvPr/>
        </p:nvSpPr>
        <p:spPr>
          <a:xfrm>
            <a:off x="5781929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6" name="Rectangle 805"/>
          <p:cNvSpPr/>
          <p:nvPr/>
        </p:nvSpPr>
        <p:spPr>
          <a:xfrm>
            <a:off x="6094456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7" name="Oval 806"/>
          <p:cNvSpPr/>
          <p:nvPr/>
        </p:nvSpPr>
        <p:spPr>
          <a:xfrm>
            <a:off x="6162832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8" name="Moon 807"/>
          <p:cNvSpPr/>
          <p:nvPr/>
        </p:nvSpPr>
        <p:spPr>
          <a:xfrm>
            <a:off x="6162832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09" name="Rectangle 808"/>
          <p:cNvSpPr/>
          <p:nvPr/>
        </p:nvSpPr>
        <p:spPr>
          <a:xfrm>
            <a:off x="6475360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0" name="Oval 809"/>
          <p:cNvSpPr/>
          <p:nvPr/>
        </p:nvSpPr>
        <p:spPr>
          <a:xfrm>
            <a:off x="6543736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1" name="Moon 810"/>
          <p:cNvSpPr/>
          <p:nvPr/>
        </p:nvSpPr>
        <p:spPr>
          <a:xfrm>
            <a:off x="654373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2" name="Rectangle 811"/>
          <p:cNvSpPr/>
          <p:nvPr/>
        </p:nvSpPr>
        <p:spPr>
          <a:xfrm>
            <a:off x="6856263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13" name="Oval 812"/>
          <p:cNvSpPr/>
          <p:nvPr/>
        </p:nvSpPr>
        <p:spPr>
          <a:xfrm>
            <a:off x="6924639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4" name="Moon 813"/>
          <p:cNvSpPr/>
          <p:nvPr/>
        </p:nvSpPr>
        <p:spPr>
          <a:xfrm>
            <a:off x="6924639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5" name="Rectangle 814"/>
          <p:cNvSpPr/>
          <p:nvPr/>
        </p:nvSpPr>
        <p:spPr>
          <a:xfrm>
            <a:off x="7237167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6" name="Oval 815"/>
          <p:cNvSpPr/>
          <p:nvPr/>
        </p:nvSpPr>
        <p:spPr>
          <a:xfrm>
            <a:off x="7305543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7" name="Moon 816"/>
          <p:cNvSpPr/>
          <p:nvPr/>
        </p:nvSpPr>
        <p:spPr>
          <a:xfrm>
            <a:off x="730554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8" name="Rectangle 817"/>
          <p:cNvSpPr/>
          <p:nvPr/>
        </p:nvSpPr>
        <p:spPr>
          <a:xfrm>
            <a:off x="7618070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19" name="Oval 818"/>
          <p:cNvSpPr/>
          <p:nvPr/>
        </p:nvSpPr>
        <p:spPr>
          <a:xfrm>
            <a:off x="7686446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0" name="Moon 819"/>
          <p:cNvSpPr/>
          <p:nvPr/>
        </p:nvSpPr>
        <p:spPr>
          <a:xfrm>
            <a:off x="7686446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1" name="Rectangle 820"/>
          <p:cNvSpPr/>
          <p:nvPr/>
        </p:nvSpPr>
        <p:spPr>
          <a:xfrm>
            <a:off x="7998974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2" name="Oval 821"/>
          <p:cNvSpPr/>
          <p:nvPr/>
        </p:nvSpPr>
        <p:spPr>
          <a:xfrm>
            <a:off x="8067350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3" name="Moon 822"/>
          <p:cNvSpPr/>
          <p:nvPr/>
        </p:nvSpPr>
        <p:spPr>
          <a:xfrm>
            <a:off x="8067350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4" name="Rectangle 823"/>
          <p:cNvSpPr/>
          <p:nvPr/>
        </p:nvSpPr>
        <p:spPr>
          <a:xfrm>
            <a:off x="8379877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25" name="Oval 824"/>
          <p:cNvSpPr/>
          <p:nvPr/>
        </p:nvSpPr>
        <p:spPr>
          <a:xfrm>
            <a:off x="8448253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6" name="Moon 825"/>
          <p:cNvSpPr/>
          <p:nvPr/>
        </p:nvSpPr>
        <p:spPr>
          <a:xfrm>
            <a:off x="8448253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7" name="Rectangle 826"/>
          <p:cNvSpPr/>
          <p:nvPr/>
        </p:nvSpPr>
        <p:spPr>
          <a:xfrm>
            <a:off x="8760781" y="2666053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28" name="Oval 827"/>
          <p:cNvSpPr/>
          <p:nvPr/>
        </p:nvSpPr>
        <p:spPr>
          <a:xfrm>
            <a:off x="8829157" y="2734850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29" name="Moon 828"/>
          <p:cNvSpPr/>
          <p:nvPr/>
        </p:nvSpPr>
        <p:spPr>
          <a:xfrm>
            <a:off x="8829157" y="2734850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3" name="Rectangle 832"/>
          <p:cNvSpPr/>
          <p:nvPr/>
        </p:nvSpPr>
        <p:spPr>
          <a:xfrm>
            <a:off x="0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4" name="Oval 833"/>
          <p:cNvSpPr/>
          <p:nvPr/>
        </p:nvSpPr>
        <p:spPr>
          <a:xfrm>
            <a:off x="68376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5" name="Moon 834"/>
          <p:cNvSpPr/>
          <p:nvPr/>
        </p:nvSpPr>
        <p:spPr>
          <a:xfrm>
            <a:off x="6837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6" name="Rectangle 835"/>
          <p:cNvSpPr/>
          <p:nvPr/>
        </p:nvSpPr>
        <p:spPr>
          <a:xfrm>
            <a:off x="380904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7" name="Oval 836"/>
          <p:cNvSpPr/>
          <p:nvPr/>
        </p:nvSpPr>
        <p:spPr>
          <a:xfrm>
            <a:off x="449280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8" name="Moon 837"/>
          <p:cNvSpPr/>
          <p:nvPr/>
        </p:nvSpPr>
        <p:spPr>
          <a:xfrm>
            <a:off x="44928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39" name="Rectangle 838"/>
          <p:cNvSpPr/>
          <p:nvPr/>
        </p:nvSpPr>
        <p:spPr>
          <a:xfrm>
            <a:off x="761807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0" name="Oval 839"/>
          <p:cNvSpPr/>
          <p:nvPr/>
        </p:nvSpPr>
        <p:spPr>
          <a:xfrm>
            <a:off x="830183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1" name="Moon 840"/>
          <p:cNvSpPr/>
          <p:nvPr/>
        </p:nvSpPr>
        <p:spPr>
          <a:xfrm>
            <a:off x="83018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2" name="Rectangle 841"/>
          <p:cNvSpPr/>
          <p:nvPr/>
        </p:nvSpPr>
        <p:spPr>
          <a:xfrm>
            <a:off x="1142711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3" name="Oval 842"/>
          <p:cNvSpPr/>
          <p:nvPr/>
        </p:nvSpPr>
        <p:spPr>
          <a:xfrm>
            <a:off x="1211087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4" name="Moon 843"/>
          <p:cNvSpPr/>
          <p:nvPr/>
        </p:nvSpPr>
        <p:spPr>
          <a:xfrm>
            <a:off x="121108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5" name="Rectangle 844"/>
          <p:cNvSpPr/>
          <p:nvPr/>
        </p:nvSpPr>
        <p:spPr>
          <a:xfrm>
            <a:off x="1523614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6" name="Oval 845"/>
          <p:cNvSpPr/>
          <p:nvPr/>
        </p:nvSpPr>
        <p:spPr>
          <a:xfrm>
            <a:off x="1591990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7" name="Moon 846"/>
          <p:cNvSpPr/>
          <p:nvPr/>
        </p:nvSpPr>
        <p:spPr>
          <a:xfrm>
            <a:off x="159199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8" name="Rectangle 847"/>
          <p:cNvSpPr/>
          <p:nvPr/>
        </p:nvSpPr>
        <p:spPr>
          <a:xfrm>
            <a:off x="1904518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49" name="Oval 848"/>
          <p:cNvSpPr/>
          <p:nvPr/>
        </p:nvSpPr>
        <p:spPr>
          <a:xfrm>
            <a:off x="1972894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0" name="Moon 849"/>
          <p:cNvSpPr/>
          <p:nvPr/>
        </p:nvSpPr>
        <p:spPr>
          <a:xfrm>
            <a:off x="197289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1" name="Rectangle 850"/>
          <p:cNvSpPr/>
          <p:nvPr/>
        </p:nvSpPr>
        <p:spPr>
          <a:xfrm>
            <a:off x="2285421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2" name="Oval 851"/>
          <p:cNvSpPr/>
          <p:nvPr/>
        </p:nvSpPr>
        <p:spPr>
          <a:xfrm>
            <a:off x="2353797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3" name="Moon 852"/>
          <p:cNvSpPr/>
          <p:nvPr/>
        </p:nvSpPr>
        <p:spPr>
          <a:xfrm>
            <a:off x="235379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4" name="Rectangle 853"/>
          <p:cNvSpPr/>
          <p:nvPr/>
        </p:nvSpPr>
        <p:spPr>
          <a:xfrm>
            <a:off x="2666325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55" name="Oval 854"/>
          <p:cNvSpPr/>
          <p:nvPr/>
        </p:nvSpPr>
        <p:spPr>
          <a:xfrm>
            <a:off x="2734701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6" name="Moon 855"/>
          <p:cNvSpPr/>
          <p:nvPr/>
        </p:nvSpPr>
        <p:spPr>
          <a:xfrm>
            <a:off x="273470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7" name="Rectangle 856"/>
          <p:cNvSpPr/>
          <p:nvPr/>
        </p:nvSpPr>
        <p:spPr>
          <a:xfrm>
            <a:off x="3047228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58" name="Oval 857"/>
          <p:cNvSpPr/>
          <p:nvPr/>
        </p:nvSpPr>
        <p:spPr>
          <a:xfrm>
            <a:off x="3115604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59" name="Moon 858"/>
          <p:cNvSpPr/>
          <p:nvPr/>
        </p:nvSpPr>
        <p:spPr>
          <a:xfrm>
            <a:off x="3115604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0" name="Rectangle 859"/>
          <p:cNvSpPr/>
          <p:nvPr/>
        </p:nvSpPr>
        <p:spPr>
          <a:xfrm>
            <a:off x="3428132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61" name="Oval 860"/>
          <p:cNvSpPr/>
          <p:nvPr/>
        </p:nvSpPr>
        <p:spPr>
          <a:xfrm>
            <a:off x="3496508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2" name="Moon 861"/>
          <p:cNvSpPr/>
          <p:nvPr/>
        </p:nvSpPr>
        <p:spPr>
          <a:xfrm>
            <a:off x="349650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3" name="Rectangle 862"/>
          <p:cNvSpPr/>
          <p:nvPr/>
        </p:nvSpPr>
        <p:spPr>
          <a:xfrm>
            <a:off x="3809035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864" name="Oval 863"/>
          <p:cNvSpPr/>
          <p:nvPr/>
        </p:nvSpPr>
        <p:spPr>
          <a:xfrm>
            <a:off x="3877411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5" name="Moon 864"/>
          <p:cNvSpPr/>
          <p:nvPr/>
        </p:nvSpPr>
        <p:spPr>
          <a:xfrm>
            <a:off x="3877411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6" name="Rectangle 865"/>
          <p:cNvSpPr/>
          <p:nvPr/>
        </p:nvSpPr>
        <p:spPr>
          <a:xfrm>
            <a:off x="4189939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7" name="Oval 866"/>
          <p:cNvSpPr/>
          <p:nvPr/>
        </p:nvSpPr>
        <p:spPr>
          <a:xfrm>
            <a:off x="4258315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8" name="Moon 867"/>
          <p:cNvSpPr/>
          <p:nvPr/>
        </p:nvSpPr>
        <p:spPr>
          <a:xfrm>
            <a:off x="4258315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69" name="Rectangle 868"/>
          <p:cNvSpPr/>
          <p:nvPr/>
        </p:nvSpPr>
        <p:spPr>
          <a:xfrm>
            <a:off x="4570842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0" name="Oval 869"/>
          <p:cNvSpPr/>
          <p:nvPr/>
        </p:nvSpPr>
        <p:spPr>
          <a:xfrm>
            <a:off x="4639218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1" name="Moon 870"/>
          <p:cNvSpPr/>
          <p:nvPr/>
        </p:nvSpPr>
        <p:spPr>
          <a:xfrm>
            <a:off x="4639218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2" name="Rectangle 871"/>
          <p:cNvSpPr/>
          <p:nvPr/>
        </p:nvSpPr>
        <p:spPr>
          <a:xfrm>
            <a:off x="4951746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3" name="Oval 872"/>
          <p:cNvSpPr/>
          <p:nvPr/>
        </p:nvSpPr>
        <p:spPr>
          <a:xfrm>
            <a:off x="5020122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4" name="Moon 873"/>
          <p:cNvSpPr/>
          <p:nvPr/>
        </p:nvSpPr>
        <p:spPr>
          <a:xfrm>
            <a:off x="5020122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5" name="Rectangle 874"/>
          <p:cNvSpPr/>
          <p:nvPr/>
        </p:nvSpPr>
        <p:spPr>
          <a:xfrm>
            <a:off x="5332649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6" name="Oval 875"/>
          <p:cNvSpPr/>
          <p:nvPr/>
        </p:nvSpPr>
        <p:spPr>
          <a:xfrm>
            <a:off x="5401025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7" name="Moon 876"/>
          <p:cNvSpPr/>
          <p:nvPr/>
        </p:nvSpPr>
        <p:spPr>
          <a:xfrm>
            <a:off x="5401025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8" name="Rectangle 877"/>
          <p:cNvSpPr/>
          <p:nvPr/>
        </p:nvSpPr>
        <p:spPr>
          <a:xfrm>
            <a:off x="5713553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79" name="Oval 878"/>
          <p:cNvSpPr/>
          <p:nvPr/>
        </p:nvSpPr>
        <p:spPr>
          <a:xfrm>
            <a:off x="5781929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0" name="Moon 879"/>
          <p:cNvSpPr/>
          <p:nvPr/>
        </p:nvSpPr>
        <p:spPr>
          <a:xfrm>
            <a:off x="5781929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1" name="Rectangle 880"/>
          <p:cNvSpPr/>
          <p:nvPr/>
        </p:nvSpPr>
        <p:spPr>
          <a:xfrm>
            <a:off x="6094456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2" name="Oval 881"/>
          <p:cNvSpPr/>
          <p:nvPr/>
        </p:nvSpPr>
        <p:spPr>
          <a:xfrm>
            <a:off x="6162832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3" name="Moon 882"/>
          <p:cNvSpPr/>
          <p:nvPr/>
        </p:nvSpPr>
        <p:spPr>
          <a:xfrm>
            <a:off x="6162832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4" name="Rectangle 883"/>
          <p:cNvSpPr/>
          <p:nvPr/>
        </p:nvSpPr>
        <p:spPr>
          <a:xfrm>
            <a:off x="6475360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5" name="Oval 884"/>
          <p:cNvSpPr/>
          <p:nvPr/>
        </p:nvSpPr>
        <p:spPr>
          <a:xfrm>
            <a:off x="6543736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6" name="Moon 885"/>
          <p:cNvSpPr/>
          <p:nvPr/>
        </p:nvSpPr>
        <p:spPr>
          <a:xfrm>
            <a:off x="654373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7" name="Rectangle 886"/>
          <p:cNvSpPr/>
          <p:nvPr/>
        </p:nvSpPr>
        <p:spPr>
          <a:xfrm>
            <a:off x="6856263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8" name="Oval 887"/>
          <p:cNvSpPr/>
          <p:nvPr/>
        </p:nvSpPr>
        <p:spPr>
          <a:xfrm>
            <a:off x="6924639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89" name="Moon 888"/>
          <p:cNvSpPr/>
          <p:nvPr/>
        </p:nvSpPr>
        <p:spPr>
          <a:xfrm>
            <a:off x="6924639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0" name="Rectangle 889"/>
          <p:cNvSpPr/>
          <p:nvPr/>
        </p:nvSpPr>
        <p:spPr>
          <a:xfrm>
            <a:off x="7237167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1" name="Oval 890"/>
          <p:cNvSpPr/>
          <p:nvPr/>
        </p:nvSpPr>
        <p:spPr>
          <a:xfrm>
            <a:off x="7305543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2" name="Moon 891"/>
          <p:cNvSpPr/>
          <p:nvPr/>
        </p:nvSpPr>
        <p:spPr>
          <a:xfrm>
            <a:off x="730554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3" name="Rectangle 892"/>
          <p:cNvSpPr/>
          <p:nvPr/>
        </p:nvSpPr>
        <p:spPr>
          <a:xfrm>
            <a:off x="7618070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4" name="Oval 893"/>
          <p:cNvSpPr/>
          <p:nvPr/>
        </p:nvSpPr>
        <p:spPr>
          <a:xfrm>
            <a:off x="7686446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5" name="Moon 894"/>
          <p:cNvSpPr/>
          <p:nvPr/>
        </p:nvSpPr>
        <p:spPr>
          <a:xfrm>
            <a:off x="7686446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6" name="Rectangle 895"/>
          <p:cNvSpPr/>
          <p:nvPr/>
        </p:nvSpPr>
        <p:spPr>
          <a:xfrm>
            <a:off x="7998974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7" name="Oval 896"/>
          <p:cNvSpPr/>
          <p:nvPr/>
        </p:nvSpPr>
        <p:spPr>
          <a:xfrm>
            <a:off x="8067350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8" name="Moon 897"/>
          <p:cNvSpPr/>
          <p:nvPr/>
        </p:nvSpPr>
        <p:spPr>
          <a:xfrm>
            <a:off x="8067350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99" name="Rectangle 898"/>
          <p:cNvSpPr/>
          <p:nvPr/>
        </p:nvSpPr>
        <p:spPr>
          <a:xfrm>
            <a:off x="8379877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00" name="Oval 899"/>
          <p:cNvSpPr/>
          <p:nvPr/>
        </p:nvSpPr>
        <p:spPr>
          <a:xfrm>
            <a:off x="8448253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1" name="Moon 900"/>
          <p:cNvSpPr/>
          <p:nvPr/>
        </p:nvSpPr>
        <p:spPr>
          <a:xfrm>
            <a:off x="8448253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2" name="Rectangle 901"/>
          <p:cNvSpPr/>
          <p:nvPr/>
        </p:nvSpPr>
        <p:spPr>
          <a:xfrm>
            <a:off x="8760781" y="228518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03" name="Oval 902"/>
          <p:cNvSpPr/>
          <p:nvPr/>
        </p:nvSpPr>
        <p:spPr>
          <a:xfrm>
            <a:off x="8829157" y="235398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4" name="Moon 903"/>
          <p:cNvSpPr/>
          <p:nvPr/>
        </p:nvSpPr>
        <p:spPr>
          <a:xfrm>
            <a:off x="8829157" y="235398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08" name="Rectangle 907"/>
          <p:cNvSpPr/>
          <p:nvPr/>
        </p:nvSpPr>
        <p:spPr>
          <a:xfrm>
            <a:off x="0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09" name="Oval 908"/>
          <p:cNvSpPr/>
          <p:nvPr/>
        </p:nvSpPr>
        <p:spPr>
          <a:xfrm>
            <a:off x="68376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0" name="Moon 909"/>
          <p:cNvSpPr/>
          <p:nvPr/>
        </p:nvSpPr>
        <p:spPr>
          <a:xfrm>
            <a:off x="6837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1" name="Rectangle 910"/>
          <p:cNvSpPr/>
          <p:nvPr/>
        </p:nvSpPr>
        <p:spPr>
          <a:xfrm>
            <a:off x="380904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2" name="Oval 911"/>
          <p:cNvSpPr/>
          <p:nvPr/>
        </p:nvSpPr>
        <p:spPr>
          <a:xfrm>
            <a:off x="449280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3" name="Moon 912"/>
          <p:cNvSpPr/>
          <p:nvPr/>
        </p:nvSpPr>
        <p:spPr>
          <a:xfrm>
            <a:off x="44928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4" name="Rectangle 913"/>
          <p:cNvSpPr/>
          <p:nvPr/>
        </p:nvSpPr>
        <p:spPr>
          <a:xfrm>
            <a:off x="761807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5" name="Oval 914"/>
          <p:cNvSpPr/>
          <p:nvPr/>
        </p:nvSpPr>
        <p:spPr>
          <a:xfrm>
            <a:off x="830183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6" name="Moon 915"/>
          <p:cNvSpPr/>
          <p:nvPr/>
        </p:nvSpPr>
        <p:spPr>
          <a:xfrm>
            <a:off x="83018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7" name="Rectangle 916"/>
          <p:cNvSpPr/>
          <p:nvPr/>
        </p:nvSpPr>
        <p:spPr>
          <a:xfrm>
            <a:off x="1142711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8" name="Oval 917"/>
          <p:cNvSpPr/>
          <p:nvPr/>
        </p:nvSpPr>
        <p:spPr>
          <a:xfrm>
            <a:off x="1211087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19" name="Moon 918"/>
          <p:cNvSpPr/>
          <p:nvPr/>
        </p:nvSpPr>
        <p:spPr>
          <a:xfrm>
            <a:off x="121108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0" name="Rectangle 919"/>
          <p:cNvSpPr/>
          <p:nvPr/>
        </p:nvSpPr>
        <p:spPr>
          <a:xfrm>
            <a:off x="1523614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1" name="Oval 920"/>
          <p:cNvSpPr/>
          <p:nvPr/>
        </p:nvSpPr>
        <p:spPr>
          <a:xfrm>
            <a:off x="1591990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2" name="Moon 921"/>
          <p:cNvSpPr/>
          <p:nvPr/>
        </p:nvSpPr>
        <p:spPr>
          <a:xfrm>
            <a:off x="159199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3" name="Rectangle 922"/>
          <p:cNvSpPr/>
          <p:nvPr/>
        </p:nvSpPr>
        <p:spPr>
          <a:xfrm>
            <a:off x="1904518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4" name="Oval 923"/>
          <p:cNvSpPr/>
          <p:nvPr/>
        </p:nvSpPr>
        <p:spPr>
          <a:xfrm>
            <a:off x="1972894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5" name="Moon 924"/>
          <p:cNvSpPr/>
          <p:nvPr/>
        </p:nvSpPr>
        <p:spPr>
          <a:xfrm>
            <a:off x="197289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6" name="Rectangle 925"/>
          <p:cNvSpPr/>
          <p:nvPr/>
        </p:nvSpPr>
        <p:spPr>
          <a:xfrm>
            <a:off x="2285421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7" name="Oval 926"/>
          <p:cNvSpPr/>
          <p:nvPr/>
        </p:nvSpPr>
        <p:spPr>
          <a:xfrm>
            <a:off x="2353797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8" name="Moon 927"/>
          <p:cNvSpPr/>
          <p:nvPr/>
        </p:nvSpPr>
        <p:spPr>
          <a:xfrm>
            <a:off x="235379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29" name="Rectangle 928"/>
          <p:cNvSpPr/>
          <p:nvPr/>
        </p:nvSpPr>
        <p:spPr>
          <a:xfrm>
            <a:off x="2666325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0" name="Oval 929"/>
          <p:cNvSpPr/>
          <p:nvPr/>
        </p:nvSpPr>
        <p:spPr>
          <a:xfrm>
            <a:off x="2734701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1" name="Moon 930"/>
          <p:cNvSpPr/>
          <p:nvPr/>
        </p:nvSpPr>
        <p:spPr>
          <a:xfrm>
            <a:off x="273470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2" name="Rectangle 931"/>
          <p:cNvSpPr/>
          <p:nvPr/>
        </p:nvSpPr>
        <p:spPr>
          <a:xfrm>
            <a:off x="3047228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3" name="Oval 932"/>
          <p:cNvSpPr/>
          <p:nvPr/>
        </p:nvSpPr>
        <p:spPr>
          <a:xfrm>
            <a:off x="3115604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4" name="Moon 933"/>
          <p:cNvSpPr/>
          <p:nvPr/>
        </p:nvSpPr>
        <p:spPr>
          <a:xfrm>
            <a:off x="3115604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5" name="Rectangle 934"/>
          <p:cNvSpPr/>
          <p:nvPr/>
        </p:nvSpPr>
        <p:spPr>
          <a:xfrm>
            <a:off x="3428132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6" name="Oval 935"/>
          <p:cNvSpPr/>
          <p:nvPr/>
        </p:nvSpPr>
        <p:spPr>
          <a:xfrm>
            <a:off x="3496508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7" name="Moon 936"/>
          <p:cNvSpPr/>
          <p:nvPr/>
        </p:nvSpPr>
        <p:spPr>
          <a:xfrm>
            <a:off x="349650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8" name="Rectangle 937"/>
          <p:cNvSpPr/>
          <p:nvPr/>
        </p:nvSpPr>
        <p:spPr>
          <a:xfrm>
            <a:off x="3809035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39" name="Oval 938"/>
          <p:cNvSpPr/>
          <p:nvPr/>
        </p:nvSpPr>
        <p:spPr>
          <a:xfrm>
            <a:off x="3877411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0" name="Moon 939"/>
          <p:cNvSpPr/>
          <p:nvPr/>
        </p:nvSpPr>
        <p:spPr>
          <a:xfrm>
            <a:off x="3877411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1" name="Rectangle 940"/>
          <p:cNvSpPr/>
          <p:nvPr/>
        </p:nvSpPr>
        <p:spPr>
          <a:xfrm>
            <a:off x="4189939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2" name="Oval 941"/>
          <p:cNvSpPr/>
          <p:nvPr/>
        </p:nvSpPr>
        <p:spPr>
          <a:xfrm>
            <a:off x="4258315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3" name="Moon 942"/>
          <p:cNvSpPr/>
          <p:nvPr/>
        </p:nvSpPr>
        <p:spPr>
          <a:xfrm>
            <a:off x="4258315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4" name="Rectangle 943"/>
          <p:cNvSpPr/>
          <p:nvPr/>
        </p:nvSpPr>
        <p:spPr>
          <a:xfrm>
            <a:off x="4570842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5" name="Oval 944"/>
          <p:cNvSpPr/>
          <p:nvPr/>
        </p:nvSpPr>
        <p:spPr>
          <a:xfrm>
            <a:off x="4639218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6" name="Moon 945"/>
          <p:cNvSpPr/>
          <p:nvPr/>
        </p:nvSpPr>
        <p:spPr>
          <a:xfrm>
            <a:off x="4639218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7" name="Rectangle 946"/>
          <p:cNvSpPr/>
          <p:nvPr/>
        </p:nvSpPr>
        <p:spPr>
          <a:xfrm>
            <a:off x="4951746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48" name="Oval 947"/>
          <p:cNvSpPr/>
          <p:nvPr/>
        </p:nvSpPr>
        <p:spPr>
          <a:xfrm>
            <a:off x="5020122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49" name="Moon 948"/>
          <p:cNvSpPr/>
          <p:nvPr/>
        </p:nvSpPr>
        <p:spPr>
          <a:xfrm>
            <a:off x="5020122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0" name="Rectangle 949"/>
          <p:cNvSpPr/>
          <p:nvPr/>
        </p:nvSpPr>
        <p:spPr>
          <a:xfrm>
            <a:off x="5332649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51" name="Oval 950"/>
          <p:cNvSpPr/>
          <p:nvPr/>
        </p:nvSpPr>
        <p:spPr>
          <a:xfrm>
            <a:off x="5401025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2" name="Moon 951"/>
          <p:cNvSpPr/>
          <p:nvPr/>
        </p:nvSpPr>
        <p:spPr>
          <a:xfrm>
            <a:off x="5401025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3" name="Rectangle 952"/>
          <p:cNvSpPr/>
          <p:nvPr/>
        </p:nvSpPr>
        <p:spPr>
          <a:xfrm>
            <a:off x="5713553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54" name="Oval 953"/>
          <p:cNvSpPr/>
          <p:nvPr/>
        </p:nvSpPr>
        <p:spPr>
          <a:xfrm>
            <a:off x="5781929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5" name="Moon 954"/>
          <p:cNvSpPr/>
          <p:nvPr/>
        </p:nvSpPr>
        <p:spPr>
          <a:xfrm>
            <a:off x="5781929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6" name="Rectangle 955"/>
          <p:cNvSpPr/>
          <p:nvPr/>
        </p:nvSpPr>
        <p:spPr>
          <a:xfrm>
            <a:off x="6094456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7" name="Oval 956"/>
          <p:cNvSpPr/>
          <p:nvPr/>
        </p:nvSpPr>
        <p:spPr>
          <a:xfrm>
            <a:off x="6162832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8" name="Moon 957"/>
          <p:cNvSpPr/>
          <p:nvPr/>
        </p:nvSpPr>
        <p:spPr>
          <a:xfrm>
            <a:off x="6162832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59" name="Rectangle 958"/>
          <p:cNvSpPr/>
          <p:nvPr/>
        </p:nvSpPr>
        <p:spPr>
          <a:xfrm>
            <a:off x="6475360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0" name="Oval 959"/>
          <p:cNvSpPr/>
          <p:nvPr/>
        </p:nvSpPr>
        <p:spPr>
          <a:xfrm>
            <a:off x="6543736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1" name="Moon 960"/>
          <p:cNvSpPr/>
          <p:nvPr/>
        </p:nvSpPr>
        <p:spPr>
          <a:xfrm>
            <a:off x="654373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2" name="Rectangle 961"/>
          <p:cNvSpPr/>
          <p:nvPr/>
        </p:nvSpPr>
        <p:spPr>
          <a:xfrm>
            <a:off x="6856263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3" name="Oval 962"/>
          <p:cNvSpPr/>
          <p:nvPr/>
        </p:nvSpPr>
        <p:spPr>
          <a:xfrm>
            <a:off x="6924639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4" name="Moon 963"/>
          <p:cNvSpPr/>
          <p:nvPr/>
        </p:nvSpPr>
        <p:spPr>
          <a:xfrm>
            <a:off x="6924639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5" name="Rectangle 964"/>
          <p:cNvSpPr/>
          <p:nvPr/>
        </p:nvSpPr>
        <p:spPr>
          <a:xfrm>
            <a:off x="7237167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66" name="Oval 965"/>
          <p:cNvSpPr/>
          <p:nvPr/>
        </p:nvSpPr>
        <p:spPr>
          <a:xfrm>
            <a:off x="7305543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7" name="Moon 966"/>
          <p:cNvSpPr/>
          <p:nvPr/>
        </p:nvSpPr>
        <p:spPr>
          <a:xfrm>
            <a:off x="730554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8" name="Rectangle 967"/>
          <p:cNvSpPr/>
          <p:nvPr/>
        </p:nvSpPr>
        <p:spPr>
          <a:xfrm>
            <a:off x="7618070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69" name="Oval 968"/>
          <p:cNvSpPr/>
          <p:nvPr/>
        </p:nvSpPr>
        <p:spPr>
          <a:xfrm>
            <a:off x="7686446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0" name="Moon 969"/>
          <p:cNvSpPr/>
          <p:nvPr/>
        </p:nvSpPr>
        <p:spPr>
          <a:xfrm>
            <a:off x="7686446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1" name="Rectangle 970"/>
          <p:cNvSpPr/>
          <p:nvPr/>
        </p:nvSpPr>
        <p:spPr>
          <a:xfrm>
            <a:off x="7998974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2" name="Oval 971"/>
          <p:cNvSpPr/>
          <p:nvPr/>
        </p:nvSpPr>
        <p:spPr>
          <a:xfrm>
            <a:off x="8067350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3" name="Moon 972"/>
          <p:cNvSpPr/>
          <p:nvPr/>
        </p:nvSpPr>
        <p:spPr>
          <a:xfrm>
            <a:off x="8067350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4" name="Rectangle 973"/>
          <p:cNvSpPr/>
          <p:nvPr/>
        </p:nvSpPr>
        <p:spPr>
          <a:xfrm>
            <a:off x="8379877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5" name="Oval 974"/>
          <p:cNvSpPr/>
          <p:nvPr/>
        </p:nvSpPr>
        <p:spPr>
          <a:xfrm>
            <a:off x="8448253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6" name="Moon 975"/>
          <p:cNvSpPr/>
          <p:nvPr/>
        </p:nvSpPr>
        <p:spPr>
          <a:xfrm>
            <a:off x="8448253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7" name="Rectangle 976"/>
          <p:cNvSpPr/>
          <p:nvPr/>
        </p:nvSpPr>
        <p:spPr>
          <a:xfrm>
            <a:off x="8760781" y="190432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8" name="Oval 977"/>
          <p:cNvSpPr/>
          <p:nvPr/>
        </p:nvSpPr>
        <p:spPr>
          <a:xfrm>
            <a:off x="8829157" y="197312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79" name="Moon 978"/>
          <p:cNvSpPr/>
          <p:nvPr/>
        </p:nvSpPr>
        <p:spPr>
          <a:xfrm>
            <a:off x="8829157" y="197312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3" name="Rectangle 982"/>
          <p:cNvSpPr/>
          <p:nvPr/>
        </p:nvSpPr>
        <p:spPr>
          <a:xfrm>
            <a:off x="0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84" name="Oval 983"/>
          <p:cNvSpPr/>
          <p:nvPr/>
        </p:nvSpPr>
        <p:spPr>
          <a:xfrm>
            <a:off x="68376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5" name="Moon 984"/>
          <p:cNvSpPr/>
          <p:nvPr/>
        </p:nvSpPr>
        <p:spPr>
          <a:xfrm>
            <a:off x="6837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6" name="Rectangle 985"/>
          <p:cNvSpPr/>
          <p:nvPr/>
        </p:nvSpPr>
        <p:spPr>
          <a:xfrm>
            <a:off x="380904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987" name="Oval 986"/>
          <p:cNvSpPr/>
          <p:nvPr/>
        </p:nvSpPr>
        <p:spPr>
          <a:xfrm>
            <a:off x="449280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8" name="Moon 987"/>
          <p:cNvSpPr/>
          <p:nvPr/>
        </p:nvSpPr>
        <p:spPr>
          <a:xfrm>
            <a:off x="44928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89" name="Rectangle 988"/>
          <p:cNvSpPr/>
          <p:nvPr/>
        </p:nvSpPr>
        <p:spPr>
          <a:xfrm>
            <a:off x="761807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0" name="Oval 989"/>
          <p:cNvSpPr/>
          <p:nvPr/>
        </p:nvSpPr>
        <p:spPr>
          <a:xfrm>
            <a:off x="830183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1" name="Moon 990"/>
          <p:cNvSpPr/>
          <p:nvPr/>
        </p:nvSpPr>
        <p:spPr>
          <a:xfrm>
            <a:off x="83018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2" name="Rectangle 991"/>
          <p:cNvSpPr/>
          <p:nvPr/>
        </p:nvSpPr>
        <p:spPr>
          <a:xfrm>
            <a:off x="1142711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3" name="Oval 992"/>
          <p:cNvSpPr/>
          <p:nvPr/>
        </p:nvSpPr>
        <p:spPr>
          <a:xfrm>
            <a:off x="1211087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4" name="Moon 993"/>
          <p:cNvSpPr/>
          <p:nvPr/>
        </p:nvSpPr>
        <p:spPr>
          <a:xfrm>
            <a:off x="121108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5" name="Rectangle 994"/>
          <p:cNvSpPr/>
          <p:nvPr/>
        </p:nvSpPr>
        <p:spPr>
          <a:xfrm>
            <a:off x="1523614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6" name="Oval 995"/>
          <p:cNvSpPr/>
          <p:nvPr/>
        </p:nvSpPr>
        <p:spPr>
          <a:xfrm>
            <a:off x="1591990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7" name="Moon 996"/>
          <p:cNvSpPr/>
          <p:nvPr/>
        </p:nvSpPr>
        <p:spPr>
          <a:xfrm>
            <a:off x="159199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8" name="Rectangle 997"/>
          <p:cNvSpPr/>
          <p:nvPr/>
        </p:nvSpPr>
        <p:spPr>
          <a:xfrm>
            <a:off x="1904518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99" name="Oval 998"/>
          <p:cNvSpPr/>
          <p:nvPr/>
        </p:nvSpPr>
        <p:spPr>
          <a:xfrm>
            <a:off x="1972894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0" name="Moon 999"/>
          <p:cNvSpPr/>
          <p:nvPr/>
        </p:nvSpPr>
        <p:spPr>
          <a:xfrm>
            <a:off x="197289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1" name="Rectangle 1000"/>
          <p:cNvSpPr/>
          <p:nvPr/>
        </p:nvSpPr>
        <p:spPr>
          <a:xfrm>
            <a:off x="2285421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2" name="Oval 1001"/>
          <p:cNvSpPr/>
          <p:nvPr/>
        </p:nvSpPr>
        <p:spPr>
          <a:xfrm>
            <a:off x="2353797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3" name="Moon 1002"/>
          <p:cNvSpPr/>
          <p:nvPr/>
        </p:nvSpPr>
        <p:spPr>
          <a:xfrm>
            <a:off x="235379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4" name="Rectangle 1003"/>
          <p:cNvSpPr/>
          <p:nvPr/>
        </p:nvSpPr>
        <p:spPr>
          <a:xfrm>
            <a:off x="2666325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5" name="Oval 1004"/>
          <p:cNvSpPr/>
          <p:nvPr/>
        </p:nvSpPr>
        <p:spPr>
          <a:xfrm>
            <a:off x="2734701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6" name="Moon 1005"/>
          <p:cNvSpPr/>
          <p:nvPr/>
        </p:nvSpPr>
        <p:spPr>
          <a:xfrm>
            <a:off x="273470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7" name="Rectangle 1006"/>
          <p:cNvSpPr/>
          <p:nvPr/>
        </p:nvSpPr>
        <p:spPr>
          <a:xfrm>
            <a:off x="3047228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8" name="Oval 1007"/>
          <p:cNvSpPr/>
          <p:nvPr/>
        </p:nvSpPr>
        <p:spPr>
          <a:xfrm>
            <a:off x="3115604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09" name="Moon 1008"/>
          <p:cNvSpPr/>
          <p:nvPr/>
        </p:nvSpPr>
        <p:spPr>
          <a:xfrm>
            <a:off x="3115604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0" name="Rectangle 1009"/>
          <p:cNvSpPr/>
          <p:nvPr/>
        </p:nvSpPr>
        <p:spPr>
          <a:xfrm>
            <a:off x="3428132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1" name="Oval 1010"/>
          <p:cNvSpPr/>
          <p:nvPr/>
        </p:nvSpPr>
        <p:spPr>
          <a:xfrm>
            <a:off x="3496508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2" name="Moon 1011"/>
          <p:cNvSpPr/>
          <p:nvPr/>
        </p:nvSpPr>
        <p:spPr>
          <a:xfrm>
            <a:off x="349650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3" name="Rectangle 1012"/>
          <p:cNvSpPr/>
          <p:nvPr/>
        </p:nvSpPr>
        <p:spPr>
          <a:xfrm>
            <a:off x="3809035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4" name="Oval 1013"/>
          <p:cNvSpPr/>
          <p:nvPr/>
        </p:nvSpPr>
        <p:spPr>
          <a:xfrm>
            <a:off x="3877411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5" name="Moon 1014"/>
          <p:cNvSpPr/>
          <p:nvPr/>
        </p:nvSpPr>
        <p:spPr>
          <a:xfrm>
            <a:off x="3877411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6" name="Rectangle 1015"/>
          <p:cNvSpPr/>
          <p:nvPr/>
        </p:nvSpPr>
        <p:spPr>
          <a:xfrm>
            <a:off x="4189939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7" name="Oval 1016"/>
          <p:cNvSpPr/>
          <p:nvPr/>
        </p:nvSpPr>
        <p:spPr>
          <a:xfrm>
            <a:off x="4258315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8" name="Moon 1017"/>
          <p:cNvSpPr/>
          <p:nvPr/>
        </p:nvSpPr>
        <p:spPr>
          <a:xfrm>
            <a:off x="425831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9" name="Rectangle 1018"/>
          <p:cNvSpPr/>
          <p:nvPr/>
        </p:nvSpPr>
        <p:spPr>
          <a:xfrm>
            <a:off x="4570842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0" name="Oval 1019"/>
          <p:cNvSpPr/>
          <p:nvPr/>
        </p:nvSpPr>
        <p:spPr>
          <a:xfrm>
            <a:off x="4639218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1" name="Moon 1020"/>
          <p:cNvSpPr/>
          <p:nvPr/>
        </p:nvSpPr>
        <p:spPr>
          <a:xfrm>
            <a:off x="4639218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2" name="Rectangle 1021"/>
          <p:cNvSpPr/>
          <p:nvPr/>
        </p:nvSpPr>
        <p:spPr>
          <a:xfrm>
            <a:off x="4951746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23" name="Oval 1022"/>
          <p:cNvSpPr/>
          <p:nvPr/>
        </p:nvSpPr>
        <p:spPr>
          <a:xfrm>
            <a:off x="5020122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4" name="Moon 1023"/>
          <p:cNvSpPr/>
          <p:nvPr/>
        </p:nvSpPr>
        <p:spPr>
          <a:xfrm>
            <a:off x="502012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5" name="Rectangle 1024"/>
          <p:cNvSpPr/>
          <p:nvPr/>
        </p:nvSpPr>
        <p:spPr>
          <a:xfrm>
            <a:off x="5332649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26" name="Oval 1025"/>
          <p:cNvSpPr/>
          <p:nvPr/>
        </p:nvSpPr>
        <p:spPr>
          <a:xfrm>
            <a:off x="5401025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7" name="Moon 1026"/>
          <p:cNvSpPr/>
          <p:nvPr/>
        </p:nvSpPr>
        <p:spPr>
          <a:xfrm>
            <a:off x="5401025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8" name="Rectangle 1027"/>
          <p:cNvSpPr/>
          <p:nvPr/>
        </p:nvSpPr>
        <p:spPr>
          <a:xfrm>
            <a:off x="5713553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29" name="Oval 1028"/>
          <p:cNvSpPr/>
          <p:nvPr/>
        </p:nvSpPr>
        <p:spPr>
          <a:xfrm>
            <a:off x="5781929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0" name="Moon 1029"/>
          <p:cNvSpPr/>
          <p:nvPr/>
        </p:nvSpPr>
        <p:spPr>
          <a:xfrm>
            <a:off x="578192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1" name="Rectangle 1030"/>
          <p:cNvSpPr/>
          <p:nvPr/>
        </p:nvSpPr>
        <p:spPr>
          <a:xfrm>
            <a:off x="6094456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2" name="Oval 1031"/>
          <p:cNvSpPr/>
          <p:nvPr/>
        </p:nvSpPr>
        <p:spPr>
          <a:xfrm>
            <a:off x="6162832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3" name="Moon 1032"/>
          <p:cNvSpPr/>
          <p:nvPr/>
        </p:nvSpPr>
        <p:spPr>
          <a:xfrm>
            <a:off x="6162832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4" name="Rectangle 1033"/>
          <p:cNvSpPr/>
          <p:nvPr/>
        </p:nvSpPr>
        <p:spPr>
          <a:xfrm>
            <a:off x="6475360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5" name="Oval 1034"/>
          <p:cNvSpPr/>
          <p:nvPr/>
        </p:nvSpPr>
        <p:spPr>
          <a:xfrm>
            <a:off x="6543736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6" name="Moon 1035"/>
          <p:cNvSpPr/>
          <p:nvPr/>
        </p:nvSpPr>
        <p:spPr>
          <a:xfrm>
            <a:off x="654373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7" name="Rectangle 1036"/>
          <p:cNvSpPr/>
          <p:nvPr/>
        </p:nvSpPr>
        <p:spPr>
          <a:xfrm>
            <a:off x="6856263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8" name="Oval 1037"/>
          <p:cNvSpPr/>
          <p:nvPr/>
        </p:nvSpPr>
        <p:spPr>
          <a:xfrm>
            <a:off x="6924639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39" name="Moon 1038"/>
          <p:cNvSpPr/>
          <p:nvPr/>
        </p:nvSpPr>
        <p:spPr>
          <a:xfrm>
            <a:off x="6924639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0" name="Rectangle 1039"/>
          <p:cNvSpPr/>
          <p:nvPr/>
        </p:nvSpPr>
        <p:spPr>
          <a:xfrm>
            <a:off x="7237167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41" name="Oval 1040"/>
          <p:cNvSpPr/>
          <p:nvPr/>
        </p:nvSpPr>
        <p:spPr>
          <a:xfrm>
            <a:off x="7305543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2" name="Moon 1041"/>
          <p:cNvSpPr/>
          <p:nvPr/>
        </p:nvSpPr>
        <p:spPr>
          <a:xfrm>
            <a:off x="730554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3" name="Rectangle 1042"/>
          <p:cNvSpPr/>
          <p:nvPr/>
        </p:nvSpPr>
        <p:spPr>
          <a:xfrm>
            <a:off x="7618070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44" name="Oval 1043"/>
          <p:cNvSpPr/>
          <p:nvPr/>
        </p:nvSpPr>
        <p:spPr>
          <a:xfrm>
            <a:off x="7686446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5" name="Moon 1044"/>
          <p:cNvSpPr/>
          <p:nvPr/>
        </p:nvSpPr>
        <p:spPr>
          <a:xfrm>
            <a:off x="7686446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6" name="Rectangle 1045"/>
          <p:cNvSpPr/>
          <p:nvPr/>
        </p:nvSpPr>
        <p:spPr>
          <a:xfrm>
            <a:off x="7998974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7" name="Oval 1046"/>
          <p:cNvSpPr/>
          <p:nvPr/>
        </p:nvSpPr>
        <p:spPr>
          <a:xfrm>
            <a:off x="8067350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8" name="Moon 1047"/>
          <p:cNvSpPr/>
          <p:nvPr/>
        </p:nvSpPr>
        <p:spPr>
          <a:xfrm>
            <a:off x="8067350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49" name="Rectangle 1048"/>
          <p:cNvSpPr/>
          <p:nvPr/>
        </p:nvSpPr>
        <p:spPr>
          <a:xfrm>
            <a:off x="8379877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0" name="Oval 1049"/>
          <p:cNvSpPr/>
          <p:nvPr/>
        </p:nvSpPr>
        <p:spPr>
          <a:xfrm>
            <a:off x="8448253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1" name="Moon 1050"/>
          <p:cNvSpPr/>
          <p:nvPr/>
        </p:nvSpPr>
        <p:spPr>
          <a:xfrm>
            <a:off x="8448253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2" name="Rectangle 1051"/>
          <p:cNvSpPr/>
          <p:nvPr/>
        </p:nvSpPr>
        <p:spPr>
          <a:xfrm>
            <a:off x="8760781" y="1523459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3" name="Oval 1052"/>
          <p:cNvSpPr/>
          <p:nvPr/>
        </p:nvSpPr>
        <p:spPr>
          <a:xfrm>
            <a:off x="8829157" y="1592256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4" name="Moon 1053"/>
          <p:cNvSpPr/>
          <p:nvPr/>
        </p:nvSpPr>
        <p:spPr>
          <a:xfrm>
            <a:off x="8829157" y="1592256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8" name="Rectangle 1057"/>
          <p:cNvSpPr/>
          <p:nvPr/>
        </p:nvSpPr>
        <p:spPr>
          <a:xfrm>
            <a:off x="0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59" name="Oval 1058"/>
          <p:cNvSpPr/>
          <p:nvPr/>
        </p:nvSpPr>
        <p:spPr>
          <a:xfrm>
            <a:off x="68376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0" name="Moon 1059"/>
          <p:cNvSpPr/>
          <p:nvPr/>
        </p:nvSpPr>
        <p:spPr>
          <a:xfrm>
            <a:off x="6837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1" name="Rectangle 1060"/>
          <p:cNvSpPr/>
          <p:nvPr/>
        </p:nvSpPr>
        <p:spPr>
          <a:xfrm>
            <a:off x="380904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062" name="Oval 1061"/>
          <p:cNvSpPr/>
          <p:nvPr/>
        </p:nvSpPr>
        <p:spPr>
          <a:xfrm>
            <a:off x="449280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3" name="Moon 1062"/>
          <p:cNvSpPr/>
          <p:nvPr/>
        </p:nvSpPr>
        <p:spPr>
          <a:xfrm>
            <a:off x="44928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4" name="Rectangle 1063"/>
          <p:cNvSpPr/>
          <p:nvPr/>
        </p:nvSpPr>
        <p:spPr>
          <a:xfrm>
            <a:off x="761807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5" name="Oval 1064"/>
          <p:cNvSpPr/>
          <p:nvPr/>
        </p:nvSpPr>
        <p:spPr>
          <a:xfrm>
            <a:off x="830183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6" name="Moon 1065"/>
          <p:cNvSpPr/>
          <p:nvPr/>
        </p:nvSpPr>
        <p:spPr>
          <a:xfrm>
            <a:off x="83018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7" name="Rectangle 1066"/>
          <p:cNvSpPr/>
          <p:nvPr/>
        </p:nvSpPr>
        <p:spPr>
          <a:xfrm>
            <a:off x="1142711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8" name="Oval 1067"/>
          <p:cNvSpPr/>
          <p:nvPr/>
        </p:nvSpPr>
        <p:spPr>
          <a:xfrm>
            <a:off x="1211087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69" name="Moon 1068"/>
          <p:cNvSpPr/>
          <p:nvPr/>
        </p:nvSpPr>
        <p:spPr>
          <a:xfrm>
            <a:off x="121108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0" name="Rectangle 1069"/>
          <p:cNvSpPr/>
          <p:nvPr/>
        </p:nvSpPr>
        <p:spPr>
          <a:xfrm>
            <a:off x="1523614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1" name="Oval 1070"/>
          <p:cNvSpPr/>
          <p:nvPr/>
        </p:nvSpPr>
        <p:spPr>
          <a:xfrm>
            <a:off x="1591990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2" name="Moon 1071"/>
          <p:cNvSpPr/>
          <p:nvPr/>
        </p:nvSpPr>
        <p:spPr>
          <a:xfrm>
            <a:off x="159199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3" name="Rectangle 1072"/>
          <p:cNvSpPr/>
          <p:nvPr/>
        </p:nvSpPr>
        <p:spPr>
          <a:xfrm>
            <a:off x="1904518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4" name="Oval 1073"/>
          <p:cNvSpPr/>
          <p:nvPr/>
        </p:nvSpPr>
        <p:spPr>
          <a:xfrm>
            <a:off x="1972894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5" name="Moon 1074"/>
          <p:cNvSpPr/>
          <p:nvPr/>
        </p:nvSpPr>
        <p:spPr>
          <a:xfrm>
            <a:off x="197289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6" name="Rectangle 1075"/>
          <p:cNvSpPr/>
          <p:nvPr/>
        </p:nvSpPr>
        <p:spPr>
          <a:xfrm>
            <a:off x="2285421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7" name="Oval 1076"/>
          <p:cNvSpPr/>
          <p:nvPr/>
        </p:nvSpPr>
        <p:spPr>
          <a:xfrm>
            <a:off x="2353797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8" name="Moon 1077"/>
          <p:cNvSpPr/>
          <p:nvPr/>
        </p:nvSpPr>
        <p:spPr>
          <a:xfrm>
            <a:off x="235379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79" name="Rectangle 1078"/>
          <p:cNvSpPr/>
          <p:nvPr/>
        </p:nvSpPr>
        <p:spPr>
          <a:xfrm>
            <a:off x="2666325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0" name="Oval 1079"/>
          <p:cNvSpPr/>
          <p:nvPr/>
        </p:nvSpPr>
        <p:spPr>
          <a:xfrm>
            <a:off x="2734701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1" name="Moon 1080"/>
          <p:cNvSpPr/>
          <p:nvPr/>
        </p:nvSpPr>
        <p:spPr>
          <a:xfrm>
            <a:off x="273470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2" name="Rectangle 1081"/>
          <p:cNvSpPr/>
          <p:nvPr/>
        </p:nvSpPr>
        <p:spPr>
          <a:xfrm>
            <a:off x="3047228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3" name="Oval 1082"/>
          <p:cNvSpPr/>
          <p:nvPr/>
        </p:nvSpPr>
        <p:spPr>
          <a:xfrm>
            <a:off x="3115604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4" name="Moon 1083"/>
          <p:cNvSpPr/>
          <p:nvPr/>
        </p:nvSpPr>
        <p:spPr>
          <a:xfrm>
            <a:off x="3115604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5" name="Rectangle 1084"/>
          <p:cNvSpPr/>
          <p:nvPr/>
        </p:nvSpPr>
        <p:spPr>
          <a:xfrm>
            <a:off x="3428132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6" name="Oval 1085"/>
          <p:cNvSpPr/>
          <p:nvPr/>
        </p:nvSpPr>
        <p:spPr>
          <a:xfrm>
            <a:off x="3496508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7" name="Moon 1086"/>
          <p:cNvSpPr/>
          <p:nvPr/>
        </p:nvSpPr>
        <p:spPr>
          <a:xfrm>
            <a:off x="349650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8" name="Rectangle 1087"/>
          <p:cNvSpPr/>
          <p:nvPr/>
        </p:nvSpPr>
        <p:spPr>
          <a:xfrm>
            <a:off x="3809035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89" name="Oval 1088"/>
          <p:cNvSpPr/>
          <p:nvPr/>
        </p:nvSpPr>
        <p:spPr>
          <a:xfrm>
            <a:off x="3877411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0" name="Moon 1089"/>
          <p:cNvSpPr/>
          <p:nvPr/>
        </p:nvSpPr>
        <p:spPr>
          <a:xfrm>
            <a:off x="3877411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1" name="Rectangle 1090"/>
          <p:cNvSpPr/>
          <p:nvPr/>
        </p:nvSpPr>
        <p:spPr>
          <a:xfrm>
            <a:off x="4189939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2" name="Oval 1091"/>
          <p:cNvSpPr/>
          <p:nvPr/>
        </p:nvSpPr>
        <p:spPr>
          <a:xfrm>
            <a:off x="4258315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3" name="Moon 1092"/>
          <p:cNvSpPr/>
          <p:nvPr/>
        </p:nvSpPr>
        <p:spPr>
          <a:xfrm>
            <a:off x="425831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4" name="Rectangle 1093"/>
          <p:cNvSpPr/>
          <p:nvPr/>
        </p:nvSpPr>
        <p:spPr>
          <a:xfrm>
            <a:off x="4570842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5" name="Oval 1094"/>
          <p:cNvSpPr/>
          <p:nvPr/>
        </p:nvSpPr>
        <p:spPr>
          <a:xfrm>
            <a:off x="4639218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6" name="Moon 1095"/>
          <p:cNvSpPr/>
          <p:nvPr/>
        </p:nvSpPr>
        <p:spPr>
          <a:xfrm>
            <a:off x="4639218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7" name="Rectangle 1096"/>
          <p:cNvSpPr/>
          <p:nvPr/>
        </p:nvSpPr>
        <p:spPr>
          <a:xfrm>
            <a:off x="4951746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8" name="Oval 1097"/>
          <p:cNvSpPr/>
          <p:nvPr/>
        </p:nvSpPr>
        <p:spPr>
          <a:xfrm>
            <a:off x="5020122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99" name="Moon 1098"/>
          <p:cNvSpPr/>
          <p:nvPr/>
        </p:nvSpPr>
        <p:spPr>
          <a:xfrm>
            <a:off x="502012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0" name="Rectangle 1099"/>
          <p:cNvSpPr/>
          <p:nvPr/>
        </p:nvSpPr>
        <p:spPr>
          <a:xfrm>
            <a:off x="5332649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1" name="Oval 1100"/>
          <p:cNvSpPr/>
          <p:nvPr/>
        </p:nvSpPr>
        <p:spPr>
          <a:xfrm>
            <a:off x="5401025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2" name="Moon 1101"/>
          <p:cNvSpPr/>
          <p:nvPr/>
        </p:nvSpPr>
        <p:spPr>
          <a:xfrm>
            <a:off x="5401025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3" name="Rectangle 1102"/>
          <p:cNvSpPr/>
          <p:nvPr/>
        </p:nvSpPr>
        <p:spPr>
          <a:xfrm>
            <a:off x="5713553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4" name="Oval 1103"/>
          <p:cNvSpPr/>
          <p:nvPr/>
        </p:nvSpPr>
        <p:spPr>
          <a:xfrm>
            <a:off x="5781929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5" name="Moon 1104"/>
          <p:cNvSpPr/>
          <p:nvPr/>
        </p:nvSpPr>
        <p:spPr>
          <a:xfrm>
            <a:off x="578192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6" name="Rectangle 1105"/>
          <p:cNvSpPr/>
          <p:nvPr/>
        </p:nvSpPr>
        <p:spPr>
          <a:xfrm>
            <a:off x="6094456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7" name="Oval 1106"/>
          <p:cNvSpPr/>
          <p:nvPr/>
        </p:nvSpPr>
        <p:spPr>
          <a:xfrm>
            <a:off x="6162832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8" name="Moon 1107"/>
          <p:cNvSpPr/>
          <p:nvPr/>
        </p:nvSpPr>
        <p:spPr>
          <a:xfrm>
            <a:off x="6162832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09" name="Rectangle 1108"/>
          <p:cNvSpPr/>
          <p:nvPr/>
        </p:nvSpPr>
        <p:spPr>
          <a:xfrm>
            <a:off x="6475360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0" name="Oval 1109"/>
          <p:cNvSpPr/>
          <p:nvPr/>
        </p:nvSpPr>
        <p:spPr>
          <a:xfrm>
            <a:off x="6543736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1" name="Moon 1110"/>
          <p:cNvSpPr/>
          <p:nvPr/>
        </p:nvSpPr>
        <p:spPr>
          <a:xfrm>
            <a:off x="654373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2" name="Rectangle 1111"/>
          <p:cNvSpPr/>
          <p:nvPr/>
        </p:nvSpPr>
        <p:spPr>
          <a:xfrm>
            <a:off x="6856263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3" name="Oval 1112"/>
          <p:cNvSpPr/>
          <p:nvPr/>
        </p:nvSpPr>
        <p:spPr>
          <a:xfrm>
            <a:off x="6924639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4" name="Moon 1113"/>
          <p:cNvSpPr/>
          <p:nvPr/>
        </p:nvSpPr>
        <p:spPr>
          <a:xfrm>
            <a:off x="6924639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5" name="Rectangle 1114"/>
          <p:cNvSpPr/>
          <p:nvPr/>
        </p:nvSpPr>
        <p:spPr>
          <a:xfrm>
            <a:off x="7237167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116" name="Oval 1115"/>
          <p:cNvSpPr/>
          <p:nvPr/>
        </p:nvSpPr>
        <p:spPr>
          <a:xfrm>
            <a:off x="7305543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7" name="Moon 1116"/>
          <p:cNvSpPr/>
          <p:nvPr/>
        </p:nvSpPr>
        <p:spPr>
          <a:xfrm>
            <a:off x="730554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18" name="Rectangle 1117"/>
          <p:cNvSpPr/>
          <p:nvPr/>
        </p:nvSpPr>
        <p:spPr>
          <a:xfrm>
            <a:off x="7618070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119" name="Oval 1118"/>
          <p:cNvSpPr/>
          <p:nvPr/>
        </p:nvSpPr>
        <p:spPr>
          <a:xfrm>
            <a:off x="7686446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0" name="Moon 1119"/>
          <p:cNvSpPr/>
          <p:nvPr/>
        </p:nvSpPr>
        <p:spPr>
          <a:xfrm>
            <a:off x="7686446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1" name="Rectangle 1120"/>
          <p:cNvSpPr/>
          <p:nvPr/>
        </p:nvSpPr>
        <p:spPr>
          <a:xfrm>
            <a:off x="7998974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2" name="Oval 1121"/>
          <p:cNvSpPr/>
          <p:nvPr/>
        </p:nvSpPr>
        <p:spPr>
          <a:xfrm>
            <a:off x="8067350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3" name="Moon 1122"/>
          <p:cNvSpPr/>
          <p:nvPr/>
        </p:nvSpPr>
        <p:spPr>
          <a:xfrm>
            <a:off x="8067350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4" name="Rectangle 1123"/>
          <p:cNvSpPr/>
          <p:nvPr/>
        </p:nvSpPr>
        <p:spPr>
          <a:xfrm>
            <a:off x="8379877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5" name="Oval 1124"/>
          <p:cNvSpPr/>
          <p:nvPr/>
        </p:nvSpPr>
        <p:spPr>
          <a:xfrm>
            <a:off x="8448253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6" name="Moon 1125"/>
          <p:cNvSpPr/>
          <p:nvPr/>
        </p:nvSpPr>
        <p:spPr>
          <a:xfrm>
            <a:off x="8448253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7" name="Rectangle 1126"/>
          <p:cNvSpPr/>
          <p:nvPr/>
        </p:nvSpPr>
        <p:spPr>
          <a:xfrm>
            <a:off x="8760781" y="1142594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8" name="Oval 1127"/>
          <p:cNvSpPr/>
          <p:nvPr/>
        </p:nvSpPr>
        <p:spPr>
          <a:xfrm>
            <a:off x="8829157" y="1211391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29" name="Moon 1128"/>
          <p:cNvSpPr/>
          <p:nvPr/>
        </p:nvSpPr>
        <p:spPr>
          <a:xfrm>
            <a:off x="8829157" y="1211391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3" name="Rectangle 1132"/>
          <p:cNvSpPr/>
          <p:nvPr/>
        </p:nvSpPr>
        <p:spPr>
          <a:xfrm>
            <a:off x="0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134" name="Oval 1133"/>
          <p:cNvSpPr/>
          <p:nvPr/>
        </p:nvSpPr>
        <p:spPr>
          <a:xfrm>
            <a:off x="68376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5" name="Moon 1134"/>
          <p:cNvSpPr/>
          <p:nvPr/>
        </p:nvSpPr>
        <p:spPr>
          <a:xfrm>
            <a:off x="6837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6" name="Rectangle 1135"/>
          <p:cNvSpPr/>
          <p:nvPr/>
        </p:nvSpPr>
        <p:spPr>
          <a:xfrm>
            <a:off x="380904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137" name="Oval 1136"/>
          <p:cNvSpPr/>
          <p:nvPr/>
        </p:nvSpPr>
        <p:spPr>
          <a:xfrm>
            <a:off x="449280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8" name="Moon 1137"/>
          <p:cNvSpPr/>
          <p:nvPr/>
        </p:nvSpPr>
        <p:spPr>
          <a:xfrm>
            <a:off x="44928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39" name="Rectangle 1138"/>
          <p:cNvSpPr/>
          <p:nvPr/>
        </p:nvSpPr>
        <p:spPr>
          <a:xfrm>
            <a:off x="761807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0" name="Oval 1139"/>
          <p:cNvSpPr/>
          <p:nvPr/>
        </p:nvSpPr>
        <p:spPr>
          <a:xfrm>
            <a:off x="830183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1" name="Moon 1140"/>
          <p:cNvSpPr/>
          <p:nvPr/>
        </p:nvSpPr>
        <p:spPr>
          <a:xfrm>
            <a:off x="83018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2" name="Rectangle 1141"/>
          <p:cNvSpPr/>
          <p:nvPr/>
        </p:nvSpPr>
        <p:spPr>
          <a:xfrm>
            <a:off x="1142711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3" name="Oval 1142"/>
          <p:cNvSpPr/>
          <p:nvPr/>
        </p:nvSpPr>
        <p:spPr>
          <a:xfrm>
            <a:off x="1211087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4" name="Moon 1143"/>
          <p:cNvSpPr/>
          <p:nvPr/>
        </p:nvSpPr>
        <p:spPr>
          <a:xfrm>
            <a:off x="121108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5" name="Rectangle 1144"/>
          <p:cNvSpPr/>
          <p:nvPr/>
        </p:nvSpPr>
        <p:spPr>
          <a:xfrm>
            <a:off x="1523614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6" name="Oval 1145"/>
          <p:cNvSpPr/>
          <p:nvPr/>
        </p:nvSpPr>
        <p:spPr>
          <a:xfrm>
            <a:off x="1591990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7" name="Moon 1146"/>
          <p:cNvSpPr/>
          <p:nvPr/>
        </p:nvSpPr>
        <p:spPr>
          <a:xfrm>
            <a:off x="159199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8" name="Rectangle 1147"/>
          <p:cNvSpPr/>
          <p:nvPr/>
        </p:nvSpPr>
        <p:spPr>
          <a:xfrm>
            <a:off x="1904518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49" name="Oval 1148"/>
          <p:cNvSpPr/>
          <p:nvPr/>
        </p:nvSpPr>
        <p:spPr>
          <a:xfrm>
            <a:off x="1972894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0" name="Moon 1149"/>
          <p:cNvSpPr/>
          <p:nvPr/>
        </p:nvSpPr>
        <p:spPr>
          <a:xfrm>
            <a:off x="197289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1" name="Rectangle 1150"/>
          <p:cNvSpPr/>
          <p:nvPr/>
        </p:nvSpPr>
        <p:spPr>
          <a:xfrm>
            <a:off x="2285421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2" name="Oval 1151"/>
          <p:cNvSpPr/>
          <p:nvPr/>
        </p:nvSpPr>
        <p:spPr>
          <a:xfrm>
            <a:off x="2353797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3" name="Moon 1152"/>
          <p:cNvSpPr/>
          <p:nvPr/>
        </p:nvSpPr>
        <p:spPr>
          <a:xfrm>
            <a:off x="235379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4" name="Rectangle 1153"/>
          <p:cNvSpPr/>
          <p:nvPr/>
        </p:nvSpPr>
        <p:spPr>
          <a:xfrm>
            <a:off x="2666325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5" name="Oval 1154"/>
          <p:cNvSpPr/>
          <p:nvPr/>
        </p:nvSpPr>
        <p:spPr>
          <a:xfrm>
            <a:off x="2734701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6" name="Moon 1155"/>
          <p:cNvSpPr/>
          <p:nvPr/>
        </p:nvSpPr>
        <p:spPr>
          <a:xfrm>
            <a:off x="273470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7" name="Rectangle 1156"/>
          <p:cNvSpPr/>
          <p:nvPr/>
        </p:nvSpPr>
        <p:spPr>
          <a:xfrm>
            <a:off x="3047228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8" name="Oval 1157"/>
          <p:cNvSpPr/>
          <p:nvPr/>
        </p:nvSpPr>
        <p:spPr>
          <a:xfrm>
            <a:off x="3115604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59" name="Moon 1158"/>
          <p:cNvSpPr/>
          <p:nvPr/>
        </p:nvSpPr>
        <p:spPr>
          <a:xfrm>
            <a:off x="3115604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0" name="Rectangle 1159"/>
          <p:cNvSpPr/>
          <p:nvPr/>
        </p:nvSpPr>
        <p:spPr>
          <a:xfrm>
            <a:off x="3428132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1" name="Oval 1160"/>
          <p:cNvSpPr/>
          <p:nvPr/>
        </p:nvSpPr>
        <p:spPr>
          <a:xfrm>
            <a:off x="3496508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2" name="Moon 1161"/>
          <p:cNvSpPr/>
          <p:nvPr/>
        </p:nvSpPr>
        <p:spPr>
          <a:xfrm>
            <a:off x="349650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3" name="Rectangle 1162"/>
          <p:cNvSpPr/>
          <p:nvPr/>
        </p:nvSpPr>
        <p:spPr>
          <a:xfrm>
            <a:off x="3809035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4" name="Oval 1163"/>
          <p:cNvSpPr/>
          <p:nvPr/>
        </p:nvSpPr>
        <p:spPr>
          <a:xfrm>
            <a:off x="3877411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5" name="Moon 1164"/>
          <p:cNvSpPr/>
          <p:nvPr/>
        </p:nvSpPr>
        <p:spPr>
          <a:xfrm>
            <a:off x="3877411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6" name="Rectangle 1165"/>
          <p:cNvSpPr/>
          <p:nvPr/>
        </p:nvSpPr>
        <p:spPr>
          <a:xfrm>
            <a:off x="4189939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7" name="Oval 1166"/>
          <p:cNvSpPr/>
          <p:nvPr/>
        </p:nvSpPr>
        <p:spPr>
          <a:xfrm>
            <a:off x="4258315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8" name="Moon 1167"/>
          <p:cNvSpPr/>
          <p:nvPr/>
        </p:nvSpPr>
        <p:spPr>
          <a:xfrm>
            <a:off x="425831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69" name="Rectangle 1168"/>
          <p:cNvSpPr/>
          <p:nvPr/>
        </p:nvSpPr>
        <p:spPr>
          <a:xfrm>
            <a:off x="4570842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0" name="Oval 1169"/>
          <p:cNvSpPr/>
          <p:nvPr/>
        </p:nvSpPr>
        <p:spPr>
          <a:xfrm>
            <a:off x="4639218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1" name="Moon 1170"/>
          <p:cNvSpPr/>
          <p:nvPr/>
        </p:nvSpPr>
        <p:spPr>
          <a:xfrm>
            <a:off x="4639218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2" name="Rectangle 1171"/>
          <p:cNvSpPr/>
          <p:nvPr/>
        </p:nvSpPr>
        <p:spPr>
          <a:xfrm>
            <a:off x="4951746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3" name="Oval 1172"/>
          <p:cNvSpPr/>
          <p:nvPr/>
        </p:nvSpPr>
        <p:spPr>
          <a:xfrm>
            <a:off x="5020122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4" name="Moon 1173"/>
          <p:cNvSpPr/>
          <p:nvPr/>
        </p:nvSpPr>
        <p:spPr>
          <a:xfrm>
            <a:off x="502012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5" name="Rectangle 1174"/>
          <p:cNvSpPr/>
          <p:nvPr/>
        </p:nvSpPr>
        <p:spPr>
          <a:xfrm>
            <a:off x="5332649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6" name="Oval 1175"/>
          <p:cNvSpPr/>
          <p:nvPr/>
        </p:nvSpPr>
        <p:spPr>
          <a:xfrm>
            <a:off x="5401025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7" name="Moon 1176"/>
          <p:cNvSpPr/>
          <p:nvPr/>
        </p:nvSpPr>
        <p:spPr>
          <a:xfrm>
            <a:off x="5401025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8" name="Rectangle 1177"/>
          <p:cNvSpPr/>
          <p:nvPr/>
        </p:nvSpPr>
        <p:spPr>
          <a:xfrm>
            <a:off x="5713553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79" name="Oval 1178"/>
          <p:cNvSpPr/>
          <p:nvPr/>
        </p:nvSpPr>
        <p:spPr>
          <a:xfrm>
            <a:off x="5781929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0" name="Moon 1179"/>
          <p:cNvSpPr/>
          <p:nvPr/>
        </p:nvSpPr>
        <p:spPr>
          <a:xfrm>
            <a:off x="578192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1" name="Rectangle 1180"/>
          <p:cNvSpPr/>
          <p:nvPr/>
        </p:nvSpPr>
        <p:spPr>
          <a:xfrm>
            <a:off x="6094456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2" name="Oval 1181"/>
          <p:cNvSpPr/>
          <p:nvPr/>
        </p:nvSpPr>
        <p:spPr>
          <a:xfrm>
            <a:off x="6162832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3" name="Moon 1182"/>
          <p:cNvSpPr/>
          <p:nvPr/>
        </p:nvSpPr>
        <p:spPr>
          <a:xfrm>
            <a:off x="6162832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4" name="Rectangle 1183"/>
          <p:cNvSpPr/>
          <p:nvPr/>
        </p:nvSpPr>
        <p:spPr>
          <a:xfrm>
            <a:off x="6475360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5" name="Oval 1184"/>
          <p:cNvSpPr/>
          <p:nvPr/>
        </p:nvSpPr>
        <p:spPr>
          <a:xfrm>
            <a:off x="6543736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6" name="Moon 1185"/>
          <p:cNvSpPr/>
          <p:nvPr/>
        </p:nvSpPr>
        <p:spPr>
          <a:xfrm>
            <a:off x="654373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7" name="Rectangle 1186"/>
          <p:cNvSpPr/>
          <p:nvPr/>
        </p:nvSpPr>
        <p:spPr>
          <a:xfrm>
            <a:off x="6856263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8" name="Oval 1187"/>
          <p:cNvSpPr/>
          <p:nvPr/>
        </p:nvSpPr>
        <p:spPr>
          <a:xfrm>
            <a:off x="6924639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89" name="Moon 1188"/>
          <p:cNvSpPr/>
          <p:nvPr/>
        </p:nvSpPr>
        <p:spPr>
          <a:xfrm>
            <a:off x="6924639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0" name="Rectangle 1189"/>
          <p:cNvSpPr/>
          <p:nvPr/>
        </p:nvSpPr>
        <p:spPr>
          <a:xfrm>
            <a:off x="7237167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1" name="Oval 1190"/>
          <p:cNvSpPr/>
          <p:nvPr/>
        </p:nvSpPr>
        <p:spPr>
          <a:xfrm>
            <a:off x="7305543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2" name="Moon 1191"/>
          <p:cNvSpPr/>
          <p:nvPr/>
        </p:nvSpPr>
        <p:spPr>
          <a:xfrm>
            <a:off x="730554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3" name="Rectangle 1192"/>
          <p:cNvSpPr/>
          <p:nvPr/>
        </p:nvSpPr>
        <p:spPr>
          <a:xfrm>
            <a:off x="7618070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4" name="Oval 1193"/>
          <p:cNvSpPr/>
          <p:nvPr/>
        </p:nvSpPr>
        <p:spPr>
          <a:xfrm>
            <a:off x="7686446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5" name="Moon 1194"/>
          <p:cNvSpPr/>
          <p:nvPr/>
        </p:nvSpPr>
        <p:spPr>
          <a:xfrm>
            <a:off x="7686446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6" name="Rectangle 1195"/>
          <p:cNvSpPr/>
          <p:nvPr/>
        </p:nvSpPr>
        <p:spPr>
          <a:xfrm>
            <a:off x="7998974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7" name="Oval 1196"/>
          <p:cNvSpPr/>
          <p:nvPr/>
        </p:nvSpPr>
        <p:spPr>
          <a:xfrm>
            <a:off x="8067350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8" name="Moon 1197"/>
          <p:cNvSpPr/>
          <p:nvPr/>
        </p:nvSpPr>
        <p:spPr>
          <a:xfrm>
            <a:off x="8067350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99" name="Rectangle 1198"/>
          <p:cNvSpPr/>
          <p:nvPr/>
        </p:nvSpPr>
        <p:spPr>
          <a:xfrm>
            <a:off x="8379877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0" name="Oval 1199"/>
          <p:cNvSpPr/>
          <p:nvPr/>
        </p:nvSpPr>
        <p:spPr>
          <a:xfrm>
            <a:off x="8448253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1" name="Moon 1200"/>
          <p:cNvSpPr/>
          <p:nvPr/>
        </p:nvSpPr>
        <p:spPr>
          <a:xfrm>
            <a:off x="8448253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2" name="Rectangle 1201"/>
          <p:cNvSpPr/>
          <p:nvPr/>
        </p:nvSpPr>
        <p:spPr>
          <a:xfrm>
            <a:off x="8760781" y="76173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3" name="Oval 1202"/>
          <p:cNvSpPr/>
          <p:nvPr/>
        </p:nvSpPr>
        <p:spPr>
          <a:xfrm>
            <a:off x="8829157" y="83052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4" name="Moon 1203"/>
          <p:cNvSpPr/>
          <p:nvPr/>
        </p:nvSpPr>
        <p:spPr>
          <a:xfrm>
            <a:off x="8829157" y="83052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8" name="Rectangle 1207"/>
          <p:cNvSpPr/>
          <p:nvPr/>
        </p:nvSpPr>
        <p:spPr>
          <a:xfrm>
            <a:off x="0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09" name="Oval 1208"/>
          <p:cNvSpPr/>
          <p:nvPr/>
        </p:nvSpPr>
        <p:spPr>
          <a:xfrm>
            <a:off x="68376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0" name="Moon 1209"/>
          <p:cNvSpPr/>
          <p:nvPr/>
        </p:nvSpPr>
        <p:spPr>
          <a:xfrm>
            <a:off x="6837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1" name="Rectangle 1210"/>
          <p:cNvSpPr/>
          <p:nvPr/>
        </p:nvSpPr>
        <p:spPr>
          <a:xfrm>
            <a:off x="380904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2" name="Oval 1211"/>
          <p:cNvSpPr/>
          <p:nvPr/>
        </p:nvSpPr>
        <p:spPr>
          <a:xfrm>
            <a:off x="449280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3" name="Moon 1212"/>
          <p:cNvSpPr/>
          <p:nvPr/>
        </p:nvSpPr>
        <p:spPr>
          <a:xfrm>
            <a:off x="44928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4" name="Rectangle 1213"/>
          <p:cNvSpPr/>
          <p:nvPr/>
        </p:nvSpPr>
        <p:spPr>
          <a:xfrm>
            <a:off x="761807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5" name="Oval 1214"/>
          <p:cNvSpPr/>
          <p:nvPr/>
        </p:nvSpPr>
        <p:spPr>
          <a:xfrm>
            <a:off x="830183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6" name="Moon 1215"/>
          <p:cNvSpPr/>
          <p:nvPr/>
        </p:nvSpPr>
        <p:spPr>
          <a:xfrm>
            <a:off x="83018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7" name="Rectangle 1216"/>
          <p:cNvSpPr/>
          <p:nvPr/>
        </p:nvSpPr>
        <p:spPr>
          <a:xfrm>
            <a:off x="1142711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8" name="Oval 1217"/>
          <p:cNvSpPr/>
          <p:nvPr/>
        </p:nvSpPr>
        <p:spPr>
          <a:xfrm>
            <a:off x="1211087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19" name="Moon 1218"/>
          <p:cNvSpPr/>
          <p:nvPr/>
        </p:nvSpPr>
        <p:spPr>
          <a:xfrm>
            <a:off x="121108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0" name="Rectangle 1219"/>
          <p:cNvSpPr/>
          <p:nvPr/>
        </p:nvSpPr>
        <p:spPr>
          <a:xfrm>
            <a:off x="1523614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21" name="Oval 1220"/>
          <p:cNvSpPr/>
          <p:nvPr/>
        </p:nvSpPr>
        <p:spPr>
          <a:xfrm>
            <a:off x="1591990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2" name="Moon 1221"/>
          <p:cNvSpPr/>
          <p:nvPr/>
        </p:nvSpPr>
        <p:spPr>
          <a:xfrm>
            <a:off x="159199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3" name="Rectangle 1222"/>
          <p:cNvSpPr/>
          <p:nvPr/>
        </p:nvSpPr>
        <p:spPr>
          <a:xfrm>
            <a:off x="1904518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24" name="Oval 1223"/>
          <p:cNvSpPr/>
          <p:nvPr/>
        </p:nvSpPr>
        <p:spPr>
          <a:xfrm>
            <a:off x="1972894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5" name="Moon 1224"/>
          <p:cNvSpPr/>
          <p:nvPr/>
        </p:nvSpPr>
        <p:spPr>
          <a:xfrm>
            <a:off x="197289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6" name="Rectangle 1225"/>
          <p:cNvSpPr/>
          <p:nvPr/>
        </p:nvSpPr>
        <p:spPr>
          <a:xfrm>
            <a:off x="2285421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7" name="Oval 1226"/>
          <p:cNvSpPr/>
          <p:nvPr/>
        </p:nvSpPr>
        <p:spPr>
          <a:xfrm>
            <a:off x="2353797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8" name="Moon 1227"/>
          <p:cNvSpPr/>
          <p:nvPr/>
        </p:nvSpPr>
        <p:spPr>
          <a:xfrm>
            <a:off x="235379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29" name="Rectangle 1228"/>
          <p:cNvSpPr/>
          <p:nvPr/>
        </p:nvSpPr>
        <p:spPr>
          <a:xfrm>
            <a:off x="2666325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0" name="Oval 1229"/>
          <p:cNvSpPr/>
          <p:nvPr/>
        </p:nvSpPr>
        <p:spPr>
          <a:xfrm>
            <a:off x="2734701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1" name="Moon 1230"/>
          <p:cNvSpPr/>
          <p:nvPr/>
        </p:nvSpPr>
        <p:spPr>
          <a:xfrm>
            <a:off x="273470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2" name="Rectangle 1231"/>
          <p:cNvSpPr/>
          <p:nvPr/>
        </p:nvSpPr>
        <p:spPr>
          <a:xfrm>
            <a:off x="3047228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33" name="Oval 1232"/>
          <p:cNvSpPr/>
          <p:nvPr/>
        </p:nvSpPr>
        <p:spPr>
          <a:xfrm>
            <a:off x="3115604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4" name="Moon 1233"/>
          <p:cNvSpPr/>
          <p:nvPr/>
        </p:nvSpPr>
        <p:spPr>
          <a:xfrm>
            <a:off x="3115604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5" name="Rectangle 1234"/>
          <p:cNvSpPr/>
          <p:nvPr/>
        </p:nvSpPr>
        <p:spPr>
          <a:xfrm>
            <a:off x="3428132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6" name="Oval 1235"/>
          <p:cNvSpPr/>
          <p:nvPr/>
        </p:nvSpPr>
        <p:spPr>
          <a:xfrm>
            <a:off x="3496508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7" name="Moon 1236"/>
          <p:cNvSpPr/>
          <p:nvPr/>
        </p:nvSpPr>
        <p:spPr>
          <a:xfrm>
            <a:off x="349650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8" name="Rectangle 1237"/>
          <p:cNvSpPr/>
          <p:nvPr/>
        </p:nvSpPr>
        <p:spPr>
          <a:xfrm>
            <a:off x="3809035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39" name="Oval 1238"/>
          <p:cNvSpPr/>
          <p:nvPr/>
        </p:nvSpPr>
        <p:spPr>
          <a:xfrm>
            <a:off x="3877411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0" name="Moon 1239"/>
          <p:cNvSpPr/>
          <p:nvPr/>
        </p:nvSpPr>
        <p:spPr>
          <a:xfrm>
            <a:off x="3877411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1" name="Rectangle 1240"/>
          <p:cNvSpPr/>
          <p:nvPr/>
        </p:nvSpPr>
        <p:spPr>
          <a:xfrm>
            <a:off x="4189939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2" name="Oval 1241"/>
          <p:cNvSpPr/>
          <p:nvPr/>
        </p:nvSpPr>
        <p:spPr>
          <a:xfrm>
            <a:off x="4258315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3" name="Moon 1242"/>
          <p:cNvSpPr/>
          <p:nvPr/>
        </p:nvSpPr>
        <p:spPr>
          <a:xfrm>
            <a:off x="425831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4" name="Rectangle 1243"/>
          <p:cNvSpPr/>
          <p:nvPr/>
        </p:nvSpPr>
        <p:spPr>
          <a:xfrm>
            <a:off x="4570842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5" name="Oval 1244"/>
          <p:cNvSpPr/>
          <p:nvPr/>
        </p:nvSpPr>
        <p:spPr>
          <a:xfrm>
            <a:off x="4639218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6" name="Moon 1245"/>
          <p:cNvSpPr/>
          <p:nvPr/>
        </p:nvSpPr>
        <p:spPr>
          <a:xfrm>
            <a:off x="4639218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7" name="Rectangle 1246"/>
          <p:cNvSpPr/>
          <p:nvPr/>
        </p:nvSpPr>
        <p:spPr>
          <a:xfrm>
            <a:off x="4951746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48" name="Oval 1247"/>
          <p:cNvSpPr/>
          <p:nvPr/>
        </p:nvSpPr>
        <p:spPr>
          <a:xfrm>
            <a:off x="5020122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49" name="Moon 1248"/>
          <p:cNvSpPr/>
          <p:nvPr/>
        </p:nvSpPr>
        <p:spPr>
          <a:xfrm>
            <a:off x="502012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0" name="Rectangle 1249"/>
          <p:cNvSpPr/>
          <p:nvPr/>
        </p:nvSpPr>
        <p:spPr>
          <a:xfrm>
            <a:off x="5332649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1" name="Oval 1250"/>
          <p:cNvSpPr/>
          <p:nvPr/>
        </p:nvSpPr>
        <p:spPr>
          <a:xfrm>
            <a:off x="5401025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2" name="Moon 1251"/>
          <p:cNvSpPr/>
          <p:nvPr/>
        </p:nvSpPr>
        <p:spPr>
          <a:xfrm>
            <a:off x="5401025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3" name="Rectangle 1252"/>
          <p:cNvSpPr/>
          <p:nvPr/>
        </p:nvSpPr>
        <p:spPr>
          <a:xfrm>
            <a:off x="5713553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4" name="Oval 1253"/>
          <p:cNvSpPr/>
          <p:nvPr/>
        </p:nvSpPr>
        <p:spPr>
          <a:xfrm>
            <a:off x="5781929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5" name="Moon 1254"/>
          <p:cNvSpPr/>
          <p:nvPr/>
        </p:nvSpPr>
        <p:spPr>
          <a:xfrm>
            <a:off x="578192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6" name="Rectangle 1255"/>
          <p:cNvSpPr/>
          <p:nvPr/>
        </p:nvSpPr>
        <p:spPr>
          <a:xfrm>
            <a:off x="6094456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7" name="Oval 1256"/>
          <p:cNvSpPr/>
          <p:nvPr/>
        </p:nvSpPr>
        <p:spPr>
          <a:xfrm>
            <a:off x="6162832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8" name="Moon 1257"/>
          <p:cNvSpPr/>
          <p:nvPr/>
        </p:nvSpPr>
        <p:spPr>
          <a:xfrm>
            <a:off x="6162832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59" name="Rectangle 1258"/>
          <p:cNvSpPr/>
          <p:nvPr/>
        </p:nvSpPr>
        <p:spPr>
          <a:xfrm>
            <a:off x="6475360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0" name="Oval 1259"/>
          <p:cNvSpPr/>
          <p:nvPr/>
        </p:nvSpPr>
        <p:spPr>
          <a:xfrm>
            <a:off x="6543736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1" name="Moon 1260"/>
          <p:cNvSpPr/>
          <p:nvPr/>
        </p:nvSpPr>
        <p:spPr>
          <a:xfrm>
            <a:off x="654373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2" name="Rectangle 1261"/>
          <p:cNvSpPr/>
          <p:nvPr/>
        </p:nvSpPr>
        <p:spPr>
          <a:xfrm>
            <a:off x="6856263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3" name="Oval 1262"/>
          <p:cNvSpPr/>
          <p:nvPr/>
        </p:nvSpPr>
        <p:spPr>
          <a:xfrm>
            <a:off x="6924639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4" name="Moon 1263"/>
          <p:cNvSpPr/>
          <p:nvPr/>
        </p:nvSpPr>
        <p:spPr>
          <a:xfrm>
            <a:off x="6924639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5" name="Rectangle 1264"/>
          <p:cNvSpPr/>
          <p:nvPr/>
        </p:nvSpPr>
        <p:spPr>
          <a:xfrm>
            <a:off x="7237167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6" name="Oval 1265"/>
          <p:cNvSpPr/>
          <p:nvPr/>
        </p:nvSpPr>
        <p:spPr>
          <a:xfrm>
            <a:off x="7305543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7" name="Moon 1266"/>
          <p:cNvSpPr/>
          <p:nvPr/>
        </p:nvSpPr>
        <p:spPr>
          <a:xfrm>
            <a:off x="730554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8" name="Rectangle 1267"/>
          <p:cNvSpPr/>
          <p:nvPr/>
        </p:nvSpPr>
        <p:spPr>
          <a:xfrm>
            <a:off x="7618070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69" name="Oval 1268"/>
          <p:cNvSpPr/>
          <p:nvPr/>
        </p:nvSpPr>
        <p:spPr>
          <a:xfrm>
            <a:off x="7686446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0" name="Moon 1269"/>
          <p:cNvSpPr/>
          <p:nvPr/>
        </p:nvSpPr>
        <p:spPr>
          <a:xfrm>
            <a:off x="7686446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1" name="Rectangle 1270"/>
          <p:cNvSpPr/>
          <p:nvPr/>
        </p:nvSpPr>
        <p:spPr>
          <a:xfrm>
            <a:off x="7998974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72" name="Oval 1271"/>
          <p:cNvSpPr/>
          <p:nvPr/>
        </p:nvSpPr>
        <p:spPr>
          <a:xfrm>
            <a:off x="8067350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3" name="Moon 1272"/>
          <p:cNvSpPr/>
          <p:nvPr/>
        </p:nvSpPr>
        <p:spPr>
          <a:xfrm>
            <a:off x="8067350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4" name="Rectangle 1273"/>
          <p:cNvSpPr/>
          <p:nvPr/>
        </p:nvSpPr>
        <p:spPr>
          <a:xfrm>
            <a:off x="8379877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5" name="Oval 1274"/>
          <p:cNvSpPr/>
          <p:nvPr/>
        </p:nvSpPr>
        <p:spPr>
          <a:xfrm>
            <a:off x="8448253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6" name="Moon 1275"/>
          <p:cNvSpPr/>
          <p:nvPr/>
        </p:nvSpPr>
        <p:spPr>
          <a:xfrm>
            <a:off x="8448253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7" name="Rectangle 1276"/>
          <p:cNvSpPr/>
          <p:nvPr/>
        </p:nvSpPr>
        <p:spPr>
          <a:xfrm>
            <a:off x="8760781" y="380865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8" name="Oval 1277"/>
          <p:cNvSpPr/>
          <p:nvPr/>
        </p:nvSpPr>
        <p:spPr>
          <a:xfrm>
            <a:off x="8829157" y="449662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79" name="Moon 1278"/>
          <p:cNvSpPr/>
          <p:nvPr/>
        </p:nvSpPr>
        <p:spPr>
          <a:xfrm>
            <a:off x="8829157" y="449662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3" name="Rectangle 1282"/>
          <p:cNvSpPr/>
          <p:nvPr/>
        </p:nvSpPr>
        <p:spPr>
          <a:xfrm>
            <a:off x="0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4" name="Oval 1283"/>
          <p:cNvSpPr/>
          <p:nvPr/>
        </p:nvSpPr>
        <p:spPr>
          <a:xfrm>
            <a:off x="68376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5" name="Moon 1284"/>
          <p:cNvSpPr/>
          <p:nvPr/>
        </p:nvSpPr>
        <p:spPr>
          <a:xfrm>
            <a:off x="6837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6" name="Rectangle 1285"/>
          <p:cNvSpPr/>
          <p:nvPr/>
        </p:nvSpPr>
        <p:spPr>
          <a:xfrm>
            <a:off x="380904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7" name="Oval 1286"/>
          <p:cNvSpPr/>
          <p:nvPr/>
        </p:nvSpPr>
        <p:spPr>
          <a:xfrm>
            <a:off x="449280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8" name="Moon 1287"/>
          <p:cNvSpPr/>
          <p:nvPr/>
        </p:nvSpPr>
        <p:spPr>
          <a:xfrm>
            <a:off x="44928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89" name="Rectangle 1288"/>
          <p:cNvSpPr/>
          <p:nvPr/>
        </p:nvSpPr>
        <p:spPr>
          <a:xfrm>
            <a:off x="761807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0" name="Oval 1289"/>
          <p:cNvSpPr/>
          <p:nvPr/>
        </p:nvSpPr>
        <p:spPr>
          <a:xfrm>
            <a:off x="830183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1" name="Moon 1290"/>
          <p:cNvSpPr/>
          <p:nvPr/>
        </p:nvSpPr>
        <p:spPr>
          <a:xfrm>
            <a:off x="83018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2" name="Rectangle 1291"/>
          <p:cNvSpPr/>
          <p:nvPr/>
        </p:nvSpPr>
        <p:spPr>
          <a:xfrm>
            <a:off x="1142711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3" name="Oval 1292"/>
          <p:cNvSpPr/>
          <p:nvPr/>
        </p:nvSpPr>
        <p:spPr>
          <a:xfrm>
            <a:off x="1211087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4" name="Moon 1293"/>
          <p:cNvSpPr/>
          <p:nvPr/>
        </p:nvSpPr>
        <p:spPr>
          <a:xfrm>
            <a:off x="121108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5" name="Rectangle 1294"/>
          <p:cNvSpPr/>
          <p:nvPr/>
        </p:nvSpPr>
        <p:spPr>
          <a:xfrm>
            <a:off x="1523614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96" name="Oval 1295"/>
          <p:cNvSpPr/>
          <p:nvPr/>
        </p:nvSpPr>
        <p:spPr>
          <a:xfrm>
            <a:off x="1591990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7" name="Moon 1296"/>
          <p:cNvSpPr/>
          <p:nvPr/>
        </p:nvSpPr>
        <p:spPr>
          <a:xfrm>
            <a:off x="159199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98" name="Rectangle 1297"/>
          <p:cNvSpPr/>
          <p:nvPr/>
        </p:nvSpPr>
        <p:spPr>
          <a:xfrm>
            <a:off x="1904518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299" name="Oval 1298"/>
          <p:cNvSpPr/>
          <p:nvPr/>
        </p:nvSpPr>
        <p:spPr>
          <a:xfrm>
            <a:off x="1972894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0" name="Moon 1299"/>
          <p:cNvSpPr/>
          <p:nvPr/>
        </p:nvSpPr>
        <p:spPr>
          <a:xfrm>
            <a:off x="197289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1" name="Rectangle 1300"/>
          <p:cNvSpPr/>
          <p:nvPr/>
        </p:nvSpPr>
        <p:spPr>
          <a:xfrm>
            <a:off x="2285421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2" name="Oval 1301"/>
          <p:cNvSpPr/>
          <p:nvPr/>
        </p:nvSpPr>
        <p:spPr>
          <a:xfrm>
            <a:off x="2353797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3" name="Moon 1302"/>
          <p:cNvSpPr/>
          <p:nvPr/>
        </p:nvSpPr>
        <p:spPr>
          <a:xfrm>
            <a:off x="235379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4" name="Rectangle 1303"/>
          <p:cNvSpPr/>
          <p:nvPr/>
        </p:nvSpPr>
        <p:spPr>
          <a:xfrm>
            <a:off x="2666325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5" name="Oval 1304"/>
          <p:cNvSpPr/>
          <p:nvPr/>
        </p:nvSpPr>
        <p:spPr>
          <a:xfrm>
            <a:off x="2734701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6" name="Moon 1305"/>
          <p:cNvSpPr/>
          <p:nvPr/>
        </p:nvSpPr>
        <p:spPr>
          <a:xfrm>
            <a:off x="273470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7" name="Rectangle 1306"/>
          <p:cNvSpPr/>
          <p:nvPr/>
        </p:nvSpPr>
        <p:spPr>
          <a:xfrm>
            <a:off x="3047228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308" name="Oval 1307"/>
          <p:cNvSpPr/>
          <p:nvPr/>
        </p:nvSpPr>
        <p:spPr>
          <a:xfrm>
            <a:off x="3115604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09" name="Moon 1308"/>
          <p:cNvSpPr/>
          <p:nvPr/>
        </p:nvSpPr>
        <p:spPr>
          <a:xfrm>
            <a:off x="3115604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0" name="Rectangle 1309"/>
          <p:cNvSpPr/>
          <p:nvPr/>
        </p:nvSpPr>
        <p:spPr>
          <a:xfrm>
            <a:off x="3428132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1" name="Oval 1310"/>
          <p:cNvSpPr/>
          <p:nvPr/>
        </p:nvSpPr>
        <p:spPr>
          <a:xfrm>
            <a:off x="3496508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2" name="Moon 1311"/>
          <p:cNvSpPr/>
          <p:nvPr/>
        </p:nvSpPr>
        <p:spPr>
          <a:xfrm>
            <a:off x="349650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3" name="Rectangle 1312"/>
          <p:cNvSpPr/>
          <p:nvPr/>
        </p:nvSpPr>
        <p:spPr>
          <a:xfrm>
            <a:off x="3809035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4" name="Oval 1313"/>
          <p:cNvSpPr/>
          <p:nvPr/>
        </p:nvSpPr>
        <p:spPr>
          <a:xfrm>
            <a:off x="3877411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5" name="Moon 1314"/>
          <p:cNvSpPr/>
          <p:nvPr/>
        </p:nvSpPr>
        <p:spPr>
          <a:xfrm>
            <a:off x="3877411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6" name="Rectangle 1315"/>
          <p:cNvSpPr/>
          <p:nvPr/>
        </p:nvSpPr>
        <p:spPr>
          <a:xfrm>
            <a:off x="4189939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7" name="Oval 1316"/>
          <p:cNvSpPr/>
          <p:nvPr/>
        </p:nvSpPr>
        <p:spPr>
          <a:xfrm>
            <a:off x="4258315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8" name="Moon 1317"/>
          <p:cNvSpPr/>
          <p:nvPr/>
        </p:nvSpPr>
        <p:spPr>
          <a:xfrm>
            <a:off x="425831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19" name="Rectangle 1318"/>
          <p:cNvSpPr/>
          <p:nvPr/>
        </p:nvSpPr>
        <p:spPr>
          <a:xfrm>
            <a:off x="4570842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320" name="Oval 1319"/>
          <p:cNvSpPr/>
          <p:nvPr/>
        </p:nvSpPr>
        <p:spPr>
          <a:xfrm>
            <a:off x="4639218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1" name="Moon 1320"/>
          <p:cNvSpPr/>
          <p:nvPr/>
        </p:nvSpPr>
        <p:spPr>
          <a:xfrm>
            <a:off x="4639218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2" name="Rectangle 1321"/>
          <p:cNvSpPr/>
          <p:nvPr/>
        </p:nvSpPr>
        <p:spPr>
          <a:xfrm>
            <a:off x="4951746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3" name="Oval 1322"/>
          <p:cNvSpPr/>
          <p:nvPr/>
        </p:nvSpPr>
        <p:spPr>
          <a:xfrm>
            <a:off x="5020122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4" name="Moon 1323"/>
          <p:cNvSpPr/>
          <p:nvPr/>
        </p:nvSpPr>
        <p:spPr>
          <a:xfrm>
            <a:off x="502012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5" name="Rectangle 1324"/>
          <p:cNvSpPr/>
          <p:nvPr/>
        </p:nvSpPr>
        <p:spPr>
          <a:xfrm>
            <a:off x="5332649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6" name="Oval 1325"/>
          <p:cNvSpPr/>
          <p:nvPr/>
        </p:nvSpPr>
        <p:spPr>
          <a:xfrm>
            <a:off x="5401025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7" name="Moon 1326"/>
          <p:cNvSpPr/>
          <p:nvPr/>
        </p:nvSpPr>
        <p:spPr>
          <a:xfrm>
            <a:off x="5401025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8" name="Rectangle 1327"/>
          <p:cNvSpPr/>
          <p:nvPr/>
        </p:nvSpPr>
        <p:spPr>
          <a:xfrm>
            <a:off x="5713553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29" name="Oval 1328"/>
          <p:cNvSpPr/>
          <p:nvPr/>
        </p:nvSpPr>
        <p:spPr>
          <a:xfrm>
            <a:off x="5781929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0" name="Moon 1329"/>
          <p:cNvSpPr/>
          <p:nvPr/>
        </p:nvSpPr>
        <p:spPr>
          <a:xfrm>
            <a:off x="578192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1" name="Rectangle 1330"/>
          <p:cNvSpPr/>
          <p:nvPr/>
        </p:nvSpPr>
        <p:spPr>
          <a:xfrm>
            <a:off x="6094456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2" name="Oval 1331"/>
          <p:cNvSpPr/>
          <p:nvPr/>
        </p:nvSpPr>
        <p:spPr>
          <a:xfrm>
            <a:off x="6162832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3" name="Moon 1332"/>
          <p:cNvSpPr/>
          <p:nvPr/>
        </p:nvSpPr>
        <p:spPr>
          <a:xfrm>
            <a:off x="6162832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4" name="Rectangle 1333"/>
          <p:cNvSpPr/>
          <p:nvPr/>
        </p:nvSpPr>
        <p:spPr>
          <a:xfrm>
            <a:off x="6475360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5" name="Oval 1334"/>
          <p:cNvSpPr/>
          <p:nvPr/>
        </p:nvSpPr>
        <p:spPr>
          <a:xfrm>
            <a:off x="6543736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6" name="Moon 1335"/>
          <p:cNvSpPr/>
          <p:nvPr/>
        </p:nvSpPr>
        <p:spPr>
          <a:xfrm>
            <a:off x="654373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7" name="Rectangle 1336"/>
          <p:cNvSpPr/>
          <p:nvPr/>
        </p:nvSpPr>
        <p:spPr>
          <a:xfrm>
            <a:off x="6856263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8" name="Oval 1337"/>
          <p:cNvSpPr/>
          <p:nvPr/>
        </p:nvSpPr>
        <p:spPr>
          <a:xfrm>
            <a:off x="6924639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39" name="Moon 1338"/>
          <p:cNvSpPr/>
          <p:nvPr/>
        </p:nvSpPr>
        <p:spPr>
          <a:xfrm>
            <a:off x="6924639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0" name="Rectangle 1339"/>
          <p:cNvSpPr/>
          <p:nvPr/>
        </p:nvSpPr>
        <p:spPr>
          <a:xfrm>
            <a:off x="7237167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1" name="Oval 1340"/>
          <p:cNvSpPr/>
          <p:nvPr/>
        </p:nvSpPr>
        <p:spPr>
          <a:xfrm>
            <a:off x="7305543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2" name="Moon 1341"/>
          <p:cNvSpPr/>
          <p:nvPr/>
        </p:nvSpPr>
        <p:spPr>
          <a:xfrm>
            <a:off x="730554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3" name="Rectangle 1342"/>
          <p:cNvSpPr/>
          <p:nvPr/>
        </p:nvSpPr>
        <p:spPr>
          <a:xfrm>
            <a:off x="7618070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4" name="Oval 1343"/>
          <p:cNvSpPr/>
          <p:nvPr/>
        </p:nvSpPr>
        <p:spPr>
          <a:xfrm>
            <a:off x="7686446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5" name="Moon 1344"/>
          <p:cNvSpPr/>
          <p:nvPr/>
        </p:nvSpPr>
        <p:spPr>
          <a:xfrm>
            <a:off x="7686446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6" name="Rectangle 1345"/>
          <p:cNvSpPr/>
          <p:nvPr/>
        </p:nvSpPr>
        <p:spPr>
          <a:xfrm>
            <a:off x="7998974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800"/>
          </a:p>
        </p:txBody>
      </p:sp>
      <p:sp>
        <p:nvSpPr>
          <p:cNvPr id="1347" name="Oval 1346"/>
          <p:cNvSpPr/>
          <p:nvPr/>
        </p:nvSpPr>
        <p:spPr>
          <a:xfrm>
            <a:off x="8067350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8" name="Moon 1347"/>
          <p:cNvSpPr/>
          <p:nvPr/>
        </p:nvSpPr>
        <p:spPr>
          <a:xfrm>
            <a:off x="8067350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49" name="Rectangle 1348"/>
          <p:cNvSpPr/>
          <p:nvPr/>
        </p:nvSpPr>
        <p:spPr>
          <a:xfrm>
            <a:off x="8379877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0" name="Oval 1349"/>
          <p:cNvSpPr/>
          <p:nvPr/>
        </p:nvSpPr>
        <p:spPr>
          <a:xfrm>
            <a:off x="8448253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1" name="Moon 1350"/>
          <p:cNvSpPr/>
          <p:nvPr/>
        </p:nvSpPr>
        <p:spPr>
          <a:xfrm>
            <a:off x="8448253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2" name="Rectangle 1351"/>
          <p:cNvSpPr/>
          <p:nvPr/>
        </p:nvSpPr>
        <p:spPr>
          <a:xfrm>
            <a:off x="8760781" y="0"/>
            <a:ext cx="380950" cy="383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3" name="Oval 1352"/>
          <p:cNvSpPr/>
          <p:nvPr/>
        </p:nvSpPr>
        <p:spPr>
          <a:xfrm>
            <a:off x="8829157" y="68797"/>
            <a:ext cx="244199" cy="245705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50800" dir="3000000" algn="ctr" rotWithShape="0">
              <a:schemeClr val="tx1">
                <a:alpha val="54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54" name="Moon 1353"/>
          <p:cNvSpPr/>
          <p:nvPr/>
        </p:nvSpPr>
        <p:spPr>
          <a:xfrm>
            <a:off x="8829157" y="68797"/>
            <a:ext cx="122099" cy="245705"/>
          </a:xfrm>
          <a:prstGeom prst="moon">
            <a:avLst>
              <a:gd name="adj" fmla="val 9266"/>
            </a:avLst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37" name="Rectangle 1736"/>
          <p:cNvSpPr/>
          <p:nvPr userDrawn="1"/>
        </p:nvSpPr>
        <p:spPr>
          <a:xfrm rot="5400000">
            <a:off x="8473620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453600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7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327C5-B821-4FE9-A59A-A60D9EB59A9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90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3851920" cy="6858000"/>
          </a:xfrm>
          <a:prstGeom prst="rect">
            <a:avLst/>
          </a:prstGeom>
          <a:solidFill>
            <a:srgbClr val="1E26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4401108" y="821049"/>
            <a:ext cx="432935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dirty="0">
                <a:solidFill>
                  <a:srgbClr val="909DB3"/>
                </a:solidFill>
                <a:latin typeface="Calibri Light" panose="020F0302020204030204" pitchFamily="34" charset="0"/>
              </a:rPr>
              <a:t>Free creative PowerPoint and Impress templates, charts, diagrams and maps for your outstanding presentations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8884" y="102904"/>
            <a:ext cx="2185416" cy="603504"/>
          </a:xfrm>
          <a:prstGeom prst="rect">
            <a:avLst/>
          </a:prstGeom>
        </p:spPr>
      </p:pic>
      <p:grpSp>
        <p:nvGrpSpPr>
          <p:cNvPr id="17" name="Group 16"/>
          <p:cNvGrpSpPr/>
          <p:nvPr userDrawn="1"/>
        </p:nvGrpSpPr>
        <p:grpSpPr>
          <a:xfrm>
            <a:off x="326747" y="2952726"/>
            <a:ext cx="475488" cy="3067687"/>
            <a:chOff x="4820005" y="2954735"/>
            <a:chExt cx="475488" cy="3067687"/>
          </a:xfrm>
        </p:grpSpPr>
        <p:pic>
          <p:nvPicPr>
            <p:cNvPr id="18" name="Picture 17">
              <a:hlinkClick r:id="rId4"/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3602785"/>
              <a:ext cx="470610" cy="470610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2954735"/>
              <a:ext cx="470610" cy="470610"/>
            </a:xfrm>
            <a:prstGeom prst="rect">
              <a:avLst/>
            </a:prstGeom>
          </p:spPr>
        </p:pic>
        <p:pic>
          <p:nvPicPr>
            <p:cNvPr id="20" name="Picture 19">
              <a:hlinkClick r:id="rId7"/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5551812"/>
              <a:ext cx="470610" cy="470610"/>
            </a:xfrm>
            <a:prstGeom prst="rect">
              <a:avLst/>
            </a:prstGeom>
          </p:spPr>
        </p:pic>
        <p:pic>
          <p:nvPicPr>
            <p:cNvPr id="21" name="Picture 20">
              <a:hlinkClick r:id="rId9"/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903763"/>
              <a:ext cx="470610" cy="470610"/>
            </a:xfrm>
            <a:prstGeom prst="rect">
              <a:avLst/>
            </a:prstGeom>
          </p:spPr>
        </p:pic>
        <p:pic>
          <p:nvPicPr>
            <p:cNvPr id="22" name="Picture 21">
              <a:hlinkClick r:id="rId11"/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20005" y="4250835"/>
              <a:ext cx="475488" cy="475488"/>
            </a:xfrm>
            <a:prstGeom prst="rect">
              <a:avLst/>
            </a:prstGeom>
          </p:spPr>
        </p:pic>
      </p:grpSp>
      <p:sp>
        <p:nvSpPr>
          <p:cNvPr id="23" name="TextBox 22"/>
          <p:cNvSpPr txBox="1"/>
          <p:nvPr userDrawn="1"/>
        </p:nvSpPr>
        <p:spPr>
          <a:xfrm>
            <a:off x="907580" y="3057225"/>
            <a:ext cx="1390124" cy="26161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1100" dirty="0" smtClean="0">
                <a:solidFill>
                  <a:prstClr val="white">
                    <a:lumMod val="85000"/>
                  </a:prstClr>
                </a:solidFill>
              </a:rPr>
              <a:t>showeet@ymail.com</a:t>
            </a:r>
            <a:endParaRPr lang="en-US" sz="1100" dirty="0">
              <a:solidFill>
                <a:prstClr val="white">
                  <a:lumMod val="85000"/>
                </a:prstClr>
              </a:solidFill>
            </a:endParaRPr>
          </a:p>
        </p:txBody>
      </p:sp>
      <p:pic>
        <p:nvPicPr>
          <p:cNvPr id="24" name="Picture 23">
            <a:hlinkClick r:id="rId13"/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898038"/>
            <a:ext cx="2493480" cy="2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0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5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75">
          <a:fgClr>
            <a:schemeClr val="tx1">
              <a:lumMod val="65000"/>
              <a:lumOff val="3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roup 221"/>
          <p:cNvGrpSpPr/>
          <p:nvPr/>
        </p:nvGrpSpPr>
        <p:grpSpPr>
          <a:xfrm>
            <a:off x="4619298" y="2447924"/>
            <a:ext cx="1669168" cy="1112779"/>
            <a:chOff x="3141531" y="3620645"/>
            <a:chExt cx="2139696" cy="1426464"/>
          </a:xfrm>
        </p:grpSpPr>
        <p:sp>
          <p:nvSpPr>
            <p:cNvPr id="107" name="Freeform 76"/>
            <p:cNvSpPr/>
            <p:nvPr/>
          </p:nvSpPr>
          <p:spPr>
            <a:xfrm>
              <a:off x="3141531" y="3620645"/>
              <a:ext cx="2139696" cy="1426464"/>
            </a:xfrm>
            <a:custGeom>
              <a:avLst/>
              <a:gdLst>
                <a:gd name="connsiteX0" fmla="*/ 0 w 2139696"/>
                <a:gd name="connsiteY0" fmla="*/ 0 h 1426464"/>
                <a:gd name="connsiteX1" fmla="*/ 713232 w 2139696"/>
                <a:gd name="connsiteY1" fmla="*/ 0 h 1426464"/>
                <a:gd name="connsiteX2" fmla="*/ 1426464 w 2139696"/>
                <a:gd name="connsiteY2" fmla="*/ 0 h 1426464"/>
                <a:gd name="connsiteX3" fmla="*/ 2139696 w 2139696"/>
                <a:gd name="connsiteY3" fmla="*/ 0 h 1426464"/>
                <a:gd name="connsiteX4" fmla="*/ 2139696 w 2139696"/>
                <a:gd name="connsiteY4" fmla="*/ 713232 h 1426464"/>
                <a:gd name="connsiteX5" fmla="*/ 2139696 w 2139696"/>
                <a:gd name="connsiteY5" fmla="*/ 1426464 h 1426464"/>
                <a:gd name="connsiteX6" fmla="*/ 1426464 w 2139696"/>
                <a:gd name="connsiteY6" fmla="*/ 1426464 h 1426464"/>
                <a:gd name="connsiteX7" fmla="*/ 713232 w 2139696"/>
                <a:gd name="connsiteY7" fmla="*/ 1426464 h 1426464"/>
                <a:gd name="connsiteX8" fmla="*/ 0 w 2139696"/>
                <a:gd name="connsiteY8" fmla="*/ 1426464 h 1426464"/>
                <a:gd name="connsiteX9" fmla="*/ 0 w 2139696"/>
                <a:gd name="connsiteY9" fmla="*/ 713232 h 1426464"/>
                <a:gd name="connsiteX0" fmla="*/ 0 w 2139696"/>
                <a:gd name="connsiteY0" fmla="*/ 0 h 1426464"/>
                <a:gd name="connsiteX1" fmla="*/ 1426464 w 2139696"/>
                <a:gd name="connsiteY1" fmla="*/ 0 h 1426464"/>
                <a:gd name="connsiteX2" fmla="*/ 2139696 w 2139696"/>
                <a:gd name="connsiteY2" fmla="*/ 0 h 1426464"/>
                <a:gd name="connsiteX3" fmla="*/ 2139696 w 2139696"/>
                <a:gd name="connsiteY3" fmla="*/ 713232 h 1426464"/>
                <a:gd name="connsiteX4" fmla="*/ 2139696 w 2139696"/>
                <a:gd name="connsiteY4" fmla="*/ 1426464 h 1426464"/>
                <a:gd name="connsiteX5" fmla="*/ 1426464 w 2139696"/>
                <a:gd name="connsiteY5" fmla="*/ 1426464 h 1426464"/>
                <a:gd name="connsiteX6" fmla="*/ 713232 w 2139696"/>
                <a:gd name="connsiteY6" fmla="*/ 1426464 h 1426464"/>
                <a:gd name="connsiteX7" fmla="*/ 0 w 2139696"/>
                <a:gd name="connsiteY7" fmla="*/ 1426464 h 1426464"/>
                <a:gd name="connsiteX8" fmla="*/ 0 w 2139696"/>
                <a:gd name="connsiteY8" fmla="*/ 713232 h 1426464"/>
                <a:gd name="connsiteX9" fmla="*/ 0 w 2139696"/>
                <a:gd name="connsiteY9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713232 w 2139696"/>
                <a:gd name="connsiteY5" fmla="*/ 1426464 h 1426464"/>
                <a:gd name="connsiteX6" fmla="*/ 0 w 2139696"/>
                <a:gd name="connsiteY6" fmla="*/ 1426464 h 1426464"/>
                <a:gd name="connsiteX7" fmla="*/ 0 w 2139696"/>
                <a:gd name="connsiteY7" fmla="*/ 713232 h 1426464"/>
                <a:gd name="connsiteX8" fmla="*/ 0 w 2139696"/>
                <a:gd name="connsiteY8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0 w 2139696"/>
                <a:gd name="connsiteY5" fmla="*/ 1426464 h 1426464"/>
                <a:gd name="connsiteX6" fmla="*/ 0 w 2139696"/>
                <a:gd name="connsiteY6" fmla="*/ 713232 h 1426464"/>
                <a:gd name="connsiteX7" fmla="*/ 0 w 2139696"/>
                <a:gd name="connsiteY7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713232 h 1426464"/>
                <a:gd name="connsiteX6" fmla="*/ 0 w 2139696"/>
                <a:gd name="connsiteY6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1426464 h 1426464"/>
                <a:gd name="connsiteX3" fmla="*/ 0 w 2139696"/>
                <a:gd name="connsiteY3" fmla="*/ 1426464 h 1426464"/>
                <a:gd name="connsiteX4" fmla="*/ 0 w 2139696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696" h="1426464">
                  <a:moveTo>
                    <a:pt x="0" y="0"/>
                  </a:moveTo>
                  <a:lnTo>
                    <a:pt x="2139696" y="0"/>
                  </a:lnTo>
                  <a:lnTo>
                    <a:pt x="2139696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8" name="Oval 77"/>
            <p:cNvSpPr/>
            <p:nvPr/>
          </p:nvSpPr>
          <p:spPr>
            <a:xfrm>
              <a:off x="3269547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9" name="Moon 78"/>
            <p:cNvSpPr/>
            <p:nvPr/>
          </p:nvSpPr>
          <p:spPr>
            <a:xfrm>
              <a:off x="3269547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0" name="Oval 79"/>
            <p:cNvSpPr/>
            <p:nvPr/>
          </p:nvSpPr>
          <p:spPr>
            <a:xfrm>
              <a:off x="3982779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1" name="Moon 80"/>
            <p:cNvSpPr/>
            <p:nvPr/>
          </p:nvSpPr>
          <p:spPr>
            <a:xfrm>
              <a:off x="3982779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2" name="Oval 81"/>
            <p:cNvSpPr/>
            <p:nvPr/>
          </p:nvSpPr>
          <p:spPr>
            <a:xfrm>
              <a:off x="4696011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3" name="Moon 82"/>
            <p:cNvSpPr/>
            <p:nvPr/>
          </p:nvSpPr>
          <p:spPr>
            <a:xfrm>
              <a:off x="4696011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4" name="Oval 83"/>
            <p:cNvSpPr/>
            <p:nvPr/>
          </p:nvSpPr>
          <p:spPr>
            <a:xfrm>
              <a:off x="3269547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5" name="Moon 84"/>
            <p:cNvSpPr/>
            <p:nvPr/>
          </p:nvSpPr>
          <p:spPr>
            <a:xfrm>
              <a:off x="3269547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6" name="Oval 85"/>
            <p:cNvSpPr/>
            <p:nvPr/>
          </p:nvSpPr>
          <p:spPr>
            <a:xfrm>
              <a:off x="3982779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7" name="Moon 86"/>
            <p:cNvSpPr/>
            <p:nvPr/>
          </p:nvSpPr>
          <p:spPr>
            <a:xfrm>
              <a:off x="3982779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8" name="Oval 87"/>
            <p:cNvSpPr/>
            <p:nvPr/>
          </p:nvSpPr>
          <p:spPr>
            <a:xfrm>
              <a:off x="4696011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9" name="Moon 88"/>
            <p:cNvSpPr/>
            <p:nvPr/>
          </p:nvSpPr>
          <p:spPr>
            <a:xfrm>
              <a:off x="4696011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92" name="Group 221"/>
          <p:cNvGrpSpPr/>
          <p:nvPr/>
        </p:nvGrpSpPr>
        <p:grpSpPr>
          <a:xfrm>
            <a:off x="2953803" y="2447245"/>
            <a:ext cx="1669168" cy="1112779"/>
            <a:chOff x="3141531" y="3620645"/>
            <a:chExt cx="2139696" cy="1426464"/>
          </a:xfrm>
        </p:grpSpPr>
        <p:sp>
          <p:nvSpPr>
            <p:cNvPr id="93" name="Freeform 76"/>
            <p:cNvSpPr/>
            <p:nvPr/>
          </p:nvSpPr>
          <p:spPr>
            <a:xfrm>
              <a:off x="3141531" y="3620645"/>
              <a:ext cx="2139696" cy="1426464"/>
            </a:xfrm>
            <a:custGeom>
              <a:avLst/>
              <a:gdLst>
                <a:gd name="connsiteX0" fmla="*/ 0 w 2139696"/>
                <a:gd name="connsiteY0" fmla="*/ 0 h 1426464"/>
                <a:gd name="connsiteX1" fmla="*/ 713232 w 2139696"/>
                <a:gd name="connsiteY1" fmla="*/ 0 h 1426464"/>
                <a:gd name="connsiteX2" fmla="*/ 1426464 w 2139696"/>
                <a:gd name="connsiteY2" fmla="*/ 0 h 1426464"/>
                <a:gd name="connsiteX3" fmla="*/ 2139696 w 2139696"/>
                <a:gd name="connsiteY3" fmla="*/ 0 h 1426464"/>
                <a:gd name="connsiteX4" fmla="*/ 2139696 w 2139696"/>
                <a:gd name="connsiteY4" fmla="*/ 713232 h 1426464"/>
                <a:gd name="connsiteX5" fmla="*/ 2139696 w 2139696"/>
                <a:gd name="connsiteY5" fmla="*/ 1426464 h 1426464"/>
                <a:gd name="connsiteX6" fmla="*/ 1426464 w 2139696"/>
                <a:gd name="connsiteY6" fmla="*/ 1426464 h 1426464"/>
                <a:gd name="connsiteX7" fmla="*/ 713232 w 2139696"/>
                <a:gd name="connsiteY7" fmla="*/ 1426464 h 1426464"/>
                <a:gd name="connsiteX8" fmla="*/ 0 w 2139696"/>
                <a:gd name="connsiteY8" fmla="*/ 1426464 h 1426464"/>
                <a:gd name="connsiteX9" fmla="*/ 0 w 2139696"/>
                <a:gd name="connsiteY9" fmla="*/ 713232 h 1426464"/>
                <a:gd name="connsiteX0" fmla="*/ 0 w 2139696"/>
                <a:gd name="connsiteY0" fmla="*/ 0 h 1426464"/>
                <a:gd name="connsiteX1" fmla="*/ 1426464 w 2139696"/>
                <a:gd name="connsiteY1" fmla="*/ 0 h 1426464"/>
                <a:gd name="connsiteX2" fmla="*/ 2139696 w 2139696"/>
                <a:gd name="connsiteY2" fmla="*/ 0 h 1426464"/>
                <a:gd name="connsiteX3" fmla="*/ 2139696 w 2139696"/>
                <a:gd name="connsiteY3" fmla="*/ 713232 h 1426464"/>
                <a:gd name="connsiteX4" fmla="*/ 2139696 w 2139696"/>
                <a:gd name="connsiteY4" fmla="*/ 1426464 h 1426464"/>
                <a:gd name="connsiteX5" fmla="*/ 1426464 w 2139696"/>
                <a:gd name="connsiteY5" fmla="*/ 1426464 h 1426464"/>
                <a:gd name="connsiteX6" fmla="*/ 713232 w 2139696"/>
                <a:gd name="connsiteY6" fmla="*/ 1426464 h 1426464"/>
                <a:gd name="connsiteX7" fmla="*/ 0 w 2139696"/>
                <a:gd name="connsiteY7" fmla="*/ 1426464 h 1426464"/>
                <a:gd name="connsiteX8" fmla="*/ 0 w 2139696"/>
                <a:gd name="connsiteY8" fmla="*/ 713232 h 1426464"/>
                <a:gd name="connsiteX9" fmla="*/ 0 w 2139696"/>
                <a:gd name="connsiteY9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713232 w 2139696"/>
                <a:gd name="connsiteY5" fmla="*/ 1426464 h 1426464"/>
                <a:gd name="connsiteX6" fmla="*/ 0 w 2139696"/>
                <a:gd name="connsiteY6" fmla="*/ 1426464 h 1426464"/>
                <a:gd name="connsiteX7" fmla="*/ 0 w 2139696"/>
                <a:gd name="connsiteY7" fmla="*/ 713232 h 1426464"/>
                <a:gd name="connsiteX8" fmla="*/ 0 w 2139696"/>
                <a:gd name="connsiteY8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1426464 w 2139696"/>
                <a:gd name="connsiteY4" fmla="*/ 1426464 h 1426464"/>
                <a:gd name="connsiteX5" fmla="*/ 0 w 2139696"/>
                <a:gd name="connsiteY5" fmla="*/ 1426464 h 1426464"/>
                <a:gd name="connsiteX6" fmla="*/ 0 w 2139696"/>
                <a:gd name="connsiteY6" fmla="*/ 713232 h 1426464"/>
                <a:gd name="connsiteX7" fmla="*/ 0 w 2139696"/>
                <a:gd name="connsiteY7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713232 h 1426464"/>
                <a:gd name="connsiteX6" fmla="*/ 0 w 2139696"/>
                <a:gd name="connsiteY6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713232 h 1426464"/>
                <a:gd name="connsiteX3" fmla="*/ 2139696 w 2139696"/>
                <a:gd name="connsiteY3" fmla="*/ 1426464 h 1426464"/>
                <a:gd name="connsiteX4" fmla="*/ 0 w 2139696"/>
                <a:gd name="connsiteY4" fmla="*/ 1426464 h 1426464"/>
                <a:gd name="connsiteX5" fmla="*/ 0 w 2139696"/>
                <a:gd name="connsiteY5" fmla="*/ 0 h 1426464"/>
                <a:gd name="connsiteX0" fmla="*/ 0 w 2139696"/>
                <a:gd name="connsiteY0" fmla="*/ 0 h 1426464"/>
                <a:gd name="connsiteX1" fmla="*/ 2139696 w 2139696"/>
                <a:gd name="connsiteY1" fmla="*/ 0 h 1426464"/>
                <a:gd name="connsiteX2" fmla="*/ 2139696 w 2139696"/>
                <a:gd name="connsiteY2" fmla="*/ 1426464 h 1426464"/>
                <a:gd name="connsiteX3" fmla="*/ 0 w 2139696"/>
                <a:gd name="connsiteY3" fmla="*/ 1426464 h 1426464"/>
                <a:gd name="connsiteX4" fmla="*/ 0 w 2139696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9696" h="1426464">
                  <a:moveTo>
                    <a:pt x="0" y="0"/>
                  </a:moveTo>
                  <a:lnTo>
                    <a:pt x="2139696" y="0"/>
                  </a:lnTo>
                  <a:lnTo>
                    <a:pt x="2139696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4" name="Oval 77"/>
            <p:cNvSpPr/>
            <p:nvPr/>
          </p:nvSpPr>
          <p:spPr>
            <a:xfrm>
              <a:off x="3269547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5" name="Moon 78"/>
            <p:cNvSpPr/>
            <p:nvPr/>
          </p:nvSpPr>
          <p:spPr>
            <a:xfrm>
              <a:off x="3269547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6" name="Oval 79"/>
            <p:cNvSpPr/>
            <p:nvPr/>
          </p:nvSpPr>
          <p:spPr>
            <a:xfrm>
              <a:off x="3982779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7" name="Moon 80"/>
            <p:cNvSpPr/>
            <p:nvPr/>
          </p:nvSpPr>
          <p:spPr>
            <a:xfrm>
              <a:off x="3982779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8" name="Oval 81"/>
            <p:cNvSpPr/>
            <p:nvPr/>
          </p:nvSpPr>
          <p:spPr>
            <a:xfrm>
              <a:off x="4696011" y="3748661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99" name="Moon 82"/>
            <p:cNvSpPr/>
            <p:nvPr/>
          </p:nvSpPr>
          <p:spPr>
            <a:xfrm>
              <a:off x="4696011" y="3748661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0" name="Oval 83"/>
            <p:cNvSpPr/>
            <p:nvPr/>
          </p:nvSpPr>
          <p:spPr>
            <a:xfrm>
              <a:off x="3269547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1" name="Moon 84"/>
            <p:cNvSpPr/>
            <p:nvPr/>
          </p:nvSpPr>
          <p:spPr>
            <a:xfrm>
              <a:off x="3269547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2" name="Oval 85"/>
            <p:cNvSpPr/>
            <p:nvPr/>
          </p:nvSpPr>
          <p:spPr>
            <a:xfrm>
              <a:off x="3982779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3" name="Moon 86"/>
            <p:cNvSpPr/>
            <p:nvPr/>
          </p:nvSpPr>
          <p:spPr>
            <a:xfrm>
              <a:off x="3982779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4" name="Oval 87"/>
            <p:cNvSpPr/>
            <p:nvPr/>
          </p:nvSpPr>
          <p:spPr>
            <a:xfrm>
              <a:off x="4696011" y="4461893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5" name="Moon 88"/>
            <p:cNvSpPr/>
            <p:nvPr/>
          </p:nvSpPr>
          <p:spPr>
            <a:xfrm>
              <a:off x="4696011" y="4461893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56" name="Group 222"/>
          <p:cNvGrpSpPr/>
          <p:nvPr/>
        </p:nvGrpSpPr>
        <p:grpSpPr>
          <a:xfrm>
            <a:off x="5786850" y="1341428"/>
            <a:ext cx="2225558" cy="1112779"/>
            <a:chOff x="6475753" y="3612380"/>
            <a:chExt cx="2852928" cy="1426464"/>
          </a:xfrm>
        </p:grpSpPr>
        <p:sp>
          <p:nvSpPr>
            <p:cNvPr id="57" name="Freeform 106"/>
            <p:cNvSpPr/>
            <p:nvPr/>
          </p:nvSpPr>
          <p:spPr>
            <a:xfrm>
              <a:off x="6475753" y="3612380"/>
              <a:ext cx="2852928" cy="1426464"/>
            </a:xfrm>
            <a:custGeom>
              <a:avLst/>
              <a:gdLst>
                <a:gd name="connsiteX0" fmla="*/ 0 w 2852928"/>
                <a:gd name="connsiteY0" fmla="*/ 0 h 1426464"/>
                <a:gd name="connsiteX1" fmla="*/ 2139696 w 2852928"/>
                <a:gd name="connsiteY1" fmla="*/ 0 h 1426464"/>
                <a:gd name="connsiteX2" fmla="*/ 2852928 w 2852928"/>
                <a:gd name="connsiteY2" fmla="*/ 0 h 1426464"/>
                <a:gd name="connsiteX3" fmla="*/ 2852928 w 2852928"/>
                <a:gd name="connsiteY3" fmla="*/ 713232 h 1426464"/>
                <a:gd name="connsiteX4" fmla="*/ 2852928 w 2852928"/>
                <a:gd name="connsiteY4" fmla="*/ 1426464 h 1426464"/>
                <a:gd name="connsiteX5" fmla="*/ 2139696 w 2852928"/>
                <a:gd name="connsiteY5" fmla="*/ 1426464 h 1426464"/>
                <a:gd name="connsiteX6" fmla="*/ 0 w 2852928"/>
                <a:gd name="connsiteY6" fmla="*/ 1426464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713232 h 1426464"/>
                <a:gd name="connsiteX3" fmla="*/ 2852928 w 2852928"/>
                <a:gd name="connsiteY3" fmla="*/ 1426464 h 1426464"/>
                <a:gd name="connsiteX4" fmla="*/ 2139696 w 2852928"/>
                <a:gd name="connsiteY4" fmla="*/ 1426464 h 1426464"/>
                <a:gd name="connsiteX5" fmla="*/ 0 w 2852928"/>
                <a:gd name="connsiteY5" fmla="*/ 1426464 h 1426464"/>
                <a:gd name="connsiteX6" fmla="*/ 0 w 2852928"/>
                <a:gd name="connsiteY6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2139696 w 2852928"/>
                <a:gd name="connsiteY3" fmla="*/ 1426464 h 1426464"/>
                <a:gd name="connsiteX4" fmla="*/ 0 w 2852928"/>
                <a:gd name="connsiteY4" fmla="*/ 1426464 h 1426464"/>
                <a:gd name="connsiteX5" fmla="*/ 0 w 2852928"/>
                <a:gd name="connsiteY5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0 w 2852928"/>
                <a:gd name="connsiteY3" fmla="*/ 1426464 h 1426464"/>
                <a:gd name="connsiteX4" fmla="*/ 0 w 2852928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2928" h="1426464">
                  <a:moveTo>
                    <a:pt x="0" y="0"/>
                  </a:moveTo>
                  <a:lnTo>
                    <a:pt x="2852928" y="0"/>
                  </a:lnTo>
                  <a:lnTo>
                    <a:pt x="2852928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8" name="Oval 107"/>
            <p:cNvSpPr/>
            <p:nvPr/>
          </p:nvSpPr>
          <p:spPr>
            <a:xfrm>
              <a:off x="6603769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9" name="Moon 108"/>
            <p:cNvSpPr/>
            <p:nvPr/>
          </p:nvSpPr>
          <p:spPr>
            <a:xfrm>
              <a:off x="6603769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0" name="Oval 109"/>
            <p:cNvSpPr/>
            <p:nvPr/>
          </p:nvSpPr>
          <p:spPr>
            <a:xfrm>
              <a:off x="7317001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1" name="Moon 110"/>
            <p:cNvSpPr/>
            <p:nvPr/>
          </p:nvSpPr>
          <p:spPr>
            <a:xfrm>
              <a:off x="7317001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2" name="Oval 111"/>
            <p:cNvSpPr/>
            <p:nvPr/>
          </p:nvSpPr>
          <p:spPr>
            <a:xfrm>
              <a:off x="803023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3" name="Moon 112"/>
            <p:cNvSpPr/>
            <p:nvPr/>
          </p:nvSpPr>
          <p:spPr>
            <a:xfrm>
              <a:off x="803023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4" name="Oval 113"/>
            <p:cNvSpPr/>
            <p:nvPr/>
          </p:nvSpPr>
          <p:spPr>
            <a:xfrm>
              <a:off x="6603769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5" name="Moon 114"/>
            <p:cNvSpPr/>
            <p:nvPr/>
          </p:nvSpPr>
          <p:spPr>
            <a:xfrm>
              <a:off x="6603769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6" name="Oval 115"/>
            <p:cNvSpPr/>
            <p:nvPr/>
          </p:nvSpPr>
          <p:spPr>
            <a:xfrm>
              <a:off x="7317001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7" name="Moon 116"/>
            <p:cNvSpPr/>
            <p:nvPr/>
          </p:nvSpPr>
          <p:spPr>
            <a:xfrm>
              <a:off x="7317001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8" name="Oval 117"/>
            <p:cNvSpPr/>
            <p:nvPr/>
          </p:nvSpPr>
          <p:spPr>
            <a:xfrm>
              <a:off x="803023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9" name="Moon 118"/>
            <p:cNvSpPr/>
            <p:nvPr/>
          </p:nvSpPr>
          <p:spPr>
            <a:xfrm>
              <a:off x="803023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0" name="Oval 119"/>
            <p:cNvSpPr/>
            <p:nvPr/>
          </p:nvSpPr>
          <p:spPr>
            <a:xfrm>
              <a:off x="874346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1" name="Moon 120"/>
            <p:cNvSpPr/>
            <p:nvPr/>
          </p:nvSpPr>
          <p:spPr>
            <a:xfrm>
              <a:off x="874346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2" name="Oval 121"/>
            <p:cNvSpPr/>
            <p:nvPr/>
          </p:nvSpPr>
          <p:spPr>
            <a:xfrm>
              <a:off x="874346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3" name="Moon 122"/>
            <p:cNvSpPr/>
            <p:nvPr/>
          </p:nvSpPr>
          <p:spPr>
            <a:xfrm>
              <a:off x="874346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38" name="Group 222"/>
          <p:cNvGrpSpPr/>
          <p:nvPr/>
        </p:nvGrpSpPr>
        <p:grpSpPr>
          <a:xfrm>
            <a:off x="3564966" y="1341428"/>
            <a:ext cx="2225558" cy="1112779"/>
            <a:chOff x="6475753" y="3612380"/>
            <a:chExt cx="2852928" cy="1426464"/>
          </a:xfrm>
        </p:grpSpPr>
        <p:sp>
          <p:nvSpPr>
            <p:cNvPr id="39" name="Freeform 106"/>
            <p:cNvSpPr/>
            <p:nvPr/>
          </p:nvSpPr>
          <p:spPr>
            <a:xfrm>
              <a:off x="6475753" y="3612380"/>
              <a:ext cx="2852928" cy="1426464"/>
            </a:xfrm>
            <a:custGeom>
              <a:avLst/>
              <a:gdLst>
                <a:gd name="connsiteX0" fmla="*/ 0 w 2852928"/>
                <a:gd name="connsiteY0" fmla="*/ 0 h 1426464"/>
                <a:gd name="connsiteX1" fmla="*/ 2139696 w 2852928"/>
                <a:gd name="connsiteY1" fmla="*/ 0 h 1426464"/>
                <a:gd name="connsiteX2" fmla="*/ 2852928 w 2852928"/>
                <a:gd name="connsiteY2" fmla="*/ 0 h 1426464"/>
                <a:gd name="connsiteX3" fmla="*/ 2852928 w 2852928"/>
                <a:gd name="connsiteY3" fmla="*/ 713232 h 1426464"/>
                <a:gd name="connsiteX4" fmla="*/ 2852928 w 2852928"/>
                <a:gd name="connsiteY4" fmla="*/ 1426464 h 1426464"/>
                <a:gd name="connsiteX5" fmla="*/ 2139696 w 2852928"/>
                <a:gd name="connsiteY5" fmla="*/ 1426464 h 1426464"/>
                <a:gd name="connsiteX6" fmla="*/ 0 w 2852928"/>
                <a:gd name="connsiteY6" fmla="*/ 1426464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713232 h 1426464"/>
                <a:gd name="connsiteX3" fmla="*/ 2852928 w 2852928"/>
                <a:gd name="connsiteY3" fmla="*/ 1426464 h 1426464"/>
                <a:gd name="connsiteX4" fmla="*/ 2139696 w 2852928"/>
                <a:gd name="connsiteY4" fmla="*/ 1426464 h 1426464"/>
                <a:gd name="connsiteX5" fmla="*/ 0 w 2852928"/>
                <a:gd name="connsiteY5" fmla="*/ 1426464 h 1426464"/>
                <a:gd name="connsiteX6" fmla="*/ 0 w 2852928"/>
                <a:gd name="connsiteY6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2139696 w 2852928"/>
                <a:gd name="connsiteY3" fmla="*/ 1426464 h 1426464"/>
                <a:gd name="connsiteX4" fmla="*/ 0 w 2852928"/>
                <a:gd name="connsiteY4" fmla="*/ 1426464 h 1426464"/>
                <a:gd name="connsiteX5" fmla="*/ 0 w 2852928"/>
                <a:gd name="connsiteY5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0 w 2852928"/>
                <a:gd name="connsiteY3" fmla="*/ 1426464 h 1426464"/>
                <a:gd name="connsiteX4" fmla="*/ 0 w 2852928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2928" h="1426464">
                  <a:moveTo>
                    <a:pt x="0" y="0"/>
                  </a:moveTo>
                  <a:lnTo>
                    <a:pt x="2852928" y="0"/>
                  </a:lnTo>
                  <a:lnTo>
                    <a:pt x="2852928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0" name="Oval 107"/>
            <p:cNvSpPr/>
            <p:nvPr/>
          </p:nvSpPr>
          <p:spPr>
            <a:xfrm>
              <a:off x="6603769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1" name="Moon 108"/>
            <p:cNvSpPr/>
            <p:nvPr/>
          </p:nvSpPr>
          <p:spPr>
            <a:xfrm>
              <a:off x="6603769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2" name="Oval 109"/>
            <p:cNvSpPr/>
            <p:nvPr/>
          </p:nvSpPr>
          <p:spPr>
            <a:xfrm>
              <a:off x="7317001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3" name="Moon 110"/>
            <p:cNvSpPr/>
            <p:nvPr/>
          </p:nvSpPr>
          <p:spPr>
            <a:xfrm>
              <a:off x="7317001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4" name="Oval 111"/>
            <p:cNvSpPr/>
            <p:nvPr/>
          </p:nvSpPr>
          <p:spPr>
            <a:xfrm>
              <a:off x="803023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5" name="Moon 112"/>
            <p:cNvSpPr/>
            <p:nvPr/>
          </p:nvSpPr>
          <p:spPr>
            <a:xfrm>
              <a:off x="803023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6" name="Oval 113"/>
            <p:cNvSpPr/>
            <p:nvPr/>
          </p:nvSpPr>
          <p:spPr>
            <a:xfrm>
              <a:off x="6603769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7" name="Moon 114"/>
            <p:cNvSpPr/>
            <p:nvPr/>
          </p:nvSpPr>
          <p:spPr>
            <a:xfrm>
              <a:off x="6603769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8" name="Oval 115"/>
            <p:cNvSpPr/>
            <p:nvPr/>
          </p:nvSpPr>
          <p:spPr>
            <a:xfrm>
              <a:off x="7317001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9" name="Moon 116"/>
            <p:cNvSpPr/>
            <p:nvPr/>
          </p:nvSpPr>
          <p:spPr>
            <a:xfrm>
              <a:off x="7317001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0" name="Oval 117"/>
            <p:cNvSpPr/>
            <p:nvPr/>
          </p:nvSpPr>
          <p:spPr>
            <a:xfrm>
              <a:off x="803023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1" name="Moon 118"/>
            <p:cNvSpPr/>
            <p:nvPr/>
          </p:nvSpPr>
          <p:spPr>
            <a:xfrm>
              <a:off x="803023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2" name="Oval 119"/>
            <p:cNvSpPr/>
            <p:nvPr/>
          </p:nvSpPr>
          <p:spPr>
            <a:xfrm>
              <a:off x="874346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3" name="Moon 120"/>
            <p:cNvSpPr/>
            <p:nvPr/>
          </p:nvSpPr>
          <p:spPr>
            <a:xfrm>
              <a:off x="874346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4" name="Oval 121"/>
            <p:cNvSpPr/>
            <p:nvPr/>
          </p:nvSpPr>
          <p:spPr>
            <a:xfrm>
              <a:off x="874346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55" name="Moon 122"/>
            <p:cNvSpPr/>
            <p:nvPr/>
          </p:nvSpPr>
          <p:spPr>
            <a:xfrm>
              <a:off x="874346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20" name="Group 222"/>
          <p:cNvGrpSpPr/>
          <p:nvPr/>
        </p:nvGrpSpPr>
        <p:grpSpPr>
          <a:xfrm>
            <a:off x="1339408" y="1341428"/>
            <a:ext cx="2225558" cy="1112779"/>
            <a:chOff x="6475753" y="3612380"/>
            <a:chExt cx="2852928" cy="1426464"/>
          </a:xfrm>
        </p:grpSpPr>
        <p:sp>
          <p:nvSpPr>
            <p:cNvPr id="21" name="Freeform 106"/>
            <p:cNvSpPr/>
            <p:nvPr/>
          </p:nvSpPr>
          <p:spPr>
            <a:xfrm>
              <a:off x="6475753" y="3612380"/>
              <a:ext cx="2852928" cy="1426464"/>
            </a:xfrm>
            <a:custGeom>
              <a:avLst/>
              <a:gdLst>
                <a:gd name="connsiteX0" fmla="*/ 0 w 2852928"/>
                <a:gd name="connsiteY0" fmla="*/ 0 h 1426464"/>
                <a:gd name="connsiteX1" fmla="*/ 2139696 w 2852928"/>
                <a:gd name="connsiteY1" fmla="*/ 0 h 1426464"/>
                <a:gd name="connsiteX2" fmla="*/ 2852928 w 2852928"/>
                <a:gd name="connsiteY2" fmla="*/ 0 h 1426464"/>
                <a:gd name="connsiteX3" fmla="*/ 2852928 w 2852928"/>
                <a:gd name="connsiteY3" fmla="*/ 713232 h 1426464"/>
                <a:gd name="connsiteX4" fmla="*/ 2852928 w 2852928"/>
                <a:gd name="connsiteY4" fmla="*/ 1426464 h 1426464"/>
                <a:gd name="connsiteX5" fmla="*/ 2139696 w 2852928"/>
                <a:gd name="connsiteY5" fmla="*/ 1426464 h 1426464"/>
                <a:gd name="connsiteX6" fmla="*/ 0 w 2852928"/>
                <a:gd name="connsiteY6" fmla="*/ 1426464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713232 h 1426464"/>
                <a:gd name="connsiteX3" fmla="*/ 2852928 w 2852928"/>
                <a:gd name="connsiteY3" fmla="*/ 1426464 h 1426464"/>
                <a:gd name="connsiteX4" fmla="*/ 2139696 w 2852928"/>
                <a:gd name="connsiteY4" fmla="*/ 1426464 h 1426464"/>
                <a:gd name="connsiteX5" fmla="*/ 0 w 2852928"/>
                <a:gd name="connsiteY5" fmla="*/ 1426464 h 1426464"/>
                <a:gd name="connsiteX6" fmla="*/ 0 w 2852928"/>
                <a:gd name="connsiteY6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2139696 w 2852928"/>
                <a:gd name="connsiteY3" fmla="*/ 1426464 h 1426464"/>
                <a:gd name="connsiteX4" fmla="*/ 0 w 2852928"/>
                <a:gd name="connsiteY4" fmla="*/ 1426464 h 1426464"/>
                <a:gd name="connsiteX5" fmla="*/ 0 w 2852928"/>
                <a:gd name="connsiteY5" fmla="*/ 0 h 1426464"/>
                <a:gd name="connsiteX0" fmla="*/ 0 w 2852928"/>
                <a:gd name="connsiteY0" fmla="*/ 0 h 1426464"/>
                <a:gd name="connsiteX1" fmla="*/ 2852928 w 2852928"/>
                <a:gd name="connsiteY1" fmla="*/ 0 h 1426464"/>
                <a:gd name="connsiteX2" fmla="*/ 2852928 w 2852928"/>
                <a:gd name="connsiteY2" fmla="*/ 1426464 h 1426464"/>
                <a:gd name="connsiteX3" fmla="*/ 0 w 2852928"/>
                <a:gd name="connsiteY3" fmla="*/ 1426464 h 1426464"/>
                <a:gd name="connsiteX4" fmla="*/ 0 w 2852928"/>
                <a:gd name="connsiteY4" fmla="*/ 0 h 14264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52928" h="1426464">
                  <a:moveTo>
                    <a:pt x="0" y="0"/>
                  </a:moveTo>
                  <a:lnTo>
                    <a:pt x="2852928" y="0"/>
                  </a:lnTo>
                  <a:lnTo>
                    <a:pt x="2852928" y="1426464"/>
                  </a:lnTo>
                  <a:lnTo>
                    <a:pt x="0" y="14264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Oval 107"/>
            <p:cNvSpPr/>
            <p:nvPr/>
          </p:nvSpPr>
          <p:spPr>
            <a:xfrm>
              <a:off x="6603769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Moon 108"/>
            <p:cNvSpPr/>
            <p:nvPr/>
          </p:nvSpPr>
          <p:spPr>
            <a:xfrm>
              <a:off x="6603769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4" name="Oval 109"/>
            <p:cNvSpPr/>
            <p:nvPr/>
          </p:nvSpPr>
          <p:spPr>
            <a:xfrm>
              <a:off x="7317001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5" name="Moon 110"/>
            <p:cNvSpPr/>
            <p:nvPr/>
          </p:nvSpPr>
          <p:spPr>
            <a:xfrm>
              <a:off x="7317001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6" name="Oval 111"/>
            <p:cNvSpPr/>
            <p:nvPr/>
          </p:nvSpPr>
          <p:spPr>
            <a:xfrm>
              <a:off x="8030233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7" name="Moon 112"/>
            <p:cNvSpPr/>
            <p:nvPr/>
          </p:nvSpPr>
          <p:spPr>
            <a:xfrm>
              <a:off x="8030233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Oval 113"/>
            <p:cNvSpPr/>
            <p:nvPr/>
          </p:nvSpPr>
          <p:spPr>
            <a:xfrm>
              <a:off x="6603769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9" name="Moon 114"/>
            <p:cNvSpPr/>
            <p:nvPr/>
          </p:nvSpPr>
          <p:spPr>
            <a:xfrm>
              <a:off x="6603769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0" name="Oval 115"/>
            <p:cNvSpPr/>
            <p:nvPr/>
          </p:nvSpPr>
          <p:spPr>
            <a:xfrm>
              <a:off x="7317001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1" name="Moon 116"/>
            <p:cNvSpPr/>
            <p:nvPr/>
          </p:nvSpPr>
          <p:spPr>
            <a:xfrm>
              <a:off x="7317001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2" name="Oval 117"/>
            <p:cNvSpPr/>
            <p:nvPr/>
          </p:nvSpPr>
          <p:spPr>
            <a:xfrm>
              <a:off x="8030233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3" name="Moon 118"/>
            <p:cNvSpPr/>
            <p:nvPr/>
          </p:nvSpPr>
          <p:spPr>
            <a:xfrm>
              <a:off x="8030233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4" name="Oval 119"/>
            <p:cNvSpPr/>
            <p:nvPr/>
          </p:nvSpPr>
          <p:spPr>
            <a:xfrm>
              <a:off x="8743465" y="4453628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5" name="Moon 120"/>
            <p:cNvSpPr/>
            <p:nvPr/>
          </p:nvSpPr>
          <p:spPr>
            <a:xfrm>
              <a:off x="8743465" y="4453628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6" name="Oval 121"/>
            <p:cNvSpPr/>
            <p:nvPr/>
          </p:nvSpPr>
          <p:spPr>
            <a:xfrm>
              <a:off x="8743465" y="3740396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7" name="Moon 122"/>
            <p:cNvSpPr/>
            <p:nvPr/>
          </p:nvSpPr>
          <p:spPr>
            <a:xfrm>
              <a:off x="8743465" y="3740396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8880" y="1331681"/>
            <a:ext cx="6858000" cy="1068773"/>
          </a:xfrm>
        </p:spPr>
        <p:txBody>
          <a:bodyPr/>
          <a:lstStyle/>
          <a:p>
            <a:r>
              <a:rPr lang="en-US" b="1" dirty="0">
                <a:latin typeface="Aharoni" panose="02010803020104030203" pitchFamily="2" charset="-79"/>
                <a:cs typeface="Aharoni" panose="02010803020104030203" pitchFamily="2" charset="-79"/>
              </a:rPr>
              <a:t>Plan de </a:t>
            </a:r>
            <a:r>
              <a:rPr lang="en-US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Proyecto</a:t>
            </a:r>
            <a:r>
              <a:rPr lang="en-US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74831" y="4797152"/>
            <a:ext cx="4685201" cy="17300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Integrantes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: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Nicolás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Jorquera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	        José-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IgnacioLeblanc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                  Matias Sandoval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	        Luis Soto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5131886" y="4797152"/>
            <a:ext cx="39987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  <a:latin typeface="Bahnschrift SemiBold" panose="020B0502040204020203"/>
              </a:rPr>
              <a:t>Profesores</a:t>
            </a:r>
            <a:r>
              <a:rPr lang="es-CL" sz="2400" dirty="0" smtClean="0">
                <a:solidFill>
                  <a:schemeClr val="bg1"/>
                </a:solidFill>
                <a:latin typeface="Bahnschrift SemiBold" panose="020B0502040204020203"/>
              </a:rPr>
              <a:t>: Diego Aracena</a:t>
            </a:r>
          </a:p>
          <a:p>
            <a:r>
              <a:rPr lang="es-CL" sz="2400" dirty="0">
                <a:solidFill>
                  <a:schemeClr val="bg1"/>
                </a:solidFill>
                <a:latin typeface="Bahnschrift SemiBold" panose="020B0502040204020203"/>
              </a:rPr>
              <a:t>	</a:t>
            </a:r>
            <a:r>
              <a:rPr lang="es-CL" sz="2400" dirty="0" smtClean="0">
                <a:solidFill>
                  <a:schemeClr val="bg1"/>
                </a:solidFill>
                <a:latin typeface="Bahnschrift SemiBold" panose="020B0502040204020203"/>
              </a:rPr>
              <a:t>       Ricardo Valdivia</a:t>
            </a:r>
            <a:endParaRPr lang="es-CL" sz="2400" dirty="0">
              <a:solidFill>
                <a:schemeClr val="bg1"/>
              </a:solidFill>
              <a:latin typeface="Bahnschrift SemiBold" panose="020B0502040204020203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042" y="90258"/>
            <a:ext cx="1731766" cy="1272848"/>
          </a:xfrm>
          <a:prstGeom prst="rect">
            <a:avLst/>
          </a:prstGeom>
        </p:spPr>
      </p:pic>
      <p:sp>
        <p:nvSpPr>
          <p:cNvPr id="140" name="CuadroTexto 139"/>
          <p:cNvSpPr txBox="1"/>
          <p:nvPr/>
        </p:nvSpPr>
        <p:spPr>
          <a:xfrm>
            <a:off x="3021815" y="2564600"/>
            <a:ext cx="33118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prstClr val="white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“C.A.M.”</a:t>
            </a:r>
            <a:endParaRPr lang="es-CL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293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"/>
          <p:cNvGrpSpPr/>
          <p:nvPr/>
        </p:nvGrpSpPr>
        <p:grpSpPr>
          <a:xfrm>
            <a:off x="4719644" y="611482"/>
            <a:ext cx="3338337" cy="556390"/>
            <a:chOff x="7188985" y="2587109"/>
            <a:chExt cx="4279392" cy="713232"/>
          </a:xfrm>
        </p:grpSpPr>
        <p:sp>
          <p:nvSpPr>
            <p:cNvPr id="14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0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1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4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5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6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27" name="Group 2"/>
          <p:cNvGrpSpPr/>
          <p:nvPr/>
        </p:nvGrpSpPr>
        <p:grpSpPr>
          <a:xfrm>
            <a:off x="1440096" y="611482"/>
            <a:ext cx="3338337" cy="556390"/>
            <a:chOff x="7188985" y="2587109"/>
            <a:chExt cx="4279392" cy="713232"/>
          </a:xfrm>
        </p:grpSpPr>
        <p:sp>
          <p:nvSpPr>
            <p:cNvPr id="28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9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0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1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2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3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4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5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6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7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8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9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0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1718291" y="355485"/>
            <a:ext cx="7501878" cy="1068384"/>
          </a:xfrm>
        </p:spPr>
        <p:txBody>
          <a:bodyPr>
            <a:normAutofit/>
          </a:bodyPr>
          <a:lstStyle/>
          <a:p>
            <a:r>
              <a:rPr lang="es-CL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Descripción del Proyecto</a:t>
            </a:r>
            <a:endParaRPr lang="es-CL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908315" y="2069117"/>
            <a:ext cx="7607035" cy="4107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Objetivos </a:t>
            </a: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Generales</a:t>
            </a: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Objetivos Específicos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Bahnschrift SemiBold" panose="020B0502040204020203" pitchFamily="34" charset="0"/>
              </a:rPr>
              <a:t>Restricciones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Bahnschrift SemiBold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s-ES" sz="2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11" name="Picture 4" descr="Resultado de imagen para cubo rub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48484"/>
            <a:ext cx="1905000" cy="1981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Flecha a la derecha con muesca 11"/>
          <p:cNvSpPr/>
          <p:nvPr/>
        </p:nvSpPr>
        <p:spPr>
          <a:xfrm>
            <a:off x="3919744" y="5301208"/>
            <a:ext cx="1584176" cy="875755"/>
          </a:xfrm>
          <a:prstGeom prst="notchedRightArrow">
            <a:avLst/>
          </a:prstGeom>
          <a:solidFill>
            <a:srgbClr val="ED7D31"/>
          </a:solidFill>
          <a:ln w="1270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</a:endParaRP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051" y="4735147"/>
            <a:ext cx="1907183" cy="198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94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/>
          <p:cNvGrpSpPr/>
          <p:nvPr/>
        </p:nvGrpSpPr>
        <p:grpSpPr>
          <a:xfrm>
            <a:off x="2902831" y="501218"/>
            <a:ext cx="3338337" cy="556390"/>
            <a:chOff x="7188985" y="2587109"/>
            <a:chExt cx="4279392" cy="713232"/>
          </a:xfrm>
        </p:grpSpPr>
        <p:sp>
          <p:nvSpPr>
            <p:cNvPr id="11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0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1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7605" y="116053"/>
            <a:ext cx="7886700" cy="1325563"/>
          </a:xfrm>
        </p:spPr>
        <p:txBody>
          <a:bodyPr/>
          <a:lstStyle/>
          <a:p>
            <a:r>
              <a:rPr lang="en-US" dirty="0" smtClean="0"/>
              <a:t>			  </a:t>
            </a:r>
            <a:r>
              <a:rPr lang="en-US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Entregables</a:t>
            </a:r>
            <a:endParaRPr lang="en-US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Bitácoras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Carta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Gantt.</a:t>
            </a:r>
          </a:p>
          <a:p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Robot EV3.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Aplicación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o 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método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de 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conexión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remota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Código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fuente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del robot.</a:t>
            </a:r>
          </a:p>
          <a:p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Manual de 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uso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.</a:t>
            </a:r>
          </a:p>
          <a:p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Formulación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 del </a:t>
            </a:r>
            <a:r>
              <a:rPr lang="en-US" dirty="0" err="1">
                <a:solidFill>
                  <a:schemeClr val="bg1"/>
                </a:solidFill>
                <a:latin typeface="Bahnschrift SemiBold"/>
              </a:rPr>
              <a:t>p</a:t>
            </a:r>
            <a:r>
              <a:rPr lang="en-US" dirty="0" err="1" smtClean="0">
                <a:solidFill>
                  <a:schemeClr val="bg1"/>
                </a:solidFill>
                <a:latin typeface="Bahnschrift SemiBold"/>
              </a:rPr>
              <a:t>royecto</a:t>
            </a:r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3</a:t>
            </a:fld>
            <a:endParaRPr lang="en-US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0552" y="787231"/>
            <a:ext cx="2240988" cy="2240988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4077072"/>
            <a:ext cx="2947070" cy="2947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52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8459" y="413675"/>
            <a:ext cx="3340898" cy="560881"/>
          </a:xfrm>
          <a:prstGeom prst="rect">
            <a:avLst/>
          </a:prstGeom>
        </p:spPr>
      </p:pic>
      <p:grpSp>
        <p:nvGrpSpPr>
          <p:cNvPr id="8" name="Group 2"/>
          <p:cNvGrpSpPr/>
          <p:nvPr/>
        </p:nvGrpSpPr>
        <p:grpSpPr>
          <a:xfrm>
            <a:off x="1362539" y="418166"/>
            <a:ext cx="3338337" cy="556390"/>
            <a:chOff x="7188985" y="2587109"/>
            <a:chExt cx="4279392" cy="713232"/>
          </a:xfrm>
        </p:grpSpPr>
        <p:sp>
          <p:nvSpPr>
            <p:cNvPr id="10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0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1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  <p:graphicFrame>
        <p:nvGraphicFramePr>
          <p:cNvPr id="12" name="Diagrama 11"/>
          <p:cNvGraphicFramePr/>
          <p:nvPr>
            <p:extLst>
              <p:ext uri="{D42A27DB-BD31-4B8C-83A1-F6EECF244321}">
                <p14:modId xmlns:p14="http://schemas.microsoft.com/office/powerpoint/2010/main" val="650204739"/>
              </p:ext>
            </p:extLst>
          </p:nvPr>
        </p:nvGraphicFramePr>
        <p:xfrm>
          <a:off x="325551" y="313810"/>
          <a:ext cx="8820472" cy="68133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5" y="4561294"/>
            <a:ext cx="2520280" cy="2296706"/>
          </a:xfrm>
          <a:prstGeom prst="rect">
            <a:avLst/>
          </a:prstGeom>
        </p:spPr>
      </p:pic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0166" y="31333"/>
            <a:ext cx="7886700" cy="1325563"/>
          </a:xfrm>
        </p:spPr>
        <p:txBody>
          <a:bodyPr/>
          <a:lstStyle/>
          <a:p>
            <a:r>
              <a:rPr lang="es-CL" b="1" dirty="0" smtClean="0">
                <a:latin typeface="Bahnschrift SemiBold"/>
              </a:rPr>
              <a:t>	     </a:t>
            </a:r>
            <a:r>
              <a:rPr lang="es-CL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Estructura del equipo</a:t>
            </a:r>
            <a:endParaRPr lang="es-CL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9040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"/>
          <p:cNvGrpSpPr/>
          <p:nvPr/>
        </p:nvGrpSpPr>
        <p:grpSpPr>
          <a:xfrm>
            <a:off x="5101055" y="736749"/>
            <a:ext cx="3338337" cy="556390"/>
            <a:chOff x="7188985" y="2587109"/>
            <a:chExt cx="4279392" cy="713232"/>
          </a:xfrm>
        </p:grpSpPr>
        <p:sp>
          <p:nvSpPr>
            <p:cNvPr id="8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0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0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1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36" name="Group 4"/>
          <p:cNvGrpSpPr/>
          <p:nvPr/>
        </p:nvGrpSpPr>
        <p:grpSpPr>
          <a:xfrm>
            <a:off x="4026767" y="736749"/>
            <a:ext cx="1112779" cy="556390"/>
            <a:chOff x="1971099" y="2587109"/>
            <a:chExt cx="1426464" cy="713232"/>
          </a:xfrm>
        </p:grpSpPr>
        <p:sp>
          <p:nvSpPr>
            <p:cNvPr id="37" name="Freeform 92"/>
            <p:cNvSpPr/>
            <p:nvPr/>
          </p:nvSpPr>
          <p:spPr>
            <a:xfrm>
              <a:off x="1971099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8" name="Oval 93"/>
            <p:cNvSpPr/>
            <p:nvPr/>
          </p:nvSpPr>
          <p:spPr>
            <a:xfrm>
              <a:off x="209911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9" name="Moon 94"/>
            <p:cNvSpPr/>
            <p:nvPr/>
          </p:nvSpPr>
          <p:spPr>
            <a:xfrm>
              <a:off x="209911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0" name="Oval 95"/>
            <p:cNvSpPr/>
            <p:nvPr/>
          </p:nvSpPr>
          <p:spPr>
            <a:xfrm>
              <a:off x="281234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1" name="Moon 96"/>
            <p:cNvSpPr/>
            <p:nvPr/>
          </p:nvSpPr>
          <p:spPr>
            <a:xfrm>
              <a:off x="281234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22" name="Group 2"/>
          <p:cNvGrpSpPr/>
          <p:nvPr/>
        </p:nvGrpSpPr>
        <p:grpSpPr>
          <a:xfrm>
            <a:off x="757608" y="736749"/>
            <a:ext cx="3338337" cy="556390"/>
            <a:chOff x="7188985" y="2587109"/>
            <a:chExt cx="4279392" cy="713232"/>
          </a:xfrm>
        </p:grpSpPr>
        <p:sp>
          <p:nvSpPr>
            <p:cNvPr id="23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4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5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6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7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9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0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1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2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3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4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5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46638" y="348386"/>
            <a:ext cx="7886700" cy="1325563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Mecanismos</a:t>
            </a:r>
            <a:r>
              <a:rPr lang="en-US" sz="4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de </a:t>
            </a:r>
            <a:r>
              <a:rPr lang="en-US" sz="40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Comunicación</a:t>
            </a:r>
            <a:endParaRPr lang="en-US" sz="4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33606" y="2644239"/>
            <a:ext cx="1698262" cy="492201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Bahnschrift SemiBold"/>
              </a:rPr>
              <a:t>Discord.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5</a:t>
            </a:fld>
            <a:endParaRPr lang="en-US"/>
          </a:p>
        </p:txBody>
      </p:sp>
      <p:pic>
        <p:nvPicPr>
          <p:cNvPr id="42" name="Imagen 4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43" y="3343286"/>
            <a:ext cx="1347503" cy="1347503"/>
          </a:xfrm>
          <a:prstGeom prst="rect">
            <a:avLst/>
          </a:prstGeom>
        </p:spPr>
      </p:pic>
      <p:sp>
        <p:nvSpPr>
          <p:cNvPr id="43" name="CuadroTexto 42"/>
          <p:cNvSpPr txBox="1"/>
          <p:nvPr/>
        </p:nvSpPr>
        <p:spPr>
          <a:xfrm>
            <a:off x="2328624" y="2543876"/>
            <a:ext cx="2317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L" sz="2400" dirty="0" err="1" smtClean="0">
                <a:solidFill>
                  <a:schemeClr val="bg1"/>
                </a:solidFill>
                <a:latin typeface="Bahnschrift SemiBold" panose="020B0502040204020203"/>
              </a:rPr>
              <a:t>WhatsApp</a:t>
            </a:r>
            <a:r>
              <a:rPr lang="es-CL" sz="2800" dirty="0" smtClean="0">
                <a:solidFill>
                  <a:schemeClr val="bg1"/>
                </a:solidFill>
                <a:latin typeface="Bahnschrift SemiBold" panose="020B0502040204020203"/>
              </a:rPr>
              <a:t>.</a:t>
            </a:r>
            <a:endParaRPr lang="es-CL" sz="2800" dirty="0">
              <a:solidFill>
                <a:schemeClr val="bg1"/>
              </a:solidFill>
              <a:latin typeface="Bahnschrift SemiBold" panose="020B0502040204020203"/>
            </a:endParaRPr>
          </a:p>
        </p:txBody>
      </p:sp>
      <p:pic>
        <p:nvPicPr>
          <p:cNvPr id="45" name="Imagen 4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7543" y="2958701"/>
            <a:ext cx="2534439" cy="2112692"/>
          </a:xfrm>
          <a:prstGeom prst="rect">
            <a:avLst/>
          </a:prstGeom>
        </p:spPr>
      </p:pic>
      <p:pic>
        <p:nvPicPr>
          <p:cNvPr id="46" name="Imagen 4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115" y="2987689"/>
            <a:ext cx="1986269" cy="1986269"/>
          </a:xfrm>
          <a:prstGeom prst="rect">
            <a:avLst/>
          </a:prstGeom>
        </p:spPr>
      </p:pic>
      <p:sp>
        <p:nvSpPr>
          <p:cNvPr id="48" name="CuadroTexto 47"/>
          <p:cNvSpPr txBox="1"/>
          <p:nvPr/>
        </p:nvSpPr>
        <p:spPr>
          <a:xfrm>
            <a:off x="4330635" y="2605431"/>
            <a:ext cx="17892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dirty="0" err="1" smtClean="0">
                <a:solidFill>
                  <a:schemeClr val="bg1"/>
                </a:solidFill>
                <a:latin typeface="Bahnschrift SemiBold" panose="020B0502040204020203"/>
              </a:rPr>
              <a:t>Dropbox</a:t>
            </a:r>
            <a:r>
              <a:rPr lang="es-CL" sz="2400" dirty="0" smtClean="0">
                <a:solidFill>
                  <a:schemeClr val="bg1"/>
                </a:solidFill>
                <a:latin typeface="Bahnschrift SemiBold" panose="020B0502040204020203"/>
              </a:rPr>
              <a:t>.</a:t>
            </a:r>
            <a:endParaRPr lang="es-CL" sz="2400" dirty="0">
              <a:solidFill>
                <a:schemeClr val="bg1"/>
              </a:solidFill>
              <a:latin typeface="Bahnschrift SemiBold" panose="020B0502040204020203"/>
            </a:endParaRPr>
          </a:p>
        </p:txBody>
      </p:sp>
      <p:pic>
        <p:nvPicPr>
          <p:cNvPr id="51" name="Imagen 5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35" y="3300815"/>
            <a:ext cx="1360016" cy="1360016"/>
          </a:xfrm>
          <a:prstGeom prst="rect">
            <a:avLst/>
          </a:prstGeom>
        </p:spPr>
      </p:pic>
      <p:sp>
        <p:nvSpPr>
          <p:cNvPr id="52" name="CuadroTexto 51"/>
          <p:cNvSpPr txBox="1"/>
          <p:nvPr/>
        </p:nvSpPr>
        <p:spPr>
          <a:xfrm>
            <a:off x="6175343" y="2521709"/>
            <a:ext cx="29843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chemeClr val="bg1"/>
                </a:solidFill>
                <a:latin typeface="Bahnschrift SemiBold" panose="020B0502040204020203"/>
              </a:rPr>
              <a:t>Correos </a:t>
            </a:r>
            <a:r>
              <a:rPr lang="es-CL" sz="2400" dirty="0" smtClean="0">
                <a:solidFill>
                  <a:schemeClr val="bg1"/>
                </a:solidFill>
                <a:latin typeface="Bahnschrift SemiBold" panose="020B0502040204020203"/>
              </a:rPr>
              <a:t>Electrónicos.</a:t>
            </a:r>
            <a:endParaRPr lang="es-CL" sz="2400" dirty="0" smtClean="0">
              <a:solidFill>
                <a:schemeClr val="bg1"/>
              </a:solidFill>
              <a:latin typeface="Bahnschrift SemiBold" panose="020B0502040204020203"/>
            </a:endParaRPr>
          </a:p>
        </p:txBody>
      </p:sp>
    </p:spTree>
    <p:extLst>
      <p:ext uri="{BB962C8B-B14F-4D97-AF65-F5344CB8AC3E}">
        <p14:creationId xmlns:p14="http://schemas.microsoft.com/office/powerpoint/2010/main" val="331372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2"/>
          <p:cNvGrpSpPr/>
          <p:nvPr/>
        </p:nvGrpSpPr>
        <p:grpSpPr>
          <a:xfrm>
            <a:off x="5004048" y="258766"/>
            <a:ext cx="3338337" cy="556390"/>
            <a:chOff x="7188985" y="2587109"/>
            <a:chExt cx="4279392" cy="713232"/>
          </a:xfrm>
        </p:grpSpPr>
        <p:sp>
          <p:nvSpPr>
            <p:cNvPr id="11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0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1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24" name="Group 2"/>
          <p:cNvGrpSpPr/>
          <p:nvPr/>
        </p:nvGrpSpPr>
        <p:grpSpPr>
          <a:xfrm>
            <a:off x="674147" y="258766"/>
            <a:ext cx="3338337" cy="556390"/>
            <a:chOff x="7188985" y="2587109"/>
            <a:chExt cx="4279392" cy="713232"/>
          </a:xfrm>
        </p:grpSpPr>
        <p:sp>
          <p:nvSpPr>
            <p:cNvPr id="25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6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7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9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0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1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2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3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4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5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6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7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38" name="Group 4"/>
          <p:cNvGrpSpPr/>
          <p:nvPr/>
        </p:nvGrpSpPr>
        <p:grpSpPr>
          <a:xfrm>
            <a:off x="3991134" y="263136"/>
            <a:ext cx="1112779" cy="556390"/>
            <a:chOff x="1971099" y="2587109"/>
            <a:chExt cx="1426464" cy="713232"/>
          </a:xfrm>
        </p:grpSpPr>
        <p:sp>
          <p:nvSpPr>
            <p:cNvPr id="39" name="Freeform 92"/>
            <p:cNvSpPr/>
            <p:nvPr/>
          </p:nvSpPr>
          <p:spPr>
            <a:xfrm>
              <a:off x="1971099" y="2587109"/>
              <a:ext cx="1426464" cy="713232"/>
            </a:xfrm>
            <a:custGeom>
              <a:avLst/>
              <a:gdLst>
                <a:gd name="connsiteX0" fmla="*/ 0 w 1426464"/>
                <a:gd name="connsiteY0" fmla="*/ 0 h 713232"/>
                <a:gd name="connsiteX1" fmla="*/ 713232 w 1426464"/>
                <a:gd name="connsiteY1" fmla="*/ 0 h 713232"/>
                <a:gd name="connsiteX2" fmla="*/ 1426464 w 1426464"/>
                <a:gd name="connsiteY2" fmla="*/ 0 h 713232"/>
                <a:gd name="connsiteX3" fmla="*/ 1426464 w 1426464"/>
                <a:gd name="connsiteY3" fmla="*/ 713232 h 713232"/>
                <a:gd name="connsiteX4" fmla="*/ 713232 w 1426464"/>
                <a:gd name="connsiteY4" fmla="*/ 713232 h 713232"/>
                <a:gd name="connsiteX5" fmla="*/ 0 w 1426464"/>
                <a:gd name="connsiteY5" fmla="*/ 713232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713232 w 1426464"/>
                <a:gd name="connsiteY3" fmla="*/ 713232 h 713232"/>
                <a:gd name="connsiteX4" fmla="*/ 0 w 1426464"/>
                <a:gd name="connsiteY4" fmla="*/ 713232 h 713232"/>
                <a:gd name="connsiteX5" fmla="*/ 0 w 1426464"/>
                <a:gd name="connsiteY5" fmla="*/ 0 h 713232"/>
                <a:gd name="connsiteX0" fmla="*/ 0 w 1426464"/>
                <a:gd name="connsiteY0" fmla="*/ 0 h 713232"/>
                <a:gd name="connsiteX1" fmla="*/ 1426464 w 1426464"/>
                <a:gd name="connsiteY1" fmla="*/ 0 h 713232"/>
                <a:gd name="connsiteX2" fmla="*/ 1426464 w 1426464"/>
                <a:gd name="connsiteY2" fmla="*/ 713232 h 713232"/>
                <a:gd name="connsiteX3" fmla="*/ 0 w 1426464"/>
                <a:gd name="connsiteY3" fmla="*/ 713232 h 713232"/>
                <a:gd name="connsiteX4" fmla="*/ 0 w 1426464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6464" h="713232">
                  <a:moveTo>
                    <a:pt x="0" y="0"/>
                  </a:moveTo>
                  <a:lnTo>
                    <a:pt x="1426464" y="0"/>
                  </a:lnTo>
                  <a:lnTo>
                    <a:pt x="1426464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0" name="Oval 93"/>
            <p:cNvSpPr/>
            <p:nvPr/>
          </p:nvSpPr>
          <p:spPr>
            <a:xfrm>
              <a:off x="209911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1" name="Moon 94"/>
            <p:cNvSpPr/>
            <p:nvPr/>
          </p:nvSpPr>
          <p:spPr>
            <a:xfrm>
              <a:off x="209911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2" name="Oval 95"/>
            <p:cNvSpPr/>
            <p:nvPr/>
          </p:nvSpPr>
          <p:spPr>
            <a:xfrm>
              <a:off x="281234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43" name="Moon 96"/>
            <p:cNvSpPr/>
            <p:nvPr/>
          </p:nvSpPr>
          <p:spPr>
            <a:xfrm>
              <a:off x="281234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82368" y="-125821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Asignación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de </a:t>
            </a:r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tiempo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en </a:t>
            </a:r>
            <a:r>
              <a:rPr lang="en-US" sz="3200" b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carta</a:t>
            </a:r>
            <a:r>
              <a:rPr lang="en-US" sz="32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Gantt</a:t>
            </a:r>
            <a:endParaRPr lang="en-US" sz="32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 descr="Screenshot_2018-09-11 Gantt - Grupo 2 2018 - Redm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147" y="1073922"/>
            <a:ext cx="7795705" cy="53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84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2041-FF2F-430B-AD32-D8E9A72EA7BB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123530"/>
              </p:ext>
            </p:extLst>
          </p:nvPr>
        </p:nvGraphicFramePr>
        <p:xfrm>
          <a:off x="179512" y="791276"/>
          <a:ext cx="8820471" cy="5930200"/>
        </p:xfrm>
        <a:graphic>
          <a:graphicData uri="http://schemas.openxmlformats.org/drawingml/2006/table">
            <a:tbl>
              <a:tblPr firstRow="1" bandRow="1"/>
              <a:tblGrid>
                <a:gridCol w="3024336"/>
                <a:gridCol w="1368152"/>
                <a:gridCol w="936104"/>
                <a:gridCol w="3491879"/>
              </a:tblGrid>
              <a:tr h="6224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s-CL" dirty="0" smtClean="0">
                        <a:latin typeface="Bahnschrift SemiBold" panose="020B0502040204020203" pitchFamily="34" charset="0"/>
                      </a:endParaRPr>
                    </a:p>
                    <a:p>
                      <a:pPr algn="ctr"/>
                      <a:r>
                        <a:rPr lang="es-CL" sz="1600" dirty="0" smtClean="0">
                          <a:latin typeface="Bahnschrift SemiBold" panose="020B0502040204020203" pitchFamily="34" charset="0"/>
                        </a:rPr>
                        <a:t>Riesgos</a:t>
                      </a:r>
                      <a:endParaRPr lang="es-CL" sz="1600" dirty="0">
                        <a:latin typeface="Bahnschrift SemiBold" panose="020B0502040204020203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CL" sz="1600" dirty="0" smtClean="0"/>
                        <a:t>Probabilidad</a:t>
                      </a:r>
                      <a:r>
                        <a:rPr lang="es-CL" sz="1600" baseline="0" dirty="0" smtClean="0"/>
                        <a:t> de ocurrencia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s-CL" sz="1600" dirty="0" smtClean="0"/>
                        <a:t>Nivel </a:t>
                      </a:r>
                    </a:p>
                    <a:p>
                      <a:pPr algn="ctr"/>
                      <a:r>
                        <a:rPr lang="es-CL" sz="1600" dirty="0" smtClean="0"/>
                        <a:t>de</a:t>
                      </a:r>
                    </a:p>
                    <a:p>
                      <a:pPr algn="ctr"/>
                      <a:r>
                        <a:rPr lang="es-CL" sz="1600" dirty="0" smtClean="0"/>
                        <a:t>Impacto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sz="1600" dirty="0" smtClean="0"/>
                        <a:t>Acción Remedial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</a:tr>
              <a:tr h="7612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L" sz="1800" dirty="0" smtClean="0"/>
                        <a:t>Se cae el robot y se daña y/o desarma.</a:t>
                      </a:r>
                      <a:endParaRPr lang="es-CL" sz="18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80%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ES" sz="1600" dirty="0" smtClean="0"/>
                        <a:t>Tener preparadas</a:t>
                      </a:r>
                      <a:r>
                        <a:rPr lang="es-ES" sz="1600" baseline="0" dirty="0" smtClean="0"/>
                        <a:t> </a:t>
                      </a:r>
                      <a:r>
                        <a:rPr lang="es-ES" sz="1600" dirty="0" smtClean="0"/>
                        <a:t>piezas de reserva para poder realizar los cambios correspondientes a las piezas dañadas.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890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L" dirty="0" smtClean="0"/>
                        <a:t>Se formatea el celular de forma imprevista y se pierde la app.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50%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ES" sz="1600" dirty="0" smtClean="0"/>
                        <a:t>Tener guardada la aplicación en un pendrive, internet o en otro celular.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404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L" dirty="0" smtClean="0"/>
                        <a:t>El personal no</a:t>
                      </a:r>
                      <a:r>
                        <a:rPr lang="es-CL" baseline="0" dirty="0" smtClean="0"/>
                        <a:t> cumple con las tareas dentro del tiempo estimado.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40%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ES" dirty="0" smtClean="0"/>
                        <a:t>Poner a otro personal más responsable a realizar las tareas.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718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L" dirty="0" smtClean="0"/>
                        <a:t>El</a:t>
                      </a:r>
                      <a:r>
                        <a:rPr lang="es-CL" baseline="0" dirty="0" smtClean="0"/>
                        <a:t> cubo </a:t>
                      </a:r>
                      <a:r>
                        <a:rPr lang="es-CL" baseline="0" dirty="0" err="1" smtClean="0"/>
                        <a:t>rubik</a:t>
                      </a:r>
                      <a:r>
                        <a:rPr lang="es-CL" baseline="0" dirty="0" smtClean="0"/>
                        <a:t> presenta problemas al girar.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pPr algn="ctr"/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30%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  <a:ea typeface=""/>
                          <a:cs typeface=""/>
                        </a:defRPr>
                      </a:lvl9pPr>
                    </a:lstStyle>
                    <a:p>
                      <a:r>
                        <a:rPr lang="es-C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Reemplazar el cubo </a:t>
                      </a:r>
                      <a:r>
                        <a:rPr lang="es-CL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Rubik</a:t>
                      </a:r>
                      <a:r>
                        <a:rPr lang="es-CL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dañado, por otro en óptimas condiciones.</a:t>
                      </a:r>
                      <a:endParaRPr lang="es-CL" sz="16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671764">
                <a:tc>
                  <a:txBody>
                    <a:bodyPr/>
                    <a:lstStyle/>
                    <a:p>
                      <a:r>
                        <a:rPr lang="es-CL" dirty="0" smtClean="0"/>
                        <a:t>Falta de conocimiento previo en el lenguaje </a:t>
                      </a:r>
                      <a:r>
                        <a:rPr lang="es-CL" dirty="0" err="1" smtClean="0"/>
                        <a:t>Python</a:t>
                      </a:r>
                      <a:r>
                        <a:rPr lang="es-CL" dirty="0" smtClean="0"/>
                        <a:t>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dirty="0" smtClean="0"/>
                    </a:p>
                    <a:p>
                      <a:pPr algn="ctr"/>
                      <a:r>
                        <a:rPr lang="es-CL" dirty="0" smtClean="0"/>
                        <a:t>50%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Complementar nuestro</a:t>
                      </a:r>
                      <a:r>
                        <a:rPr lang="es-CL" sz="1600" baseline="0" dirty="0" smtClean="0"/>
                        <a:t> mediado conocimiento con videos tutoriales respecto al lenguaje </a:t>
                      </a:r>
                      <a:r>
                        <a:rPr lang="es-CL" sz="1600" baseline="0" dirty="0" err="1" smtClean="0"/>
                        <a:t>Python</a:t>
                      </a:r>
                      <a:r>
                        <a:rPr lang="es-CL" sz="1600" baseline="0" dirty="0" smtClean="0"/>
                        <a:t>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671764">
                <a:tc>
                  <a:txBody>
                    <a:bodyPr/>
                    <a:lstStyle/>
                    <a:p>
                      <a:r>
                        <a:rPr lang="es-CL" dirty="0" smtClean="0"/>
                        <a:t>Falta</a:t>
                      </a:r>
                      <a:r>
                        <a:rPr lang="es-CL" baseline="0" dirty="0" smtClean="0"/>
                        <a:t> de piezas necesarias para completar el armado del robot.</a:t>
                      </a:r>
                      <a:endParaRPr lang="es-CL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15%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4</a:t>
                      </a:r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L" sz="1600" dirty="0" smtClean="0"/>
                        <a:t>Conseguir alguna pieza parecida a la faltante para llevar a cabo el armado.</a:t>
                      </a:r>
                      <a:endParaRPr lang="es-CL" sz="1600" dirty="0"/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pSp>
        <p:nvGrpSpPr>
          <p:cNvPr id="4" name="Group 2"/>
          <p:cNvGrpSpPr/>
          <p:nvPr/>
        </p:nvGrpSpPr>
        <p:grpSpPr>
          <a:xfrm>
            <a:off x="1669153" y="116632"/>
            <a:ext cx="3338337" cy="556390"/>
            <a:chOff x="7188985" y="2587109"/>
            <a:chExt cx="4279392" cy="713232"/>
          </a:xfrm>
        </p:grpSpPr>
        <p:sp>
          <p:nvSpPr>
            <p:cNvPr id="5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6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7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8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1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2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3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4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5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6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7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8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19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grpSp>
        <p:nvGrpSpPr>
          <p:cNvPr id="20" name="Group 2"/>
          <p:cNvGrpSpPr/>
          <p:nvPr/>
        </p:nvGrpSpPr>
        <p:grpSpPr>
          <a:xfrm>
            <a:off x="3894711" y="116632"/>
            <a:ext cx="3338337" cy="556390"/>
            <a:chOff x="7188985" y="2587109"/>
            <a:chExt cx="4279392" cy="713232"/>
          </a:xfrm>
        </p:grpSpPr>
        <p:sp>
          <p:nvSpPr>
            <p:cNvPr id="21" name="Freeform 132"/>
            <p:cNvSpPr/>
            <p:nvPr/>
          </p:nvSpPr>
          <p:spPr>
            <a:xfrm>
              <a:off x="7188985" y="2587109"/>
              <a:ext cx="4279392" cy="713232"/>
            </a:xfrm>
            <a:custGeom>
              <a:avLst/>
              <a:gdLst>
                <a:gd name="connsiteX0" fmla="*/ 0 w 4279392"/>
                <a:gd name="connsiteY0" fmla="*/ 0 h 713232"/>
                <a:gd name="connsiteX1" fmla="*/ 713232 w 4279392"/>
                <a:gd name="connsiteY1" fmla="*/ 0 h 713232"/>
                <a:gd name="connsiteX2" fmla="*/ 1426464 w 4279392"/>
                <a:gd name="connsiteY2" fmla="*/ 0 h 713232"/>
                <a:gd name="connsiteX3" fmla="*/ 2139696 w 4279392"/>
                <a:gd name="connsiteY3" fmla="*/ 0 h 713232"/>
                <a:gd name="connsiteX4" fmla="*/ 2852928 w 4279392"/>
                <a:gd name="connsiteY4" fmla="*/ 0 h 713232"/>
                <a:gd name="connsiteX5" fmla="*/ 3566160 w 4279392"/>
                <a:gd name="connsiteY5" fmla="*/ 0 h 713232"/>
                <a:gd name="connsiteX6" fmla="*/ 4279392 w 4279392"/>
                <a:gd name="connsiteY6" fmla="*/ 0 h 713232"/>
                <a:gd name="connsiteX7" fmla="*/ 4279392 w 4279392"/>
                <a:gd name="connsiteY7" fmla="*/ 713232 h 713232"/>
                <a:gd name="connsiteX8" fmla="*/ 3566160 w 4279392"/>
                <a:gd name="connsiteY8" fmla="*/ 713232 h 713232"/>
                <a:gd name="connsiteX9" fmla="*/ 2852928 w 4279392"/>
                <a:gd name="connsiteY9" fmla="*/ 713232 h 713232"/>
                <a:gd name="connsiteX10" fmla="*/ 2139696 w 4279392"/>
                <a:gd name="connsiteY10" fmla="*/ 713232 h 713232"/>
                <a:gd name="connsiteX11" fmla="*/ 1426464 w 4279392"/>
                <a:gd name="connsiteY11" fmla="*/ 713232 h 713232"/>
                <a:gd name="connsiteX12" fmla="*/ 713232 w 4279392"/>
                <a:gd name="connsiteY12" fmla="*/ 713232 h 713232"/>
                <a:gd name="connsiteX13" fmla="*/ 0 w 4279392"/>
                <a:gd name="connsiteY13" fmla="*/ 713232 h 713232"/>
                <a:gd name="connsiteX0" fmla="*/ 0 w 4279392"/>
                <a:gd name="connsiteY0" fmla="*/ 0 h 713232"/>
                <a:gd name="connsiteX1" fmla="*/ 1426464 w 4279392"/>
                <a:gd name="connsiteY1" fmla="*/ 0 h 713232"/>
                <a:gd name="connsiteX2" fmla="*/ 2139696 w 4279392"/>
                <a:gd name="connsiteY2" fmla="*/ 0 h 713232"/>
                <a:gd name="connsiteX3" fmla="*/ 2852928 w 4279392"/>
                <a:gd name="connsiteY3" fmla="*/ 0 h 713232"/>
                <a:gd name="connsiteX4" fmla="*/ 3566160 w 4279392"/>
                <a:gd name="connsiteY4" fmla="*/ 0 h 713232"/>
                <a:gd name="connsiteX5" fmla="*/ 4279392 w 4279392"/>
                <a:gd name="connsiteY5" fmla="*/ 0 h 713232"/>
                <a:gd name="connsiteX6" fmla="*/ 4279392 w 4279392"/>
                <a:gd name="connsiteY6" fmla="*/ 713232 h 713232"/>
                <a:gd name="connsiteX7" fmla="*/ 3566160 w 4279392"/>
                <a:gd name="connsiteY7" fmla="*/ 713232 h 713232"/>
                <a:gd name="connsiteX8" fmla="*/ 2852928 w 4279392"/>
                <a:gd name="connsiteY8" fmla="*/ 713232 h 713232"/>
                <a:gd name="connsiteX9" fmla="*/ 2139696 w 4279392"/>
                <a:gd name="connsiteY9" fmla="*/ 713232 h 713232"/>
                <a:gd name="connsiteX10" fmla="*/ 1426464 w 4279392"/>
                <a:gd name="connsiteY10" fmla="*/ 713232 h 713232"/>
                <a:gd name="connsiteX11" fmla="*/ 713232 w 4279392"/>
                <a:gd name="connsiteY11" fmla="*/ 713232 h 713232"/>
                <a:gd name="connsiteX12" fmla="*/ 0 w 4279392"/>
                <a:gd name="connsiteY12" fmla="*/ 713232 h 713232"/>
                <a:gd name="connsiteX13" fmla="*/ 0 w 4279392"/>
                <a:gd name="connsiteY13" fmla="*/ 0 h 713232"/>
                <a:gd name="connsiteX0" fmla="*/ 0 w 4279392"/>
                <a:gd name="connsiteY0" fmla="*/ 0 h 713232"/>
                <a:gd name="connsiteX1" fmla="*/ 2139696 w 4279392"/>
                <a:gd name="connsiteY1" fmla="*/ 0 h 713232"/>
                <a:gd name="connsiteX2" fmla="*/ 2852928 w 4279392"/>
                <a:gd name="connsiteY2" fmla="*/ 0 h 713232"/>
                <a:gd name="connsiteX3" fmla="*/ 3566160 w 4279392"/>
                <a:gd name="connsiteY3" fmla="*/ 0 h 713232"/>
                <a:gd name="connsiteX4" fmla="*/ 4279392 w 4279392"/>
                <a:gd name="connsiteY4" fmla="*/ 0 h 713232"/>
                <a:gd name="connsiteX5" fmla="*/ 4279392 w 4279392"/>
                <a:gd name="connsiteY5" fmla="*/ 713232 h 713232"/>
                <a:gd name="connsiteX6" fmla="*/ 3566160 w 4279392"/>
                <a:gd name="connsiteY6" fmla="*/ 713232 h 713232"/>
                <a:gd name="connsiteX7" fmla="*/ 2852928 w 4279392"/>
                <a:gd name="connsiteY7" fmla="*/ 713232 h 713232"/>
                <a:gd name="connsiteX8" fmla="*/ 2139696 w 4279392"/>
                <a:gd name="connsiteY8" fmla="*/ 713232 h 713232"/>
                <a:gd name="connsiteX9" fmla="*/ 1426464 w 4279392"/>
                <a:gd name="connsiteY9" fmla="*/ 713232 h 713232"/>
                <a:gd name="connsiteX10" fmla="*/ 713232 w 4279392"/>
                <a:gd name="connsiteY10" fmla="*/ 713232 h 713232"/>
                <a:gd name="connsiteX11" fmla="*/ 0 w 4279392"/>
                <a:gd name="connsiteY11" fmla="*/ 713232 h 713232"/>
                <a:gd name="connsiteX12" fmla="*/ 0 w 4279392"/>
                <a:gd name="connsiteY12" fmla="*/ 0 h 713232"/>
                <a:gd name="connsiteX0" fmla="*/ 0 w 4279392"/>
                <a:gd name="connsiteY0" fmla="*/ 0 h 713232"/>
                <a:gd name="connsiteX1" fmla="*/ 2852928 w 4279392"/>
                <a:gd name="connsiteY1" fmla="*/ 0 h 713232"/>
                <a:gd name="connsiteX2" fmla="*/ 3566160 w 4279392"/>
                <a:gd name="connsiteY2" fmla="*/ 0 h 713232"/>
                <a:gd name="connsiteX3" fmla="*/ 4279392 w 4279392"/>
                <a:gd name="connsiteY3" fmla="*/ 0 h 713232"/>
                <a:gd name="connsiteX4" fmla="*/ 4279392 w 4279392"/>
                <a:gd name="connsiteY4" fmla="*/ 713232 h 713232"/>
                <a:gd name="connsiteX5" fmla="*/ 3566160 w 4279392"/>
                <a:gd name="connsiteY5" fmla="*/ 713232 h 713232"/>
                <a:gd name="connsiteX6" fmla="*/ 2852928 w 4279392"/>
                <a:gd name="connsiteY6" fmla="*/ 713232 h 713232"/>
                <a:gd name="connsiteX7" fmla="*/ 2139696 w 4279392"/>
                <a:gd name="connsiteY7" fmla="*/ 713232 h 713232"/>
                <a:gd name="connsiteX8" fmla="*/ 1426464 w 4279392"/>
                <a:gd name="connsiteY8" fmla="*/ 713232 h 713232"/>
                <a:gd name="connsiteX9" fmla="*/ 713232 w 4279392"/>
                <a:gd name="connsiteY9" fmla="*/ 713232 h 713232"/>
                <a:gd name="connsiteX10" fmla="*/ 0 w 4279392"/>
                <a:gd name="connsiteY10" fmla="*/ 713232 h 713232"/>
                <a:gd name="connsiteX11" fmla="*/ 0 w 4279392"/>
                <a:gd name="connsiteY11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713232 w 4279392"/>
                <a:gd name="connsiteY8" fmla="*/ 713232 h 713232"/>
                <a:gd name="connsiteX9" fmla="*/ 0 w 4279392"/>
                <a:gd name="connsiteY9" fmla="*/ 713232 h 713232"/>
                <a:gd name="connsiteX10" fmla="*/ 0 w 4279392"/>
                <a:gd name="connsiteY10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1426464 w 4279392"/>
                <a:gd name="connsiteY7" fmla="*/ 713232 h 713232"/>
                <a:gd name="connsiteX8" fmla="*/ 0 w 4279392"/>
                <a:gd name="connsiteY8" fmla="*/ 713232 h 713232"/>
                <a:gd name="connsiteX9" fmla="*/ 0 w 4279392"/>
                <a:gd name="connsiteY9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2139696 w 4279392"/>
                <a:gd name="connsiteY6" fmla="*/ 713232 h 713232"/>
                <a:gd name="connsiteX7" fmla="*/ 0 w 4279392"/>
                <a:gd name="connsiteY7" fmla="*/ 713232 h 713232"/>
                <a:gd name="connsiteX8" fmla="*/ 0 w 4279392"/>
                <a:gd name="connsiteY8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2852928 w 4279392"/>
                <a:gd name="connsiteY5" fmla="*/ 713232 h 713232"/>
                <a:gd name="connsiteX6" fmla="*/ 0 w 4279392"/>
                <a:gd name="connsiteY6" fmla="*/ 713232 h 713232"/>
                <a:gd name="connsiteX7" fmla="*/ 0 w 4279392"/>
                <a:gd name="connsiteY7" fmla="*/ 0 h 713232"/>
                <a:gd name="connsiteX0" fmla="*/ 0 w 4279392"/>
                <a:gd name="connsiteY0" fmla="*/ 0 h 713232"/>
                <a:gd name="connsiteX1" fmla="*/ 3566160 w 4279392"/>
                <a:gd name="connsiteY1" fmla="*/ 0 h 713232"/>
                <a:gd name="connsiteX2" fmla="*/ 4279392 w 4279392"/>
                <a:gd name="connsiteY2" fmla="*/ 0 h 713232"/>
                <a:gd name="connsiteX3" fmla="*/ 4279392 w 4279392"/>
                <a:gd name="connsiteY3" fmla="*/ 713232 h 713232"/>
                <a:gd name="connsiteX4" fmla="*/ 3566160 w 4279392"/>
                <a:gd name="connsiteY4" fmla="*/ 713232 h 713232"/>
                <a:gd name="connsiteX5" fmla="*/ 0 w 4279392"/>
                <a:gd name="connsiteY5" fmla="*/ 713232 h 713232"/>
                <a:gd name="connsiteX6" fmla="*/ 0 w 4279392"/>
                <a:gd name="connsiteY6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3566160 w 4279392"/>
                <a:gd name="connsiteY3" fmla="*/ 713232 h 713232"/>
                <a:gd name="connsiteX4" fmla="*/ 0 w 4279392"/>
                <a:gd name="connsiteY4" fmla="*/ 713232 h 713232"/>
                <a:gd name="connsiteX5" fmla="*/ 0 w 4279392"/>
                <a:gd name="connsiteY5" fmla="*/ 0 h 713232"/>
                <a:gd name="connsiteX0" fmla="*/ 0 w 4279392"/>
                <a:gd name="connsiteY0" fmla="*/ 0 h 713232"/>
                <a:gd name="connsiteX1" fmla="*/ 4279392 w 4279392"/>
                <a:gd name="connsiteY1" fmla="*/ 0 h 713232"/>
                <a:gd name="connsiteX2" fmla="*/ 4279392 w 4279392"/>
                <a:gd name="connsiteY2" fmla="*/ 713232 h 713232"/>
                <a:gd name="connsiteX3" fmla="*/ 0 w 4279392"/>
                <a:gd name="connsiteY3" fmla="*/ 713232 h 713232"/>
                <a:gd name="connsiteX4" fmla="*/ 0 w 4279392"/>
                <a:gd name="connsiteY4" fmla="*/ 0 h 7132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79392" h="713232">
                  <a:moveTo>
                    <a:pt x="0" y="0"/>
                  </a:moveTo>
                  <a:lnTo>
                    <a:pt x="4279392" y="0"/>
                  </a:lnTo>
                  <a:lnTo>
                    <a:pt x="4279392" y="713232"/>
                  </a:lnTo>
                  <a:lnTo>
                    <a:pt x="0" y="7132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7B0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 rtlCol="0" anchor="ctr">
              <a:no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2" name="Oval 133"/>
            <p:cNvSpPr/>
            <p:nvPr/>
          </p:nvSpPr>
          <p:spPr>
            <a:xfrm>
              <a:off x="731700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3" name="Moon 134"/>
            <p:cNvSpPr/>
            <p:nvPr/>
          </p:nvSpPr>
          <p:spPr>
            <a:xfrm>
              <a:off x="731700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4" name="Oval 135"/>
            <p:cNvSpPr/>
            <p:nvPr/>
          </p:nvSpPr>
          <p:spPr>
            <a:xfrm>
              <a:off x="8030233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5" name="Moon 136"/>
            <p:cNvSpPr/>
            <p:nvPr/>
          </p:nvSpPr>
          <p:spPr>
            <a:xfrm>
              <a:off x="8030233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6" name="Oval 137"/>
            <p:cNvSpPr/>
            <p:nvPr/>
          </p:nvSpPr>
          <p:spPr>
            <a:xfrm>
              <a:off x="8743465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7" name="Moon 138"/>
            <p:cNvSpPr/>
            <p:nvPr/>
          </p:nvSpPr>
          <p:spPr>
            <a:xfrm>
              <a:off x="8743465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8" name="Oval 139"/>
            <p:cNvSpPr/>
            <p:nvPr/>
          </p:nvSpPr>
          <p:spPr>
            <a:xfrm>
              <a:off x="9456697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29" name="Moon 140"/>
            <p:cNvSpPr/>
            <p:nvPr/>
          </p:nvSpPr>
          <p:spPr>
            <a:xfrm>
              <a:off x="9456697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0" name="Oval 141"/>
            <p:cNvSpPr/>
            <p:nvPr/>
          </p:nvSpPr>
          <p:spPr>
            <a:xfrm>
              <a:off x="10169929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1" name="Moon 142"/>
            <p:cNvSpPr/>
            <p:nvPr/>
          </p:nvSpPr>
          <p:spPr>
            <a:xfrm>
              <a:off x="10169929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2" name="Oval 143"/>
            <p:cNvSpPr/>
            <p:nvPr/>
          </p:nvSpPr>
          <p:spPr>
            <a:xfrm>
              <a:off x="10883161" y="2715125"/>
              <a:ext cx="457200" cy="457200"/>
            </a:xfrm>
            <a:prstGeom prst="ellipse">
              <a:avLst/>
            </a:prstGeom>
            <a:gradFill flip="none" rotWithShape="1">
              <a:gsLst>
                <a:gs pos="0">
                  <a:srgbClr val="F37B00"/>
                </a:gs>
                <a:gs pos="44000">
                  <a:srgbClr val="F37B00"/>
                </a:gs>
                <a:gs pos="92000">
                  <a:srgbClr val="FBAB30"/>
                </a:gs>
              </a:gsLst>
              <a:path path="circle">
                <a:fillToRect l="100000" t="100000"/>
              </a:path>
              <a:tileRect r="-100000" b="-100000"/>
            </a:gradFill>
            <a:ln w="12700" cap="flat" cmpd="sng" algn="ctr">
              <a:noFill/>
              <a:prstDash val="solid"/>
              <a:miter lim="800000"/>
            </a:ln>
            <a:effectLst>
              <a:outerShdw blurRad="50800" dist="50800" dir="3000000" algn="ctr" rotWithShape="0">
                <a:sysClr val="windowText" lastClr="000000">
                  <a:alpha val="54000"/>
                </a:sys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  <p:sp>
          <p:nvSpPr>
            <p:cNvPr id="33" name="Moon 144"/>
            <p:cNvSpPr/>
            <p:nvPr/>
          </p:nvSpPr>
          <p:spPr>
            <a:xfrm>
              <a:off x="10883161" y="2715125"/>
              <a:ext cx="228600" cy="457200"/>
            </a:xfrm>
            <a:prstGeom prst="moon">
              <a:avLst>
                <a:gd name="adj" fmla="val 9266"/>
              </a:avLst>
            </a:prstGeom>
            <a:solidFill>
              <a:sysClr val="window" lastClr="FFFFFF">
                <a:alpha val="30000"/>
              </a:sys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endParaRP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2125678" y="40884"/>
            <a:ext cx="54629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4000" b="1" dirty="0" err="1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Gestion</a:t>
            </a:r>
            <a:r>
              <a:rPr lang="es-CL" sz="4000" b="1" dirty="0" smtClean="0">
                <a:solidFill>
                  <a:schemeClr val="bg1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 de Riesgos</a:t>
            </a:r>
            <a:endParaRPr lang="es-CL" sz="4000" b="1" dirty="0">
              <a:solidFill>
                <a:schemeClr val="bg1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827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GO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EGO TEMPLATE PLAI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Blank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ADB9CA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53813</TotalTime>
  <Words>289</Words>
  <Application>Microsoft Office PowerPoint</Application>
  <PresentationFormat>Presentación en pantalla (4:3)</PresentationFormat>
  <Paragraphs>100</Paragraphs>
  <Slides>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4</vt:i4>
      </vt:variant>
      <vt:variant>
        <vt:lpstr>Títulos de diapositiva</vt:lpstr>
      </vt:variant>
      <vt:variant>
        <vt:i4>7</vt:i4>
      </vt:variant>
    </vt:vector>
  </HeadingPairs>
  <TitlesOfParts>
    <vt:vector size="16" baseType="lpstr">
      <vt:lpstr>Aharoni</vt:lpstr>
      <vt:lpstr>Arial</vt:lpstr>
      <vt:lpstr>Bahnschrift SemiBold</vt:lpstr>
      <vt:lpstr>Calibri</vt:lpstr>
      <vt:lpstr>Calibri Light</vt:lpstr>
      <vt:lpstr>LEGO TEMPLATE</vt:lpstr>
      <vt:lpstr>LEGO TEMPLATE PLAIN</vt:lpstr>
      <vt:lpstr>TITLES</vt:lpstr>
      <vt:lpstr>1_Blank</vt:lpstr>
      <vt:lpstr>Plan de Proyecto:</vt:lpstr>
      <vt:lpstr>Descripción del Proyecto</vt:lpstr>
      <vt:lpstr>     Entregables</vt:lpstr>
      <vt:lpstr>      Estructura del equipo</vt:lpstr>
      <vt:lpstr>Mecanismos de Comunicación</vt:lpstr>
      <vt:lpstr>Asignación de tiempo en carta Gantt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LEGO - Template for PowerPoint</dc:title>
  <dc:creator>showeet.com</dc:creator>
  <dc:description>© Copyright Showeet.com</dc:description>
  <cp:lastModifiedBy>Usuario</cp:lastModifiedBy>
  <cp:revision>25</cp:revision>
  <dcterms:created xsi:type="dcterms:W3CDTF">2011-05-09T14:18:21Z</dcterms:created>
  <dcterms:modified xsi:type="dcterms:W3CDTF">2018-09-12T23:31:52Z</dcterms:modified>
  <cp:category>Templates</cp:category>
</cp:coreProperties>
</file>