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803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365" autoAdjust="0"/>
  </p:normalViewPr>
  <p:slideViewPr>
    <p:cSldViewPr snapToGrid="0">
      <p:cViewPr varScale="1">
        <p:scale>
          <a:sx n="73" d="100"/>
          <a:sy n="73" d="100"/>
        </p:scale>
        <p:origin x="5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05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66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740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01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563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21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115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39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255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9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368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808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2693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26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31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6522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599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23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43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7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41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61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6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46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77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677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571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C4ADBE-4FC5-49C2-9574-FD524FAF1F9C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231DA5-F8E9-4517-9839-82060F8C77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51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7662" y="1525118"/>
            <a:ext cx="7766936" cy="1646302"/>
          </a:xfrm>
        </p:spPr>
        <p:txBody>
          <a:bodyPr/>
          <a:lstStyle/>
          <a:p>
            <a:r>
              <a:rPr lang="es-CL" sz="6000" dirty="0"/>
              <a:t>Plan de proyecto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922" y="3840480"/>
            <a:ext cx="4437308" cy="1237586"/>
          </a:xfrm>
        </p:spPr>
        <p:txBody>
          <a:bodyPr>
            <a:no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Integrantes : Axl Bravo</a:t>
            </a:r>
            <a:b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				 Jeremy Gaete</a:t>
            </a:r>
            <a:b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s-CL" sz="2000" dirty="0" err="1"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 Gavia</a:t>
            </a:r>
            <a:b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				      Sebastián Zúñiga</a:t>
            </a:r>
            <a:b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05298" cy="1395308"/>
          </a:xfrm>
        </p:spPr>
        <p:txBody>
          <a:bodyPr/>
          <a:lstStyle/>
          <a:p>
            <a:r>
              <a:rPr lang="es-CL" dirty="0"/>
              <a:t>Objetivo general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862" y="2739812"/>
            <a:ext cx="4053838" cy="3318936"/>
          </a:xfrm>
        </p:spPr>
        <p:txBody>
          <a:bodyPr>
            <a:noAutofit/>
          </a:bodyPr>
          <a:lstStyle/>
          <a:p>
            <a:r>
              <a:rPr lang="es-CL" sz="2800" dirty="0"/>
              <a:t>Construir, desarrollar y programar un robot con las capacidades de  realizar algoritmos para armar un cubo </a:t>
            </a:r>
            <a:r>
              <a:rPr lang="es-CL" sz="2800" dirty="0" err="1"/>
              <a:t>Rubik</a:t>
            </a:r>
            <a:r>
              <a:rPr lang="es-CL" sz="2800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760720" y="1295065"/>
            <a:ext cx="521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latin typeface="+mj-lt"/>
              </a:rPr>
              <a:t>Objetivos específicos</a:t>
            </a:r>
            <a:endParaRPr lang="es-CL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60720" y="2739812"/>
            <a:ext cx="4754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Estudiar el lenguaje de programación necesario para la resolución del  proyecto.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Trabajar las habilidades blandas junto al resto del equipo.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32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704" y="2485723"/>
            <a:ext cx="2009775" cy="281744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Restricciones: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95402" y="2690261"/>
            <a:ext cx="4553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/>
              <a:t>No encontrar las piezas necesarias a la hora de armar el robot.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/>
              <a:t>Ausencia de alguno de los </a:t>
            </a:r>
          </a:p>
          <a:p>
            <a:r>
              <a:rPr lang="es-CL" sz="2800" dirty="0"/>
              <a:t>   integrantes del equipo.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Que los integrantes del grupo se atrasen en sus responsabilidades.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800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082" y="2485723"/>
            <a:ext cx="30099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99" y="3770843"/>
            <a:ext cx="3039227" cy="17075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 y organización del equipo: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3436619" cy="3318936"/>
          </a:xfrm>
        </p:spPr>
        <p:txBody>
          <a:bodyPr/>
          <a:lstStyle/>
          <a:p>
            <a:r>
              <a:rPr lang="es-CL" sz="2800" dirty="0"/>
              <a:t>Descripción de Roles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78232" y="3501225"/>
            <a:ext cx="43357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cs typeface="Arial" panose="020B0604020202020204" pitchFamily="34" charset="0"/>
              </a:rPr>
              <a:t>Los roles  serán asignados dependiendo de la dificultad de las tareas.</a:t>
            </a:r>
          </a:p>
          <a:p>
            <a:r>
              <a:rPr lang="es-CL" sz="2000" dirty="0">
                <a:cs typeface="Arial" panose="020B0604020202020204" pitchFamily="34" charset="0"/>
              </a:rPr>
              <a:t>En caso de que sea una tarea fácil  la podrá realizar una sola persona,  de caso contrario esta  será realizada por dos o mas personas. 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24600" y="3501225"/>
            <a:ext cx="4343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Grupo de WhatsApp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96000" y="2556932"/>
            <a:ext cx="480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/>
              <a:t>Mecanismo de comunicación: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04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6" y="551145"/>
            <a:ext cx="11198268" cy="57870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703" y="421188"/>
            <a:ext cx="4820598" cy="806363"/>
          </a:xfrm>
        </p:spPr>
        <p:txBody>
          <a:bodyPr>
            <a:normAutofit/>
          </a:bodyPr>
          <a:lstStyle/>
          <a:p>
            <a:r>
              <a:rPr lang="es-CL" sz="3200" dirty="0"/>
              <a:t>Planificación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15286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671EB3-DF08-4886-824C-FF28738A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/>
              <a:t>Personal-rol asignado</a:t>
            </a:r>
            <a:br>
              <a:rPr lang="es-CL" b="1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41BB23-DE5F-4A56-B331-3E2B2B85A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El equipo consta con: </a:t>
            </a:r>
          </a:p>
          <a:p>
            <a:pPr lvl="0"/>
            <a:r>
              <a:rPr lang="es-CL" dirty="0"/>
              <a:t>1 Jefe de grupo, encargado de liderar y asistir al resto del equipo</a:t>
            </a:r>
          </a:p>
          <a:p>
            <a:pPr lvl="0"/>
            <a:r>
              <a:rPr lang="es-CL" dirty="0"/>
              <a:t>1 Secretario, encargado del informe</a:t>
            </a:r>
          </a:p>
          <a:p>
            <a:pPr lvl="0"/>
            <a:r>
              <a:rPr lang="es-CL" dirty="0"/>
              <a:t>1 Programador, en cargado de la programación del robot</a:t>
            </a:r>
          </a:p>
          <a:p>
            <a:pPr lvl="0"/>
            <a:r>
              <a:rPr lang="es-CL" dirty="0"/>
              <a:t>1 Diseñador, encargado de lo que es la parte de construcción del robot y de PowerPoint.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87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52873-DCDC-47E1-A0D7-64C4CB86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48" y="619192"/>
            <a:ext cx="4579305" cy="771512"/>
          </a:xfrm>
        </p:spPr>
        <p:txBody>
          <a:bodyPr/>
          <a:lstStyle/>
          <a:p>
            <a:r>
              <a:rPr lang="es-CL" dirty="0" smtClean="0"/>
              <a:t>Gestión </a:t>
            </a:r>
            <a:r>
              <a:rPr lang="es-CL" dirty="0"/>
              <a:t>de riesgos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640482"/>
              </p:ext>
            </p:extLst>
          </p:nvPr>
        </p:nvGraphicFramePr>
        <p:xfrm>
          <a:off x="529389" y="1390703"/>
          <a:ext cx="11141244" cy="502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311"/>
                <a:gridCol w="1802355"/>
                <a:gridCol w="1250683"/>
                <a:gridCol w="5302895"/>
              </a:tblGrid>
              <a:tr h="650718">
                <a:tc>
                  <a:txBody>
                    <a:bodyPr/>
                    <a:lstStyle/>
                    <a:p>
                      <a:r>
                        <a:rPr lang="es-CL" dirty="0" smtClean="0"/>
                        <a:t>Riesgo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Probabilidad de ocurrecina (%)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Nivel de impacto 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Acciones remediales</a:t>
                      </a:r>
                      <a:endParaRPr lang="es-CL"/>
                    </a:p>
                  </a:txBody>
                  <a:tcPr/>
                </a:tc>
              </a:tr>
              <a:tr h="745986">
                <a:tc>
                  <a:txBody>
                    <a:bodyPr/>
                    <a:lstStyle/>
                    <a:p>
                      <a:r>
                        <a:rPr lang="es-CL" smtClean="0"/>
                        <a:t>Falta de personal 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20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2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 redistribuirán las tareas para</a:t>
                      </a:r>
                      <a:r>
                        <a:rPr lang="es-CL" baseline="0" dirty="0" smtClean="0"/>
                        <a:t> alivianar la carga que implica la falta de un integrante del equipo </a:t>
                      </a:r>
                      <a:endParaRPr lang="es-CL" dirty="0"/>
                    </a:p>
                  </a:txBody>
                  <a:tcPr/>
                </a:tc>
              </a:tr>
              <a:tr h="650718">
                <a:tc>
                  <a:txBody>
                    <a:bodyPr/>
                    <a:lstStyle/>
                    <a:p>
                      <a:r>
                        <a:rPr lang="es-CL" smtClean="0"/>
                        <a:t>Inexperiencia en programación 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25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2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Se deberá tomar mas tiempo</a:t>
                      </a:r>
                      <a:r>
                        <a:rPr lang="es-CL" baseline="0" smtClean="0"/>
                        <a:t> para el aprendizaje del mismo </a:t>
                      </a:r>
                      <a:endParaRPr lang="es-CL"/>
                    </a:p>
                  </a:txBody>
                  <a:tcPr/>
                </a:tc>
              </a:tr>
              <a:tr h="650718">
                <a:tc>
                  <a:txBody>
                    <a:bodyPr/>
                    <a:lstStyle/>
                    <a:p>
                      <a:r>
                        <a:rPr lang="es-CL" smtClean="0"/>
                        <a:t>Lentitud en la toma de deciciones 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10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3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El jefe</a:t>
                      </a:r>
                      <a:r>
                        <a:rPr lang="es-CL" baseline="0" smtClean="0"/>
                        <a:t> de grupo tomara las deciciones finales en caso de duda</a:t>
                      </a:r>
                      <a:endParaRPr lang="es-CL" smtClean="0"/>
                    </a:p>
                  </a:txBody>
                  <a:tcPr/>
                </a:tc>
              </a:tr>
              <a:tr h="650718">
                <a:tc>
                  <a:txBody>
                    <a:bodyPr/>
                    <a:lstStyle/>
                    <a:p>
                      <a:r>
                        <a:rPr lang="es-CL" dirty="0" smtClean="0"/>
                        <a:t>Oposición</a:t>
                      </a:r>
                      <a:r>
                        <a:rPr lang="es-CL" baseline="0" dirty="0" smtClean="0"/>
                        <a:t> comunitaria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 volverá a discutir los temas o se hará lo que el jefe de grupo decida</a:t>
                      </a:r>
                      <a:r>
                        <a:rPr lang="es-CL" baseline="0" dirty="0" smtClean="0"/>
                        <a:t> en otro caso.</a:t>
                      </a:r>
                    </a:p>
                  </a:txBody>
                  <a:tcPr/>
                </a:tc>
              </a:tr>
              <a:tr h="371838">
                <a:tc>
                  <a:txBody>
                    <a:bodyPr/>
                    <a:lstStyle/>
                    <a:p>
                      <a:r>
                        <a:rPr lang="es-CL" smtClean="0"/>
                        <a:t>Accidentes</a:t>
                      </a:r>
                      <a:r>
                        <a:rPr lang="es-CL" baseline="0" smtClean="0"/>
                        <a:t>/ Emfermedades 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20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</a:t>
                      </a:r>
                      <a:r>
                        <a:rPr lang="es-CL" baseline="0" dirty="0" smtClean="0"/>
                        <a:t> redistribuirán cargos </a:t>
                      </a:r>
                      <a:endParaRPr lang="es-CL" dirty="0" smtClean="0"/>
                    </a:p>
                  </a:txBody>
                  <a:tcPr/>
                </a:tc>
              </a:tr>
              <a:tr h="650718">
                <a:tc>
                  <a:txBody>
                    <a:bodyPr/>
                    <a:lstStyle/>
                    <a:p>
                      <a:r>
                        <a:rPr lang="es-CL" dirty="0" smtClean="0"/>
                        <a:t>Indisponibilidad</a:t>
                      </a:r>
                      <a:r>
                        <a:rPr lang="es-CL" baseline="0" dirty="0" smtClean="0"/>
                        <a:t> de las herramientas de desarrollo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 consultara con el encargado del</a:t>
                      </a:r>
                      <a:r>
                        <a:rPr lang="es-CL" baseline="0" dirty="0" smtClean="0"/>
                        <a:t> lugar para buscar una solución </a:t>
                      </a:r>
                      <a:r>
                        <a:rPr lang="es-CL" dirty="0" smtClean="0"/>
                        <a:t>.</a:t>
                      </a:r>
                    </a:p>
                  </a:txBody>
                  <a:tcPr/>
                </a:tc>
              </a:tr>
              <a:tr h="650718">
                <a:tc>
                  <a:txBody>
                    <a:bodyPr/>
                    <a:lstStyle/>
                    <a:p>
                      <a:r>
                        <a:rPr lang="es-CL" smtClean="0"/>
                        <a:t>Perdida de piezas del robot 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10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4</a:t>
                      </a:r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mtClean="0"/>
                        <a:t>Se hablara el problema como grupo y si se necesitaran mas piezas se consultara al encargado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0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20" y="4431050"/>
            <a:ext cx="2228500" cy="166922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74" y="2519664"/>
            <a:ext cx="1553060" cy="15530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642">
            <a:off x="8683231" y="4431272"/>
            <a:ext cx="1668780" cy="16687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023" y="2738890"/>
            <a:ext cx="1203909" cy="12039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Planificación de recursos: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648372"/>
            <a:ext cx="4579618" cy="3592408"/>
          </a:xfrm>
        </p:spPr>
        <p:txBody>
          <a:bodyPr/>
          <a:lstStyle/>
          <a:p>
            <a:r>
              <a:rPr lang="es-CL" dirty="0"/>
              <a:t>Recursos de Hardware:</a:t>
            </a:r>
          </a:p>
          <a:p>
            <a:pPr lvl="1"/>
            <a:r>
              <a:rPr lang="es-CL" dirty="0"/>
              <a:t>Cubo </a:t>
            </a:r>
            <a:r>
              <a:rPr lang="es-CL" dirty="0" err="1"/>
              <a:t>Rubik</a:t>
            </a:r>
            <a:endParaRPr lang="es-CL" dirty="0"/>
          </a:p>
          <a:p>
            <a:pPr lvl="1"/>
            <a:r>
              <a:rPr lang="es-CL" dirty="0"/>
              <a:t>Robot EV3</a:t>
            </a:r>
          </a:p>
          <a:p>
            <a:pPr lvl="1"/>
            <a:r>
              <a:rPr lang="es-CL" dirty="0"/>
              <a:t>Piezas lego para la construcción del robot </a:t>
            </a:r>
          </a:p>
          <a:p>
            <a:pPr lvl="1"/>
            <a:r>
              <a:rPr lang="es-CL" dirty="0"/>
              <a:t>Notebooks para la instalación y programación del robot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018020" y="2648372"/>
            <a:ext cx="347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Recursos de Software: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400" dirty="0"/>
              <a:t>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400" dirty="0" err="1"/>
              <a:t>Phyton</a:t>
            </a:r>
            <a:r>
              <a:rPr lang="es-CL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400" dirty="0"/>
              <a:t>Visual Studio </a:t>
            </a:r>
            <a:r>
              <a:rPr lang="es-CL" sz="2400" dirty="0" err="1"/>
              <a:t>Code</a:t>
            </a:r>
            <a:r>
              <a:rPr lang="es-C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3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6" y="459836"/>
            <a:ext cx="11184607" cy="63981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8000" dirty="0" smtClean="0">
                <a:solidFill>
                  <a:schemeClr val="bg1"/>
                </a:solidFill>
              </a:rPr>
              <a:t>Gracias </a:t>
            </a:r>
            <a:endParaRPr lang="es-CL" sz="8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9" y="2582779"/>
            <a:ext cx="3507206" cy="35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ánico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420</TotalTime>
  <Words>385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Wingdings 2</vt:lpstr>
      <vt:lpstr>HDOfficeLightV0</vt:lpstr>
      <vt:lpstr>Orgánico</vt:lpstr>
      <vt:lpstr>Plan de proyecto</vt:lpstr>
      <vt:lpstr>Objetivo general </vt:lpstr>
      <vt:lpstr>Restricciones:</vt:lpstr>
      <vt:lpstr>Estructura y organización del equipo:</vt:lpstr>
      <vt:lpstr>Planificación del proyecto</vt:lpstr>
      <vt:lpstr>Personal-rol asignado </vt:lpstr>
      <vt:lpstr>Gestión de riesgos</vt:lpstr>
      <vt:lpstr>Planificación de recursos:</vt:lpstr>
      <vt:lpstr>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scarlet aylin gavia</dc:creator>
  <cp:lastModifiedBy>scarlet aylin gavia</cp:lastModifiedBy>
  <cp:revision>25</cp:revision>
  <dcterms:created xsi:type="dcterms:W3CDTF">2018-09-10T21:12:02Z</dcterms:created>
  <dcterms:modified xsi:type="dcterms:W3CDTF">2018-09-13T01:25:58Z</dcterms:modified>
</cp:coreProperties>
</file>