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ato"/>
      <p:regular r:id="rId24"/>
      <p:bold r:id="rId25"/>
      <p:italic r:id="rId26"/>
      <p:boldItalic r:id="rId27"/>
    </p:embeddedFont>
    <p:embeddedFont>
      <p:font typeface="Hind Siliguri"/>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XbcaiHH5wDuZFm3aQTuoH+9a2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B41697-79E5-4361-AC84-C0F11836FA2F}">
  <a:tblStyle styleId="{75B41697-79E5-4361-AC84-C0F11836FA2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HindSiliguri-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indSiliguri-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abfdca27d5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abfdca27d5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abfdca27d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abfdca27d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bfdca27d5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abfdca27d5_2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abfd728a3a_4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2abfd728a3a_4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58"/>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0" name="Google Shape;10;p58"/>
          <p:cNvSpPr txBox="1"/>
          <p:nvPr>
            <p:ph type="ctrTitle"/>
          </p:nvPr>
        </p:nvSpPr>
        <p:spPr>
          <a:xfrm>
            <a:off x="941944" y="1239850"/>
            <a:ext cx="5002800" cy="205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8"/>
          <p:cNvSpPr txBox="1"/>
          <p:nvPr>
            <p:ph idx="1" type="subTitle"/>
          </p:nvPr>
        </p:nvSpPr>
        <p:spPr>
          <a:xfrm>
            <a:off x="941825" y="3292450"/>
            <a:ext cx="5003100" cy="52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2" name="Shape 112"/>
        <p:cNvGrpSpPr/>
        <p:nvPr/>
      </p:nvGrpSpPr>
      <p:grpSpPr>
        <a:xfrm>
          <a:off x="0" y="0"/>
          <a:ext cx="0" cy="0"/>
          <a:chOff x="0" y="0"/>
          <a:chExt cx="0" cy="0"/>
        </a:xfrm>
      </p:grpSpPr>
      <p:pic>
        <p:nvPicPr>
          <p:cNvPr id="113" name="Google Shape;113;p67"/>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14" name="Google Shape;114;p67"/>
          <p:cNvSpPr txBox="1"/>
          <p:nvPr>
            <p:ph type="title"/>
          </p:nvPr>
        </p:nvSpPr>
        <p:spPr>
          <a:xfrm>
            <a:off x="2548950" y="1196167"/>
            <a:ext cx="4046100" cy="75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6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67"/>
          <p:cNvSpPr txBox="1"/>
          <p:nvPr>
            <p:ph idx="1" type="body"/>
          </p:nvPr>
        </p:nvSpPr>
        <p:spPr>
          <a:xfrm>
            <a:off x="2548950" y="1951867"/>
            <a:ext cx="4046100" cy="19797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grpSp>
        <p:nvGrpSpPr>
          <p:cNvPr id="116" name="Google Shape;116;p67"/>
          <p:cNvGrpSpPr/>
          <p:nvPr/>
        </p:nvGrpSpPr>
        <p:grpSpPr>
          <a:xfrm flipH="1" rot="-9333733">
            <a:off x="575538" y="2417065"/>
            <a:ext cx="606443" cy="912814"/>
            <a:chOff x="4865150" y="3459975"/>
            <a:chExt cx="606450" cy="912825"/>
          </a:xfrm>
        </p:grpSpPr>
        <p:sp>
          <p:nvSpPr>
            <p:cNvPr id="117" name="Google Shape;117;p67"/>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7"/>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7"/>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7"/>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 name="Google Shape;121;p67"/>
          <p:cNvGrpSpPr/>
          <p:nvPr/>
        </p:nvGrpSpPr>
        <p:grpSpPr>
          <a:xfrm flipH="1" rot="9231464">
            <a:off x="7801530" y="1274725"/>
            <a:ext cx="925447" cy="598598"/>
            <a:chOff x="3765675" y="2533375"/>
            <a:chExt cx="925450" cy="598600"/>
          </a:xfrm>
        </p:grpSpPr>
        <p:sp>
          <p:nvSpPr>
            <p:cNvPr id="122" name="Google Shape;122;p67"/>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7"/>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7"/>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7"/>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26" name="Shape 126"/>
        <p:cNvGrpSpPr/>
        <p:nvPr/>
      </p:nvGrpSpPr>
      <p:grpSpPr>
        <a:xfrm>
          <a:off x="0" y="0"/>
          <a:ext cx="0" cy="0"/>
          <a:chOff x="0" y="0"/>
          <a:chExt cx="0" cy="0"/>
        </a:xfrm>
      </p:grpSpPr>
      <p:pic>
        <p:nvPicPr>
          <p:cNvPr id="127" name="Google Shape;127;p68"/>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28" name="Google Shape;128;p68"/>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68"/>
          <p:cNvSpPr txBox="1"/>
          <p:nvPr>
            <p:ph idx="2" type="title"/>
          </p:nvPr>
        </p:nvSpPr>
        <p:spPr>
          <a:xfrm>
            <a:off x="979100" y="2693775"/>
            <a:ext cx="19629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30" name="Google Shape;130;p68"/>
          <p:cNvSpPr txBox="1"/>
          <p:nvPr>
            <p:ph idx="1" type="subTitle"/>
          </p:nvPr>
        </p:nvSpPr>
        <p:spPr>
          <a:xfrm>
            <a:off x="738848" y="3153973"/>
            <a:ext cx="2443500" cy="91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31" name="Google Shape;131;p68"/>
          <p:cNvSpPr txBox="1"/>
          <p:nvPr>
            <p:ph idx="3" type="title"/>
          </p:nvPr>
        </p:nvSpPr>
        <p:spPr>
          <a:xfrm>
            <a:off x="3607812" y="2693775"/>
            <a:ext cx="19629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32" name="Google Shape;132;p68"/>
          <p:cNvSpPr txBox="1"/>
          <p:nvPr>
            <p:ph idx="4" type="subTitle"/>
          </p:nvPr>
        </p:nvSpPr>
        <p:spPr>
          <a:xfrm>
            <a:off x="3367533" y="3153972"/>
            <a:ext cx="2443500" cy="91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33" name="Google Shape;133;p68"/>
          <p:cNvSpPr txBox="1"/>
          <p:nvPr>
            <p:ph idx="5" type="title"/>
          </p:nvPr>
        </p:nvSpPr>
        <p:spPr>
          <a:xfrm>
            <a:off x="6202012" y="2693775"/>
            <a:ext cx="19629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34" name="Google Shape;134;p68"/>
          <p:cNvSpPr txBox="1"/>
          <p:nvPr>
            <p:ph idx="6" type="subTitle"/>
          </p:nvPr>
        </p:nvSpPr>
        <p:spPr>
          <a:xfrm>
            <a:off x="5961728" y="3153972"/>
            <a:ext cx="2443500" cy="91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1_1_1">
    <p:spTree>
      <p:nvGrpSpPr>
        <p:cNvPr id="135" name="Shape 135"/>
        <p:cNvGrpSpPr/>
        <p:nvPr/>
      </p:nvGrpSpPr>
      <p:grpSpPr>
        <a:xfrm>
          <a:off x="0" y="0"/>
          <a:ext cx="0" cy="0"/>
          <a:chOff x="0" y="0"/>
          <a:chExt cx="0" cy="0"/>
        </a:xfrm>
      </p:grpSpPr>
      <p:pic>
        <p:nvPicPr>
          <p:cNvPr id="136" name="Google Shape;136;p69"/>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37" name="Google Shape;137;p69"/>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p69"/>
          <p:cNvSpPr txBox="1"/>
          <p:nvPr>
            <p:ph idx="2" type="title"/>
          </p:nvPr>
        </p:nvSpPr>
        <p:spPr>
          <a:xfrm>
            <a:off x="729950" y="191622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39" name="Google Shape;139;p69"/>
          <p:cNvSpPr txBox="1"/>
          <p:nvPr>
            <p:ph idx="1" type="subTitle"/>
          </p:nvPr>
        </p:nvSpPr>
        <p:spPr>
          <a:xfrm>
            <a:off x="730025" y="222359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40" name="Google Shape;140;p69"/>
          <p:cNvSpPr txBox="1"/>
          <p:nvPr>
            <p:ph idx="3" type="title"/>
          </p:nvPr>
        </p:nvSpPr>
        <p:spPr>
          <a:xfrm>
            <a:off x="3508888" y="191622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41" name="Google Shape;141;p69"/>
          <p:cNvSpPr txBox="1"/>
          <p:nvPr>
            <p:ph idx="4" type="subTitle"/>
          </p:nvPr>
        </p:nvSpPr>
        <p:spPr>
          <a:xfrm>
            <a:off x="3508958" y="222359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42" name="Google Shape;142;p69"/>
          <p:cNvSpPr txBox="1"/>
          <p:nvPr>
            <p:ph idx="5" type="title"/>
          </p:nvPr>
        </p:nvSpPr>
        <p:spPr>
          <a:xfrm>
            <a:off x="6287813" y="191622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43" name="Google Shape;143;p69"/>
          <p:cNvSpPr txBox="1"/>
          <p:nvPr>
            <p:ph idx="6" type="subTitle"/>
          </p:nvPr>
        </p:nvSpPr>
        <p:spPr>
          <a:xfrm>
            <a:off x="6287878" y="222359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44" name="Google Shape;144;p69"/>
          <p:cNvSpPr txBox="1"/>
          <p:nvPr>
            <p:ph idx="7" type="title"/>
          </p:nvPr>
        </p:nvSpPr>
        <p:spPr>
          <a:xfrm>
            <a:off x="729950" y="350517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45" name="Google Shape;145;p69"/>
          <p:cNvSpPr txBox="1"/>
          <p:nvPr>
            <p:ph idx="8" type="subTitle"/>
          </p:nvPr>
        </p:nvSpPr>
        <p:spPr>
          <a:xfrm>
            <a:off x="730025" y="381254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46" name="Google Shape;146;p69"/>
          <p:cNvSpPr txBox="1"/>
          <p:nvPr>
            <p:ph idx="9" type="title"/>
          </p:nvPr>
        </p:nvSpPr>
        <p:spPr>
          <a:xfrm>
            <a:off x="3508888" y="350517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47" name="Google Shape;147;p69"/>
          <p:cNvSpPr txBox="1"/>
          <p:nvPr>
            <p:ph idx="13" type="subTitle"/>
          </p:nvPr>
        </p:nvSpPr>
        <p:spPr>
          <a:xfrm>
            <a:off x="3508958" y="381254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48" name="Google Shape;148;p69"/>
          <p:cNvSpPr txBox="1"/>
          <p:nvPr>
            <p:ph idx="14" type="title"/>
          </p:nvPr>
        </p:nvSpPr>
        <p:spPr>
          <a:xfrm>
            <a:off x="6287813" y="3505175"/>
            <a:ext cx="2126100" cy="460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49" name="Google Shape;149;p69"/>
          <p:cNvSpPr txBox="1"/>
          <p:nvPr>
            <p:ph idx="15" type="subTitle"/>
          </p:nvPr>
        </p:nvSpPr>
        <p:spPr>
          <a:xfrm>
            <a:off x="6287878" y="3812549"/>
            <a:ext cx="2126100" cy="63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150" name="Google Shape;150;p69"/>
          <p:cNvGrpSpPr/>
          <p:nvPr/>
        </p:nvGrpSpPr>
        <p:grpSpPr>
          <a:xfrm rot="2193333">
            <a:off x="8293622" y="776139"/>
            <a:ext cx="691599" cy="447341"/>
            <a:chOff x="3765675" y="2533375"/>
            <a:chExt cx="925450" cy="598600"/>
          </a:xfrm>
        </p:grpSpPr>
        <p:sp>
          <p:nvSpPr>
            <p:cNvPr id="151" name="Google Shape;151;p69"/>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9"/>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9"/>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9"/>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 name="Google Shape;155;p69"/>
          <p:cNvGrpSpPr/>
          <p:nvPr/>
        </p:nvGrpSpPr>
        <p:grpSpPr>
          <a:xfrm rot="-9864514">
            <a:off x="133931" y="4212862"/>
            <a:ext cx="453073" cy="681963"/>
            <a:chOff x="4865150" y="3459975"/>
            <a:chExt cx="606450" cy="912825"/>
          </a:xfrm>
        </p:grpSpPr>
        <p:sp>
          <p:nvSpPr>
            <p:cNvPr id="156" name="Google Shape;156;p69"/>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9"/>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9"/>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9"/>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
    <p:spTree>
      <p:nvGrpSpPr>
        <p:cNvPr id="160" name="Shape 160"/>
        <p:cNvGrpSpPr/>
        <p:nvPr/>
      </p:nvGrpSpPr>
      <p:grpSpPr>
        <a:xfrm>
          <a:off x="0" y="0"/>
          <a:ext cx="0" cy="0"/>
          <a:chOff x="0" y="0"/>
          <a:chExt cx="0" cy="0"/>
        </a:xfrm>
      </p:grpSpPr>
      <p:pic>
        <p:nvPicPr>
          <p:cNvPr id="161" name="Google Shape;161;p70"/>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62" name="Google Shape;162;p70"/>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3" name="Google Shape;163;p70"/>
          <p:cNvSpPr txBox="1"/>
          <p:nvPr>
            <p:ph idx="2" type="title"/>
          </p:nvPr>
        </p:nvSpPr>
        <p:spPr>
          <a:xfrm>
            <a:off x="729950" y="1992425"/>
            <a:ext cx="2512500" cy="460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64" name="Google Shape;164;p70"/>
          <p:cNvSpPr txBox="1"/>
          <p:nvPr>
            <p:ph idx="1" type="subTitle"/>
          </p:nvPr>
        </p:nvSpPr>
        <p:spPr>
          <a:xfrm>
            <a:off x="730025" y="2299796"/>
            <a:ext cx="2512500" cy="867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65" name="Google Shape;165;p70"/>
          <p:cNvSpPr txBox="1"/>
          <p:nvPr>
            <p:ph idx="3" type="title"/>
          </p:nvPr>
        </p:nvSpPr>
        <p:spPr>
          <a:xfrm>
            <a:off x="5913225" y="2613763"/>
            <a:ext cx="2512500" cy="460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66" name="Google Shape;166;p70"/>
          <p:cNvSpPr txBox="1"/>
          <p:nvPr>
            <p:ph idx="4" type="subTitle"/>
          </p:nvPr>
        </p:nvSpPr>
        <p:spPr>
          <a:xfrm>
            <a:off x="5913250" y="2921152"/>
            <a:ext cx="2512500" cy="86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67" name="Google Shape;167;p70"/>
          <p:cNvSpPr txBox="1"/>
          <p:nvPr>
            <p:ph idx="5" type="title"/>
          </p:nvPr>
        </p:nvSpPr>
        <p:spPr>
          <a:xfrm>
            <a:off x="729950" y="3386963"/>
            <a:ext cx="2512500" cy="460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68" name="Google Shape;168;p70"/>
          <p:cNvSpPr txBox="1"/>
          <p:nvPr>
            <p:ph idx="6" type="subTitle"/>
          </p:nvPr>
        </p:nvSpPr>
        <p:spPr>
          <a:xfrm>
            <a:off x="730025" y="3694353"/>
            <a:ext cx="2512500" cy="867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69" name="Google Shape;169;p70"/>
          <p:cNvSpPr txBox="1"/>
          <p:nvPr>
            <p:ph idx="7" type="title"/>
          </p:nvPr>
        </p:nvSpPr>
        <p:spPr>
          <a:xfrm>
            <a:off x="5918250" y="1219225"/>
            <a:ext cx="2512500" cy="460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70" name="Google Shape;170;p70"/>
          <p:cNvSpPr txBox="1"/>
          <p:nvPr>
            <p:ph idx="8" type="subTitle"/>
          </p:nvPr>
        </p:nvSpPr>
        <p:spPr>
          <a:xfrm>
            <a:off x="5918275" y="1526596"/>
            <a:ext cx="2512500" cy="86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171" name="Google Shape;171;p70"/>
          <p:cNvGrpSpPr/>
          <p:nvPr/>
        </p:nvGrpSpPr>
        <p:grpSpPr>
          <a:xfrm rot="-8606667">
            <a:off x="8010137" y="543942"/>
            <a:ext cx="691599" cy="447341"/>
            <a:chOff x="3765675" y="2533375"/>
            <a:chExt cx="925450" cy="598600"/>
          </a:xfrm>
        </p:grpSpPr>
        <p:sp>
          <p:nvSpPr>
            <p:cNvPr id="172" name="Google Shape;172;p70"/>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0"/>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0"/>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0"/>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 name="Google Shape;176;p70"/>
          <p:cNvGrpSpPr/>
          <p:nvPr/>
        </p:nvGrpSpPr>
        <p:grpSpPr>
          <a:xfrm rot="-1323463">
            <a:off x="6346758" y="4429229"/>
            <a:ext cx="691767" cy="447249"/>
            <a:chOff x="3586125" y="4525175"/>
            <a:chExt cx="925825" cy="598575"/>
          </a:xfrm>
        </p:grpSpPr>
        <p:sp>
          <p:nvSpPr>
            <p:cNvPr id="177" name="Google Shape;177;p70"/>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0"/>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70"/>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0"/>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_1">
    <p:spTree>
      <p:nvGrpSpPr>
        <p:cNvPr id="181" name="Shape 181"/>
        <p:cNvGrpSpPr/>
        <p:nvPr/>
      </p:nvGrpSpPr>
      <p:grpSpPr>
        <a:xfrm>
          <a:off x="0" y="0"/>
          <a:ext cx="0" cy="0"/>
          <a:chOff x="0" y="0"/>
          <a:chExt cx="0" cy="0"/>
        </a:xfrm>
      </p:grpSpPr>
      <p:pic>
        <p:nvPicPr>
          <p:cNvPr id="182" name="Google Shape;182;p71"/>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83" name="Google Shape;183;p71"/>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4" name="Google Shape;184;p71"/>
          <p:cNvSpPr txBox="1"/>
          <p:nvPr>
            <p:ph idx="2" type="title"/>
          </p:nvPr>
        </p:nvSpPr>
        <p:spPr>
          <a:xfrm>
            <a:off x="957425" y="1680125"/>
            <a:ext cx="2285100" cy="460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85" name="Google Shape;185;p71"/>
          <p:cNvSpPr txBox="1"/>
          <p:nvPr>
            <p:ph idx="1" type="subTitle"/>
          </p:nvPr>
        </p:nvSpPr>
        <p:spPr>
          <a:xfrm>
            <a:off x="957493" y="1987497"/>
            <a:ext cx="2285100" cy="867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86" name="Google Shape;186;p71"/>
          <p:cNvSpPr txBox="1"/>
          <p:nvPr>
            <p:ph idx="3" type="title"/>
          </p:nvPr>
        </p:nvSpPr>
        <p:spPr>
          <a:xfrm>
            <a:off x="5913225" y="3074661"/>
            <a:ext cx="2280600" cy="460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87" name="Google Shape;187;p71"/>
          <p:cNvSpPr txBox="1"/>
          <p:nvPr>
            <p:ph idx="4" type="subTitle"/>
          </p:nvPr>
        </p:nvSpPr>
        <p:spPr>
          <a:xfrm>
            <a:off x="5913247" y="3382051"/>
            <a:ext cx="2280600" cy="86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88" name="Google Shape;188;p71"/>
          <p:cNvSpPr txBox="1"/>
          <p:nvPr>
            <p:ph idx="5" type="title"/>
          </p:nvPr>
        </p:nvSpPr>
        <p:spPr>
          <a:xfrm>
            <a:off x="957425" y="3074675"/>
            <a:ext cx="2285100" cy="460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89" name="Google Shape;189;p71"/>
          <p:cNvSpPr txBox="1"/>
          <p:nvPr>
            <p:ph idx="6" type="subTitle"/>
          </p:nvPr>
        </p:nvSpPr>
        <p:spPr>
          <a:xfrm>
            <a:off x="957493" y="3382061"/>
            <a:ext cx="2285100" cy="867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90" name="Google Shape;190;p71"/>
          <p:cNvSpPr txBox="1"/>
          <p:nvPr>
            <p:ph idx="7" type="title"/>
          </p:nvPr>
        </p:nvSpPr>
        <p:spPr>
          <a:xfrm>
            <a:off x="5917786" y="1680125"/>
            <a:ext cx="2280600" cy="460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91" name="Google Shape;191;p71"/>
          <p:cNvSpPr txBox="1"/>
          <p:nvPr>
            <p:ph idx="8" type="subTitle"/>
          </p:nvPr>
        </p:nvSpPr>
        <p:spPr>
          <a:xfrm>
            <a:off x="5917809" y="1987496"/>
            <a:ext cx="2280600" cy="86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192" name="Google Shape;192;p71"/>
          <p:cNvGrpSpPr/>
          <p:nvPr/>
        </p:nvGrpSpPr>
        <p:grpSpPr>
          <a:xfrm rot="-1323463">
            <a:off x="7082683" y="315879"/>
            <a:ext cx="691767" cy="447249"/>
            <a:chOff x="3586125" y="4525175"/>
            <a:chExt cx="925825" cy="598575"/>
          </a:xfrm>
        </p:grpSpPr>
        <p:sp>
          <p:nvSpPr>
            <p:cNvPr id="193" name="Google Shape;193;p71"/>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1"/>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1"/>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1"/>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p71"/>
          <p:cNvGrpSpPr/>
          <p:nvPr/>
        </p:nvGrpSpPr>
        <p:grpSpPr>
          <a:xfrm rot="-8606667">
            <a:off x="416212" y="4534192"/>
            <a:ext cx="691599" cy="447341"/>
            <a:chOff x="3765675" y="2533375"/>
            <a:chExt cx="925450" cy="598600"/>
          </a:xfrm>
        </p:grpSpPr>
        <p:sp>
          <p:nvSpPr>
            <p:cNvPr id="198" name="Google Shape;198;p71"/>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1"/>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1"/>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1"/>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2" name="Shape 202"/>
        <p:cNvGrpSpPr/>
        <p:nvPr/>
      </p:nvGrpSpPr>
      <p:grpSpPr>
        <a:xfrm>
          <a:off x="0" y="0"/>
          <a:ext cx="0" cy="0"/>
          <a:chOff x="0" y="0"/>
          <a:chExt cx="0" cy="0"/>
        </a:xfrm>
      </p:grpSpPr>
      <p:pic>
        <p:nvPicPr>
          <p:cNvPr id="203" name="Google Shape;203;p72"/>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04" name="Google Shape;204;p72"/>
          <p:cNvSpPr txBox="1"/>
          <p:nvPr>
            <p:ph type="title"/>
          </p:nvPr>
        </p:nvSpPr>
        <p:spPr>
          <a:xfrm>
            <a:off x="1385850" y="1440125"/>
            <a:ext cx="6372300" cy="22632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800"/>
              <a:buNone/>
              <a:defRPr sz="7200">
                <a:solidFill>
                  <a:schemeClr val="dk2"/>
                </a:solidFill>
              </a:defRPr>
            </a:lvl1pPr>
            <a:lvl2pPr lvl="1" algn="l">
              <a:lnSpc>
                <a:spcPct val="100000"/>
              </a:lnSpc>
              <a:spcBef>
                <a:spcPts val="0"/>
              </a:spcBef>
              <a:spcAft>
                <a:spcPts val="0"/>
              </a:spcAft>
              <a:buClr>
                <a:schemeClr val="dk2"/>
              </a:buClr>
              <a:buSzPts val="4800"/>
              <a:buNone/>
              <a:defRPr sz="4800">
                <a:solidFill>
                  <a:schemeClr val="dk2"/>
                </a:solidFill>
              </a:defRPr>
            </a:lvl2pPr>
            <a:lvl3pPr lvl="2" algn="l">
              <a:lnSpc>
                <a:spcPct val="100000"/>
              </a:lnSpc>
              <a:spcBef>
                <a:spcPts val="0"/>
              </a:spcBef>
              <a:spcAft>
                <a:spcPts val="0"/>
              </a:spcAft>
              <a:buClr>
                <a:schemeClr val="dk2"/>
              </a:buClr>
              <a:buSzPts val="4800"/>
              <a:buNone/>
              <a:defRPr sz="4800">
                <a:solidFill>
                  <a:schemeClr val="dk2"/>
                </a:solidFill>
              </a:defRPr>
            </a:lvl3pPr>
            <a:lvl4pPr lvl="3" algn="l">
              <a:lnSpc>
                <a:spcPct val="100000"/>
              </a:lnSpc>
              <a:spcBef>
                <a:spcPts val="0"/>
              </a:spcBef>
              <a:spcAft>
                <a:spcPts val="0"/>
              </a:spcAft>
              <a:buClr>
                <a:schemeClr val="dk2"/>
              </a:buClr>
              <a:buSzPts val="4800"/>
              <a:buNone/>
              <a:defRPr sz="4800">
                <a:solidFill>
                  <a:schemeClr val="dk2"/>
                </a:solidFill>
              </a:defRPr>
            </a:lvl4pPr>
            <a:lvl5pPr lvl="4" algn="l">
              <a:lnSpc>
                <a:spcPct val="100000"/>
              </a:lnSpc>
              <a:spcBef>
                <a:spcPts val="0"/>
              </a:spcBef>
              <a:spcAft>
                <a:spcPts val="0"/>
              </a:spcAft>
              <a:buClr>
                <a:schemeClr val="dk2"/>
              </a:buClr>
              <a:buSzPts val="4800"/>
              <a:buNone/>
              <a:defRPr sz="4800">
                <a:solidFill>
                  <a:schemeClr val="dk2"/>
                </a:solidFill>
              </a:defRPr>
            </a:lvl5pPr>
            <a:lvl6pPr lvl="5" algn="l">
              <a:lnSpc>
                <a:spcPct val="100000"/>
              </a:lnSpc>
              <a:spcBef>
                <a:spcPts val="0"/>
              </a:spcBef>
              <a:spcAft>
                <a:spcPts val="0"/>
              </a:spcAft>
              <a:buClr>
                <a:schemeClr val="dk2"/>
              </a:buClr>
              <a:buSzPts val="4800"/>
              <a:buNone/>
              <a:defRPr sz="4800">
                <a:solidFill>
                  <a:schemeClr val="dk2"/>
                </a:solidFill>
              </a:defRPr>
            </a:lvl6pPr>
            <a:lvl7pPr lvl="6" algn="l">
              <a:lnSpc>
                <a:spcPct val="100000"/>
              </a:lnSpc>
              <a:spcBef>
                <a:spcPts val="0"/>
              </a:spcBef>
              <a:spcAft>
                <a:spcPts val="0"/>
              </a:spcAft>
              <a:buClr>
                <a:schemeClr val="dk2"/>
              </a:buClr>
              <a:buSzPts val="4800"/>
              <a:buNone/>
              <a:defRPr sz="4800">
                <a:solidFill>
                  <a:schemeClr val="dk2"/>
                </a:solidFill>
              </a:defRPr>
            </a:lvl7pPr>
            <a:lvl8pPr lvl="7" algn="l">
              <a:lnSpc>
                <a:spcPct val="100000"/>
              </a:lnSpc>
              <a:spcBef>
                <a:spcPts val="0"/>
              </a:spcBef>
              <a:spcAft>
                <a:spcPts val="0"/>
              </a:spcAft>
              <a:buClr>
                <a:schemeClr val="dk2"/>
              </a:buClr>
              <a:buSzPts val="4800"/>
              <a:buNone/>
              <a:defRPr sz="4800">
                <a:solidFill>
                  <a:schemeClr val="dk2"/>
                </a:solidFill>
              </a:defRPr>
            </a:lvl8pPr>
            <a:lvl9pPr lvl="8" algn="l">
              <a:lnSpc>
                <a:spcPct val="100000"/>
              </a:lnSpc>
              <a:spcBef>
                <a:spcPts val="0"/>
              </a:spcBef>
              <a:spcAft>
                <a:spcPts val="0"/>
              </a:spcAft>
              <a:buClr>
                <a:schemeClr val="dk2"/>
              </a:buClr>
              <a:buSzPts val="4800"/>
              <a:buNone/>
              <a:defRPr sz="4800">
                <a:solidFill>
                  <a:schemeClr val="dk2"/>
                </a:solidFill>
              </a:defRPr>
            </a:lvl9pPr>
          </a:lstStyle>
          <a:p/>
        </p:txBody>
      </p:sp>
      <p:grpSp>
        <p:nvGrpSpPr>
          <p:cNvPr id="205" name="Google Shape;205;p72"/>
          <p:cNvGrpSpPr/>
          <p:nvPr/>
        </p:nvGrpSpPr>
        <p:grpSpPr>
          <a:xfrm rot="1568536">
            <a:off x="7789930" y="4080067"/>
            <a:ext cx="925447" cy="598598"/>
            <a:chOff x="3765675" y="2533375"/>
            <a:chExt cx="925450" cy="598600"/>
          </a:xfrm>
        </p:grpSpPr>
        <p:sp>
          <p:nvSpPr>
            <p:cNvPr id="206" name="Google Shape;206;p72"/>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2"/>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2"/>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2"/>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p72"/>
          <p:cNvGrpSpPr/>
          <p:nvPr/>
        </p:nvGrpSpPr>
        <p:grpSpPr>
          <a:xfrm rot="-1323342">
            <a:off x="5037010" y="358398"/>
            <a:ext cx="925806" cy="598563"/>
            <a:chOff x="3586125" y="4525175"/>
            <a:chExt cx="925825" cy="598575"/>
          </a:xfrm>
        </p:grpSpPr>
        <p:sp>
          <p:nvSpPr>
            <p:cNvPr id="211" name="Google Shape;211;p72"/>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2"/>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2"/>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2"/>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p72"/>
          <p:cNvGrpSpPr/>
          <p:nvPr/>
        </p:nvGrpSpPr>
        <p:grpSpPr>
          <a:xfrm rot="-1466267">
            <a:off x="486063" y="442749"/>
            <a:ext cx="606443" cy="912814"/>
            <a:chOff x="4865150" y="3459975"/>
            <a:chExt cx="606450" cy="912825"/>
          </a:xfrm>
        </p:grpSpPr>
        <p:sp>
          <p:nvSpPr>
            <p:cNvPr id="216" name="Google Shape;216;p72"/>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72"/>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72"/>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72"/>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72"/>
          <p:cNvGrpSpPr/>
          <p:nvPr/>
        </p:nvGrpSpPr>
        <p:grpSpPr>
          <a:xfrm rot="3210428">
            <a:off x="1934375" y="4157654"/>
            <a:ext cx="925789" cy="598552"/>
            <a:chOff x="3586125" y="4525175"/>
            <a:chExt cx="925825" cy="598575"/>
          </a:xfrm>
        </p:grpSpPr>
        <p:sp>
          <p:nvSpPr>
            <p:cNvPr id="221" name="Google Shape;221;p72"/>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72"/>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2"/>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2"/>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5" name="Shape 225"/>
        <p:cNvGrpSpPr/>
        <p:nvPr/>
      </p:nvGrpSpPr>
      <p:grpSpPr>
        <a:xfrm>
          <a:off x="0" y="0"/>
          <a:ext cx="0" cy="0"/>
          <a:chOff x="0" y="0"/>
          <a:chExt cx="0" cy="0"/>
        </a:xfrm>
      </p:grpSpPr>
      <p:pic>
        <p:nvPicPr>
          <p:cNvPr id="226" name="Google Shape;226;p73"/>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27" name="Google Shape;227;p73"/>
          <p:cNvSpPr txBox="1"/>
          <p:nvPr>
            <p:ph type="title"/>
          </p:nvPr>
        </p:nvSpPr>
        <p:spPr>
          <a:xfrm>
            <a:off x="713225" y="736200"/>
            <a:ext cx="3090000" cy="1235100"/>
          </a:xfrm>
          <a:prstGeom prst="rect">
            <a:avLst/>
          </a:prstGeom>
          <a:solidFill>
            <a:schemeClr val="dk1"/>
          </a:solid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600">
                <a:solidFill>
                  <a:schemeClr val="dk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28" name="Google Shape;228;p73"/>
          <p:cNvSpPr txBox="1"/>
          <p:nvPr>
            <p:ph idx="1" type="subTitle"/>
          </p:nvPr>
        </p:nvSpPr>
        <p:spPr>
          <a:xfrm>
            <a:off x="713225" y="2273850"/>
            <a:ext cx="4043100" cy="1830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p:txBody>
      </p:sp>
      <p:grpSp>
        <p:nvGrpSpPr>
          <p:cNvPr id="229" name="Google Shape;229;p73"/>
          <p:cNvGrpSpPr/>
          <p:nvPr/>
        </p:nvGrpSpPr>
        <p:grpSpPr>
          <a:xfrm flipH="1" rot="7443811">
            <a:off x="568911" y="3949142"/>
            <a:ext cx="606437" cy="912806"/>
            <a:chOff x="4865150" y="3459975"/>
            <a:chExt cx="606450" cy="912825"/>
          </a:xfrm>
        </p:grpSpPr>
        <p:sp>
          <p:nvSpPr>
            <p:cNvPr id="230" name="Google Shape;230;p73"/>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3"/>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3"/>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3"/>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4" name="Shape 234"/>
        <p:cNvGrpSpPr/>
        <p:nvPr/>
      </p:nvGrpSpPr>
      <p:grpSpPr>
        <a:xfrm>
          <a:off x="0" y="0"/>
          <a:ext cx="0" cy="0"/>
          <a:chOff x="0" y="0"/>
          <a:chExt cx="0" cy="0"/>
        </a:xfrm>
      </p:grpSpPr>
      <p:sp>
        <p:nvSpPr>
          <p:cNvPr id="235" name="Google Shape;235;p74"/>
          <p:cNvSpPr txBox="1"/>
          <p:nvPr>
            <p:ph type="title"/>
          </p:nvPr>
        </p:nvSpPr>
        <p:spPr>
          <a:xfrm>
            <a:off x="6426000" y="539500"/>
            <a:ext cx="2004600" cy="1614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6" name="Shape 236"/>
        <p:cNvGrpSpPr/>
        <p:nvPr/>
      </p:nvGrpSpPr>
      <p:grpSpPr>
        <a:xfrm>
          <a:off x="0" y="0"/>
          <a:ext cx="0" cy="0"/>
          <a:chOff x="0" y="0"/>
          <a:chExt cx="0" cy="0"/>
        </a:xfrm>
      </p:grpSpPr>
      <p:pic>
        <p:nvPicPr>
          <p:cNvPr id="237" name="Google Shape;237;p75"/>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38" name="Google Shape;238;p75"/>
          <p:cNvSpPr txBox="1"/>
          <p:nvPr>
            <p:ph hasCustomPrompt="1" type="title"/>
          </p:nvPr>
        </p:nvSpPr>
        <p:spPr>
          <a:xfrm>
            <a:off x="1342125" y="1664550"/>
            <a:ext cx="6459900" cy="14205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8000">
                <a:solidFill>
                  <a:schemeClr val="dk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39" name="Google Shape;239;p75"/>
          <p:cNvSpPr txBox="1"/>
          <p:nvPr>
            <p:ph idx="1" type="body"/>
          </p:nvPr>
        </p:nvSpPr>
        <p:spPr>
          <a:xfrm>
            <a:off x="1342025" y="3190350"/>
            <a:ext cx="6459900" cy="441000"/>
          </a:xfrm>
          <a:prstGeom prst="rect">
            <a:avLst/>
          </a:prstGeom>
          <a:noFill/>
          <a:ln>
            <a:noFill/>
          </a:ln>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a:lvl1pPr>
            <a:lvl2pPr indent="-330200" lvl="1" marL="914400" algn="ctr">
              <a:lnSpc>
                <a:spcPct val="100000"/>
              </a:lnSpc>
              <a:spcBef>
                <a:spcPts val="0"/>
              </a:spcBef>
              <a:spcAft>
                <a:spcPts val="0"/>
              </a:spcAft>
              <a:buSzPts val="1600"/>
              <a:buChar char="○"/>
              <a:defRPr/>
            </a:lvl2pPr>
            <a:lvl3pPr indent="-330200" lvl="2" marL="1371600" algn="ctr">
              <a:lnSpc>
                <a:spcPct val="100000"/>
              </a:lnSpc>
              <a:spcBef>
                <a:spcPts val="0"/>
              </a:spcBef>
              <a:spcAft>
                <a:spcPts val="0"/>
              </a:spcAft>
              <a:buSzPts val="1600"/>
              <a:buChar char="■"/>
              <a:defRPr/>
            </a:lvl3pPr>
            <a:lvl4pPr indent="-330200" lvl="3" marL="1828800" algn="ctr">
              <a:lnSpc>
                <a:spcPct val="100000"/>
              </a:lnSpc>
              <a:spcBef>
                <a:spcPts val="0"/>
              </a:spcBef>
              <a:spcAft>
                <a:spcPts val="0"/>
              </a:spcAft>
              <a:buSzPts val="1600"/>
              <a:buChar char="●"/>
              <a:defRPr/>
            </a:lvl4pPr>
            <a:lvl5pPr indent="-330200" lvl="4" marL="2286000" algn="ctr">
              <a:lnSpc>
                <a:spcPct val="100000"/>
              </a:lnSpc>
              <a:spcBef>
                <a:spcPts val="0"/>
              </a:spcBef>
              <a:spcAft>
                <a:spcPts val="0"/>
              </a:spcAft>
              <a:buSzPts val="1600"/>
              <a:buChar char="○"/>
              <a:defRPr/>
            </a:lvl5pPr>
            <a:lvl6pPr indent="-330200" lvl="5" marL="2743200" algn="ctr">
              <a:lnSpc>
                <a:spcPct val="100000"/>
              </a:lnSpc>
              <a:spcBef>
                <a:spcPts val="0"/>
              </a:spcBef>
              <a:spcAft>
                <a:spcPts val="0"/>
              </a:spcAft>
              <a:buSzPts val="1600"/>
              <a:buChar char="■"/>
              <a:defRPr/>
            </a:lvl6pPr>
            <a:lvl7pPr indent="-330200" lvl="6" marL="3200400" algn="ctr">
              <a:lnSpc>
                <a:spcPct val="100000"/>
              </a:lnSpc>
              <a:spcBef>
                <a:spcPts val="0"/>
              </a:spcBef>
              <a:spcAft>
                <a:spcPts val="0"/>
              </a:spcAft>
              <a:buSzPts val="1600"/>
              <a:buChar char="●"/>
              <a:defRPr/>
            </a:lvl7pPr>
            <a:lvl8pPr indent="-330200" lvl="7" marL="3657600" algn="ctr">
              <a:lnSpc>
                <a:spcPct val="100000"/>
              </a:lnSpc>
              <a:spcBef>
                <a:spcPts val="0"/>
              </a:spcBef>
              <a:spcAft>
                <a:spcPts val="0"/>
              </a:spcAft>
              <a:buSzPts val="1600"/>
              <a:buChar char="○"/>
              <a:defRPr/>
            </a:lvl8pPr>
            <a:lvl9pPr indent="-330200" lvl="8" marL="4114800" algn="ctr">
              <a:lnSpc>
                <a:spcPct val="100000"/>
              </a:lnSpc>
              <a:spcBef>
                <a:spcPts val="0"/>
              </a:spcBef>
              <a:spcAft>
                <a:spcPts val="0"/>
              </a:spcAft>
              <a:buSzPts val="16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240" name="Shape 240"/>
        <p:cNvGrpSpPr/>
        <p:nvPr/>
      </p:nvGrpSpPr>
      <p:grpSpPr>
        <a:xfrm>
          <a:off x="0" y="0"/>
          <a:ext cx="0" cy="0"/>
          <a:chOff x="0" y="0"/>
          <a:chExt cx="0" cy="0"/>
        </a:xfrm>
      </p:grpSpPr>
      <p:pic>
        <p:nvPicPr>
          <p:cNvPr id="241" name="Google Shape;241;p76"/>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42" name="Google Shape;242;p76"/>
          <p:cNvSpPr txBox="1"/>
          <p:nvPr>
            <p:ph idx="1" type="subTitle"/>
          </p:nvPr>
        </p:nvSpPr>
        <p:spPr>
          <a:xfrm>
            <a:off x="2350200" y="1394913"/>
            <a:ext cx="4443600" cy="41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43" name="Google Shape;243;p76"/>
          <p:cNvSpPr txBox="1"/>
          <p:nvPr>
            <p:ph type="title"/>
          </p:nvPr>
        </p:nvSpPr>
        <p:spPr>
          <a:xfrm>
            <a:off x="2350200" y="604538"/>
            <a:ext cx="4443600" cy="7902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8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44" name="Google Shape;244;p76"/>
          <p:cNvSpPr txBox="1"/>
          <p:nvPr>
            <p:ph idx="2" type="subTitle"/>
          </p:nvPr>
        </p:nvSpPr>
        <p:spPr>
          <a:xfrm>
            <a:off x="2350200" y="2757538"/>
            <a:ext cx="4443600" cy="41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45" name="Google Shape;245;p76"/>
          <p:cNvSpPr txBox="1"/>
          <p:nvPr>
            <p:ph idx="3" type="title"/>
          </p:nvPr>
        </p:nvSpPr>
        <p:spPr>
          <a:xfrm>
            <a:off x="2350200" y="1967238"/>
            <a:ext cx="4443600" cy="7902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8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46" name="Google Shape;246;p76"/>
          <p:cNvSpPr txBox="1"/>
          <p:nvPr>
            <p:ph idx="4" type="subTitle"/>
          </p:nvPr>
        </p:nvSpPr>
        <p:spPr>
          <a:xfrm>
            <a:off x="2350200" y="4120163"/>
            <a:ext cx="4443600" cy="41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47" name="Google Shape;247;p76"/>
          <p:cNvSpPr txBox="1"/>
          <p:nvPr>
            <p:ph idx="5" type="title"/>
          </p:nvPr>
        </p:nvSpPr>
        <p:spPr>
          <a:xfrm>
            <a:off x="2350200" y="3329864"/>
            <a:ext cx="4443600" cy="7902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8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59"/>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4" name="Google Shape;14;p59"/>
          <p:cNvSpPr txBox="1"/>
          <p:nvPr>
            <p:ph type="title"/>
          </p:nvPr>
        </p:nvSpPr>
        <p:spPr>
          <a:xfrm>
            <a:off x="1602450" y="3032288"/>
            <a:ext cx="5939100" cy="841800"/>
          </a:xfrm>
          <a:prstGeom prst="rect">
            <a:avLst/>
          </a:prstGeom>
          <a:solidFill>
            <a:schemeClr val="dk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59"/>
          <p:cNvSpPr txBox="1"/>
          <p:nvPr>
            <p:ph idx="1" type="subTitle"/>
          </p:nvPr>
        </p:nvSpPr>
        <p:spPr>
          <a:xfrm>
            <a:off x="2000250" y="3874088"/>
            <a:ext cx="5143500" cy="46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6" name="Google Shape;16;p59"/>
          <p:cNvSpPr txBox="1"/>
          <p:nvPr>
            <p:ph idx="2" type="title"/>
          </p:nvPr>
        </p:nvSpPr>
        <p:spPr>
          <a:xfrm>
            <a:off x="2826150" y="964288"/>
            <a:ext cx="3491700" cy="147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10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_1_1_1_1">
    <p:spTree>
      <p:nvGrpSpPr>
        <p:cNvPr id="248" name="Shape 248"/>
        <p:cNvGrpSpPr/>
        <p:nvPr/>
      </p:nvGrpSpPr>
      <p:grpSpPr>
        <a:xfrm>
          <a:off x="0" y="0"/>
          <a:ext cx="0" cy="0"/>
          <a:chOff x="0" y="0"/>
          <a:chExt cx="0" cy="0"/>
        </a:xfrm>
      </p:grpSpPr>
      <p:pic>
        <p:nvPicPr>
          <p:cNvPr id="249" name="Google Shape;249;p77"/>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50" name="Google Shape;250;p77"/>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1" name="Google Shape;251;p77"/>
          <p:cNvSpPr txBox="1"/>
          <p:nvPr>
            <p:ph idx="1" type="subTitle"/>
          </p:nvPr>
        </p:nvSpPr>
        <p:spPr>
          <a:xfrm>
            <a:off x="912300" y="1399100"/>
            <a:ext cx="2751600" cy="112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252" name="Google Shape;252;p77"/>
          <p:cNvGrpSpPr/>
          <p:nvPr/>
        </p:nvGrpSpPr>
        <p:grpSpPr>
          <a:xfrm rot="987811">
            <a:off x="8224793" y="602166"/>
            <a:ext cx="691626" cy="447358"/>
            <a:chOff x="3765675" y="2533375"/>
            <a:chExt cx="925450" cy="598600"/>
          </a:xfrm>
        </p:grpSpPr>
        <p:sp>
          <p:nvSpPr>
            <p:cNvPr id="253" name="Google Shape;253;p77"/>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7"/>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7"/>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7"/>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257" name="Shape 257"/>
        <p:cNvGrpSpPr/>
        <p:nvPr/>
      </p:nvGrpSpPr>
      <p:grpSpPr>
        <a:xfrm>
          <a:off x="0" y="0"/>
          <a:ext cx="0" cy="0"/>
          <a:chOff x="0" y="0"/>
          <a:chExt cx="0" cy="0"/>
        </a:xfrm>
      </p:grpSpPr>
      <p:pic>
        <p:nvPicPr>
          <p:cNvPr id="258" name="Google Shape;258;p78"/>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59" name="Google Shape;259;p78"/>
          <p:cNvSpPr txBox="1"/>
          <p:nvPr>
            <p:ph type="title"/>
          </p:nvPr>
        </p:nvSpPr>
        <p:spPr>
          <a:xfrm>
            <a:off x="3759125" y="539500"/>
            <a:ext cx="4671600" cy="99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0" name="Google Shape;260;p78"/>
          <p:cNvSpPr txBox="1"/>
          <p:nvPr>
            <p:ph idx="1" type="subTitle"/>
          </p:nvPr>
        </p:nvSpPr>
        <p:spPr>
          <a:xfrm>
            <a:off x="4213475" y="1531900"/>
            <a:ext cx="3762900" cy="12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61" name="Google Shape;261;p78"/>
          <p:cNvSpPr txBox="1"/>
          <p:nvPr/>
        </p:nvSpPr>
        <p:spPr>
          <a:xfrm>
            <a:off x="4014950" y="3574750"/>
            <a:ext cx="4160100"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Lato"/>
                <a:ea typeface="Lato"/>
                <a:cs typeface="Lato"/>
                <a:sym typeface="Lato"/>
              </a:rPr>
              <a:t>CREDITS</a:t>
            </a:r>
            <a:r>
              <a:rPr b="0" i="0" lang="en" sz="1400" u="none" cap="none" strike="noStrike">
                <a:solidFill>
                  <a:schemeClr val="dk1"/>
                </a:solidFill>
                <a:latin typeface="Lato"/>
                <a:ea typeface="Lato"/>
                <a:cs typeface="Lato"/>
                <a:sym typeface="Lato"/>
              </a:rPr>
              <a:t>: This presentation template was created by </a:t>
            </a:r>
            <a:r>
              <a:rPr b="1" i="0" lang="en" sz="1400" u="none" cap="none" strike="noStrike">
                <a:solidFill>
                  <a:schemeClr val="dk1"/>
                </a:solidFill>
                <a:uFill>
                  <a:noFill/>
                </a:uFill>
                <a:latin typeface="Lato"/>
                <a:ea typeface="Lato"/>
                <a:cs typeface="Lato"/>
                <a:sym typeface="Lato"/>
                <a:hlinkClick r:id="rId3">
                  <a:extLst>
                    <a:ext uri="{A12FA001-AC4F-418D-AE19-62706E023703}">
                      <ahyp:hlinkClr val="tx"/>
                    </a:ext>
                  </a:extLst>
                </a:hlinkClick>
              </a:rPr>
              <a:t>Slidesgo</a:t>
            </a:r>
            <a:r>
              <a:rPr b="0" i="0" lang="en" sz="1400" u="none" cap="none" strike="noStrike">
                <a:solidFill>
                  <a:schemeClr val="dk1"/>
                </a:solidFill>
                <a:latin typeface="Lato"/>
                <a:ea typeface="Lato"/>
                <a:cs typeface="Lato"/>
                <a:sym typeface="Lato"/>
              </a:rPr>
              <a:t>, including icons by </a:t>
            </a:r>
            <a:r>
              <a:rPr b="1" i="0" lang="en" sz="1400" u="none" cap="none" strike="noStrike">
                <a:solidFill>
                  <a:schemeClr val="dk1"/>
                </a:solidFill>
                <a:uFill>
                  <a:noFill/>
                </a:uFill>
                <a:latin typeface="Lato"/>
                <a:ea typeface="Lato"/>
                <a:cs typeface="Lato"/>
                <a:sym typeface="Lato"/>
                <a:hlinkClick r:id="rId4">
                  <a:extLst>
                    <a:ext uri="{A12FA001-AC4F-418D-AE19-62706E023703}">
                      <ahyp:hlinkClr val="tx"/>
                    </a:ext>
                  </a:extLst>
                </a:hlinkClick>
              </a:rPr>
              <a:t>Flaticon</a:t>
            </a:r>
            <a:r>
              <a:rPr b="0" i="0" lang="en" sz="1400" u="none" cap="none" strike="noStrike">
                <a:solidFill>
                  <a:schemeClr val="dk1"/>
                </a:solidFill>
                <a:latin typeface="Lato"/>
                <a:ea typeface="Lato"/>
                <a:cs typeface="Lato"/>
                <a:sym typeface="Lato"/>
              </a:rPr>
              <a:t> and infographics &amp; images by </a:t>
            </a:r>
            <a:r>
              <a:rPr b="1" i="0" lang="en" sz="1400" u="none" cap="none" strike="noStrike">
                <a:solidFill>
                  <a:schemeClr val="dk1"/>
                </a:solidFill>
                <a:uFill>
                  <a:noFill/>
                </a:uFill>
                <a:latin typeface="Lato"/>
                <a:ea typeface="Lato"/>
                <a:cs typeface="Lato"/>
                <a:sym typeface="Lato"/>
                <a:hlinkClick r:id="rId5">
                  <a:extLst>
                    <a:ext uri="{A12FA001-AC4F-418D-AE19-62706E023703}">
                      <ahyp:hlinkClr val="tx"/>
                    </a:ext>
                  </a:extLst>
                </a:hlinkClick>
              </a:rPr>
              <a:t>Freepik</a:t>
            </a:r>
            <a:r>
              <a:rPr b="0" i="0" lang="en" sz="1400" u="none" cap="none" strike="noStrike">
                <a:solidFill>
                  <a:schemeClr val="dk1"/>
                </a:solidFill>
                <a:latin typeface="Lato"/>
                <a:ea typeface="Lato"/>
                <a:cs typeface="Lato"/>
                <a:sym typeface="Lato"/>
              </a:rPr>
              <a:t>.</a:t>
            </a:r>
            <a:endParaRPr b="0" i="0" sz="1400" u="none" cap="none" strike="noStrike">
              <a:solidFill>
                <a:schemeClr val="dk1"/>
              </a:solidFill>
              <a:latin typeface="Lato"/>
              <a:ea typeface="Lato"/>
              <a:cs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62" name="Shape 26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263" name="Shape 263"/>
        <p:cNvGrpSpPr/>
        <p:nvPr/>
      </p:nvGrpSpPr>
      <p:grpSpPr>
        <a:xfrm>
          <a:off x="0" y="0"/>
          <a:ext cx="0" cy="0"/>
          <a:chOff x="0" y="0"/>
          <a:chExt cx="0" cy="0"/>
        </a:xfrm>
      </p:grpSpPr>
      <p:pic>
        <p:nvPicPr>
          <p:cNvPr id="264" name="Google Shape;264;p82"/>
          <p:cNvPicPr preferRelativeResize="0"/>
          <p:nvPr/>
        </p:nvPicPr>
        <p:blipFill rotWithShape="1">
          <a:blip r:embed="rId2">
            <a:alphaModFix/>
          </a:blip>
          <a:srcRect b="0" l="0" r="0" t="0"/>
          <a:stretch/>
        </p:blipFill>
        <p:spPr>
          <a:xfrm>
            <a:off x="0" y="502"/>
            <a:ext cx="9143998" cy="51424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_1">
    <p:spTree>
      <p:nvGrpSpPr>
        <p:cNvPr id="265" name="Shape 265"/>
        <p:cNvGrpSpPr/>
        <p:nvPr/>
      </p:nvGrpSpPr>
      <p:grpSpPr>
        <a:xfrm>
          <a:off x="0" y="0"/>
          <a:ext cx="0" cy="0"/>
          <a:chOff x="0" y="0"/>
          <a:chExt cx="0" cy="0"/>
        </a:xfrm>
      </p:grpSpPr>
      <p:pic>
        <p:nvPicPr>
          <p:cNvPr id="266" name="Google Shape;266;p83"/>
          <p:cNvPicPr preferRelativeResize="0"/>
          <p:nvPr/>
        </p:nvPicPr>
        <p:blipFill rotWithShape="1">
          <a:blip r:embed="rId2">
            <a:alphaModFix/>
          </a:blip>
          <a:srcRect b="0" l="0" r="0" t="0"/>
          <a:stretch/>
        </p:blipFill>
        <p:spPr>
          <a:xfrm>
            <a:off x="0" y="502"/>
            <a:ext cx="9143998" cy="5142494"/>
          </a:xfrm>
          <a:prstGeom prst="rect">
            <a:avLst/>
          </a:prstGeom>
          <a:noFill/>
          <a:ln>
            <a:noFill/>
          </a:ln>
        </p:spPr>
      </p:pic>
      <p:grpSp>
        <p:nvGrpSpPr>
          <p:cNvPr id="267" name="Google Shape;267;p83"/>
          <p:cNvGrpSpPr/>
          <p:nvPr/>
        </p:nvGrpSpPr>
        <p:grpSpPr>
          <a:xfrm rot="-8606667">
            <a:off x="115812" y="4333867"/>
            <a:ext cx="691599" cy="447341"/>
            <a:chOff x="3765675" y="2533375"/>
            <a:chExt cx="925450" cy="598600"/>
          </a:xfrm>
        </p:grpSpPr>
        <p:sp>
          <p:nvSpPr>
            <p:cNvPr id="268" name="Google Shape;268;p83"/>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83"/>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83"/>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83"/>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 name="Google Shape;272;p83"/>
          <p:cNvGrpSpPr/>
          <p:nvPr/>
        </p:nvGrpSpPr>
        <p:grpSpPr>
          <a:xfrm rot="935486">
            <a:off x="8279379" y="417995"/>
            <a:ext cx="453073" cy="681963"/>
            <a:chOff x="4865150" y="3459975"/>
            <a:chExt cx="606450" cy="912825"/>
          </a:xfrm>
        </p:grpSpPr>
        <p:sp>
          <p:nvSpPr>
            <p:cNvPr id="273" name="Google Shape;273;p83"/>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83"/>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83"/>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83"/>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 name="Google Shape;277;p83"/>
          <p:cNvGrpSpPr/>
          <p:nvPr/>
        </p:nvGrpSpPr>
        <p:grpSpPr>
          <a:xfrm rot="-1323463">
            <a:off x="463583" y="383329"/>
            <a:ext cx="691767" cy="447249"/>
            <a:chOff x="3586125" y="4525175"/>
            <a:chExt cx="925825" cy="598575"/>
          </a:xfrm>
        </p:grpSpPr>
        <p:sp>
          <p:nvSpPr>
            <p:cNvPr id="278" name="Google Shape;278;p83"/>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83"/>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83"/>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83"/>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 name="Google Shape;282;p83"/>
          <p:cNvGrpSpPr/>
          <p:nvPr/>
        </p:nvGrpSpPr>
        <p:grpSpPr>
          <a:xfrm rot="-1323463">
            <a:off x="8254733" y="4380329"/>
            <a:ext cx="691767" cy="447249"/>
            <a:chOff x="3586125" y="4525175"/>
            <a:chExt cx="925825" cy="598575"/>
          </a:xfrm>
        </p:grpSpPr>
        <p:sp>
          <p:nvSpPr>
            <p:cNvPr id="283" name="Google Shape;283;p83"/>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83"/>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83"/>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3"/>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pic>
        <p:nvPicPr>
          <p:cNvPr id="18" name="Google Shape;18;p60"/>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9" name="Google Shape;19;p60"/>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60"/>
          <p:cNvSpPr txBox="1"/>
          <p:nvPr>
            <p:ph idx="1" type="body"/>
          </p:nvPr>
        </p:nvSpPr>
        <p:spPr>
          <a:xfrm>
            <a:off x="3586125" y="1528550"/>
            <a:ext cx="4093200" cy="1143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21" name="Google Shape;21;p60"/>
          <p:cNvSpPr txBox="1"/>
          <p:nvPr>
            <p:ph idx="2" type="body"/>
          </p:nvPr>
        </p:nvSpPr>
        <p:spPr>
          <a:xfrm>
            <a:off x="1464652" y="3165550"/>
            <a:ext cx="4093200" cy="1143600"/>
          </a:xfrm>
          <a:prstGeom prst="rect">
            <a:avLst/>
          </a:prstGeom>
          <a:noFill/>
          <a:ln>
            <a:noFill/>
          </a:ln>
        </p:spPr>
        <p:txBody>
          <a:bodyPr anchorCtr="0" anchor="t" bIns="91425" lIns="91425" spcFirstLastPara="1" rIns="91425" wrap="square" tIns="91425">
            <a:noAutofit/>
          </a:bodyPr>
          <a:lstStyle>
            <a:lvl1pPr indent="-317500" lvl="0" marL="457200" algn="r">
              <a:lnSpc>
                <a:spcPct val="100000"/>
              </a:lnSpc>
              <a:spcBef>
                <a:spcPts val="0"/>
              </a:spcBef>
              <a:spcAft>
                <a:spcPts val="0"/>
              </a:spcAft>
              <a:buSzPts val="1400"/>
              <a:buChar char="●"/>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2" name="Shape 22"/>
        <p:cNvGrpSpPr/>
        <p:nvPr/>
      </p:nvGrpSpPr>
      <p:grpSpPr>
        <a:xfrm>
          <a:off x="0" y="0"/>
          <a:ext cx="0" cy="0"/>
          <a:chOff x="0" y="0"/>
          <a:chExt cx="0" cy="0"/>
        </a:xfrm>
      </p:grpSpPr>
      <p:pic>
        <p:nvPicPr>
          <p:cNvPr id="23" name="Google Shape;23;p61"/>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24" name="Google Shape;24;p61"/>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61"/>
          <p:cNvSpPr txBox="1"/>
          <p:nvPr>
            <p:ph idx="2" type="title"/>
          </p:nvPr>
        </p:nvSpPr>
        <p:spPr>
          <a:xfrm>
            <a:off x="1079400" y="1673375"/>
            <a:ext cx="31536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6" name="Google Shape;26;p61"/>
          <p:cNvSpPr txBox="1"/>
          <p:nvPr>
            <p:ph idx="1" type="subTitle"/>
          </p:nvPr>
        </p:nvSpPr>
        <p:spPr>
          <a:xfrm>
            <a:off x="1400025" y="2092170"/>
            <a:ext cx="2512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7" name="Google Shape;27;p61"/>
          <p:cNvSpPr txBox="1"/>
          <p:nvPr>
            <p:ph idx="3" type="title"/>
          </p:nvPr>
        </p:nvSpPr>
        <p:spPr>
          <a:xfrm>
            <a:off x="1079400" y="3579800"/>
            <a:ext cx="31536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8" name="Google Shape;28;p61"/>
          <p:cNvSpPr txBox="1"/>
          <p:nvPr>
            <p:ph idx="4" type="subTitle"/>
          </p:nvPr>
        </p:nvSpPr>
        <p:spPr>
          <a:xfrm>
            <a:off x="1400025" y="3998595"/>
            <a:ext cx="2512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29" name="Google Shape;29;p61"/>
          <p:cNvSpPr txBox="1"/>
          <p:nvPr>
            <p:ph idx="5" type="title"/>
          </p:nvPr>
        </p:nvSpPr>
        <p:spPr>
          <a:xfrm>
            <a:off x="4910976" y="1673375"/>
            <a:ext cx="31536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30" name="Google Shape;30;p61"/>
          <p:cNvSpPr txBox="1"/>
          <p:nvPr>
            <p:ph idx="6" type="subTitle"/>
          </p:nvPr>
        </p:nvSpPr>
        <p:spPr>
          <a:xfrm>
            <a:off x="5231538" y="2092170"/>
            <a:ext cx="2512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1" name="Google Shape;31;p61"/>
          <p:cNvSpPr txBox="1"/>
          <p:nvPr>
            <p:ph idx="7" type="title"/>
          </p:nvPr>
        </p:nvSpPr>
        <p:spPr>
          <a:xfrm>
            <a:off x="4911007" y="3579800"/>
            <a:ext cx="3153600" cy="460200"/>
          </a:xfrm>
          <a:prstGeom prst="rect">
            <a:avLst/>
          </a:prstGeom>
          <a:solidFill>
            <a:schemeClr val="dk1"/>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solidFill>
                  <a:schemeClr val="dk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32" name="Google Shape;32;p61"/>
          <p:cNvSpPr txBox="1"/>
          <p:nvPr>
            <p:ph idx="8" type="subTitle"/>
          </p:nvPr>
        </p:nvSpPr>
        <p:spPr>
          <a:xfrm>
            <a:off x="5231563" y="3998595"/>
            <a:ext cx="2512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5_1_1_1">
    <p:spTree>
      <p:nvGrpSpPr>
        <p:cNvPr id="33" name="Shape 33"/>
        <p:cNvGrpSpPr/>
        <p:nvPr/>
      </p:nvGrpSpPr>
      <p:grpSpPr>
        <a:xfrm>
          <a:off x="0" y="0"/>
          <a:ext cx="0" cy="0"/>
          <a:chOff x="0" y="0"/>
          <a:chExt cx="0" cy="0"/>
        </a:xfrm>
      </p:grpSpPr>
      <p:pic>
        <p:nvPicPr>
          <p:cNvPr id="34" name="Google Shape;34;p62"/>
          <p:cNvPicPr preferRelativeResize="0"/>
          <p:nvPr/>
        </p:nvPicPr>
        <p:blipFill rotWithShape="1">
          <a:blip r:embed="rId2">
            <a:alphaModFix/>
          </a:blip>
          <a:srcRect b="0" l="0" r="0" t="0"/>
          <a:stretch/>
        </p:blipFill>
        <p:spPr>
          <a:xfrm>
            <a:off x="0" y="502"/>
            <a:ext cx="9143998" cy="5142494"/>
          </a:xfrm>
          <a:prstGeom prst="rect">
            <a:avLst/>
          </a:prstGeom>
          <a:noFill/>
          <a:ln>
            <a:noFill/>
          </a:ln>
        </p:spPr>
      </p:pic>
      <p:grpSp>
        <p:nvGrpSpPr>
          <p:cNvPr id="35" name="Google Shape;35;p62"/>
          <p:cNvGrpSpPr/>
          <p:nvPr/>
        </p:nvGrpSpPr>
        <p:grpSpPr>
          <a:xfrm rot="-8606495">
            <a:off x="7650543" y="4163737"/>
            <a:ext cx="987377" cy="638656"/>
            <a:chOff x="3765675" y="2533375"/>
            <a:chExt cx="925450" cy="598600"/>
          </a:xfrm>
        </p:grpSpPr>
        <p:sp>
          <p:nvSpPr>
            <p:cNvPr id="36" name="Google Shape;36;p62"/>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2"/>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2"/>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2"/>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62"/>
          <p:cNvGrpSpPr/>
          <p:nvPr/>
        </p:nvGrpSpPr>
        <p:grpSpPr>
          <a:xfrm rot="935518">
            <a:off x="7759785" y="1550822"/>
            <a:ext cx="646871" cy="973667"/>
            <a:chOff x="4865150" y="3459975"/>
            <a:chExt cx="606450" cy="912825"/>
          </a:xfrm>
        </p:grpSpPr>
        <p:sp>
          <p:nvSpPr>
            <p:cNvPr id="41" name="Google Shape;41;p62"/>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2"/>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2"/>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2"/>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 name="Google Shape;45;p62"/>
          <p:cNvGrpSpPr/>
          <p:nvPr/>
        </p:nvGrpSpPr>
        <p:grpSpPr>
          <a:xfrm rot="1914311">
            <a:off x="7589394" y="484287"/>
            <a:ext cx="987635" cy="638537"/>
            <a:chOff x="3586125" y="4525175"/>
            <a:chExt cx="925825" cy="598575"/>
          </a:xfrm>
        </p:grpSpPr>
        <p:sp>
          <p:nvSpPr>
            <p:cNvPr id="46" name="Google Shape;46;p62"/>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2"/>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2"/>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2"/>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62"/>
          <p:cNvGrpSpPr/>
          <p:nvPr/>
        </p:nvGrpSpPr>
        <p:grpSpPr>
          <a:xfrm rot="-1323525">
            <a:off x="7498658" y="2901811"/>
            <a:ext cx="987561" cy="638489"/>
            <a:chOff x="3586125" y="4525175"/>
            <a:chExt cx="925825" cy="598575"/>
          </a:xfrm>
        </p:grpSpPr>
        <p:sp>
          <p:nvSpPr>
            <p:cNvPr id="51" name="Google Shape;51;p62"/>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2"/>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2"/>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2"/>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pic>
        <p:nvPicPr>
          <p:cNvPr id="56" name="Google Shape;56;p63"/>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57" name="Google Shape;57;p63"/>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58" name="Google Shape;58;p63"/>
          <p:cNvGrpSpPr/>
          <p:nvPr/>
        </p:nvGrpSpPr>
        <p:grpSpPr>
          <a:xfrm rot="-1323463">
            <a:off x="5810058" y="4582729"/>
            <a:ext cx="691767" cy="447249"/>
            <a:chOff x="3586125" y="4525175"/>
            <a:chExt cx="925825" cy="598575"/>
          </a:xfrm>
        </p:grpSpPr>
        <p:sp>
          <p:nvSpPr>
            <p:cNvPr id="59" name="Google Shape;59;p63"/>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3"/>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3"/>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3"/>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 name="Google Shape;63;p63"/>
          <p:cNvGrpSpPr/>
          <p:nvPr/>
        </p:nvGrpSpPr>
        <p:grpSpPr>
          <a:xfrm rot="-8606667">
            <a:off x="7266112" y="252792"/>
            <a:ext cx="691599" cy="447341"/>
            <a:chOff x="3765675" y="2533375"/>
            <a:chExt cx="925450" cy="598600"/>
          </a:xfrm>
        </p:grpSpPr>
        <p:sp>
          <p:nvSpPr>
            <p:cNvPr id="64" name="Google Shape;64;p63"/>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3"/>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3"/>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3"/>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 name="Google Shape;68;p63"/>
          <p:cNvGrpSpPr/>
          <p:nvPr/>
        </p:nvGrpSpPr>
        <p:grpSpPr>
          <a:xfrm rot="-1466295">
            <a:off x="410341" y="4212556"/>
            <a:ext cx="453102" cy="682006"/>
            <a:chOff x="4865150" y="3459975"/>
            <a:chExt cx="606450" cy="912825"/>
          </a:xfrm>
        </p:grpSpPr>
        <p:sp>
          <p:nvSpPr>
            <p:cNvPr id="69" name="Google Shape;69;p63"/>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3"/>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3"/>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3"/>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_1_1">
    <p:spTree>
      <p:nvGrpSpPr>
        <p:cNvPr id="73" name="Shape 73"/>
        <p:cNvGrpSpPr/>
        <p:nvPr/>
      </p:nvGrpSpPr>
      <p:grpSpPr>
        <a:xfrm>
          <a:off x="0" y="0"/>
          <a:ext cx="0" cy="0"/>
          <a:chOff x="0" y="0"/>
          <a:chExt cx="0" cy="0"/>
        </a:xfrm>
      </p:grpSpPr>
      <p:pic>
        <p:nvPicPr>
          <p:cNvPr id="74" name="Google Shape;74;p64"/>
          <p:cNvPicPr preferRelativeResize="0"/>
          <p:nvPr/>
        </p:nvPicPr>
        <p:blipFill rotWithShape="1">
          <a:blip r:embed="rId2">
            <a:alphaModFix/>
          </a:blip>
          <a:srcRect b="0" l="0" r="0" t="0"/>
          <a:stretch/>
        </p:blipFill>
        <p:spPr>
          <a:xfrm>
            <a:off x="0" y="502"/>
            <a:ext cx="9143998" cy="5142494"/>
          </a:xfrm>
          <a:prstGeom prst="rect">
            <a:avLst/>
          </a:prstGeom>
          <a:noFill/>
          <a:ln>
            <a:noFill/>
          </a:ln>
        </p:spPr>
      </p:pic>
      <p:grpSp>
        <p:nvGrpSpPr>
          <p:cNvPr id="75" name="Google Shape;75;p64"/>
          <p:cNvGrpSpPr/>
          <p:nvPr/>
        </p:nvGrpSpPr>
        <p:grpSpPr>
          <a:xfrm rot="-8606674">
            <a:off x="836265" y="3322822"/>
            <a:ext cx="1757049" cy="1136495"/>
            <a:chOff x="3765675" y="2533375"/>
            <a:chExt cx="925450" cy="598600"/>
          </a:xfrm>
        </p:grpSpPr>
        <p:sp>
          <p:nvSpPr>
            <p:cNvPr id="76" name="Google Shape;76;p64"/>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4"/>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4"/>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4"/>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 name="Google Shape;80;p64"/>
          <p:cNvGrpSpPr/>
          <p:nvPr/>
        </p:nvGrpSpPr>
        <p:grpSpPr>
          <a:xfrm rot="-1323521">
            <a:off x="412989" y="697845"/>
            <a:ext cx="1757450" cy="1136247"/>
            <a:chOff x="3586125" y="4525175"/>
            <a:chExt cx="925825" cy="598575"/>
          </a:xfrm>
        </p:grpSpPr>
        <p:sp>
          <p:nvSpPr>
            <p:cNvPr id="81" name="Google Shape;81;p64"/>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4"/>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4"/>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4"/>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85" name="Shape 85"/>
        <p:cNvGrpSpPr/>
        <p:nvPr/>
      </p:nvGrpSpPr>
      <p:grpSpPr>
        <a:xfrm>
          <a:off x="0" y="0"/>
          <a:ext cx="0" cy="0"/>
          <a:chOff x="0" y="0"/>
          <a:chExt cx="0" cy="0"/>
        </a:xfrm>
      </p:grpSpPr>
      <p:pic>
        <p:nvPicPr>
          <p:cNvPr id="86" name="Google Shape;86;p65"/>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87" name="Google Shape;87;p65"/>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88" name="Google Shape;88;p65"/>
          <p:cNvGrpSpPr/>
          <p:nvPr/>
        </p:nvGrpSpPr>
        <p:grpSpPr>
          <a:xfrm rot="-8606667">
            <a:off x="115812" y="4333867"/>
            <a:ext cx="691599" cy="447341"/>
            <a:chOff x="3765675" y="2533375"/>
            <a:chExt cx="925450" cy="598600"/>
          </a:xfrm>
        </p:grpSpPr>
        <p:sp>
          <p:nvSpPr>
            <p:cNvPr id="89" name="Google Shape;89;p65"/>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5"/>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5"/>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5"/>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p65"/>
          <p:cNvGrpSpPr/>
          <p:nvPr/>
        </p:nvGrpSpPr>
        <p:grpSpPr>
          <a:xfrm rot="935486">
            <a:off x="8514029" y="662520"/>
            <a:ext cx="453073" cy="681963"/>
            <a:chOff x="4865150" y="3459975"/>
            <a:chExt cx="606450" cy="912825"/>
          </a:xfrm>
        </p:grpSpPr>
        <p:sp>
          <p:nvSpPr>
            <p:cNvPr id="94" name="Google Shape;94;p65"/>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5"/>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5"/>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5"/>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pic>
        <p:nvPicPr>
          <p:cNvPr id="99" name="Google Shape;99;p66"/>
          <p:cNvPicPr preferRelativeResize="0"/>
          <p:nvPr/>
        </p:nvPicPr>
        <p:blipFill rotWithShape="1">
          <a:blip r:embed="rId2">
            <a:alphaModFix/>
          </a:blip>
          <a:srcRect b="0" l="0" r="0" t="0"/>
          <a:stretch/>
        </p:blipFill>
        <p:spPr>
          <a:xfrm>
            <a:off x="0" y="502"/>
            <a:ext cx="9143998" cy="5142494"/>
          </a:xfrm>
          <a:prstGeom prst="rect">
            <a:avLst/>
          </a:prstGeom>
          <a:noFill/>
          <a:ln>
            <a:noFill/>
          </a:ln>
        </p:spPr>
      </p:pic>
      <p:sp>
        <p:nvSpPr>
          <p:cNvPr id="100" name="Google Shape;100;p66"/>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66"/>
          <p:cNvSpPr txBox="1"/>
          <p:nvPr>
            <p:ph idx="1" type="body"/>
          </p:nvPr>
        </p:nvSpPr>
        <p:spPr>
          <a:xfrm>
            <a:off x="713225" y="1246950"/>
            <a:ext cx="7717500" cy="3357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grpSp>
        <p:nvGrpSpPr>
          <p:cNvPr id="102" name="Google Shape;102;p66"/>
          <p:cNvGrpSpPr/>
          <p:nvPr/>
        </p:nvGrpSpPr>
        <p:grpSpPr>
          <a:xfrm rot="1568390">
            <a:off x="139365" y="3733783"/>
            <a:ext cx="691519" cy="447289"/>
            <a:chOff x="3765675" y="2533375"/>
            <a:chExt cx="925450" cy="598600"/>
          </a:xfrm>
        </p:grpSpPr>
        <p:sp>
          <p:nvSpPr>
            <p:cNvPr id="103" name="Google Shape;103;p66"/>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6"/>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6"/>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6"/>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 name="Google Shape;107;p66"/>
          <p:cNvGrpSpPr/>
          <p:nvPr/>
        </p:nvGrpSpPr>
        <p:grpSpPr>
          <a:xfrm rot="-1323463">
            <a:off x="8201458" y="793804"/>
            <a:ext cx="691767" cy="447249"/>
            <a:chOff x="3586125" y="4525175"/>
            <a:chExt cx="925825" cy="598575"/>
          </a:xfrm>
        </p:grpSpPr>
        <p:sp>
          <p:nvSpPr>
            <p:cNvPr id="108" name="Google Shape;108;p66"/>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6"/>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6"/>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6"/>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57"/>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1pPr>
            <a:lvl2pPr lvl="1"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2pPr>
            <a:lvl3pPr lvl="2"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3pPr>
            <a:lvl4pPr lvl="3"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4pPr>
            <a:lvl5pPr lvl="4"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5pPr>
            <a:lvl6pPr lvl="5"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6pPr>
            <a:lvl7pPr lvl="6"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7pPr>
            <a:lvl8pPr lvl="7"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8pPr>
            <a:lvl9pPr lvl="8" marR="0" rtl="0" algn="l">
              <a:lnSpc>
                <a:spcPct val="100000"/>
              </a:lnSpc>
              <a:spcBef>
                <a:spcPts val="0"/>
              </a:spcBef>
              <a:spcAft>
                <a:spcPts val="0"/>
              </a:spcAft>
              <a:buClr>
                <a:schemeClr val="dk1"/>
              </a:buClr>
              <a:buSzPts val="2800"/>
              <a:buFont typeface="Hind Siliguri"/>
              <a:buNone/>
              <a:defRPr b="1" i="0" sz="2800" u="none" cap="none" strike="noStrike">
                <a:solidFill>
                  <a:schemeClr val="dk1"/>
                </a:solidFill>
                <a:latin typeface="Hind Siliguri"/>
                <a:ea typeface="Hind Siliguri"/>
                <a:cs typeface="Hind Siliguri"/>
                <a:sym typeface="Hind Siliguri"/>
              </a:defRPr>
            </a:lvl9pPr>
          </a:lstStyle>
          <a:p/>
        </p:txBody>
      </p:sp>
      <p:sp>
        <p:nvSpPr>
          <p:cNvPr id="7" name="Google Shape;7;p57"/>
          <p:cNvSpPr txBox="1"/>
          <p:nvPr>
            <p:ph idx="1" type="body"/>
          </p:nvPr>
        </p:nvSpPr>
        <p:spPr>
          <a:xfrm>
            <a:off x="713225" y="1246950"/>
            <a:ext cx="7717500" cy="33570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1pPr>
            <a:lvl2pPr indent="-330200" lvl="1" marL="9144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2pPr>
            <a:lvl3pPr indent="-330200" lvl="2" marL="13716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3pPr>
            <a:lvl4pPr indent="-330200" lvl="3" marL="18288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4pPr>
            <a:lvl5pPr indent="-330200" lvl="4" marL="22860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5pPr>
            <a:lvl6pPr indent="-330200" lvl="5" marL="27432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6pPr>
            <a:lvl7pPr indent="-330200" lvl="6" marL="32004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7pPr>
            <a:lvl8pPr indent="-330200" lvl="7" marL="36576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8pPr>
            <a:lvl9pPr indent="-330200" lvl="8" marL="4114800" marR="0" rtl="0" algn="l">
              <a:lnSpc>
                <a:spcPct val="100000"/>
              </a:lnSpc>
              <a:spcBef>
                <a:spcPts val="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hyperlink" Target="http://drive.google.com/file/d/1o49e1misoNy1BiiWUS3i_RIGcLv0cgYS/view"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Icono&#10;&#10;Descripción generada automáticamente" id="291" name="Google Shape;291;p1"/>
          <p:cNvPicPr preferRelativeResize="0"/>
          <p:nvPr/>
        </p:nvPicPr>
        <p:blipFill rotWithShape="1">
          <a:blip r:embed="rId3">
            <a:alphaModFix/>
          </a:blip>
          <a:srcRect b="0" l="0" r="0" t="0"/>
          <a:stretch/>
        </p:blipFill>
        <p:spPr>
          <a:xfrm>
            <a:off x="4313682" y="755475"/>
            <a:ext cx="6054250" cy="3632550"/>
          </a:xfrm>
          <a:prstGeom prst="rect">
            <a:avLst/>
          </a:prstGeom>
          <a:noFill/>
          <a:ln>
            <a:noFill/>
          </a:ln>
        </p:spPr>
      </p:pic>
      <p:grpSp>
        <p:nvGrpSpPr>
          <p:cNvPr id="292" name="Google Shape;292;p1"/>
          <p:cNvGrpSpPr/>
          <p:nvPr/>
        </p:nvGrpSpPr>
        <p:grpSpPr>
          <a:xfrm rot="1482928">
            <a:off x="7485555" y="4140376"/>
            <a:ext cx="1118287" cy="723049"/>
            <a:chOff x="4012537" y="2130713"/>
            <a:chExt cx="925888" cy="598650"/>
          </a:xfrm>
        </p:grpSpPr>
        <p:sp>
          <p:nvSpPr>
            <p:cNvPr id="293" name="Google Shape;293;p1"/>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
            <p:cNvSpPr/>
            <p:nvPr/>
          </p:nvSpPr>
          <p:spPr>
            <a:xfrm>
              <a:off x="4012537" y="2444962"/>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
          <p:cNvSpPr txBox="1"/>
          <p:nvPr>
            <p:ph type="ctrTitle"/>
          </p:nvPr>
        </p:nvSpPr>
        <p:spPr>
          <a:xfrm>
            <a:off x="941944" y="1239850"/>
            <a:ext cx="5002800" cy="205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a:solidFill>
                  <a:srgbClr val="070A41"/>
                </a:solidFill>
              </a:rPr>
              <a:t>PROYECTO I</a:t>
            </a:r>
            <a:br>
              <a:rPr lang="en">
                <a:solidFill>
                  <a:srgbClr val="070A41"/>
                </a:solidFill>
              </a:rPr>
            </a:br>
            <a:r>
              <a:rPr lang="en">
                <a:solidFill>
                  <a:srgbClr val="070A41"/>
                </a:solidFill>
              </a:rPr>
              <a:t>ANT-0T0</a:t>
            </a:r>
            <a:endParaRPr>
              <a:solidFill>
                <a:srgbClr val="070A41"/>
              </a:solidFill>
            </a:endParaRPr>
          </a:p>
        </p:txBody>
      </p:sp>
      <p:sp>
        <p:nvSpPr>
          <p:cNvPr id="298" name="Google Shape;298;p1"/>
          <p:cNvSpPr txBox="1"/>
          <p:nvPr>
            <p:ph idx="1" type="subTitle"/>
          </p:nvPr>
        </p:nvSpPr>
        <p:spPr>
          <a:xfrm>
            <a:off x="941825" y="3292449"/>
            <a:ext cx="5003100" cy="144400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Integrantes: Maykol Bravo</a:t>
            </a:r>
            <a:endParaRPr/>
          </a:p>
          <a:p>
            <a:pPr indent="0" lvl="0" marL="0" rtl="0" algn="l">
              <a:lnSpc>
                <a:spcPct val="100000"/>
              </a:lnSpc>
              <a:spcBef>
                <a:spcPts val="0"/>
              </a:spcBef>
              <a:spcAft>
                <a:spcPts val="0"/>
              </a:spcAft>
              <a:buSzPts val="2800"/>
              <a:buNone/>
            </a:pPr>
            <a:r>
              <a:rPr lang="en"/>
              <a:t>	    Diego Ferrada</a:t>
            </a:r>
            <a:endParaRPr/>
          </a:p>
          <a:p>
            <a:pPr indent="0" lvl="0" marL="0" rtl="0" algn="l">
              <a:lnSpc>
                <a:spcPct val="100000"/>
              </a:lnSpc>
              <a:spcBef>
                <a:spcPts val="0"/>
              </a:spcBef>
              <a:spcAft>
                <a:spcPts val="0"/>
              </a:spcAft>
              <a:buSzPts val="2800"/>
              <a:buNone/>
            </a:pPr>
            <a:r>
              <a:rPr lang="en"/>
              <a:t>	    Javier Huanca</a:t>
            </a:r>
            <a:endParaRPr/>
          </a:p>
          <a:p>
            <a:pPr indent="0" lvl="0" marL="0" rtl="0" algn="l">
              <a:lnSpc>
                <a:spcPct val="100000"/>
              </a:lnSpc>
              <a:spcBef>
                <a:spcPts val="0"/>
              </a:spcBef>
              <a:spcAft>
                <a:spcPts val="0"/>
              </a:spcAft>
              <a:buSzPts val="2800"/>
              <a:buNone/>
            </a:pPr>
            <a:r>
              <a:rPr lang="en"/>
              <a:t>	    Joshua Jara</a:t>
            </a:r>
            <a:endParaRPr/>
          </a:p>
          <a:p>
            <a:pPr indent="0" lvl="0" marL="0" rtl="0" algn="l">
              <a:lnSpc>
                <a:spcPct val="100000"/>
              </a:lnSpc>
              <a:spcBef>
                <a:spcPts val="0"/>
              </a:spcBef>
              <a:spcAft>
                <a:spcPts val="0"/>
              </a:spcAft>
              <a:buSzPts val="2800"/>
              <a:buNone/>
            </a:pPr>
            <a:r>
              <a:rPr lang="en"/>
              <a:t>	    Fabian Quezada</a:t>
            </a:r>
            <a:endParaRPr/>
          </a:p>
        </p:txBody>
      </p:sp>
      <p:grpSp>
        <p:nvGrpSpPr>
          <p:cNvPr id="299" name="Google Shape;299;p1"/>
          <p:cNvGrpSpPr/>
          <p:nvPr/>
        </p:nvGrpSpPr>
        <p:grpSpPr>
          <a:xfrm>
            <a:off x="5544000" y="1318947"/>
            <a:ext cx="3351374" cy="4319648"/>
            <a:chOff x="5523175" y="543505"/>
            <a:chExt cx="1855175" cy="2391170"/>
          </a:xfrm>
        </p:grpSpPr>
        <p:sp>
          <p:nvSpPr>
            <p:cNvPr id="300" name="Google Shape;300;p1"/>
            <p:cNvSpPr/>
            <p:nvPr/>
          </p:nvSpPr>
          <p:spPr>
            <a:xfrm>
              <a:off x="5523175" y="686500"/>
              <a:ext cx="1855175" cy="2248175"/>
            </a:xfrm>
            <a:custGeom>
              <a:rect b="b" l="l" r="r" t="t"/>
              <a:pathLst>
                <a:path extrusionOk="0" fill="none" h="89927" w="74207">
                  <a:moveTo>
                    <a:pt x="71749" y="8995"/>
                  </a:moveTo>
                  <a:cubicBezTo>
                    <a:pt x="70048" y="5924"/>
                    <a:pt x="67244" y="3514"/>
                    <a:pt x="64062" y="2080"/>
                  </a:cubicBezTo>
                  <a:cubicBezTo>
                    <a:pt x="60802" y="599"/>
                    <a:pt x="57147" y="174"/>
                    <a:pt x="53635" y="867"/>
                  </a:cubicBezTo>
                  <a:cubicBezTo>
                    <a:pt x="49965" y="1592"/>
                    <a:pt x="46546" y="3435"/>
                    <a:pt x="43821" y="5939"/>
                  </a:cubicBezTo>
                  <a:cubicBezTo>
                    <a:pt x="42498" y="7152"/>
                    <a:pt x="41333" y="8523"/>
                    <a:pt x="40340" y="10035"/>
                  </a:cubicBezTo>
                  <a:cubicBezTo>
                    <a:pt x="40183" y="10287"/>
                    <a:pt x="40592" y="10539"/>
                    <a:pt x="40766" y="10271"/>
                  </a:cubicBezTo>
                  <a:cubicBezTo>
                    <a:pt x="44766" y="4175"/>
                    <a:pt x="52233" y="1"/>
                    <a:pt x="59620" y="1230"/>
                  </a:cubicBezTo>
                  <a:cubicBezTo>
                    <a:pt x="63086" y="1797"/>
                    <a:pt x="66283" y="3435"/>
                    <a:pt x="68788" y="5892"/>
                  </a:cubicBezTo>
                  <a:cubicBezTo>
                    <a:pt x="71465" y="8570"/>
                    <a:pt x="73293" y="12382"/>
                    <a:pt x="72930" y="16241"/>
                  </a:cubicBezTo>
                  <a:cubicBezTo>
                    <a:pt x="72741" y="18352"/>
                    <a:pt x="71733" y="20210"/>
                    <a:pt x="70347" y="21770"/>
                  </a:cubicBezTo>
                  <a:cubicBezTo>
                    <a:pt x="69607" y="22604"/>
                    <a:pt x="68788" y="23361"/>
                    <a:pt x="67921" y="24054"/>
                  </a:cubicBezTo>
                  <a:cubicBezTo>
                    <a:pt x="67984" y="23124"/>
                    <a:pt x="67937" y="22195"/>
                    <a:pt x="67780" y="21281"/>
                  </a:cubicBezTo>
                  <a:cubicBezTo>
                    <a:pt x="67181" y="17989"/>
                    <a:pt x="65023" y="14823"/>
                    <a:pt x="61747" y="13784"/>
                  </a:cubicBezTo>
                  <a:cubicBezTo>
                    <a:pt x="58864" y="12854"/>
                    <a:pt x="55289" y="13658"/>
                    <a:pt x="53351" y="16083"/>
                  </a:cubicBezTo>
                  <a:cubicBezTo>
                    <a:pt x="51335" y="18604"/>
                    <a:pt x="51729" y="22211"/>
                    <a:pt x="53587" y="24699"/>
                  </a:cubicBezTo>
                  <a:cubicBezTo>
                    <a:pt x="55777" y="27598"/>
                    <a:pt x="59494" y="28259"/>
                    <a:pt x="62865" y="27283"/>
                  </a:cubicBezTo>
                  <a:cubicBezTo>
                    <a:pt x="64456" y="26810"/>
                    <a:pt x="65952" y="26070"/>
                    <a:pt x="67307" y="25109"/>
                  </a:cubicBezTo>
                  <a:cubicBezTo>
                    <a:pt x="66882" y="27661"/>
                    <a:pt x="65574" y="30071"/>
                    <a:pt x="63889" y="32024"/>
                  </a:cubicBezTo>
                  <a:cubicBezTo>
                    <a:pt x="58675" y="38025"/>
                    <a:pt x="50390" y="39915"/>
                    <a:pt x="42829" y="40766"/>
                  </a:cubicBezTo>
                  <a:cubicBezTo>
                    <a:pt x="34512" y="41695"/>
                    <a:pt x="25770" y="41601"/>
                    <a:pt x="18052" y="45303"/>
                  </a:cubicBezTo>
                  <a:cubicBezTo>
                    <a:pt x="11720" y="48343"/>
                    <a:pt x="6553" y="53761"/>
                    <a:pt x="3718" y="60188"/>
                  </a:cubicBezTo>
                  <a:cubicBezTo>
                    <a:pt x="756" y="66835"/>
                    <a:pt x="0" y="75435"/>
                    <a:pt x="4568" y="81563"/>
                  </a:cubicBezTo>
                  <a:cubicBezTo>
                    <a:pt x="9436" y="88100"/>
                    <a:pt x="18004" y="89785"/>
                    <a:pt x="25676" y="89895"/>
                  </a:cubicBezTo>
                  <a:cubicBezTo>
                    <a:pt x="27897" y="89927"/>
                    <a:pt x="30117" y="89848"/>
                    <a:pt x="32338" y="89769"/>
                  </a:cubicBezTo>
                  <a:cubicBezTo>
                    <a:pt x="32653" y="89769"/>
                    <a:pt x="32653" y="89281"/>
                    <a:pt x="32338" y="89281"/>
                  </a:cubicBezTo>
                  <a:cubicBezTo>
                    <a:pt x="23848" y="89580"/>
                    <a:pt x="14271" y="89785"/>
                    <a:pt x="7404" y="83894"/>
                  </a:cubicBezTo>
                  <a:cubicBezTo>
                    <a:pt x="4316" y="81248"/>
                    <a:pt x="2473" y="77578"/>
                    <a:pt x="1969" y="73545"/>
                  </a:cubicBezTo>
                  <a:cubicBezTo>
                    <a:pt x="1481" y="69592"/>
                    <a:pt x="2158" y="65543"/>
                    <a:pt x="3545" y="61842"/>
                  </a:cubicBezTo>
                  <a:cubicBezTo>
                    <a:pt x="6207" y="54864"/>
                    <a:pt x="11389" y="49162"/>
                    <a:pt x="18052" y="45838"/>
                  </a:cubicBezTo>
                  <a:cubicBezTo>
                    <a:pt x="26054" y="41900"/>
                    <a:pt x="35205" y="42199"/>
                    <a:pt x="43853" y="41128"/>
                  </a:cubicBezTo>
                  <a:cubicBezTo>
                    <a:pt x="51524" y="40183"/>
                    <a:pt x="59888" y="38010"/>
                    <a:pt x="64866" y="31599"/>
                  </a:cubicBezTo>
                  <a:cubicBezTo>
                    <a:pt x="66409" y="29598"/>
                    <a:pt x="67528" y="27204"/>
                    <a:pt x="67858" y="24715"/>
                  </a:cubicBezTo>
                  <a:lnTo>
                    <a:pt x="68016" y="24589"/>
                  </a:lnTo>
                  <a:cubicBezTo>
                    <a:pt x="69528" y="23439"/>
                    <a:pt x="70930" y="22053"/>
                    <a:pt x="71954" y="20447"/>
                  </a:cubicBezTo>
                  <a:cubicBezTo>
                    <a:pt x="74206" y="16934"/>
                    <a:pt x="73702" y="12523"/>
                    <a:pt x="71749" y="8995"/>
                  </a:cubicBezTo>
                  <a:close/>
                  <a:moveTo>
                    <a:pt x="65889" y="25440"/>
                  </a:moveTo>
                  <a:cubicBezTo>
                    <a:pt x="62802" y="27235"/>
                    <a:pt x="58628" y="28165"/>
                    <a:pt x="55493" y="25912"/>
                  </a:cubicBezTo>
                  <a:cubicBezTo>
                    <a:pt x="52926" y="24054"/>
                    <a:pt x="51603" y="20242"/>
                    <a:pt x="53115" y="17312"/>
                  </a:cubicBezTo>
                  <a:cubicBezTo>
                    <a:pt x="54595" y="14492"/>
                    <a:pt x="58203" y="13374"/>
                    <a:pt x="61195" y="14114"/>
                  </a:cubicBezTo>
                  <a:cubicBezTo>
                    <a:pt x="64598" y="14965"/>
                    <a:pt x="66787" y="18210"/>
                    <a:pt x="67339" y="21533"/>
                  </a:cubicBezTo>
                  <a:cubicBezTo>
                    <a:pt x="67496" y="22494"/>
                    <a:pt x="67528" y="23471"/>
                    <a:pt x="67417" y="24447"/>
                  </a:cubicBezTo>
                  <a:cubicBezTo>
                    <a:pt x="66929" y="24794"/>
                    <a:pt x="66409" y="25140"/>
                    <a:pt x="65889" y="25440"/>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 name="Google Shape;301;p1"/>
            <p:cNvSpPr/>
            <p:nvPr/>
          </p:nvSpPr>
          <p:spPr>
            <a:xfrm>
              <a:off x="6472200" y="834425"/>
              <a:ext cx="166600" cy="174625"/>
            </a:xfrm>
            <a:custGeom>
              <a:rect b="b" l="l" r="r" t="t"/>
              <a:pathLst>
                <a:path extrusionOk="0" h="6985" w="6664">
                  <a:moveTo>
                    <a:pt x="1386" y="0"/>
                  </a:moveTo>
                  <a:cubicBezTo>
                    <a:pt x="1261" y="0"/>
                    <a:pt x="1137" y="44"/>
                    <a:pt x="1040" y="133"/>
                  </a:cubicBezTo>
                  <a:lnTo>
                    <a:pt x="1" y="1093"/>
                  </a:lnTo>
                  <a:lnTo>
                    <a:pt x="5388" y="6984"/>
                  </a:lnTo>
                  <a:lnTo>
                    <a:pt x="6443" y="6024"/>
                  </a:lnTo>
                  <a:cubicBezTo>
                    <a:pt x="6648" y="5835"/>
                    <a:pt x="6664" y="5504"/>
                    <a:pt x="6475" y="5283"/>
                  </a:cubicBezTo>
                  <a:lnTo>
                    <a:pt x="1781" y="164"/>
                  </a:lnTo>
                  <a:cubicBezTo>
                    <a:pt x="1672" y="56"/>
                    <a:pt x="1528" y="0"/>
                    <a:pt x="1386" y="0"/>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 name="Google Shape;302;p1"/>
            <p:cNvSpPr/>
            <p:nvPr/>
          </p:nvSpPr>
          <p:spPr>
            <a:xfrm>
              <a:off x="5774070" y="543505"/>
              <a:ext cx="1068775" cy="1147125"/>
            </a:xfrm>
            <a:custGeom>
              <a:rect b="b" l="l" r="r" t="t"/>
              <a:pathLst>
                <a:path extrusionOk="0" fill="none" h="45885" w="42751">
                  <a:moveTo>
                    <a:pt x="39143" y="25565"/>
                  </a:moveTo>
                  <a:lnTo>
                    <a:pt x="21454" y="6285"/>
                  </a:lnTo>
                  <a:cubicBezTo>
                    <a:pt x="15705" y="1"/>
                    <a:pt x="5325" y="2237"/>
                    <a:pt x="2663" y="10334"/>
                  </a:cubicBezTo>
                  <a:cubicBezTo>
                    <a:pt x="1" y="18430"/>
                    <a:pt x="7042" y="26385"/>
                    <a:pt x="15390" y="24746"/>
                  </a:cubicBezTo>
                  <a:lnTo>
                    <a:pt x="20226" y="30023"/>
                  </a:lnTo>
                  <a:cubicBezTo>
                    <a:pt x="17879" y="38198"/>
                    <a:pt x="25203" y="45885"/>
                    <a:pt x="33489" y="43932"/>
                  </a:cubicBezTo>
                  <a:cubicBezTo>
                    <a:pt x="37332" y="43034"/>
                    <a:pt x="40419" y="40151"/>
                    <a:pt x="41585" y="36371"/>
                  </a:cubicBezTo>
                  <a:cubicBezTo>
                    <a:pt x="42751" y="32591"/>
                    <a:pt x="41821" y="28479"/>
                    <a:pt x="39143" y="25565"/>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 name="Google Shape;303;p1"/>
            <p:cNvSpPr/>
            <p:nvPr/>
          </p:nvSpPr>
          <p:spPr>
            <a:xfrm>
              <a:off x="6588575" y="1249725"/>
              <a:ext cx="97100" cy="91000"/>
            </a:xfrm>
            <a:custGeom>
              <a:rect b="b" l="l" r="r" t="t"/>
              <a:pathLst>
                <a:path extrusionOk="0" h="3640" w="3884">
                  <a:moveTo>
                    <a:pt x="1881" y="0"/>
                  </a:moveTo>
                  <a:cubicBezTo>
                    <a:pt x="975" y="0"/>
                    <a:pt x="97" y="679"/>
                    <a:pt x="56" y="1745"/>
                  </a:cubicBezTo>
                  <a:cubicBezTo>
                    <a:pt x="1" y="2864"/>
                    <a:pt x="917" y="3640"/>
                    <a:pt x="1882" y="3640"/>
                  </a:cubicBezTo>
                  <a:cubicBezTo>
                    <a:pt x="2302" y="3640"/>
                    <a:pt x="2732" y="3493"/>
                    <a:pt x="3096" y="3163"/>
                  </a:cubicBezTo>
                  <a:cubicBezTo>
                    <a:pt x="3836" y="2485"/>
                    <a:pt x="3883" y="1336"/>
                    <a:pt x="3206" y="595"/>
                  </a:cubicBezTo>
                  <a:cubicBezTo>
                    <a:pt x="2833" y="185"/>
                    <a:pt x="2353" y="0"/>
                    <a:pt x="1881" y="0"/>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 name="Google Shape;304;p1"/>
            <p:cNvSpPr/>
            <p:nvPr/>
          </p:nvSpPr>
          <p:spPr>
            <a:xfrm>
              <a:off x="6436850" y="1388850"/>
              <a:ext cx="96825" cy="91125"/>
            </a:xfrm>
            <a:custGeom>
              <a:rect b="b" l="l" r="r" t="t"/>
              <a:pathLst>
                <a:path extrusionOk="0" h="3645" w="3873">
                  <a:moveTo>
                    <a:pt x="1865" y="0"/>
                  </a:moveTo>
                  <a:cubicBezTo>
                    <a:pt x="958" y="0"/>
                    <a:pt x="86" y="678"/>
                    <a:pt x="44" y="1740"/>
                  </a:cubicBezTo>
                  <a:cubicBezTo>
                    <a:pt x="1" y="2868"/>
                    <a:pt x="915" y="3645"/>
                    <a:pt x="1878" y="3645"/>
                  </a:cubicBezTo>
                  <a:cubicBezTo>
                    <a:pt x="2302" y="3645"/>
                    <a:pt x="2735" y="3495"/>
                    <a:pt x="3100" y="3158"/>
                  </a:cubicBezTo>
                  <a:cubicBezTo>
                    <a:pt x="3825" y="2481"/>
                    <a:pt x="3872" y="1331"/>
                    <a:pt x="3210" y="606"/>
                  </a:cubicBezTo>
                  <a:cubicBezTo>
                    <a:pt x="2830" y="188"/>
                    <a:pt x="2343" y="0"/>
                    <a:pt x="1865" y="0"/>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 name="Google Shape;305;p1"/>
            <p:cNvSpPr/>
            <p:nvPr/>
          </p:nvSpPr>
          <p:spPr>
            <a:xfrm>
              <a:off x="6568350" y="1394900"/>
              <a:ext cx="121250" cy="91025"/>
            </a:xfrm>
            <a:custGeom>
              <a:rect b="b" l="l" r="r" t="t"/>
              <a:pathLst>
                <a:path extrusionOk="0" h="3641" w="4850">
                  <a:moveTo>
                    <a:pt x="2425" y="1"/>
                  </a:moveTo>
                  <a:cubicBezTo>
                    <a:pt x="852" y="1"/>
                    <a:pt x="0" y="1880"/>
                    <a:pt x="1085" y="3058"/>
                  </a:cubicBezTo>
                  <a:cubicBezTo>
                    <a:pt x="1445" y="3443"/>
                    <a:pt x="1937" y="3641"/>
                    <a:pt x="2431" y="3641"/>
                  </a:cubicBezTo>
                  <a:cubicBezTo>
                    <a:pt x="2868" y="3641"/>
                    <a:pt x="3305" y="3486"/>
                    <a:pt x="3653" y="3168"/>
                  </a:cubicBezTo>
                  <a:cubicBezTo>
                    <a:pt x="4850" y="2081"/>
                    <a:pt x="4125" y="81"/>
                    <a:pt x="2503" y="2"/>
                  </a:cubicBezTo>
                  <a:cubicBezTo>
                    <a:pt x="2477" y="1"/>
                    <a:pt x="2451" y="1"/>
                    <a:pt x="2425" y="1"/>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 name="Google Shape;306;p1"/>
            <p:cNvSpPr/>
            <p:nvPr/>
          </p:nvSpPr>
          <p:spPr>
            <a:xfrm>
              <a:off x="6429325" y="1243300"/>
              <a:ext cx="120875" cy="90875"/>
            </a:xfrm>
            <a:custGeom>
              <a:rect b="b" l="l" r="r" t="t"/>
              <a:pathLst>
                <a:path extrusionOk="0" h="3635" w="4835">
                  <a:moveTo>
                    <a:pt x="2426" y="0"/>
                  </a:moveTo>
                  <a:cubicBezTo>
                    <a:pt x="853" y="0"/>
                    <a:pt x="1" y="1880"/>
                    <a:pt x="1086" y="3058"/>
                  </a:cubicBezTo>
                  <a:cubicBezTo>
                    <a:pt x="1444" y="3440"/>
                    <a:pt x="1929" y="3634"/>
                    <a:pt x="2417" y="3634"/>
                  </a:cubicBezTo>
                  <a:cubicBezTo>
                    <a:pt x="2852" y="3634"/>
                    <a:pt x="3288" y="3480"/>
                    <a:pt x="3637" y="3168"/>
                  </a:cubicBezTo>
                  <a:cubicBezTo>
                    <a:pt x="4835" y="2065"/>
                    <a:pt x="4110" y="80"/>
                    <a:pt x="2503" y="2"/>
                  </a:cubicBezTo>
                  <a:cubicBezTo>
                    <a:pt x="2477" y="1"/>
                    <a:pt x="2451" y="0"/>
                    <a:pt x="2426" y="0"/>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 name="Google Shape;307;p1"/>
            <p:cNvSpPr/>
            <p:nvPr/>
          </p:nvSpPr>
          <p:spPr>
            <a:xfrm>
              <a:off x="5988250" y="757275"/>
              <a:ext cx="235900" cy="232200"/>
            </a:xfrm>
            <a:custGeom>
              <a:rect b="b" l="l" r="r" t="t"/>
              <a:pathLst>
                <a:path extrusionOk="0" h="9288" w="9436">
                  <a:moveTo>
                    <a:pt x="2800" y="1"/>
                  </a:moveTo>
                  <a:cubicBezTo>
                    <a:pt x="2633" y="1"/>
                    <a:pt x="2465" y="60"/>
                    <a:pt x="2331" y="178"/>
                  </a:cubicBezTo>
                  <a:lnTo>
                    <a:pt x="473" y="1880"/>
                  </a:lnTo>
                  <a:cubicBezTo>
                    <a:pt x="189" y="2147"/>
                    <a:pt x="173" y="2588"/>
                    <a:pt x="425" y="2872"/>
                  </a:cubicBezTo>
                  <a:lnTo>
                    <a:pt x="1937" y="4526"/>
                  </a:lnTo>
                  <a:lnTo>
                    <a:pt x="299" y="6038"/>
                  </a:lnTo>
                  <a:cubicBezTo>
                    <a:pt x="16" y="6306"/>
                    <a:pt x="0" y="6731"/>
                    <a:pt x="252" y="7015"/>
                  </a:cubicBezTo>
                  <a:lnTo>
                    <a:pt x="1953" y="8889"/>
                  </a:lnTo>
                  <a:cubicBezTo>
                    <a:pt x="2093" y="9037"/>
                    <a:pt x="2280" y="9112"/>
                    <a:pt x="2467" y="9112"/>
                  </a:cubicBezTo>
                  <a:cubicBezTo>
                    <a:pt x="2638" y="9112"/>
                    <a:pt x="2810" y="9049"/>
                    <a:pt x="2946" y="8921"/>
                  </a:cubicBezTo>
                  <a:lnTo>
                    <a:pt x="4600" y="7408"/>
                  </a:lnTo>
                  <a:lnTo>
                    <a:pt x="6112" y="9062"/>
                  </a:lnTo>
                  <a:cubicBezTo>
                    <a:pt x="6253" y="9213"/>
                    <a:pt x="6439" y="9288"/>
                    <a:pt x="6625" y="9288"/>
                  </a:cubicBezTo>
                  <a:cubicBezTo>
                    <a:pt x="6790" y="9288"/>
                    <a:pt x="6955" y="9228"/>
                    <a:pt x="7088" y="9110"/>
                  </a:cubicBezTo>
                  <a:lnTo>
                    <a:pt x="8947" y="7393"/>
                  </a:lnTo>
                  <a:cubicBezTo>
                    <a:pt x="9230" y="7141"/>
                    <a:pt x="9262" y="6700"/>
                    <a:pt x="8994" y="6416"/>
                  </a:cubicBezTo>
                  <a:lnTo>
                    <a:pt x="7482" y="4762"/>
                  </a:lnTo>
                  <a:lnTo>
                    <a:pt x="9136" y="3250"/>
                  </a:lnTo>
                  <a:cubicBezTo>
                    <a:pt x="9420" y="2982"/>
                    <a:pt x="9435" y="2541"/>
                    <a:pt x="9167" y="2258"/>
                  </a:cubicBezTo>
                  <a:lnTo>
                    <a:pt x="7466" y="399"/>
                  </a:lnTo>
                  <a:cubicBezTo>
                    <a:pt x="7333" y="249"/>
                    <a:pt x="7146" y="174"/>
                    <a:pt x="6959" y="174"/>
                  </a:cubicBezTo>
                  <a:cubicBezTo>
                    <a:pt x="6791" y="174"/>
                    <a:pt x="6623" y="233"/>
                    <a:pt x="6490" y="352"/>
                  </a:cubicBezTo>
                  <a:lnTo>
                    <a:pt x="4836" y="1880"/>
                  </a:lnTo>
                  <a:lnTo>
                    <a:pt x="3308" y="226"/>
                  </a:lnTo>
                  <a:cubicBezTo>
                    <a:pt x="3174" y="76"/>
                    <a:pt x="2988" y="1"/>
                    <a:pt x="2800" y="1"/>
                  </a:cubicBezTo>
                  <a:close/>
                </a:path>
              </a:pathLst>
            </a:custGeom>
            <a:solidFill>
              <a:schemeClr val="lt1"/>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8" name="Google Shape;308;p1"/>
          <p:cNvGrpSpPr/>
          <p:nvPr/>
        </p:nvGrpSpPr>
        <p:grpSpPr>
          <a:xfrm rot="-1326066">
            <a:off x="4804658" y="225340"/>
            <a:ext cx="1118286" cy="723049"/>
            <a:chOff x="4012538" y="2130713"/>
            <a:chExt cx="925887" cy="598650"/>
          </a:xfrm>
        </p:grpSpPr>
        <p:sp>
          <p:nvSpPr>
            <p:cNvPr id="309" name="Google Shape;309;p1"/>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
            <p:cNvSpPr/>
            <p:nvPr/>
          </p:nvSpPr>
          <p:spPr>
            <a:xfrm>
              <a:off x="4012538"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3" name="Google Shape;313;p1"/>
          <p:cNvGrpSpPr/>
          <p:nvPr/>
        </p:nvGrpSpPr>
        <p:grpSpPr>
          <a:xfrm rot="-1536684">
            <a:off x="599728" y="3739543"/>
            <a:ext cx="682998" cy="1028680"/>
            <a:chOff x="4332300" y="1816463"/>
            <a:chExt cx="606125" cy="912900"/>
          </a:xfrm>
        </p:grpSpPr>
        <p:sp>
          <p:nvSpPr>
            <p:cNvPr id="314" name="Google Shape;314;p1"/>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
            <p:cNvSpPr/>
            <p:nvPr/>
          </p:nvSpPr>
          <p:spPr>
            <a:xfrm>
              <a:off x="4332300" y="18164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 name="Google Shape;318;p1"/>
          <p:cNvGrpSpPr/>
          <p:nvPr/>
        </p:nvGrpSpPr>
        <p:grpSpPr>
          <a:xfrm rot="3268422">
            <a:off x="4168257" y="3529793"/>
            <a:ext cx="989042" cy="639484"/>
            <a:chOff x="4012538" y="2130713"/>
            <a:chExt cx="925887" cy="598650"/>
          </a:xfrm>
        </p:grpSpPr>
        <p:sp>
          <p:nvSpPr>
            <p:cNvPr id="319" name="Google Shape;319;p1"/>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
            <p:cNvSpPr/>
            <p:nvPr/>
          </p:nvSpPr>
          <p:spPr>
            <a:xfrm>
              <a:off x="4012538"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logo with a blue and yellow design&#10;&#10;Description automatically generated" id="323" name="Google Shape;323;p1"/>
          <p:cNvPicPr preferRelativeResize="0"/>
          <p:nvPr/>
        </p:nvPicPr>
        <p:blipFill rotWithShape="1">
          <a:blip r:embed="rId4">
            <a:alphaModFix/>
          </a:blip>
          <a:srcRect b="0" l="0" r="0" t="0"/>
          <a:stretch/>
        </p:blipFill>
        <p:spPr>
          <a:xfrm>
            <a:off x="7977395" y="212561"/>
            <a:ext cx="1007728" cy="720000"/>
          </a:xfrm>
          <a:prstGeom prst="rect">
            <a:avLst/>
          </a:prstGeom>
          <a:noFill/>
          <a:ln>
            <a:noFill/>
          </a:ln>
        </p:spPr>
      </p:pic>
      <p:pic>
        <p:nvPicPr>
          <p:cNvPr descr="A black background with blue text&#10;&#10;Description automatically generated" id="324" name="Google Shape;324;p1"/>
          <p:cNvPicPr preferRelativeResize="0"/>
          <p:nvPr/>
        </p:nvPicPr>
        <p:blipFill rotWithShape="1">
          <a:blip r:embed="rId5">
            <a:alphaModFix/>
          </a:blip>
          <a:srcRect b="0" l="0" r="0" t="0"/>
          <a:stretch/>
        </p:blipFill>
        <p:spPr>
          <a:xfrm>
            <a:off x="222620" y="212561"/>
            <a:ext cx="2070257" cy="72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9"/>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PROCESO DE </a:t>
            </a:r>
            <a:r>
              <a:rPr lang="en"/>
              <a:t>CONEXIÓN</a:t>
            </a:r>
            <a:endParaRPr/>
          </a:p>
        </p:txBody>
      </p:sp>
      <p:sp>
        <p:nvSpPr>
          <p:cNvPr id="524" name="Google Shape;524;p9"/>
          <p:cNvSpPr txBox="1"/>
          <p:nvPr/>
        </p:nvSpPr>
        <p:spPr>
          <a:xfrm>
            <a:off x="2964400" y="2121425"/>
            <a:ext cx="5790300" cy="49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dk1"/>
                </a:solidFill>
                <a:latin typeface="Lato"/>
                <a:ea typeface="Lato"/>
                <a:cs typeface="Lato"/>
                <a:sym typeface="Lato"/>
              </a:rPr>
              <a:t>Instalar el servidor y las funciones al sistema interno del robot.</a:t>
            </a:r>
            <a:endParaRPr b="0" i="0" sz="1600" u="none" cap="none" strike="noStrike">
              <a:solidFill>
                <a:schemeClr val="dk1"/>
              </a:solidFill>
              <a:latin typeface="Lato"/>
              <a:ea typeface="Lato"/>
              <a:cs typeface="Lato"/>
              <a:sym typeface="Lato"/>
            </a:endParaRPr>
          </a:p>
        </p:txBody>
      </p:sp>
      <p:sp>
        <p:nvSpPr>
          <p:cNvPr id="525" name="Google Shape;525;p9"/>
          <p:cNvSpPr txBox="1"/>
          <p:nvPr/>
        </p:nvSpPr>
        <p:spPr>
          <a:xfrm>
            <a:off x="2964400" y="2941025"/>
            <a:ext cx="4383000" cy="36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dk1"/>
                </a:solidFill>
                <a:latin typeface="Lato"/>
                <a:ea typeface="Lato"/>
                <a:cs typeface="Lato"/>
                <a:sym typeface="Lato"/>
              </a:rPr>
              <a:t>Ejecutar el servidor dentro del robot.</a:t>
            </a:r>
            <a:endParaRPr b="0" i="0" sz="1600" u="none" cap="none" strike="noStrike">
              <a:solidFill>
                <a:schemeClr val="dk1"/>
              </a:solidFill>
              <a:latin typeface="Lato"/>
              <a:ea typeface="Lato"/>
              <a:cs typeface="Lato"/>
              <a:sym typeface="Lato"/>
            </a:endParaRPr>
          </a:p>
        </p:txBody>
      </p:sp>
      <p:sp>
        <p:nvSpPr>
          <p:cNvPr id="526" name="Google Shape;526;p9"/>
          <p:cNvSpPr txBox="1"/>
          <p:nvPr/>
        </p:nvSpPr>
        <p:spPr>
          <a:xfrm>
            <a:off x="2964400" y="3304613"/>
            <a:ext cx="5790300" cy="36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dk1"/>
                </a:solidFill>
                <a:latin typeface="Lato"/>
                <a:ea typeface="Lato"/>
                <a:cs typeface="Lato"/>
                <a:sym typeface="Lato"/>
              </a:rPr>
              <a:t>Ejecutar la interfaz donde se </a:t>
            </a:r>
            <a:r>
              <a:rPr lang="en" sz="1600">
                <a:solidFill>
                  <a:schemeClr val="dk1"/>
                </a:solidFill>
                <a:latin typeface="Lato"/>
                <a:ea typeface="Lato"/>
                <a:cs typeface="Lato"/>
                <a:sym typeface="Lato"/>
              </a:rPr>
              <a:t>envían</a:t>
            </a:r>
            <a:r>
              <a:rPr lang="en" sz="1600">
                <a:solidFill>
                  <a:schemeClr val="dk1"/>
                </a:solidFill>
                <a:latin typeface="Lato"/>
                <a:ea typeface="Lato"/>
                <a:cs typeface="Lato"/>
                <a:sym typeface="Lato"/>
              </a:rPr>
              <a:t> instrucciones remotas.</a:t>
            </a:r>
            <a:endParaRPr b="0" i="0" sz="1600" u="none" cap="none" strike="noStrike">
              <a:solidFill>
                <a:schemeClr val="dk1"/>
              </a:solidFill>
              <a:latin typeface="Lato"/>
              <a:ea typeface="Lato"/>
              <a:cs typeface="Lato"/>
              <a:sym typeface="Lato"/>
            </a:endParaRPr>
          </a:p>
        </p:txBody>
      </p:sp>
      <p:sp>
        <p:nvSpPr>
          <p:cNvPr id="527" name="Google Shape;527;p9"/>
          <p:cNvSpPr txBox="1"/>
          <p:nvPr/>
        </p:nvSpPr>
        <p:spPr>
          <a:xfrm>
            <a:off x="2964400" y="2577425"/>
            <a:ext cx="4383000" cy="36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dk1"/>
                </a:solidFill>
                <a:latin typeface="Lato"/>
                <a:ea typeface="Lato"/>
                <a:cs typeface="Lato"/>
                <a:sym typeface="Lato"/>
              </a:rPr>
              <a:t>Implementar la dirección IP del robot.</a:t>
            </a:r>
            <a:endParaRPr b="0" i="0" sz="1600" u="none" cap="none" strike="noStrike">
              <a:solidFill>
                <a:schemeClr val="dk1"/>
              </a:solidFill>
              <a:latin typeface="Lato"/>
              <a:ea typeface="Lato"/>
              <a:cs typeface="Lato"/>
              <a:sym typeface="Lato"/>
            </a:endParaRPr>
          </a:p>
        </p:txBody>
      </p:sp>
      <p:grpSp>
        <p:nvGrpSpPr>
          <p:cNvPr id="528" name="Google Shape;528;p9"/>
          <p:cNvGrpSpPr/>
          <p:nvPr/>
        </p:nvGrpSpPr>
        <p:grpSpPr>
          <a:xfrm>
            <a:off x="908313" y="1937252"/>
            <a:ext cx="2056087" cy="2008410"/>
            <a:chOff x="1374688" y="1932677"/>
            <a:chExt cx="2056087" cy="2008410"/>
          </a:xfrm>
        </p:grpSpPr>
        <p:sp>
          <p:nvSpPr>
            <p:cNvPr id="529" name="Google Shape;529;p9"/>
            <p:cNvSpPr/>
            <p:nvPr/>
          </p:nvSpPr>
          <p:spPr>
            <a:xfrm>
              <a:off x="1374688" y="3127805"/>
              <a:ext cx="1634594" cy="813282"/>
            </a:xfrm>
            <a:custGeom>
              <a:rect b="b" l="l" r="r" t="t"/>
              <a:pathLst>
                <a:path extrusionOk="0" h="10331" w="20764">
                  <a:moveTo>
                    <a:pt x="10376" y="1"/>
                  </a:moveTo>
                  <a:lnTo>
                    <a:pt x="1" y="5028"/>
                  </a:lnTo>
                  <a:lnTo>
                    <a:pt x="10376" y="10331"/>
                  </a:lnTo>
                  <a:lnTo>
                    <a:pt x="20763" y="5028"/>
                  </a:lnTo>
                  <a:lnTo>
                    <a:pt x="10376" y="1"/>
                  </a:lnTo>
                  <a:close/>
                </a:path>
              </a:pathLst>
            </a:cu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9"/>
            <p:cNvSpPr/>
            <p:nvPr/>
          </p:nvSpPr>
          <p:spPr>
            <a:xfrm>
              <a:off x="1374688" y="2729429"/>
              <a:ext cx="1634594" cy="813282"/>
            </a:xfrm>
            <a:custGeom>
              <a:rect b="b" l="l" r="r" t="t"/>
              <a:pathLst>
                <a:path extrusionOk="0" h="10331" w="20764">
                  <a:moveTo>
                    <a:pt x="10376" y="1"/>
                  </a:moveTo>
                  <a:lnTo>
                    <a:pt x="1" y="5028"/>
                  </a:lnTo>
                  <a:lnTo>
                    <a:pt x="10376" y="10331"/>
                  </a:lnTo>
                  <a:lnTo>
                    <a:pt x="20763" y="5028"/>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9"/>
            <p:cNvSpPr/>
            <p:nvPr/>
          </p:nvSpPr>
          <p:spPr>
            <a:xfrm>
              <a:off x="1374688" y="2331053"/>
              <a:ext cx="1634594" cy="813282"/>
            </a:xfrm>
            <a:custGeom>
              <a:rect b="b" l="l" r="r" t="t"/>
              <a:pathLst>
                <a:path extrusionOk="0" h="10331" w="20764">
                  <a:moveTo>
                    <a:pt x="10376" y="1"/>
                  </a:moveTo>
                  <a:lnTo>
                    <a:pt x="1" y="5028"/>
                  </a:lnTo>
                  <a:lnTo>
                    <a:pt x="10376" y="10331"/>
                  </a:lnTo>
                  <a:lnTo>
                    <a:pt x="20763" y="5028"/>
                  </a:lnTo>
                  <a:lnTo>
                    <a:pt x="10376" y="1"/>
                  </a:lnTo>
                  <a:close/>
                </a:path>
              </a:pathLst>
            </a:cu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9"/>
            <p:cNvSpPr/>
            <p:nvPr/>
          </p:nvSpPr>
          <p:spPr>
            <a:xfrm>
              <a:off x="1374688" y="1932677"/>
              <a:ext cx="1634594" cy="813282"/>
            </a:xfrm>
            <a:custGeom>
              <a:rect b="b" l="l" r="r" t="t"/>
              <a:pathLst>
                <a:path extrusionOk="0" h="10331" w="20764">
                  <a:moveTo>
                    <a:pt x="10376" y="1"/>
                  </a:moveTo>
                  <a:lnTo>
                    <a:pt x="1" y="5028"/>
                  </a:lnTo>
                  <a:lnTo>
                    <a:pt x="10376" y="10331"/>
                  </a:lnTo>
                  <a:lnTo>
                    <a:pt x="20763" y="5028"/>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3" name="Google Shape;533;p9"/>
            <p:cNvCxnSpPr/>
            <p:nvPr/>
          </p:nvCxnSpPr>
          <p:spPr>
            <a:xfrm>
              <a:off x="2958575" y="2329879"/>
              <a:ext cx="472200" cy="0"/>
            </a:xfrm>
            <a:prstGeom prst="straightConnector1">
              <a:avLst/>
            </a:prstGeom>
            <a:noFill/>
            <a:ln cap="flat" cmpd="sng" w="38100">
              <a:solidFill>
                <a:schemeClr val="dk1"/>
              </a:solidFill>
              <a:prstDash val="solid"/>
              <a:round/>
              <a:headEnd len="sm" w="sm" type="none"/>
              <a:tailEnd len="med" w="med" type="diamond"/>
            </a:ln>
          </p:spPr>
        </p:cxnSp>
        <p:cxnSp>
          <p:nvCxnSpPr>
            <p:cNvPr id="534" name="Google Shape;534;p9"/>
            <p:cNvCxnSpPr/>
            <p:nvPr/>
          </p:nvCxnSpPr>
          <p:spPr>
            <a:xfrm>
              <a:off x="2958575" y="2729425"/>
              <a:ext cx="472200" cy="0"/>
            </a:xfrm>
            <a:prstGeom prst="straightConnector1">
              <a:avLst/>
            </a:prstGeom>
            <a:noFill/>
            <a:ln cap="flat" cmpd="sng" w="38100">
              <a:solidFill>
                <a:schemeClr val="dk1"/>
              </a:solidFill>
              <a:prstDash val="solid"/>
              <a:round/>
              <a:headEnd len="sm" w="sm" type="none"/>
              <a:tailEnd len="med" w="med" type="diamond"/>
            </a:ln>
          </p:spPr>
        </p:cxnSp>
        <p:cxnSp>
          <p:nvCxnSpPr>
            <p:cNvPr id="535" name="Google Shape;535;p9"/>
            <p:cNvCxnSpPr/>
            <p:nvPr/>
          </p:nvCxnSpPr>
          <p:spPr>
            <a:xfrm>
              <a:off x="2958575" y="3129775"/>
              <a:ext cx="472200" cy="0"/>
            </a:xfrm>
            <a:prstGeom prst="straightConnector1">
              <a:avLst/>
            </a:prstGeom>
            <a:noFill/>
            <a:ln cap="flat" cmpd="sng" w="38100">
              <a:solidFill>
                <a:schemeClr val="dk1"/>
              </a:solidFill>
              <a:prstDash val="solid"/>
              <a:round/>
              <a:headEnd len="sm" w="sm" type="none"/>
              <a:tailEnd len="med" w="med" type="diamond"/>
            </a:ln>
          </p:spPr>
        </p:cxnSp>
        <p:cxnSp>
          <p:nvCxnSpPr>
            <p:cNvPr id="536" name="Google Shape;536;p9"/>
            <p:cNvCxnSpPr/>
            <p:nvPr/>
          </p:nvCxnSpPr>
          <p:spPr>
            <a:xfrm>
              <a:off x="2958575" y="3524991"/>
              <a:ext cx="472200" cy="0"/>
            </a:xfrm>
            <a:prstGeom prst="straightConnector1">
              <a:avLst/>
            </a:prstGeom>
            <a:noFill/>
            <a:ln cap="flat" cmpd="sng" w="38100">
              <a:solidFill>
                <a:schemeClr val="dk1"/>
              </a:solidFill>
              <a:prstDash val="solid"/>
              <a:round/>
              <a:headEnd len="sm" w="sm" type="none"/>
              <a:tailEnd len="med" w="med" type="diamond"/>
            </a:ln>
          </p:spPr>
        </p:cxnSp>
      </p:grpSp>
      <p:sp>
        <p:nvSpPr>
          <p:cNvPr id="537" name="Google Shape;537;p9"/>
          <p:cNvSpPr/>
          <p:nvPr/>
        </p:nvSpPr>
        <p:spPr>
          <a:xfrm>
            <a:off x="908313" y="1585786"/>
            <a:ext cx="1634594" cy="813282"/>
          </a:xfrm>
          <a:custGeom>
            <a:rect b="b" l="l" r="r" t="t"/>
            <a:pathLst>
              <a:path extrusionOk="0" h="10331" w="20764">
                <a:moveTo>
                  <a:pt x="10376" y="1"/>
                </a:moveTo>
                <a:lnTo>
                  <a:pt x="1" y="5028"/>
                </a:lnTo>
                <a:lnTo>
                  <a:pt x="10376" y="10331"/>
                </a:lnTo>
                <a:lnTo>
                  <a:pt x="20763" y="5028"/>
                </a:lnTo>
                <a:lnTo>
                  <a:pt x="10376" y="1"/>
                </a:lnTo>
                <a:close/>
              </a:path>
            </a:pathLst>
          </a:cu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8" name="Google Shape;538;p9"/>
          <p:cNvCxnSpPr/>
          <p:nvPr/>
        </p:nvCxnSpPr>
        <p:spPr>
          <a:xfrm>
            <a:off x="2542912" y="1992429"/>
            <a:ext cx="413700" cy="0"/>
          </a:xfrm>
          <a:prstGeom prst="straightConnector1">
            <a:avLst/>
          </a:prstGeom>
          <a:noFill/>
          <a:ln cap="flat" cmpd="sng" w="38100">
            <a:solidFill>
              <a:schemeClr val="dk1"/>
            </a:solidFill>
            <a:prstDash val="solid"/>
            <a:round/>
            <a:headEnd len="sm" w="sm" type="none"/>
            <a:tailEnd len="med" w="med" type="diamond"/>
          </a:ln>
        </p:spPr>
      </p:cxnSp>
      <p:sp>
        <p:nvSpPr>
          <p:cNvPr id="539" name="Google Shape;539;p9"/>
          <p:cNvSpPr txBox="1"/>
          <p:nvPr/>
        </p:nvSpPr>
        <p:spPr>
          <a:xfrm>
            <a:off x="2964400" y="1781513"/>
            <a:ext cx="5790300" cy="49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dk1"/>
                </a:solidFill>
                <a:latin typeface="Lato"/>
                <a:ea typeface="Lato"/>
                <a:cs typeface="Lato"/>
                <a:sym typeface="Lato"/>
              </a:rPr>
              <a:t>Configurar la red del robot y del PC.</a:t>
            </a:r>
            <a:endParaRPr b="0" i="0" sz="16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g2abfdca27d5_6_1"/>
          <p:cNvPicPr preferRelativeResize="0"/>
          <p:nvPr/>
        </p:nvPicPr>
        <p:blipFill rotWithShape="1">
          <a:blip r:embed="rId3">
            <a:alphaModFix/>
          </a:blip>
          <a:srcRect b="49" l="0" r="0" t="49"/>
          <a:stretch/>
        </p:blipFill>
        <p:spPr>
          <a:xfrm>
            <a:off x="-20" y="7777"/>
            <a:ext cx="9144020" cy="5143500"/>
          </a:xfrm>
          <a:prstGeom prst="rect">
            <a:avLst/>
          </a:prstGeom>
          <a:noFill/>
          <a:ln>
            <a:noFill/>
          </a:ln>
        </p:spPr>
      </p:pic>
      <p:pic>
        <p:nvPicPr>
          <p:cNvPr id="545" name="Google Shape;545;g2abfdca27d5_6_1"/>
          <p:cNvPicPr preferRelativeResize="0"/>
          <p:nvPr/>
        </p:nvPicPr>
        <p:blipFill>
          <a:blip r:embed="rId4">
            <a:alphaModFix/>
          </a:blip>
          <a:stretch>
            <a:fillRect/>
          </a:stretch>
        </p:blipFill>
        <p:spPr>
          <a:xfrm>
            <a:off x="339025" y="3301825"/>
            <a:ext cx="2538552" cy="1345275"/>
          </a:xfrm>
          <a:prstGeom prst="rect">
            <a:avLst/>
          </a:prstGeom>
          <a:noFill/>
          <a:ln>
            <a:noFill/>
          </a:ln>
        </p:spPr>
      </p:pic>
      <p:sp>
        <p:nvSpPr>
          <p:cNvPr id="546" name="Google Shape;546;g2abfdca27d5_6_1"/>
          <p:cNvSpPr/>
          <p:nvPr/>
        </p:nvSpPr>
        <p:spPr>
          <a:xfrm>
            <a:off x="6464925" y="3672700"/>
            <a:ext cx="1595100" cy="1002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547" name="Google Shape;547;g2abfdca27d5_6_1"/>
          <p:cNvPicPr preferRelativeResize="0"/>
          <p:nvPr/>
        </p:nvPicPr>
        <p:blipFill>
          <a:blip r:embed="rId5">
            <a:alphaModFix/>
          </a:blip>
          <a:stretch>
            <a:fillRect/>
          </a:stretch>
        </p:blipFill>
        <p:spPr>
          <a:xfrm>
            <a:off x="6594475" y="3672700"/>
            <a:ext cx="1336000" cy="100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0"/>
          <p:cNvSpPr/>
          <p:nvPr/>
        </p:nvSpPr>
        <p:spPr>
          <a:xfrm>
            <a:off x="1420800" y="3010964"/>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
          <p:cNvSpPr txBox="1"/>
          <p:nvPr>
            <p:ph type="title"/>
          </p:nvPr>
        </p:nvSpPr>
        <p:spPr>
          <a:xfrm>
            <a:off x="1602450" y="3032288"/>
            <a:ext cx="5939100" cy="84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INTERFAZ</a:t>
            </a:r>
            <a:endParaRPr sz="4000">
              <a:solidFill>
                <a:schemeClr val="lt1"/>
              </a:solidFill>
            </a:endParaRPr>
          </a:p>
        </p:txBody>
      </p:sp>
      <p:sp>
        <p:nvSpPr>
          <p:cNvPr id="554" name="Google Shape;554;p10"/>
          <p:cNvSpPr txBox="1"/>
          <p:nvPr>
            <p:ph idx="2" type="title"/>
          </p:nvPr>
        </p:nvSpPr>
        <p:spPr>
          <a:xfrm>
            <a:off x="3746303" y="1106590"/>
            <a:ext cx="1651394" cy="133642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solidFill>
                  <a:srgbClr val="070A41"/>
                </a:solidFill>
              </a:rPr>
              <a:t>04</a:t>
            </a:r>
            <a:endParaRPr>
              <a:solidFill>
                <a:srgbClr val="070A41"/>
              </a:solidFill>
            </a:endParaRPr>
          </a:p>
        </p:txBody>
      </p:sp>
      <p:sp>
        <p:nvSpPr>
          <p:cNvPr id="555" name="Google Shape;555;p10"/>
          <p:cNvSpPr/>
          <p:nvPr/>
        </p:nvSpPr>
        <p:spPr>
          <a:xfrm>
            <a:off x="3681900" y="807950"/>
            <a:ext cx="1780200" cy="17802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grpSp>
        <p:nvGrpSpPr>
          <p:cNvPr id="556" name="Google Shape;556;p10"/>
          <p:cNvGrpSpPr/>
          <p:nvPr/>
        </p:nvGrpSpPr>
        <p:grpSpPr>
          <a:xfrm>
            <a:off x="7777473" y="291453"/>
            <a:ext cx="890347" cy="890299"/>
            <a:chOff x="7783823" y="285103"/>
            <a:chExt cx="890347" cy="890299"/>
          </a:xfrm>
        </p:grpSpPr>
        <p:grpSp>
          <p:nvGrpSpPr>
            <p:cNvPr id="557" name="Google Shape;557;p10"/>
            <p:cNvGrpSpPr/>
            <p:nvPr/>
          </p:nvGrpSpPr>
          <p:grpSpPr>
            <a:xfrm>
              <a:off x="7783823" y="285103"/>
              <a:ext cx="890347" cy="890299"/>
              <a:chOff x="4253475" y="4254925"/>
              <a:chExt cx="480775" cy="480750"/>
            </a:xfrm>
          </p:grpSpPr>
          <p:sp>
            <p:nvSpPr>
              <p:cNvPr id="558" name="Google Shape;558;p10"/>
              <p:cNvSpPr/>
              <p:nvPr/>
            </p:nvSpPr>
            <p:spPr>
              <a:xfrm>
                <a:off x="4253475" y="4254925"/>
                <a:ext cx="480775" cy="62000"/>
              </a:xfrm>
              <a:custGeom>
                <a:rect b="b" l="l" r="r" t="t"/>
                <a:pathLst>
                  <a:path extrusionOk="0" h="2480" w="19231">
                    <a:moveTo>
                      <a:pt x="2350" y="664"/>
                    </a:moveTo>
                    <a:cubicBezTo>
                      <a:pt x="2640" y="664"/>
                      <a:pt x="2918" y="889"/>
                      <a:pt x="2918" y="1229"/>
                    </a:cubicBezTo>
                    <a:cubicBezTo>
                      <a:pt x="2918" y="1539"/>
                      <a:pt x="2666" y="1791"/>
                      <a:pt x="2356" y="1791"/>
                    </a:cubicBezTo>
                    <a:cubicBezTo>
                      <a:pt x="1854" y="1791"/>
                      <a:pt x="1602" y="1184"/>
                      <a:pt x="1957" y="830"/>
                    </a:cubicBezTo>
                    <a:cubicBezTo>
                      <a:pt x="2071" y="715"/>
                      <a:pt x="2212" y="664"/>
                      <a:pt x="2350" y="664"/>
                    </a:cubicBezTo>
                    <a:close/>
                    <a:moveTo>
                      <a:pt x="4162" y="664"/>
                    </a:moveTo>
                    <a:cubicBezTo>
                      <a:pt x="4451" y="664"/>
                      <a:pt x="4730" y="889"/>
                      <a:pt x="4730" y="1229"/>
                    </a:cubicBezTo>
                    <a:cubicBezTo>
                      <a:pt x="4730" y="1539"/>
                      <a:pt x="4477" y="1791"/>
                      <a:pt x="4165" y="1791"/>
                    </a:cubicBezTo>
                    <a:cubicBezTo>
                      <a:pt x="3663" y="1791"/>
                      <a:pt x="3414" y="1184"/>
                      <a:pt x="3768" y="830"/>
                    </a:cubicBezTo>
                    <a:cubicBezTo>
                      <a:pt x="3883" y="715"/>
                      <a:pt x="4024" y="664"/>
                      <a:pt x="4162" y="664"/>
                    </a:cubicBezTo>
                    <a:close/>
                    <a:moveTo>
                      <a:pt x="5972" y="664"/>
                    </a:moveTo>
                    <a:cubicBezTo>
                      <a:pt x="6263" y="664"/>
                      <a:pt x="6542" y="889"/>
                      <a:pt x="6542" y="1229"/>
                    </a:cubicBezTo>
                    <a:cubicBezTo>
                      <a:pt x="6542" y="1539"/>
                      <a:pt x="6289" y="1791"/>
                      <a:pt x="5977" y="1791"/>
                    </a:cubicBezTo>
                    <a:cubicBezTo>
                      <a:pt x="5475" y="1791"/>
                      <a:pt x="5223" y="1184"/>
                      <a:pt x="5577" y="830"/>
                    </a:cubicBezTo>
                    <a:cubicBezTo>
                      <a:pt x="5693" y="715"/>
                      <a:pt x="5834" y="664"/>
                      <a:pt x="5972" y="664"/>
                    </a:cubicBezTo>
                    <a:close/>
                    <a:moveTo>
                      <a:pt x="2374" y="0"/>
                    </a:moveTo>
                    <a:cubicBezTo>
                      <a:pt x="1064" y="0"/>
                      <a:pt x="1" y="1064"/>
                      <a:pt x="1" y="2374"/>
                    </a:cubicBezTo>
                    <a:lnTo>
                      <a:pt x="1" y="2479"/>
                    </a:lnTo>
                    <a:lnTo>
                      <a:pt x="19230" y="2479"/>
                    </a:lnTo>
                    <a:lnTo>
                      <a:pt x="19230" y="2374"/>
                    </a:lnTo>
                    <a:cubicBezTo>
                      <a:pt x="19230" y="1064"/>
                      <a:pt x="18166" y="0"/>
                      <a:pt x="168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0"/>
              <p:cNvSpPr/>
              <p:nvPr/>
            </p:nvSpPr>
            <p:spPr>
              <a:xfrm>
                <a:off x="4583075" y="4560725"/>
                <a:ext cx="49750" cy="62200"/>
              </a:xfrm>
              <a:custGeom>
                <a:rect b="b" l="l" r="r" t="t"/>
                <a:pathLst>
                  <a:path extrusionOk="0" h="2488" w="1990">
                    <a:moveTo>
                      <a:pt x="1" y="0"/>
                    </a:moveTo>
                    <a:lnTo>
                      <a:pt x="1" y="2488"/>
                    </a:lnTo>
                    <a:lnTo>
                      <a:pt x="1990" y="149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0"/>
              <p:cNvSpPr/>
              <p:nvPr/>
            </p:nvSpPr>
            <p:spPr>
              <a:xfrm>
                <a:off x="4253475" y="4345050"/>
                <a:ext cx="480775" cy="390625"/>
              </a:xfrm>
              <a:custGeom>
                <a:rect b="b" l="l" r="r" t="t"/>
                <a:pathLst>
                  <a:path extrusionOk="0" h="15625" w="19231">
                    <a:moveTo>
                      <a:pt x="12622" y="6935"/>
                    </a:moveTo>
                    <a:cubicBezTo>
                      <a:pt x="12737" y="6935"/>
                      <a:pt x="12854" y="6971"/>
                      <a:pt x="12959" y="7050"/>
                    </a:cubicBezTo>
                    <a:lnTo>
                      <a:pt x="16568" y="9757"/>
                    </a:lnTo>
                    <a:cubicBezTo>
                      <a:pt x="16682" y="9838"/>
                      <a:pt x="16760" y="9958"/>
                      <a:pt x="16790" y="10093"/>
                    </a:cubicBezTo>
                    <a:cubicBezTo>
                      <a:pt x="16847" y="10346"/>
                      <a:pt x="16724" y="10604"/>
                      <a:pt x="16493" y="10718"/>
                    </a:cubicBezTo>
                    <a:lnTo>
                      <a:pt x="15186" y="11373"/>
                    </a:lnTo>
                    <a:lnTo>
                      <a:pt x="15688" y="12377"/>
                    </a:lnTo>
                    <a:cubicBezTo>
                      <a:pt x="15832" y="12656"/>
                      <a:pt x="15718" y="12999"/>
                      <a:pt x="15438" y="13137"/>
                    </a:cubicBezTo>
                    <a:cubicBezTo>
                      <a:pt x="15357" y="13178"/>
                      <a:pt x="15271" y="13198"/>
                      <a:pt x="15186" y="13198"/>
                    </a:cubicBezTo>
                    <a:cubicBezTo>
                      <a:pt x="14978" y="13198"/>
                      <a:pt x="14779" y="13082"/>
                      <a:pt x="14681" y="12882"/>
                    </a:cubicBezTo>
                    <a:lnTo>
                      <a:pt x="14179" y="11878"/>
                    </a:lnTo>
                    <a:lnTo>
                      <a:pt x="12872" y="12530"/>
                    </a:lnTo>
                    <a:cubicBezTo>
                      <a:pt x="12789" y="12572"/>
                      <a:pt x="12703" y="12591"/>
                      <a:pt x="12619" y="12591"/>
                    </a:cubicBezTo>
                    <a:cubicBezTo>
                      <a:pt x="12323" y="12591"/>
                      <a:pt x="12056" y="12353"/>
                      <a:pt x="12058" y="12025"/>
                    </a:cubicBezTo>
                    <a:lnTo>
                      <a:pt x="12058" y="7500"/>
                    </a:lnTo>
                    <a:cubicBezTo>
                      <a:pt x="12058" y="7166"/>
                      <a:pt x="12331" y="6935"/>
                      <a:pt x="12622" y="6935"/>
                    </a:cubicBezTo>
                    <a:close/>
                    <a:moveTo>
                      <a:pt x="10216" y="1804"/>
                    </a:moveTo>
                    <a:cubicBezTo>
                      <a:pt x="10529" y="1804"/>
                      <a:pt x="10781" y="2056"/>
                      <a:pt x="10781" y="2369"/>
                    </a:cubicBezTo>
                    <a:lnTo>
                      <a:pt x="10781" y="13221"/>
                    </a:lnTo>
                    <a:cubicBezTo>
                      <a:pt x="10781" y="13534"/>
                      <a:pt x="10529" y="13786"/>
                      <a:pt x="10216" y="13786"/>
                    </a:cubicBezTo>
                    <a:lnTo>
                      <a:pt x="2368" y="13786"/>
                    </a:lnTo>
                    <a:cubicBezTo>
                      <a:pt x="2056" y="13786"/>
                      <a:pt x="1803" y="13534"/>
                      <a:pt x="1803" y="13221"/>
                    </a:cubicBezTo>
                    <a:lnTo>
                      <a:pt x="1803" y="2369"/>
                    </a:lnTo>
                    <a:cubicBezTo>
                      <a:pt x="1803" y="2056"/>
                      <a:pt x="2056" y="1804"/>
                      <a:pt x="2368" y="1804"/>
                    </a:cubicBezTo>
                    <a:close/>
                    <a:moveTo>
                      <a:pt x="1" y="1"/>
                    </a:moveTo>
                    <a:lnTo>
                      <a:pt x="1" y="13251"/>
                    </a:lnTo>
                    <a:cubicBezTo>
                      <a:pt x="1" y="14561"/>
                      <a:pt x="1064" y="15625"/>
                      <a:pt x="2374" y="15625"/>
                    </a:cubicBezTo>
                    <a:lnTo>
                      <a:pt x="16856" y="15625"/>
                    </a:lnTo>
                    <a:cubicBezTo>
                      <a:pt x="18166" y="15625"/>
                      <a:pt x="19230" y="14561"/>
                      <a:pt x="19230" y="13251"/>
                    </a:cubicBezTo>
                    <a:lnTo>
                      <a:pt x="192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1" name="Google Shape;561;p10"/>
            <p:cNvSpPr/>
            <p:nvPr/>
          </p:nvSpPr>
          <p:spPr>
            <a:xfrm>
              <a:off x="7844722" y="515297"/>
              <a:ext cx="465709" cy="5912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562" name="Google Shape;562;p10"/>
          <p:cNvGrpSpPr/>
          <p:nvPr/>
        </p:nvGrpSpPr>
        <p:grpSpPr>
          <a:xfrm rot="2386197">
            <a:off x="675579" y="712239"/>
            <a:ext cx="1482859" cy="958770"/>
            <a:chOff x="4012537" y="2130713"/>
            <a:chExt cx="925888" cy="598650"/>
          </a:xfrm>
        </p:grpSpPr>
        <p:sp>
          <p:nvSpPr>
            <p:cNvPr id="563" name="Google Shape;563;p10"/>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0"/>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0"/>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0"/>
            <p:cNvSpPr/>
            <p:nvPr/>
          </p:nvSpPr>
          <p:spPr>
            <a:xfrm>
              <a:off x="4012537" y="2444962"/>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500"/>
                                        <p:tgtEl>
                                          <p:spTgt spid="556"/>
                                        </p:tgtEl>
                                        <p:attrNameLst>
                                          <p:attrName>ppt_w</p:attrName>
                                        </p:attrNameLst>
                                      </p:cBhvr>
                                      <p:tavLst>
                                        <p:tav fmla="" tm="0">
                                          <p:val>
                                            <p:strVal val="0"/>
                                          </p:val>
                                        </p:tav>
                                        <p:tav fmla="" tm="100000">
                                          <p:val>
                                            <p:strVal val="#ppt_w"/>
                                          </p:val>
                                        </p:tav>
                                      </p:tavLst>
                                    </p:anim>
                                    <p:anim calcmode="lin" valueType="num">
                                      <p:cBhvr additive="base">
                                        <p:cTn dur="500"/>
                                        <p:tgtEl>
                                          <p:spTgt spid="5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grpSp>
        <p:nvGrpSpPr>
          <p:cNvPr id="571" name="Google Shape;571;p11"/>
          <p:cNvGrpSpPr/>
          <p:nvPr/>
        </p:nvGrpSpPr>
        <p:grpSpPr>
          <a:xfrm>
            <a:off x="7777473" y="291453"/>
            <a:ext cx="890347" cy="890299"/>
            <a:chOff x="7783823" y="285103"/>
            <a:chExt cx="890347" cy="890299"/>
          </a:xfrm>
        </p:grpSpPr>
        <p:grpSp>
          <p:nvGrpSpPr>
            <p:cNvPr id="572" name="Google Shape;572;p11"/>
            <p:cNvGrpSpPr/>
            <p:nvPr/>
          </p:nvGrpSpPr>
          <p:grpSpPr>
            <a:xfrm>
              <a:off x="7783823" y="285103"/>
              <a:ext cx="890347" cy="890299"/>
              <a:chOff x="4253475" y="4254925"/>
              <a:chExt cx="480775" cy="480750"/>
            </a:xfrm>
          </p:grpSpPr>
          <p:sp>
            <p:nvSpPr>
              <p:cNvPr id="573" name="Google Shape;573;p11"/>
              <p:cNvSpPr/>
              <p:nvPr/>
            </p:nvSpPr>
            <p:spPr>
              <a:xfrm>
                <a:off x="4253475" y="4254925"/>
                <a:ext cx="480775" cy="62000"/>
              </a:xfrm>
              <a:custGeom>
                <a:rect b="b" l="l" r="r" t="t"/>
                <a:pathLst>
                  <a:path extrusionOk="0" h="2480" w="19231">
                    <a:moveTo>
                      <a:pt x="2350" y="664"/>
                    </a:moveTo>
                    <a:cubicBezTo>
                      <a:pt x="2640" y="664"/>
                      <a:pt x="2918" y="889"/>
                      <a:pt x="2918" y="1229"/>
                    </a:cubicBezTo>
                    <a:cubicBezTo>
                      <a:pt x="2918" y="1539"/>
                      <a:pt x="2666" y="1791"/>
                      <a:pt x="2356" y="1791"/>
                    </a:cubicBezTo>
                    <a:cubicBezTo>
                      <a:pt x="1854" y="1791"/>
                      <a:pt x="1602" y="1184"/>
                      <a:pt x="1957" y="830"/>
                    </a:cubicBezTo>
                    <a:cubicBezTo>
                      <a:pt x="2071" y="715"/>
                      <a:pt x="2212" y="664"/>
                      <a:pt x="2350" y="664"/>
                    </a:cubicBezTo>
                    <a:close/>
                    <a:moveTo>
                      <a:pt x="4162" y="664"/>
                    </a:moveTo>
                    <a:cubicBezTo>
                      <a:pt x="4451" y="664"/>
                      <a:pt x="4730" y="889"/>
                      <a:pt x="4730" y="1229"/>
                    </a:cubicBezTo>
                    <a:cubicBezTo>
                      <a:pt x="4730" y="1539"/>
                      <a:pt x="4477" y="1791"/>
                      <a:pt x="4165" y="1791"/>
                    </a:cubicBezTo>
                    <a:cubicBezTo>
                      <a:pt x="3663" y="1791"/>
                      <a:pt x="3414" y="1184"/>
                      <a:pt x="3768" y="830"/>
                    </a:cubicBezTo>
                    <a:cubicBezTo>
                      <a:pt x="3883" y="715"/>
                      <a:pt x="4024" y="664"/>
                      <a:pt x="4162" y="664"/>
                    </a:cubicBezTo>
                    <a:close/>
                    <a:moveTo>
                      <a:pt x="5972" y="664"/>
                    </a:moveTo>
                    <a:cubicBezTo>
                      <a:pt x="6263" y="664"/>
                      <a:pt x="6542" y="889"/>
                      <a:pt x="6542" y="1229"/>
                    </a:cubicBezTo>
                    <a:cubicBezTo>
                      <a:pt x="6542" y="1539"/>
                      <a:pt x="6289" y="1791"/>
                      <a:pt x="5977" y="1791"/>
                    </a:cubicBezTo>
                    <a:cubicBezTo>
                      <a:pt x="5475" y="1791"/>
                      <a:pt x="5223" y="1184"/>
                      <a:pt x="5577" y="830"/>
                    </a:cubicBezTo>
                    <a:cubicBezTo>
                      <a:pt x="5693" y="715"/>
                      <a:pt x="5834" y="664"/>
                      <a:pt x="5972" y="664"/>
                    </a:cubicBezTo>
                    <a:close/>
                    <a:moveTo>
                      <a:pt x="2374" y="0"/>
                    </a:moveTo>
                    <a:cubicBezTo>
                      <a:pt x="1064" y="0"/>
                      <a:pt x="1" y="1064"/>
                      <a:pt x="1" y="2374"/>
                    </a:cubicBezTo>
                    <a:lnTo>
                      <a:pt x="1" y="2479"/>
                    </a:lnTo>
                    <a:lnTo>
                      <a:pt x="19230" y="2479"/>
                    </a:lnTo>
                    <a:lnTo>
                      <a:pt x="19230" y="2374"/>
                    </a:lnTo>
                    <a:cubicBezTo>
                      <a:pt x="19230" y="1064"/>
                      <a:pt x="18166" y="0"/>
                      <a:pt x="168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1"/>
              <p:cNvSpPr/>
              <p:nvPr/>
            </p:nvSpPr>
            <p:spPr>
              <a:xfrm>
                <a:off x="4583075" y="4560725"/>
                <a:ext cx="49750" cy="62200"/>
              </a:xfrm>
              <a:custGeom>
                <a:rect b="b" l="l" r="r" t="t"/>
                <a:pathLst>
                  <a:path extrusionOk="0" h="2488" w="1990">
                    <a:moveTo>
                      <a:pt x="1" y="0"/>
                    </a:moveTo>
                    <a:lnTo>
                      <a:pt x="1" y="2488"/>
                    </a:lnTo>
                    <a:lnTo>
                      <a:pt x="1990" y="149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1"/>
              <p:cNvSpPr/>
              <p:nvPr/>
            </p:nvSpPr>
            <p:spPr>
              <a:xfrm>
                <a:off x="4253475" y="4345050"/>
                <a:ext cx="480775" cy="390625"/>
              </a:xfrm>
              <a:custGeom>
                <a:rect b="b" l="l" r="r" t="t"/>
                <a:pathLst>
                  <a:path extrusionOk="0" h="15625" w="19231">
                    <a:moveTo>
                      <a:pt x="12622" y="6935"/>
                    </a:moveTo>
                    <a:cubicBezTo>
                      <a:pt x="12737" y="6935"/>
                      <a:pt x="12854" y="6971"/>
                      <a:pt x="12959" y="7050"/>
                    </a:cubicBezTo>
                    <a:lnTo>
                      <a:pt x="16568" y="9757"/>
                    </a:lnTo>
                    <a:cubicBezTo>
                      <a:pt x="16682" y="9838"/>
                      <a:pt x="16760" y="9958"/>
                      <a:pt x="16790" y="10093"/>
                    </a:cubicBezTo>
                    <a:cubicBezTo>
                      <a:pt x="16847" y="10346"/>
                      <a:pt x="16724" y="10604"/>
                      <a:pt x="16493" y="10718"/>
                    </a:cubicBezTo>
                    <a:lnTo>
                      <a:pt x="15186" y="11373"/>
                    </a:lnTo>
                    <a:lnTo>
                      <a:pt x="15688" y="12377"/>
                    </a:lnTo>
                    <a:cubicBezTo>
                      <a:pt x="15832" y="12656"/>
                      <a:pt x="15718" y="12999"/>
                      <a:pt x="15438" y="13137"/>
                    </a:cubicBezTo>
                    <a:cubicBezTo>
                      <a:pt x="15357" y="13178"/>
                      <a:pt x="15271" y="13198"/>
                      <a:pt x="15186" y="13198"/>
                    </a:cubicBezTo>
                    <a:cubicBezTo>
                      <a:pt x="14978" y="13198"/>
                      <a:pt x="14779" y="13082"/>
                      <a:pt x="14681" y="12882"/>
                    </a:cubicBezTo>
                    <a:lnTo>
                      <a:pt x="14179" y="11878"/>
                    </a:lnTo>
                    <a:lnTo>
                      <a:pt x="12872" y="12530"/>
                    </a:lnTo>
                    <a:cubicBezTo>
                      <a:pt x="12789" y="12572"/>
                      <a:pt x="12703" y="12591"/>
                      <a:pt x="12619" y="12591"/>
                    </a:cubicBezTo>
                    <a:cubicBezTo>
                      <a:pt x="12323" y="12591"/>
                      <a:pt x="12056" y="12353"/>
                      <a:pt x="12058" y="12025"/>
                    </a:cubicBezTo>
                    <a:lnTo>
                      <a:pt x="12058" y="7500"/>
                    </a:lnTo>
                    <a:cubicBezTo>
                      <a:pt x="12058" y="7166"/>
                      <a:pt x="12331" y="6935"/>
                      <a:pt x="12622" y="6935"/>
                    </a:cubicBezTo>
                    <a:close/>
                    <a:moveTo>
                      <a:pt x="10216" y="1804"/>
                    </a:moveTo>
                    <a:cubicBezTo>
                      <a:pt x="10529" y="1804"/>
                      <a:pt x="10781" y="2056"/>
                      <a:pt x="10781" y="2369"/>
                    </a:cubicBezTo>
                    <a:lnTo>
                      <a:pt x="10781" y="13221"/>
                    </a:lnTo>
                    <a:cubicBezTo>
                      <a:pt x="10781" y="13534"/>
                      <a:pt x="10529" y="13786"/>
                      <a:pt x="10216" y="13786"/>
                    </a:cubicBezTo>
                    <a:lnTo>
                      <a:pt x="2368" y="13786"/>
                    </a:lnTo>
                    <a:cubicBezTo>
                      <a:pt x="2056" y="13786"/>
                      <a:pt x="1803" y="13534"/>
                      <a:pt x="1803" y="13221"/>
                    </a:cubicBezTo>
                    <a:lnTo>
                      <a:pt x="1803" y="2369"/>
                    </a:lnTo>
                    <a:cubicBezTo>
                      <a:pt x="1803" y="2056"/>
                      <a:pt x="2056" y="1804"/>
                      <a:pt x="2368" y="1804"/>
                    </a:cubicBezTo>
                    <a:close/>
                    <a:moveTo>
                      <a:pt x="1" y="1"/>
                    </a:moveTo>
                    <a:lnTo>
                      <a:pt x="1" y="13251"/>
                    </a:lnTo>
                    <a:cubicBezTo>
                      <a:pt x="1" y="14561"/>
                      <a:pt x="1064" y="15625"/>
                      <a:pt x="2374" y="15625"/>
                    </a:cubicBezTo>
                    <a:lnTo>
                      <a:pt x="16856" y="15625"/>
                    </a:lnTo>
                    <a:cubicBezTo>
                      <a:pt x="18166" y="15625"/>
                      <a:pt x="19230" y="14561"/>
                      <a:pt x="19230" y="13251"/>
                    </a:cubicBezTo>
                    <a:lnTo>
                      <a:pt x="192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6" name="Google Shape;576;p11"/>
            <p:cNvSpPr/>
            <p:nvPr/>
          </p:nvSpPr>
          <p:spPr>
            <a:xfrm>
              <a:off x="7844722" y="515297"/>
              <a:ext cx="465709" cy="5912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577" name="Google Shape;577;p11"/>
          <p:cNvSpPr/>
          <p:nvPr/>
        </p:nvSpPr>
        <p:spPr>
          <a:xfrm>
            <a:off x="274350" y="236350"/>
            <a:ext cx="8608500" cy="4644000"/>
          </a:xfrm>
          <a:prstGeom prst="rect">
            <a:avLst/>
          </a:prstGeom>
          <a:solidFill>
            <a:schemeClr val="accent1"/>
          </a:solidFill>
          <a:ln cap="flat" cmpd="sng" w="25400">
            <a:solidFill>
              <a:srgbClr val="626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78" name="Google Shape;578;p11"/>
          <p:cNvPicPr preferRelativeResize="0"/>
          <p:nvPr/>
        </p:nvPicPr>
        <p:blipFill>
          <a:blip r:embed="rId3">
            <a:alphaModFix/>
          </a:blip>
          <a:stretch>
            <a:fillRect/>
          </a:stretch>
        </p:blipFill>
        <p:spPr>
          <a:xfrm>
            <a:off x="382625" y="337213"/>
            <a:ext cx="8361399" cy="44310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ppt_w</p:attrName>
                                        </p:attrNameLst>
                                      </p:cBhvr>
                                      <p:tavLst>
                                        <p:tav fmla="" tm="0">
                                          <p:val>
                                            <p:strVal val="0"/>
                                          </p:val>
                                        </p:tav>
                                        <p:tav fmla="" tm="100000">
                                          <p:val>
                                            <p:strVal val="#ppt_w"/>
                                          </p:val>
                                        </p:tav>
                                      </p:tavLst>
                                    </p:anim>
                                    <p:anim calcmode="lin" valueType="num">
                                      <p:cBhvr additive="base">
                                        <p:cTn dur="500"/>
                                        <p:tgtEl>
                                          <p:spTgt spid="5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2"/>
          <p:cNvSpPr/>
          <p:nvPr/>
        </p:nvSpPr>
        <p:spPr>
          <a:xfrm>
            <a:off x="1384175" y="2462739"/>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2"/>
          <p:cNvSpPr txBox="1"/>
          <p:nvPr>
            <p:ph type="title"/>
          </p:nvPr>
        </p:nvSpPr>
        <p:spPr>
          <a:xfrm>
            <a:off x="1565825" y="2485988"/>
            <a:ext cx="5939100" cy="84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COSTO TOTAL</a:t>
            </a:r>
            <a:endParaRPr sz="4000">
              <a:solidFill>
                <a:schemeClr val="lt1"/>
              </a:solidFill>
            </a:endParaRPr>
          </a:p>
        </p:txBody>
      </p:sp>
      <p:grpSp>
        <p:nvGrpSpPr>
          <p:cNvPr id="585" name="Google Shape;585;p12"/>
          <p:cNvGrpSpPr/>
          <p:nvPr/>
        </p:nvGrpSpPr>
        <p:grpSpPr>
          <a:xfrm rot="-1466279">
            <a:off x="740198" y="616232"/>
            <a:ext cx="865901" cy="1303349"/>
            <a:chOff x="4865150" y="3459975"/>
            <a:chExt cx="606450" cy="912825"/>
          </a:xfrm>
        </p:grpSpPr>
        <p:sp>
          <p:nvSpPr>
            <p:cNvPr id="586" name="Google Shape;586;p12"/>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2"/>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2"/>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2"/>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0" name="Google Shape;590;p12"/>
          <p:cNvGrpSpPr/>
          <p:nvPr/>
        </p:nvGrpSpPr>
        <p:grpSpPr>
          <a:xfrm>
            <a:off x="8078041" y="328028"/>
            <a:ext cx="891361" cy="889185"/>
            <a:chOff x="-62884425" y="4111775"/>
            <a:chExt cx="317425" cy="316650"/>
          </a:xfrm>
        </p:grpSpPr>
        <p:sp>
          <p:nvSpPr>
            <p:cNvPr id="591" name="Google Shape;591;p12"/>
            <p:cNvSpPr/>
            <p:nvPr/>
          </p:nvSpPr>
          <p:spPr>
            <a:xfrm>
              <a:off x="-62884425" y="4325225"/>
              <a:ext cx="317425" cy="103200"/>
            </a:xfrm>
            <a:custGeom>
              <a:rect b="b" l="l" r="r" t="t"/>
              <a:pathLst>
                <a:path extrusionOk="0" h="4128" w="12697">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2"/>
            <p:cNvSpPr/>
            <p:nvPr/>
          </p:nvSpPr>
          <p:spPr>
            <a:xfrm>
              <a:off x="-62884425" y="4111775"/>
              <a:ext cx="317425" cy="193000"/>
            </a:xfrm>
            <a:custGeom>
              <a:rect b="b" l="l" r="r" t="t"/>
              <a:pathLst>
                <a:path extrusionOk="0" h="7720" w="12697">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12"/>
          <p:cNvSpPr/>
          <p:nvPr/>
        </p:nvSpPr>
        <p:spPr>
          <a:xfrm>
            <a:off x="3645275" y="527550"/>
            <a:ext cx="1780200" cy="17235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sp>
        <p:nvSpPr>
          <p:cNvPr id="594" name="Google Shape;594;p12"/>
          <p:cNvSpPr txBox="1"/>
          <p:nvPr/>
        </p:nvSpPr>
        <p:spPr>
          <a:xfrm>
            <a:off x="3751375" y="644775"/>
            <a:ext cx="1634100" cy="15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latin typeface="Hind Siliguri"/>
                <a:ea typeface="Hind Siliguri"/>
                <a:cs typeface="Hind Siliguri"/>
                <a:sym typeface="Hind Siliguri"/>
              </a:rPr>
              <a:t>05</a:t>
            </a:r>
            <a:endParaRPr b="1" sz="10000">
              <a:latin typeface="Hind Siliguri"/>
              <a:ea typeface="Hind Siliguri"/>
              <a:cs typeface="Hind Siliguri"/>
              <a:sym typeface="Hind Siligu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graphicFrame>
        <p:nvGraphicFramePr>
          <p:cNvPr id="599" name="Google Shape;599;g2abfdca27d5_1_2"/>
          <p:cNvGraphicFramePr/>
          <p:nvPr/>
        </p:nvGraphicFramePr>
        <p:xfrm>
          <a:off x="2205575" y="655825"/>
          <a:ext cx="3000000" cy="3000000"/>
        </p:xfrm>
        <a:graphic>
          <a:graphicData uri="http://schemas.openxmlformats.org/drawingml/2006/table">
            <a:tbl>
              <a:tblPr>
                <a:noFill/>
                <a:tableStyleId>{75B41697-79E5-4361-AC84-C0F11836FA2F}</a:tableStyleId>
              </a:tblPr>
              <a:tblGrid>
                <a:gridCol w="2216425"/>
                <a:gridCol w="2216425"/>
              </a:tblGrid>
              <a:tr h="667750">
                <a:tc>
                  <a:txBody>
                    <a:bodyPr/>
                    <a:lstStyle/>
                    <a:p>
                      <a:pPr indent="0" lvl="0" marL="0" rtl="0" algn="l">
                        <a:spcBef>
                          <a:spcPts val="0"/>
                        </a:spcBef>
                        <a:spcAft>
                          <a:spcPts val="0"/>
                        </a:spcAft>
                        <a:buNone/>
                      </a:pPr>
                      <a:r>
                        <a:rPr lang="en"/>
                        <a:t>Descripción</a:t>
                      </a:r>
                      <a:endParaRPr/>
                    </a:p>
                  </a:txBody>
                  <a:tcPr marT="91425" marB="91425" marR="91425" marL="91425"/>
                </a:tc>
                <a:tc>
                  <a:txBody>
                    <a:bodyPr/>
                    <a:lstStyle/>
                    <a:p>
                      <a:pPr indent="0" lvl="0" marL="0" rtl="0" algn="l">
                        <a:spcBef>
                          <a:spcPts val="0"/>
                        </a:spcBef>
                        <a:spcAft>
                          <a:spcPts val="0"/>
                        </a:spcAft>
                        <a:buNone/>
                      </a:pPr>
                      <a:r>
                        <a:rPr lang="en"/>
                        <a:t>Total (CLP) </a:t>
                      </a:r>
                      <a:endParaRPr/>
                    </a:p>
                  </a:txBody>
                  <a:tcPr marT="91425" marB="91425" marR="91425" marL="91425"/>
                </a:tc>
              </a:tr>
              <a:tr h="676325">
                <a:tc>
                  <a:txBody>
                    <a:bodyPr/>
                    <a:lstStyle/>
                    <a:p>
                      <a:pPr indent="0" lvl="0" marL="0" rtl="0" algn="l">
                        <a:spcBef>
                          <a:spcPts val="0"/>
                        </a:spcBef>
                        <a:spcAft>
                          <a:spcPts val="0"/>
                        </a:spcAft>
                        <a:buNone/>
                      </a:pPr>
                      <a:r>
                        <a:rPr lang="en"/>
                        <a:t>Software</a:t>
                      </a:r>
                      <a:endParaRPr/>
                    </a:p>
                  </a:txBody>
                  <a:tcPr marT="91425" marB="91425" marR="91425" marL="91425"/>
                </a:tc>
                <a:tc>
                  <a:txBody>
                    <a:bodyPr/>
                    <a:lstStyle/>
                    <a:p>
                      <a:pPr indent="0" lvl="0" marL="0" rtl="0" algn="l">
                        <a:spcBef>
                          <a:spcPts val="0"/>
                        </a:spcBef>
                        <a:spcAft>
                          <a:spcPts val="0"/>
                        </a:spcAft>
                        <a:buNone/>
                      </a:pPr>
                      <a:r>
                        <a:rPr lang="en"/>
                        <a:t>$34.950</a:t>
                      </a:r>
                      <a:endParaRPr/>
                    </a:p>
                  </a:txBody>
                  <a:tcPr marT="91425" marB="91425" marR="91425" marL="91425"/>
                </a:tc>
              </a:tr>
              <a:tr h="676325">
                <a:tc>
                  <a:txBody>
                    <a:bodyPr/>
                    <a:lstStyle/>
                    <a:p>
                      <a:pPr indent="0" lvl="0" marL="0" rtl="0" algn="l">
                        <a:spcBef>
                          <a:spcPts val="0"/>
                        </a:spcBef>
                        <a:spcAft>
                          <a:spcPts val="0"/>
                        </a:spcAft>
                        <a:buNone/>
                      </a:pPr>
                      <a:r>
                        <a:rPr lang="en"/>
                        <a:t>Hardware</a:t>
                      </a:r>
                      <a:endParaRPr/>
                    </a:p>
                  </a:txBody>
                  <a:tcPr marT="91425" marB="91425" marR="91425" marL="91425"/>
                </a:tc>
                <a:tc>
                  <a:txBody>
                    <a:bodyPr/>
                    <a:lstStyle/>
                    <a:p>
                      <a:pPr indent="0" lvl="0" marL="0" rtl="0" algn="l">
                        <a:spcBef>
                          <a:spcPts val="0"/>
                        </a:spcBef>
                        <a:spcAft>
                          <a:spcPts val="0"/>
                        </a:spcAft>
                        <a:buNone/>
                      </a:pPr>
                      <a:r>
                        <a:rPr lang="en"/>
                        <a:t>$3.628.500</a:t>
                      </a:r>
                      <a:endParaRPr/>
                    </a:p>
                  </a:txBody>
                  <a:tcPr marT="91425" marB="91425" marR="91425" marL="91425"/>
                </a:tc>
              </a:tr>
              <a:tr h="676325">
                <a:tc>
                  <a:txBody>
                    <a:bodyPr/>
                    <a:lstStyle/>
                    <a:p>
                      <a:pPr indent="0" lvl="0" marL="0" rtl="0" algn="l">
                        <a:spcBef>
                          <a:spcPts val="0"/>
                        </a:spcBef>
                        <a:spcAft>
                          <a:spcPts val="0"/>
                        </a:spcAft>
                        <a:buNone/>
                      </a:pPr>
                      <a:r>
                        <a:rPr lang="en"/>
                        <a:t>Personal</a:t>
                      </a:r>
                      <a:endParaRPr/>
                    </a:p>
                  </a:txBody>
                  <a:tcPr marT="91425" marB="91425" marR="91425" marL="91425"/>
                </a:tc>
                <a:tc>
                  <a:txBody>
                    <a:bodyPr/>
                    <a:lstStyle/>
                    <a:p>
                      <a:pPr indent="0" lvl="0" marL="0" rtl="0" algn="l">
                        <a:spcBef>
                          <a:spcPts val="0"/>
                        </a:spcBef>
                        <a:spcAft>
                          <a:spcPts val="0"/>
                        </a:spcAft>
                        <a:buNone/>
                      </a:pPr>
                      <a:r>
                        <a:rPr lang="en"/>
                        <a:t>$5.760.000</a:t>
                      </a:r>
                      <a:endParaRPr/>
                    </a:p>
                  </a:txBody>
                  <a:tcPr marT="91425" marB="91425" marR="91425" marL="91425"/>
                </a:tc>
              </a:tr>
              <a:tr h="676325">
                <a:tc>
                  <a:txBody>
                    <a:bodyPr/>
                    <a:lstStyle/>
                    <a:p>
                      <a:pPr indent="0" lvl="0" marL="0" rtl="0" algn="l">
                        <a:spcBef>
                          <a:spcPts val="0"/>
                        </a:spcBef>
                        <a:spcAft>
                          <a:spcPts val="0"/>
                        </a:spcAft>
                        <a:buNone/>
                      </a:pPr>
                      <a:r>
                        <a:rPr lang="en"/>
                        <a:t>Costo total </a:t>
                      </a:r>
                      <a:endParaRPr/>
                    </a:p>
                  </a:txBody>
                  <a:tcPr marT="91425" marB="91425" marR="91425" marL="91425"/>
                </a:tc>
                <a:tc>
                  <a:txBody>
                    <a:bodyPr/>
                    <a:lstStyle/>
                    <a:p>
                      <a:pPr indent="0" lvl="0" marL="0" rtl="0" algn="l">
                        <a:spcBef>
                          <a:spcPts val="0"/>
                        </a:spcBef>
                        <a:spcAft>
                          <a:spcPts val="0"/>
                        </a:spcAft>
                        <a:buNone/>
                      </a:pPr>
                      <a:r>
                        <a:rPr lang="en"/>
                        <a:t>$9.423.450</a:t>
                      </a:r>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3"/>
          <p:cNvSpPr/>
          <p:nvPr/>
        </p:nvSpPr>
        <p:spPr>
          <a:xfrm>
            <a:off x="1420800" y="3010964"/>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3"/>
          <p:cNvSpPr txBox="1"/>
          <p:nvPr>
            <p:ph type="title"/>
          </p:nvPr>
        </p:nvSpPr>
        <p:spPr>
          <a:xfrm>
            <a:off x="1602450" y="3032288"/>
            <a:ext cx="5939100" cy="84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CONCLUSION</a:t>
            </a:r>
            <a:endParaRPr sz="4000">
              <a:solidFill>
                <a:schemeClr val="lt1"/>
              </a:solidFill>
            </a:endParaRPr>
          </a:p>
        </p:txBody>
      </p:sp>
      <p:sp>
        <p:nvSpPr>
          <p:cNvPr id="606" name="Google Shape;606;p13"/>
          <p:cNvSpPr txBox="1"/>
          <p:nvPr>
            <p:ph idx="2" type="title"/>
          </p:nvPr>
        </p:nvSpPr>
        <p:spPr>
          <a:xfrm>
            <a:off x="3746303" y="1106590"/>
            <a:ext cx="1651394" cy="133642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solidFill>
                  <a:srgbClr val="070A41"/>
                </a:solidFill>
              </a:rPr>
              <a:t>06</a:t>
            </a:r>
            <a:endParaRPr>
              <a:solidFill>
                <a:srgbClr val="070A41"/>
              </a:solidFill>
            </a:endParaRPr>
          </a:p>
        </p:txBody>
      </p:sp>
      <p:sp>
        <p:nvSpPr>
          <p:cNvPr id="607" name="Google Shape;607;p13"/>
          <p:cNvSpPr/>
          <p:nvPr/>
        </p:nvSpPr>
        <p:spPr>
          <a:xfrm>
            <a:off x="3681900" y="807950"/>
            <a:ext cx="1780200" cy="17802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grpSp>
        <p:nvGrpSpPr>
          <p:cNvPr id="608" name="Google Shape;608;p13"/>
          <p:cNvGrpSpPr/>
          <p:nvPr/>
        </p:nvGrpSpPr>
        <p:grpSpPr>
          <a:xfrm rot="-1466279">
            <a:off x="992501" y="1209731"/>
            <a:ext cx="865901" cy="1303349"/>
            <a:chOff x="4865150" y="3459975"/>
            <a:chExt cx="606450" cy="912825"/>
          </a:xfrm>
        </p:grpSpPr>
        <p:sp>
          <p:nvSpPr>
            <p:cNvPr id="609" name="Google Shape;609;p13"/>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3"/>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3"/>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3"/>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3" name="Google Shape;613;p13"/>
          <p:cNvGrpSpPr/>
          <p:nvPr/>
        </p:nvGrpSpPr>
        <p:grpSpPr>
          <a:xfrm rot="-2327109">
            <a:off x="7032889" y="439247"/>
            <a:ext cx="1321928" cy="854668"/>
            <a:chOff x="3586125" y="4525175"/>
            <a:chExt cx="925825" cy="598575"/>
          </a:xfrm>
        </p:grpSpPr>
        <p:sp>
          <p:nvSpPr>
            <p:cNvPr id="614" name="Google Shape;614;p13"/>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3"/>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3"/>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3"/>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4"/>
          <p:cNvSpPr txBox="1"/>
          <p:nvPr>
            <p:ph idx="4294967295" type="title"/>
          </p:nvPr>
        </p:nvSpPr>
        <p:spPr>
          <a:xfrm>
            <a:off x="316400" y="2037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Conclusión</a:t>
            </a:r>
            <a:r>
              <a:rPr lang="en"/>
              <a:t> </a:t>
            </a:r>
            <a:endParaRPr/>
          </a:p>
        </p:txBody>
      </p:sp>
      <p:sp>
        <p:nvSpPr>
          <p:cNvPr id="623" name="Google Shape;623;p14"/>
          <p:cNvSpPr txBox="1"/>
          <p:nvPr/>
        </p:nvSpPr>
        <p:spPr>
          <a:xfrm>
            <a:off x="389250" y="1232500"/>
            <a:ext cx="8365500" cy="2087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rgbClr val="070A41"/>
                </a:solidFill>
                <a:latin typeface="Lato"/>
                <a:ea typeface="Lato"/>
                <a:cs typeface="Lato"/>
                <a:sym typeface="Lato"/>
              </a:rPr>
              <a:t>El proyecto del robot LEGO fue una fascinante fusión entre la mecánica clásica y la programación en Python, empleando diversos conocimientos adquiridos a lo largo de los semestres anteriores, como la utilización del lenguaje de programación Python y sus diversas bibliotecas , la utilización de la matemática para la elaboración del tiro parabólico entre otros muchos aspectos. A lo largo del proceso, experimentamos rotación de roles, desafíos técnicos intrigantes y obstáculos de gestión. Superamos dificultades, desde ajustes mecánicos precisos hasta integrar bibliotecas en el código Python, fortaleciendo habilidades técnicas y resolución de problemas. La planificación meticulosa y la comunicación clara fueron fundamentales para minimizar contratiempos, y aprendimos a adaptarnos ágilmente a cambios inesperados. El resultado fue un robot preciso y valiosas lecciones que trascienden la integración entre mecánica, programación y gestión de proyectos.</a:t>
            </a:r>
            <a:endParaRPr sz="1300">
              <a:solidFill>
                <a:srgbClr val="070A4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5"/>
          <p:cNvSpPr txBox="1"/>
          <p:nvPr>
            <p:ph idx="4294967295" type="title"/>
          </p:nvPr>
        </p:nvSpPr>
        <p:spPr>
          <a:xfrm>
            <a:off x="4125450" y="1481750"/>
            <a:ext cx="4635300" cy="141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t>Gracias por su </a:t>
            </a:r>
            <a:r>
              <a:rPr lang="en" sz="4000"/>
              <a:t>atención</a:t>
            </a:r>
            <a:endParaRPr sz="4000"/>
          </a:p>
        </p:txBody>
      </p:sp>
      <p:grpSp>
        <p:nvGrpSpPr>
          <p:cNvPr id="629" name="Google Shape;629;p35"/>
          <p:cNvGrpSpPr/>
          <p:nvPr/>
        </p:nvGrpSpPr>
        <p:grpSpPr>
          <a:xfrm flipH="1">
            <a:off x="152395" y="2894026"/>
            <a:ext cx="2077982" cy="2686224"/>
            <a:chOff x="5523175" y="536475"/>
            <a:chExt cx="1855175" cy="2398200"/>
          </a:xfrm>
        </p:grpSpPr>
        <p:sp>
          <p:nvSpPr>
            <p:cNvPr id="630" name="Google Shape;630;p35"/>
            <p:cNvSpPr/>
            <p:nvPr/>
          </p:nvSpPr>
          <p:spPr>
            <a:xfrm>
              <a:off x="5523175" y="686500"/>
              <a:ext cx="1855175" cy="2248175"/>
            </a:xfrm>
            <a:custGeom>
              <a:rect b="b" l="l" r="r" t="t"/>
              <a:pathLst>
                <a:path extrusionOk="0" fill="none" h="89927" w="74207">
                  <a:moveTo>
                    <a:pt x="71749" y="8995"/>
                  </a:moveTo>
                  <a:cubicBezTo>
                    <a:pt x="70048" y="5924"/>
                    <a:pt x="67244" y="3514"/>
                    <a:pt x="64062" y="2080"/>
                  </a:cubicBezTo>
                  <a:cubicBezTo>
                    <a:pt x="60802" y="599"/>
                    <a:pt x="57147" y="174"/>
                    <a:pt x="53635" y="867"/>
                  </a:cubicBezTo>
                  <a:cubicBezTo>
                    <a:pt x="49965" y="1592"/>
                    <a:pt x="46546" y="3435"/>
                    <a:pt x="43821" y="5939"/>
                  </a:cubicBezTo>
                  <a:cubicBezTo>
                    <a:pt x="42498" y="7152"/>
                    <a:pt x="41333" y="8523"/>
                    <a:pt x="40340" y="10035"/>
                  </a:cubicBezTo>
                  <a:cubicBezTo>
                    <a:pt x="40183" y="10287"/>
                    <a:pt x="40592" y="10539"/>
                    <a:pt x="40766" y="10271"/>
                  </a:cubicBezTo>
                  <a:cubicBezTo>
                    <a:pt x="44766" y="4175"/>
                    <a:pt x="52233" y="1"/>
                    <a:pt x="59620" y="1230"/>
                  </a:cubicBezTo>
                  <a:cubicBezTo>
                    <a:pt x="63086" y="1797"/>
                    <a:pt x="66283" y="3435"/>
                    <a:pt x="68788" y="5892"/>
                  </a:cubicBezTo>
                  <a:cubicBezTo>
                    <a:pt x="71465" y="8570"/>
                    <a:pt x="73293" y="12382"/>
                    <a:pt x="72930" y="16241"/>
                  </a:cubicBezTo>
                  <a:cubicBezTo>
                    <a:pt x="72741" y="18352"/>
                    <a:pt x="71733" y="20210"/>
                    <a:pt x="70347" y="21770"/>
                  </a:cubicBezTo>
                  <a:cubicBezTo>
                    <a:pt x="69607" y="22604"/>
                    <a:pt x="68788" y="23361"/>
                    <a:pt x="67921" y="24054"/>
                  </a:cubicBezTo>
                  <a:cubicBezTo>
                    <a:pt x="67984" y="23124"/>
                    <a:pt x="67937" y="22195"/>
                    <a:pt x="67780" y="21281"/>
                  </a:cubicBezTo>
                  <a:cubicBezTo>
                    <a:pt x="67181" y="17989"/>
                    <a:pt x="65023" y="14823"/>
                    <a:pt x="61747" y="13784"/>
                  </a:cubicBezTo>
                  <a:cubicBezTo>
                    <a:pt x="58864" y="12854"/>
                    <a:pt x="55289" y="13658"/>
                    <a:pt x="53351" y="16083"/>
                  </a:cubicBezTo>
                  <a:cubicBezTo>
                    <a:pt x="51335" y="18604"/>
                    <a:pt x="51729" y="22211"/>
                    <a:pt x="53587" y="24699"/>
                  </a:cubicBezTo>
                  <a:cubicBezTo>
                    <a:pt x="55777" y="27598"/>
                    <a:pt x="59494" y="28259"/>
                    <a:pt x="62865" y="27283"/>
                  </a:cubicBezTo>
                  <a:cubicBezTo>
                    <a:pt x="64456" y="26810"/>
                    <a:pt x="65952" y="26070"/>
                    <a:pt x="67307" y="25109"/>
                  </a:cubicBezTo>
                  <a:cubicBezTo>
                    <a:pt x="66882" y="27661"/>
                    <a:pt x="65574" y="30071"/>
                    <a:pt x="63889" y="32024"/>
                  </a:cubicBezTo>
                  <a:cubicBezTo>
                    <a:pt x="58675" y="38025"/>
                    <a:pt x="50390" y="39915"/>
                    <a:pt x="42829" y="40766"/>
                  </a:cubicBezTo>
                  <a:cubicBezTo>
                    <a:pt x="34512" y="41695"/>
                    <a:pt x="25770" y="41601"/>
                    <a:pt x="18052" y="45303"/>
                  </a:cubicBezTo>
                  <a:cubicBezTo>
                    <a:pt x="11720" y="48343"/>
                    <a:pt x="6553" y="53761"/>
                    <a:pt x="3718" y="60188"/>
                  </a:cubicBezTo>
                  <a:cubicBezTo>
                    <a:pt x="756" y="66835"/>
                    <a:pt x="0" y="75435"/>
                    <a:pt x="4568" y="81563"/>
                  </a:cubicBezTo>
                  <a:cubicBezTo>
                    <a:pt x="9436" y="88100"/>
                    <a:pt x="18004" y="89785"/>
                    <a:pt x="25676" y="89895"/>
                  </a:cubicBezTo>
                  <a:cubicBezTo>
                    <a:pt x="27897" y="89927"/>
                    <a:pt x="30117" y="89848"/>
                    <a:pt x="32338" y="89769"/>
                  </a:cubicBezTo>
                  <a:cubicBezTo>
                    <a:pt x="32653" y="89769"/>
                    <a:pt x="32653" y="89281"/>
                    <a:pt x="32338" y="89281"/>
                  </a:cubicBezTo>
                  <a:cubicBezTo>
                    <a:pt x="23848" y="89580"/>
                    <a:pt x="14271" y="89785"/>
                    <a:pt x="7404" y="83894"/>
                  </a:cubicBezTo>
                  <a:cubicBezTo>
                    <a:pt x="4316" y="81248"/>
                    <a:pt x="2473" y="77578"/>
                    <a:pt x="1969" y="73545"/>
                  </a:cubicBezTo>
                  <a:cubicBezTo>
                    <a:pt x="1481" y="69592"/>
                    <a:pt x="2158" y="65543"/>
                    <a:pt x="3545" y="61842"/>
                  </a:cubicBezTo>
                  <a:cubicBezTo>
                    <a:pt x="6207" y="54864"/>
                    <a:pt x="11389" y="49162"/>
                    <a:pt x="18052" y="45838"/>
                  </a:cubicBezTo>
                  <a:cubicBezTo>
                    <a:pt x="26054" y="41900"/>
                    <a:pt x="35205" y="42199"/>
                    <a:pt x="43853" y="41128"/>
                  </a:cubicBezTo>
                  <a:cubicBezTo>
                    <a:pt x="51524" y="40183"/>
                    <a:pt x="59888" y="38010"/>
                    <a:pt x="64866" y="31599"/>
                  </a:cubicBezTo>
                  <a:cubicBezTo>
                    <a:pt x="66409" y="29598"/>
                    <a:pt x="67528" y="27204"/>
                    <a:pt x="67858" y="24715"/>
                  </a:cubicBezTo>
                  <a:lnTo>
                    <a:pt x="68016" y="24589"/>
                  </a:lnTo>
                  <a:cubicBezTo>
                    <a:pt x="69528" y="23439"/>
                    <a:pt x="70930" y="22053"/>
                    <a:pt x="71954" y="20447"/>
                  </a:cubicBezTo>
                  <a:cubicBezTo>
                    <a:pt x="74206" y="16934"/>
                    <a:pt x="73702" y="12523"/>
                    <a:pt x="71749" y="8995"/>
                  </a:cubicBezTo>
                  <a:close/>
                  <a:moveTo>
                    <a:pt x="65889" y="25440"/>
                  </a:moveTo>
                  <a:cubicBezTo>
                    <a:pt x="62802" y="27235"/>
                    <a:pt x="58628" y="28165"/>
                    <a:pt x="55493" y="25912"/>
                  </a:cubicBezTo>
                  <a:cubicBezTo>
                    <a:pt x="52926" y="24054"/>
                    <a:pt x="51603" y="20242"/>
                    <a:pt x="53115" y="17312"/>
                  </a:cubicBezTo>
                  <a:cubicBezTo>
                    <a:pt x="54595" y="14492"/>
                    <a:pt x="58203" y="13374"/>
                    <a:pt x="61195" y="14114"/>
                  </a:cubicBezTo>
                  <a:cubicBezTo>
                    <a:pt x="64598" y="14965"/>
                    <a:pt x="66787" y="18210"/>
                    <a:pt x="67339" y="21533"/>
                  </a:cubicBezTo>
                  <a:cubicBezTo>
                    <a:pt x="67496" y="22494"/>
                    <a:pt x="67528" y="23471"/>
                    <a:pt x="67417" y="24447"/>
                  </a:cubicBezTo>
                  <a:cubicBezTo>
                    <a:pt x="66929" y="24794"/>
                    <a:pt x="66409" y="25140"/>
                    <a:pt x="65889" y="25440"/>
                  </a:cubicBezTo>
                  <a:close/>
                </a:path>
              </a:pathLst>
            </a:custGeom>
            <a:noFill/>
            <a:ln cap="flat" cmpd="sng" w="39375">
              <a:solidFill>
                <a:schemeClr val="dk1"/>
              </a:solidFill>
              <a:prstDash val="solid"/>
              <a:miter lim="1575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5"/>
            <p:cNvSpPr/>
            <p:nvPr/>
          </p:nvSpPr>
          <p:spPr>
            <a:xfrm>
              <a:off x="6472200" y="834425"/>
              <a:ext cx="166600" cy="174625"/>
            </a:xfrm>
            <a:custGeom>
              <a:rect b="b" l="l" r="r" t="t"/>
              <a:pathLst>
                <a:path extrusionOk="0" h="6985" w="6664">
                  <a:moveTo>
                    <a:pt x="1386" y="0"/>
                  </a:moveTo>
                  <a:cubicBezTo>
                    <a:pt x="1261" y="0"/>
                    <a:pt x="1137" y="44"/>
                    <a:pt x="1040" y="133"/>
                  </a:cubicBezTo>
                  <a:lnTo>
                    <a:pt x="1" y="1093"/>
                  </a:lnTo>
                  <a:lnTo>
                    <a:pt x="5388" y="6984"/>
                  </a:lnTo>
                  <a:lnTo>
                    <a:pt x="6443" y="6024"/>
                  </a:lnTo>
                  <a:cubicBezTo>
                    <a:pt x="6648" y="5835"/>
                    <a:pt x="6664" y="5504"/>
                    <a:pt x="6475" y="5283"/>
                  </a:cubicBezTo>
                  <a:lnTo>
                    <a:pt x="1781" y="164"/>
                  </a:lnTo>
                  <a:cubicBezTo>
                    <a:pt x="1672" y="56"/>
                    <a:pt x="1528" y="0"/>
                    <a:pt x="13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5"/>
            <p:cNvSpPr/>
            <p:nvPr/>
          </p:nvSpPr>
          <p:spPr>
            <a:xfrm>
              <a:off x="5781100" y="536475"/>
              <a:ext cx="1068775" cy="1147125"/>
            </a:xfrm>
            <a:custGeom>
              <a:rect b="b" l="l" r="r" t="t"/>
              <a:pathLst>
                <a:path extrusionOk="0" fill="none" h="45885" w="42751">
                  <a:moveTo>
                    <a:pt x="39143" y="25565"/>
                  </a:moveTo>
                  <a:lnTo>
                    <a:pt x="21454" y="6285"/>
                  </a:lnTo>
                  <a:cubicBezTo>
                    <a:pt x="15705" y="1"/>
                    <a:pt x="5325" y="2237"/>
                    <a:pt x="2663" y="10334"/>
                  </a:cubicBezTo>
                  <a:cubicBezTo>
                    <a:pt x="1" y="18430"/>
                    <a:pt x="7042" y="26385"/>
                    <a:pt x="15390" y="24746"/>
                  </a:cubicBezTo>
                  <a:lnTo>
                    <a:pt x="20226" y="30023"/>
                  </a:lnTo>
                  <a:cubicBezTo>
                    <a:pt x="17879" y="38198"/>
                    <a:pt x="25203" y="45885"/>
                    <a:pt x="33489" y="43932"/>
                  </a:cubicBezTo>
                  <a:cubicBezTo>
                    <a:pt x="37332" y="43034"/>
                    <a:pt x="40419" y="40151"/>
                    <a:pt x="41585" y="36371"/>
                  </a:cubicBezTo>
                  <a:cubicBezTo>
                    <a:pt x="42751" y="32591"/>
                    <a:pt x="41821" y="28479"/>
                    <a:pt x="39143" y="25565"/>
                  </a:cubicBezTo>
                  <a:close/>
                </a:path>
              </a:pathLst>
            </a:custGeom>
            <a:noFill/>
            <a:ln cap="flat" cmpd="sng" w="49225">
              <a:solidFill>
                <a:schemeClr val="dk1"/>
              </a:solidFill>
              <a:prstDash val="solid"/>
              <a:miter lim="1575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5"/>
            <p:cNvSpPr/>
            <p:nvPr/>
          </p:nvSpPr>
          <p:spPr>
            <a:xfrm>
              <a:off x="6588575" y="1249725"/>
              <a:ext cx="97100" cy="91000"/>
            </a:xfrm>
            <a:custGeom>
              <a:rect b="b" l="l" r="r" t="t"/>
              <a:pathLst>
                <a:path extrusionOk="0" h="3640" w="3884">
                  <a:moveTo>
                    <a:pt x="1881" y="0"/>
                  </a:moveTo>
                  <a:cubicBezTo>
                    <a:pt x="975" y="0"/>
                    <a:pt x="97" y="679"/>
                    <a:pt x="56" y="1745"/>
                  </a:cubicBezTo>
                  <a:cubicBezTo>
                    <a:pt x="1" y="2864"/>
                    <a:pt x="917" y="3640"/>
                    <a:pt x="1882" y="3640"/>
                  </a:cubicBezTo>
                  <a:cubicBezTo>
                    <a:pt x="2302" y="3640"/>
                    <a:pt x="2732" y="3493"/>
                    <a:pt x="3096" y="3163"/>
                  </a:cubicBezTo>
                  <a:cubicBezTo>
                    <a:pt x="3836" y="2485"/>
                    <a:pt x="3883" y="1336"/>
                    <a:pt x="3206" y="595"/>
                  </a:cubicBezTo>
                  <a:cubicBezTo>
                    <a:pt x="2833" y="185"/>
                    <a:pt x="2353" y="0"/>
                    <a:pt x="18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5"/>
            <p:cNvSpPr/>
            <p:nvPr/>
          </p:nvSpPr>
          <p:spPr>
            <a:xfrm>
              <a:off x="6436850" y="1388850"/>
              <a:ext cx="96825" cy="91125"/>
            </a:xfrm>
            <a:custGeom>
              <a:rect b="b" l="l" r="r" t="t"/>
              <a:pathLst>
                <a:path extrusionOk="0" h="3645" w="3873">
                  <a:moveTo>
                    <a:pt x="1865" y="0"/>
                  </a:moveTo>
                  <a:cubicBezTo>
                    <a:pt x="958" y="0"/>
                    <a:pt x="86" y="678"/>
                    <a:pt x="44" y="1740"/>
                  </a:cubicBezTo>
                  <a:cubicBezTo>
                    <a:pt x="1" y="2868"/>
                    <a:pt x="915" y="3645"/>
                    <a:pt x="1878" y="3645"/>
                  </a:cubicBezTo>
                  <a:cubicBezTo>
                    <a:pt x="2302" y="3645"/>
                    <a:pt x="2735" y="3495"/>
                    <a:pt x="3100" y="3158"/>
                  </a:cubicBezTo>
                  <a:cubicBezTo>
                    <a:pt x="3825" y="2481"/>
                    <a:pt x="3872" y="1331"/>
                    <a:pt x="3210" y="606"/>
                  </a:cubicBezTo>
                  <a:cubicBezTo>
                    <a:pt x="2830" y="188"/>
                    <a:pt x="2343" y="0"/>
                    <a:pt x="18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5"/>
            <p:cNvSpPr/>
            <p:nvPr/>
          </p:nvSpPr>
          <p:spPr>
            <a:xfrm>
              <a:off x="6568350" y="1394900"/>
              <a:ext cx="121250" cy="91025"/>
            </a:xfrm>
            <a:custGeom>
              <a:rect b="b" l="l" r="r" t="t"/>
              <a:pathLst>
                <a:path extrusionOk="0" h="3641" w="4850">
                  <a:moveTo>
                    <a:pt x="2425" y="1"/>
                  </a:moveTo>
                  <a:cubicBezTo>
                    <a:pt x="852" y="1"/>
                    <a:pt x="0" y="1880"/>
                    <a:pt x="1085" y="3058"/>
                  </a:cubicBezTo>
                  <a:cubicBezTo>
                    <a:pt x="1445" y="3443"/>
                    <a:pt x="1937" y="3641"/>
                    <a:pt x="2431" y="3641"/>
                  </a:cubicBezTo>
                  <a:cubicBezTo>
                    <a:pt x="2868" y="3641"/>
                    <a:pt x="3305" y="3486"/>
                    <a:pt x="3653" y="3168"/>
                  </a:cubicBezTo>
                  <a:cubicBezTo>
                    <a:pt x="4850" y="2081"/>
                    <a:pt x="4125" y="81"/>
                    <a:pt x="2503" y="2"/>
                  </a:cubicBezTo>
                  <a:cubicBezTo>
                    <a:pt x="2477" y="1"/>
                    <a:pt x="2451" y="1"/>
                    <a:pt x="24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5"/>
            <p:cNvSpPr/>
            <p:nvPr/>
          </p:nvSpPr>
          <p:spPr>
            <a:xfrm>
              <a:off x="6429325" y="1243300"/>
              <a:ext cx="120875" cy="90875"/>
            </a:xfrm>
            <a:custGeom>
              <a:rect b="b" l="l" r="r" t="t"/>
              <a:pathLst>
                <a:path extrusionOk="0" h="3635" w="4835">
                  <a:moveTo>
                    <a:pt x="2426" y="0"/>
                  </a:moveTo>
                  <a:cubicBezTo>
                    <a:pt x="853" y="0"/>
                    <a:pt x="1" y="1880"/>
                    <a:pt x="1086" y="3058"/>
                  </a:cubicBezTo>
                  <a:cubicBezTo>
                    <a:pt x="1444" y="3440"/>
                    <a:pt x="1929" y="3634"/>
                    <a:pt x="2417" y="3634"/>
                  </a:cubicBezTo>
                  <a:cubicBezTo>
                    <a:pt x="2852" y="3634"/>
                    <a:pt x="3288" y="3480"/>
                    <a:pt x="3637" y="3168"/>
                  </a:cubicBezTo>
                  <a:cubicBezTo>
                    <a:pt x="4835" y="2065"/>
                    <a:pt x="4110" y="80"/>
                    <a:pt x="2503" y="2"/>
                  </a:cubicBezTo>
                  <a:cubicBezTo>
                    <a:pt x="2477" y="1"/>
                    <a:pt x="2451" y="0"/>
                    <a:pt x="24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5"/>
            <p:cNvSpPr/>
            <p:nvPr/>
          </p:nvSpPr>
          <p:spPr>
            <a:xfrm>
              <a:off x="5988250" y="757275"/>
              <a:ext cx="235900" cy="232200"/>
            </a:xfrm>
            <a:custGeom>
              <a:rect b="b" l="l" r="r" t="t"/>
              <a:pathLst>
                <a:path extrusionOk="0" h="9288" w="9436">
                  <a:moveTo>
                    <a:pt x="2800" y="1"/>
                  </a:moveTo>
                  <a:cubicBezTo>
                    <a:pt x="2633" y="1"/>
                    <a:pt x="2465" y="60"/>
                    <a:pt x="2331" y="178"/>
                  </a:cubicBezTo>
                  <a:lnTo>
                    <a:pt x="473" y="1880"/>
                  </a:lnTo>
                  <a:cubicBezTo>
                    <a:pt x="189" y="2147"/>
                    <a:pt x="173" y="2588"/>
                    <a:pt x="425" y="2872"/>
                  </a:cubicBezTo>
                  <a:lnTo>
                    <a:pt x="1937" y="4526"/>
                  </a:lnTo>
                  <a:lnTo>
                    <a:pt x="299" y="6038"/>
                  </a:lnTo>
                  <a:cubicBezTo>
                    <a:pt x="16" y="6306"/>
                    <a:pt x="0" y="6731"/>
                    <a:pt x="252" y="7015"/>
                  </a:cubicBezTo>
                  <a:lnTo>
                    <a:pt x="1953" y="8889"/>
                  </a:lnTo>
                  <a:cubicBezTo>
                    <a:pt x="2093" y="9037"/>
                    <a:pt x="2280" y="9112"/>
                    <a:pt x="2467" y="9112"/>
                  </a:cubicBezTo>
                  <a:cubicBezTo>
                    <a:pt x="2638" y="9112"/>
                    <a:pt x="2810" y="9049"/>
                    <a:pt x="2946" y="8921"/>
                  </a:cubicBezTo>
                  <a:lnTo>
                    <a:pt x="4600" y="7408"/>
                  </a:lnTo>
                  <a:lnTo>
                    <a:pt x="6112" y="9062"/>
                  </a:lnTo>
                  <a:cubicBezTo>
                    <a:pt x="6253" y="9213"/>
                    <a:pt x="6439" y="9288"/>
                    <a:pt x="6625" y="9288"/>
                  </a:cubicBezTo>
                  <a:cubicBezTo>
                    <a:pt x="6790" y="9288"/>
                    <a:pt x="6955" y="9228"/>
                    <a:pt x="7088" y="9110"/>
                  </a:cubicBezTo>
                  <a:lnTo>
                    <a:pt x="8947" y="7393"/>
                  </a:lnTo>
                  <a:cubicBezTo>
                    <a:pt x="9230" y="7141"/>
                    <a:pt x="9262" y="6700"/>
                    <a:pt x="8994" y="6416"/>
                  </a:cubicBezTo>
                  <a:lnTo>
                    <a:pt x="7482" y="4762"/>
                  </a:lnTo>
                  <a:lnTo>
                    <a:pt x="9136" y="3250"/>
                  </a:lnTo>
                  <a:cubicBezTo>
                    <a:pt x="9420" y="2982"/>
                    <a:pt x="9435" y="2541"/>
                    <a:pt x="9167" y="2258"/>
                  </a:cubicBezTo>
                  <a:lnTo>
                    <a:pt x="7466" y="399"/>
                  </a:lnTo>
                  <a:cubicBezTo>
                    <a:pt x="7333" y="249"/>
                    <a:pt x="7146" y="174"/>
                    <a:pt x="6959" y="174"/>
                  </a:cubicBezTo>
                  <a:cubicBezTo>
                    <a:pt x="6791" y="174"/>
                    <a:pt x="6623" y="233"/>
                    <a:pt x="6490" y="352"/>
                  </a:cubicBezTo>
                  <a:lnTo>
                    <a:pt x="4836" y="1880"/>
                  </a:lnTo>
                  <a:lnTo>
                    <a:pt x="3308" y="226"/>
                  </a:lnTo>
                  <a:cubicBezTo>
                    <a:pt x="3174" y="76"/>
                    <a:pt x="2988" y="1"/>
                    <a:pt x="28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8" name="Google Shape;638;p35"/>
          <p:cNvGrpSpPr/>
          <p:nvPr/>
        </p:nvGrpSpPr>
        <p:grpSpPr>
          <a:xfrm flipH="1" rot="-9987451">
            <a:off x="2070523" y="-324609"/>
            <a:ext cx="2078063" cy="2686329"/>
            <a:chOff x="5523175" y="536475"/>
            <a:chExt cx="1855175" cy="2398200"/>
          </a:xfrm>
        </p:grpSpPr>
        <p:sp>
          <p:nvSpPr>
            <p:cNvPr id="639" name="Google Shape;639;p35"/>
            <p:cNvSpPr/>
            <p:nvPr/>
          </p:nvSpPr>
          <p:spPr>
            <a:xfrm>
              <a:off x="5523175" y="686500"/>
              <a:ext cx="1855175" cy="2248175"/>
            </a:xfrm>
            <a:custGeom>
              <a:rect b="b" l="l" r="r" t="t"/>
              <a:pathLst>
                <a:path extrusionOk="0" fill="none" h="89927" w="74207">
                  <a:moveTo>
                    <a:pt x="71749" y="8995"/>
                  </a:moveTo>
                  <a:cubicBezTo>
                    <a:pt x="70048" y="5924"/>
                    <a:pt x="67244" y="3514"/>
                    <a:pt x="64062" y="2080"/>
                  </a:cubicBezTo>
                  <a:cubicBezTo>
                    <a:pt x="60802" y="599"/>
                    <a:pt x="57147" y="174"/>
                    <a:pt x="53635" y="867"/>
                  </a:cubicBezTo>
                  <a:cubicBezTo>
                    <a:pt x="49965" y="1592"/>
                    <a:pt x="46546" y="3435"/>
                    <a:pt x="43821" y="5939"/>
                  </a:cubicBezTo>
                  <a:cubicBezTo>
                    <a:pt x="42498" y="7152"/>
                    <a:pt x="41333" y="8523"/>
                    <a:pt x="40340" y="10035"/>
                  </a:cubicBezTo>
                  <a:cubicBezTo>
                    <a:pt x="40183" y="10287"/>
                    <a:pt x="40592" y="10539"/>
                    <a:pt x="40766" y="10271"/>
                  </a:cubicBezTo>
                  <a:cubicBezTo>
                    <a:pt x="44766" y="4175"/>
                    <a:pt x="52233" y="1"/>
                    <a:pt x="59620" y="1230"/>
                  </a:cubicBezTo>
                  <a:cubicBezTo>
                    <a:pt x="63086" y="1797"/>
                    <a:pt x="66283" y="3435"/>
                    <a:pt x="68788" y="5892"/>
                  </a:cubicBezTo>
                  <a:cubicBezTo>
                    <a:pt x="71465" y="8570"/>
                    <a:pt x="73293" y="12382"/>
                    <a:pt x="72930" y="16241"/>
                  </a:cubicBezTo>
                  <a:cubicBezTo>
                    <a:pt x="72741" y="18352"/>
                    <a:pt x="71733" y="20210"/>
                    <a:pt x="70347" y="21770"/>
                  </a:cubicBezTo>
                  <a:cubicBezTo>
                    <a:pt x="69607" y="22604"/>
                    <a:pt x="68788" y="23361"/>
                    <a:pt x="67921" y="24054"/>
                  </a:cubicBezTo>
                  <a:cubicBezTo>
                    <a:pt x="67984" y="23124"/>
                    <a:pt x="67937" y="22195"/>
                    <a:pt x="67780" y="21281"/>
                  </a:cubicBezTo>
                  <a:cubicBezTo>
                    <a:pt x="67181" y="17989"/>
                    <a:pt x="65023" y="14823"/>
                    <a:pt x="61747" y="13784"/>
                  </a:cubicBezTo>
                  <a:cubicBezTo>
                    <a:pt x="58864" y="12854"/>
                    <a:pt x="55289" y="13658"/>
                    <a:pt x="53351" y="16083"/>
                  </a:cubicBezTo>
                  <a:cubicBezTo>
                    <a:pt x="51335" y="18604"/>
                    <a:pt x="51729" y="22211"/>
                    <a:pt x="53587" y="24699"/>
                  </a:cubicBezTo>
                  <a:cubicBezTo>
                    <a:pt x="55777" y="27598"/>
                    <a:pt x="59494" y="28259"/>
                    <a:pt x="62865" y="27283"/>
                  </a:cubicBezTo>
                  <a:cubicBezTo>
                    <a:pt x="64456" y="26810"/>
                    <a:pt x="65952" y="26070"/>
                    <a:pt x="67307" y="25109"/>
                  </a:cubicBezTo>
                  <a:cubicBezTo>
                    <a:pt x="66882" y="27661"/>
                    <a:pt x="65574" y="30071"/>
                    <a:pt x="63889" y="32024"/>
                  </a:cubicBezTo>
                  <a:cubicBezTo>
                    <a:pt x="58675" y="38025"/>
                    <a:pt x="50390" y="39915"/>
                    <a:pt x="42829" y="40766"/>
                  </a:cubicBezTo>
                  <a:cubicBezTo>
                    <a:pt x="34512" y="41695"/>
                    <a:pt x="25770" y="41601"/>
                    <a:pt x="18052" y="45303"/>
                  </a:cubicBezTo>
                  <a:cubicBezTo>
                    <a:pt x="11720" y="48343"/>
                    <a:pt x="6553" y="53761"/>
                    <a:pt x="3718" y="60188"/>
                  </a:cubicBezTo>
                  <a:cubicBezTo>
                    <a:pt x="756" y="66835"/>
                    <a:pt x="0" y="75435"/>
                    <a:pt x="4568" y="81563"/>
                  </a:cubicBezTo>
                  <a:cubicBezTo>
                    <a:pt x="9436" y="88100"/>
                    <a:pt x="18004" y="89785"/>
                    <a:pt x="25676" y="89895"/>
                  </a:cubicBezTo>
                  <a:cubicBezTo>
                    <a:pt x="27897" y="89927"/>
                    <a:pt x="30117" y="89848"/>
                    <a:pt x="32338" y="89769"/>
                  </a:cubicBezTo>
                  <a:cubicBezTo>
                    <a:pt x="32653" y="89769"/>
                    <a:pt x="32653" y="89281"/>
                    <a:pt x="32338" y="89281"/>
                  </a:cubicBezTo>
                  <a:cubicBezTo>
                    <a:pt x="23848" y="89580"/>
                    <a:pt x="14271" y="89785"/>
                    <a:pt x="7404" y="83894"/>
                  </a:cubicBezTo>
                  <a:cubicBezTo>
                    <a:pt x="4316" y="81248"/>
                    <a:pt x="2473" y="77578"/>
                    <a:pt x="1969" y="73545"/>
                  </a:cubicBezTo>
                  <a:cubicBezTo>
                    <a:pt x="1481" y="69592"/>
                    <a:pt x="2158" y="65543"/>
                    <a:pt x="3545" y="61842"/>
                  </a:cubicBezTo>
                  <a:cubicBezTo>
                    <a:pt x="6207" y="54864"/>
                    <a:pt x="11389" y="49162"/>
                    <a:pt x="18052" y="45838"/>
                  </a:cubicBezTo>
                  <a:cubicBezTo>
                    <a:pt x="26054" y="41900"/>
                    <a:pt x="35205" y="42199"/>
                    <a:pt x="43853" y="41128"/>
                  </a:cubicBezTo>
                  <a:cubicBezTo>
                    <a:pt x="51524" y="40183"/>
                    <a:pt x="59888" y="38010"/>
                    <a:pt x="64866" y="31599"/>
                  </a:cubicBezTo>
                  <a:cubicBezTo>
                    <a:pt x="66409" y="29598"/>
                    <a:pt x="67528" y="27204"/>
                    <a:pt x="67858" y="24715"/>
                  </a:cubicBezTo>
                  <a:lnTo>
                    <a:pt x="68016" y="24589"/>
                  </a:lnTo>
                  <a:cubicBezTo>
                    <a:pt x="69528" y="23439"/>
                    <a:pt x="70930" y="22053"/>
                    <a:pt x="71954" y="20447"/>
                  </a:cubicBezTo>
                  <a:cubicBezTo>
                    <a:pt x="74206" y="16934"/>
                    <a:pt x="73702" y="12523"/>
                    <a:pt x="71749" y="8995"/>
                  </a:cubicBezTo>
                  <a:close/>
                  <a:moveTo>
                    <a:pt x="65889" y="25440"/>
                  </a:moveTo>
                  <a:cubicBezTo>
                    <a:pt x="62802" y="27235"/>
                    <a:pt x="58628" y="28165"/>
                    <a:pt x="55493" y="25912"/>
                  </a:cubicBezTo>
                  <a:cubicBezTo>
                    <a:pt x="52926" y="24054"/>
                    <a:pt x="51603" y="20242"/>
                    <a:pt x="53115" y="17312"/>
                  </a:cubicBezTo>
                  <a:cubicBezTo>
                    <a:pt x="54595" y="14492"/>
                    <a:pt x="58203" y="13374"/>
                    <a:pt x="61195" y="14114"/>
                  </a:cubicBezTo>
                  <a:cubicBezTo>
                    <a:pt x="64598" y="14965"/>
                    <a:pt x="66787" y="18210"/>
                    <a:pt x="67339" y="21533"/>
                  </a:cubicBezTo>
                  <a:cubicBezTo>
                    <a:pt x="67496" y="22494"/>
                    <a:pt x="67528" y="23471"/>
                    <a:pt x="67417" y="24447"/>
                  </a:cubicBezTo>
                  <a:cubicBezTo>
                    <a:pt x="66929" y="24794"/>
                    <a:pt x="66409" y="25140"/>
                    <a:pt x="65889" y="25440"/>
                  </a:cubicBezTo>
                  <a:close/>
                </a:path>
              </a:pathLst>
            </a:custGeom>
            <a:noFill/>
            <a:ln cap="flat" cmpd="sng" w="39375">
              <a:solidFill>
                <a:schemeClr val="dk1"/>
              </a:solidFill>
              <a:prstDash val="solid"/>
              <a:miter lim="1575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5"/>
            <p:cNvSpPr/>
            <p:nvPr/>
          </p:nvSpPr>
          <p:spPr>
            <a:xfrm>
              <a:off x="6472200" y="834425"/>
              <a:ext cx="166600" cy="174625"/>
            </a:xfrm>
            <a:custGeom>
              <a:rect b="b" l="l" r="r" t="t"/>
              <a:pathLst>
                <a:path extrusionOk="0" h="6985" w="6664">
                  <a:moveTo>
                    <a:pt x="1386" y="0"/>
                  </a:moveTo>
                  <a:cubicBezTo>
                    <a:pt x="1261" y="0"/>
                    <a:pt x="1137" y="44"/>
                    <a:pt x="1040" y="133"/>
                  </a:cubicBezTo>
                  <a:lnTo>
                    <a:pt x="1" y="1093"/>
                  </a:lnTo>
                  <a:lnTo>
                    <a:pt x="5388" y="6984"/>
                  </a:lnTo>
                  <a:lnTo>
                    <a:pt x="6443" y="6024"/>
                  </a:lnTo>
                  <a:cubicBezTo>
                    <a:pt x="6648" y="5835"/>
                    <a:pt x="6664" y="5504"/>
                    <a:pt x="6475" y="5283"/>
                  </a:cubicBezTo>
                  <a:lnTo>
                    <a:pt x="1781" y="164"/>
                  </a:lnTo>
                  <a:cubicBezTo>
                    <a:pt x="1672" y="56"/>
                    <a:pt x="1528" y="0"/>
                    <a:pt x="13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5"/>
            <p:cNvSpPr/>
            <p:nvPr/>
          </p:nvSpPr>
          <p:spPr>
            <a:xfrm>
              <a:off x="5781100" y="536475"/>
              <a:ext cx="1068775" cy="1147125"/>
            </a:xfrm>
            <a:custGeom>
              <a:rect b="b" l="l" r="r" t="t"/>
              <a:pathLst>
                <a:path extrusionOk="0" fill="none" h="45885" w="42751">
                  <a:moveTo>
                    <a:pt x="39143" y="25565"/>
                  </a:moveTo>
                  <a:lnTo>
                    <a:pt x="21454" y="6285"/>
                  </a:lnTo>
                  <a:cubicBezTo>
                    <a:pt x="15705" y="1"/>
                    <a:pt x="5325" y="2237"/>
                    <a:pt x="2663" y="10334"/>
                  </a:cubicBezTo>
                  <a:cubicBezTo>
                    <a:pt x="1" y="18430"/>
                    <a:pt x="7042" y="26385"/>
                    <a:pt x="15390" y="24746"/>
                  </a:cubicBezTo>
                  <a:lnTo>
                    <a:pt x="20226" y="30023"/>
                  </a:lnTo>
                  <a:cubicBezTo>
                    <a:pt x="17879" y="38198"/>
                    <a:pt x="25203" y="45885"/>
                    <a:pt x="33489" y="43932"/>
                  </a:cubicBezTo>
                  <a:cubicBezTo>
                    <a:pt x="37332" y="43034"/>
                    <a:pt x="40419" y="40151"/>
                    <a:pt x="41585" y="36371"/>
                  </a:cubicBezTo>
                  <a:cubicBezTo>
                    <a:pt x="42751" y="32591"/>
                    <a:pt x="41821" y="28479"/>
                    <a:pt x="39143" y="25565"/>
                  </a:cubicBezTo>
                  <a:close/>
                </a:path>
              </a:pathLst>
            </a:custGeom>
            <a:noFill/>
            <a:ln cap="flat" cmpd="sng" w="49225">
              <a:solidFill>
                <a:schemeClr val="dk1"/>
              </a:solidFill>
              <a:prstDash val="solid"/>
              <a:miter lim="1575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5"/>
            <p:cNvSpPr/>
            <p:nvPr/>
          </p:nvSpPr>
          <p:spPr>
            <a:xfrm>
              <a:off x="6588575" y="1249725"/>
              <a:ext cx="97100" cy="91000"/>
            </a:xfrm>
            <a:custGeom>
              <a:rect b="b" l="l" r="r" t="t"/>
              <a:pathLst>
                <a:path extrusionOk="0" h="3640" w="3884">
                  <a:moveTo>
                    <a:pt x="1881" y="0"/>
                  </a:moveTo>
                  <a:cubicBezTo>
                    <a:pt x="975" y="0"/>
                    <a:pt x="97" y="679"/>
                    <a:pt x="56" y="1745"/>
                  </a:cubicBezTo>
                  <a:cubicBezTo>
                    <a:pt x="1" y="2864"/>
                    <a:pt x="917" y="3640"/>
                    <a:pt x="1882" y="3640"/>
                  </a:cubicBezTo>
                  <a:cubicBezTo>
                    <a:pt x="2302" y="3640"/>
                    <a:pt x="2732" y="3493"/>
                    <a:pt x="3096" y="3163"/>
                  </a:cubicBezTo>
                  <a:cubicBezTo>
                    <a:pt x="3836" y="2485"/>
                    <a:pt x="3883" y="1336"/>
                    <a:pt x="3206" y="595"/>
                  </a:cubicBezTo>
                  <a:cubicBezTo>
                    <a:pt x="2833" y="185"/>
                    <a:pt x="2353" y="0"/>
                    <a:pt x="18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5"/>
            <p:cNvSpPr/>
            <p:nvPr/>
          </p:nvSpPr>
          <p:spPr>
            <a:xfrm>
              <a:off x="6436850" y="1388850"/>
              <a:ext cx="96825" cy="91125"/>
            </a:xfrm>
            <a:custGeom>
              <a:rect b="b" l="l" r="r" t="t"/>
              <a:pathLst>
                <a:path extrusionOk="0" h="3645" w="3873">
                  <a:moveTo>
                    <a:pt x="1865" y="0"/>
                  </a:moveTo>
                  <a:cubicBezTo>
                    <a:pt x="958" y="0"/>
                    <a:pt x="86" y="678"/>
                    <a:pt x="44" y="1740"/>
                  </a:cubicBezTo>
                  <a:cubicBezTo>
                    <a:pt x="1" y="2868"/>
                    <a:pt x="915" y="3645"/>
                    <a:pt x="1878" y="3645"/>
                  </a:cubicBezTo>
                  <a:cubicBezTo>
                    <a:pt x="2302" y="3645"/>
                    <a:pt x="2735" y="3495"/>
                    <a:pt x="3100" y="3158"/>
                  </a:cubicBezTo>
                  <a:cubicBezTo>
                    <a:pt x="3825" y="2481"/>
                    <a:pt x="3872" y="1331"/>
                    <a:pt x="3210" y="606"/>
                  </a:cubicBezTo>
                  <a:cubicBezTo>
                    <a:pt x="2830" y="188"/>
                    <a:pt x="2343" y="0"/>
                    <a:pt x="18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5"/>
            <p:cNvSpPr/>
            <p:nvPr/>
          </p:nvSpPr>
          <p:spPr>
            <a:xfrm>
              <a:off x="6568350" y="1394900"/>
              <a:ext cx="121250" cy="91025"/>
            </a:xfrm>
            <a:custGeom>
              <a:rect b="b" l="l" r="r" t="t"/>
              <a:pathLst>
                <a:path extrusionOk="0" h="3641" w="4850">
                  <a:moveTo>
                    <a:pt x="2425" y="1"/>
                  </a:moveTo>
                  <a:cubicBezTo>
                    <a:pt x="852" y="1"/>
                    <a:pt x="0" y="1880"/>
                    <a:pt x="1085" y="3058"/>
                  </a:cubicBezTo>
                  <a:cubicBezTo>
                    <a:pt x="1445" y="3443"/>
                    <a:pt x="1937" y="3641"/>
                    <a:pt x="2431" y="3641"/>
                  </a:cubicBezTo>
                  <a:cubicBezTo>
                    <a:pt x="2868" y="3641"/>
                    <a:pt x="3305" y="3486"/>
                    <a:pt x="3653" y="3168"/>
                  </a:cubicBezTo>
                  <a:cubicBezTo>
                    <a:pt x="4850" y="2081"/>
                    <a:pt x="4125" y="81"/>
                    <a:pt x="2503" y="2"/>
                  </a:cubicBezTo>
                  <a:cubicBezTo>
                    <a:pt x="2477" y="1"/>
                    <a:pt x="2451" y="1"/>
                    <a:pt x="24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5"/>
            <p:cNvSpPr/>
            <p:nvPr/>
          </p:nvSpPr>
          <p:spPr>
            <a:xfrm>
              <a:off x="6429325" y="1243300"/>
              <a:ext cx="120875" cy="90875"/>
            </a:xfrm>
            <a:custGeom>
              <a:rect b="b" l="l" r="r" t="t"/>
              <a:pathLst>
                <a:path extrusionOk="0" h="3635" w="4835">
                  <a:moveTo>
                    <a:pt x="2426" y="0"/>
                  </a:moveTo>
                  <a:cubicBezTo>
                    <a:pt x="853" y="0"/>
                    <a:pt x="1" y="1880"/>
                    <a:pt x="1086" y="3058"/>
                  </a:cubicBezTo>
                  <a:cubicBezTo>
                    <a:pt x="1444" y="3440"/>
                    <a:pt x="1929" y="3634"/>
                    <a:pt x="2417" y="3634"/>
                  </a:cubicBezTo>
                  <a:cubicBezTo>
                    <a:pt x="2852" y="3634"/>
                    <a:pt x="3288" y="3480"/>
                    <a:pt x="3637" y="3168"/>
                  </a:cubicBezTo>
                  <a:cubicBezTo>
                    <a:pt x="4835" y="2065"/>
                    <a:pt x="4110" y="80"/>
                    <a:pt x="2503" y="2"/>
                  </a:cubicBezTo>
                  <a:cubicBezTo>
                    <a:pt x="2477" y="1"/>
                    <a:pt x="2451" y="0"/>
                    <a:pt x="24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5"/>
            <p:cNvSpPr/>
            <p:nvPr/>
          </p:nvSpPr>
          <p:spPr>
            <a:xfrm>
              <a:off x="5988250" y="757275"/>
              <a:ext cx="235900" cy="232200"/>
            </a:xfrm>
            <a:custGeom>
              <a:rect b="b" l="l" r="r" t="t"/>
              <a:pathLst>
                <a:path extrusionOk="0" h="9288" w="9436">
                  <a:moveTo>
                    <a:pt x="2800" y="1"/>
                  </a:moveTo>
                  <a:cubicBezTo>
                    <a:pt x="2633" y="1"/>
                    <a:pt x="2465" y="60"/>
                    <a:pt x="2331" y="178"/>
                  </a:cubicBezTo>
                  <a:lnTo>
                    <a:pt x="473" y="1880"/>
                  </a:lnTo>
                  <a:cubicBezTo>
                    <a:pt x="189" y="2147"/>
                    <a:pt x="173" y="2588"/>
                    <a:pt x="425" y="2872"/>
                  </a:cubicBezTo>
                  <a:lnTo>
                    <a:pt x="1937" y="4526"/>
                  </a:lnTo>
                  <a:lnTo>
                    <a:pt x="299" y="6038"/>
                  </a:lnTo>
                  <a:cubicBezTo>
                    <a:pt x="16" y="6306"/>
                    <a:pt x="0" y="6731"/>
                    <a:pt x="252" y="7015"/>
                  </a:cubicBezTo>
                  <a:lnTo>
                    <a:pt x="1953" y="8889"/>
                  </a:lnTo>
                  <a:cubicBezTo>
                    <a:pt x="2093" y="9037"/>
                    <a:pt x="2280" y="9112"/>
                    <a:pt x="2467" y="9112"/>
                  </a:cubicBezTo>
                  <a:cubicBezTo>
                    <a:pt x="2638" y="9112"/>
                    <a:pt x="2810" y="9049"/>
                    <a:pt x="2946" y="8921"/>
                  </a:cubicBezTo>
                  <a:lnTo>
                    <a:pt x="4600" y="7408"/>
                  </a:lnTo>
                  <a:lnTo>
                    <a:pt x="6112" y="9062"/>
                  </a:lnTo>
                  <a:cubicBezTo>
                    <a:pt x="6253" y="9213"/>
                    <a:pt x="6439" y="9288"/>
                    <a:pt x="6625" y="9288"/>
                  </a:cubicBezTo>
                  <a:cubicBezTo>
                    <a:pt x="6790" y="9288"/>
                    <a:pt x="6955" y="9228"/>
                    <a:pt x="7088" y="9110"/>
                  </a:cubicBezTo>
                  <a:lnTo>
                    <a:pt x="8947" y="7393"/>
                  </a:lnTo>
                  <a:cubicBezTo>
                    <a:pt x="9230" y="7141"/>
                    <a:pt x="9262" y="6700"/>
                    <a:pt x="8994" y="6416"/>
                  </a:cubicBezTo>
                  <a:lnTo>
                    <a:pt x="7482" y="4762"/>
                  </a:lnTo>
                  <a:lnTo>
                    <a:pt x="9136" y="3250"/>
                  </a:lnTo>
                  <a:cubicBezTo>
                    <a:pt x="9420" y="2982"/>
                    <a:pt x="9435" y="2541"/>
                    <a:pt x="9167" y="2258"/>
                  </a:cubicBezTo>
                  <a:lnTo>
                    <a:pt x="7466" y="399"/>
                  </a:lnTo>
                  <a:cubicBezTo>
                    <a:pt x="7333" y="249"/>
                    <a:pt x="7146" y="174"/>
                    <a:pt x="6959" y="174"/>
                  </a:cubicBezTo>
                  <a:cubicBezTo>
                    <a:pt x="6791" y="174"/>
                    <a:pt x="6623" y="233"/>
                    <a:pt x="6490" y="352"/>
                  </a:cubicBezTo>
                  <a:lnTo>
                    <a:pt x="4836" y="1880"/>
                  </a:lnTo>
                  <a:lnTo>
                    <a:pt x="3308" y="226"/>
                  </a:lnTo>
                  <a:cubicBezTo>
                    <a:pt x="3174" y="76"/>
                    <a:pt x="2988" y="1"/>
                    <a:pt x="28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7" name="Google Shape;647;p35"/>
          <p:cNvGrpSpPr/>
          <p:nvPr/>
        </p:nvGrpSpPr>
        <p:grpSpPr>
          <a:xfrm flipH="1" rot="-1568536">
            <a:off x="440421" y="1205942"/>
            <a:ext cx="925447" cy="598598"/>
            <a:chOff x="3765675" y="2533375"/>
            <a:chExt cx="925450" cy="598600"/>
          </a:xfrm>
        </p:grpSpPr>
        <p:sp>
          <p:nvSpPr>
            <p:cNvPr id="648" name="Google Shape;648;p35"/>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5"/>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5"/>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5"/>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35"/>
          <p:cNvGrpSpPr/>
          <p:nvPr/>
        </p:nvGrpSpPr>
        <p:grpSpPr>
          <a:xfrm flipH="1" rot="-3210428">
            <a:off x="2833509" y="4000554"/>
            <a:ext cx="925789" cy="598552"/>
            <a:chOff x="3586125" y="4525175"/>
            <a:chExt cx="925825" cy="598575"/>
          </a:xfrm>
        </p:grpSpPr>
        <p:sp>
          <p:nvSpPr>
            <p:cNvPr id="653" name="Google Shape;653;p35"/>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5"/>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5"/>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5"/>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abfdca27d5_2_6"/>
          <p:cNvSpPr/>
          <p:nvPr/>
        </p:nvSpPr>
        <p:spPr>
          <a:xfrm>
            <a:off x="1156050" y="1440125"/>
            <a:ext cx="6831900" cy="2263200"/>
          </a:xfrm>
          <a:prstGeom prst="roundRect">
            <a:avLst>
              <a:gd fmla="val 9465"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abfdca27d5_2_6"/>
          <p:cNvSpPr txBox="1"/>
          <p:nvPr>
            <p:ph type="title"/>
          </p:nvPr>
        </p:nvSpPr>
        <p:spPr>
          <a:xfrm>
            <a:off x="1385850" y="1440125"/>
            <a:ext cx="6372300" cy="226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¿Qué es ANT-0T0?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
          <p:cNvSpPr/>
          <p:nvPr/>
        </p:nvSpPr>
        <p:spPr>
          <a:xfrm>
            <a:off x="1420800" y="3010964"/>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
          <p:cNvSpPr txBox="1"/>
          <p:nvPr>
            <p:ph type="title"/>
          </p:nvPr>
        </p:nvSpPr>
        <p:spPr>
          <a:xfrm>
            <a:off x="1602450" y="3032288"/>
            <a:ext cx="5939100" cy="84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OBJETIVOS</a:t>
            </a:r>
            <a:endParaRPr sz="4000">
              <a:solidFill>
                <a:schemeClr val="lt1"/>
              </a:solidFill>
            </a:endParaRPr>
          </a:p>
        </p:txBody>
      </p:sp>
      <p:sp>
        <p:nvSpPr>
          <p:cNvPr id="337" name="Google Shape;337;p2"/>
          <p:cNvSpPr txBox="1"/>
          <p:nvPr>
            <p:ph idx="2" type="title"/>
          </p:nvPr>
        </p:nvSpPr>
        <p:spPr>
          <a:xfrm>
            <a:off x="3876875" y="1106590"/>
            <a:ext cx="1390250" cy="133642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solidFill>
                  <a:srgbClr val="070A41"/>
                </a:solidFill>
              </a:rPr>
              <a:t>01</a:t>
            </a:r>
            <a:endParaRPr>
              <a:solidFill>
                <a:srgbClr val="070A41"/>
              </a:solidFill>
            </a:endParaRPr>
          </a:p>
        </p:txBody>
      </p:sp>
      <p:sp>
        <p:nvSpPr>
          <p:cNvPr id="338" name="Google Shape;338;p2"/>
          <p:cNvSpPr/>
          <p:nvPr/>
        </p:nvSpPr>
        <p:spPr>
          <a:xfrm>
            <a:off x="3681900" y="807950"/>
            <a:ext cx="1780200" cy="17802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grpSp>
        <p:nvGrpSpPr>
          <p:cNvPr id="339" name="Google Shape;339;p2"/>
          <p:cNvGrpSpPr/>
          <p:nvPr/>
        </p:nvGrpSpPr>
        <p:grpSpPr>
          <a:xfrm rot="3634578">
            <a:off x="825725" y="1046293"/>
            <a:ext cx="1389806" cy="898675"/>
            <a:chOff x="6461907" y="2122324"/>
            <a:chExt cx="1287464" cy="832498"/>
          </a:xfrm>
        </p:grpSpPr>
        <p:grpSp>
          <p:nvGrpSpPr>
            <p:cNvPr id="340" name="Google Shape;340;p2"/>
            <p:cNvGrpSpPr/>
            <p:nvPr/>
          </p:nvGrpSpPr>
          <p:grpSpPr>
            <a:xfrm>
              <a:off x="6461907" y="2122324"/>
              <a:ext cx="842894" cy="832498"/>
              <a:chOff x="4865550" y="3774225"/>
              <a:chExt cx="606050" cy="598575"/>
            </a:xfrm>
          </p:grpSpPr>
          <p:sp>
            <p:nvSpPr>
              <p:cNvPr id="341" name="Google Shape;341;p2"/>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 name="Google Shape;344;p2"/>
            <p:cNvGrpSpPr/>
            <p:nvPr/>
          </p:nvGrpSpPr>
          <p:grpSpPr>
            <a:xfrm>
              <a:off x="7353932" y="2122324"/>
              <a:ext cx="395439" cy="832498"/>
              <a:chOff x="4865550" y="3774225"/>
              <a:chExt cx="284325" cy="598575"/>
            </a:xfrm>
          </p:grpSpPr>
          <p:sp>
            <p:nvSpPr>
              <p:cNvPr id="345" name="Google Shape;345;p2"/>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7" name="Google Shape;347;p2"/>
          <p:cNvGrpSpPr/>
          <p:nvPr/>
        </p:nvGrpSpPr>
        <p:grpSpPr>
          <a:xfrm>
            <a:off x="7776000" y="291600"/>
            <a:ext cx="897873" cy="889200"/>
            <a:chOff x="5049725" y="1435050"/>
            <a:chExt cx="486550" cy="481850"/>
          </a:xfrm>
        </p:grpSpPr>
        <p:sp>
          <p:nvSpPr>
            <p:cNvPr id="348" name="Google Shape;348;p2"/>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49" name="Google Shape;349;p2"/>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50" name="Google Shape;350;p2"/>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51" name="Google Shape;351;p2"/>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
          <p:cNvSpPr txBox="1"/>
          <p:nvPr>
            <p:ph idx="1" type="body"/>
          </p:nvPr>
        </p:nvSpPr>
        <p:spPr>
          <a:xfrm>
            <a:off x="2026180" y="1740555"/>
            <a:ext cx="4093200" cy="18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solidFill>
                  <a:srgbClr val="070A41"/>
                </a:solidFill>
              </a:rPr>
              <a:t>Desarrollar un robot utilizando el kit LEGO Mindstorms EV3 con la capacidad de realizar lanzamientos precisos mediante la utilización de fórmulas previamente estudiadas con los principios de la mecánica clásica, con el objetivo de lograr un impacto efectivo en un sitio predeterminado.</a:t>
            </a:r>
            <a:endParaRPr/>
          </a:p>
        </p:txBody>
      </p:sp>
      <p:grpSp>
        <p:nvGrpSpPr>
          <p:cNvPr id="357" name="Google Shape;357;p3"/>
          <p:cNvGrpSpPr/>
          <p:nvPr/>
        </p:nvGrpSpPr>
        <p:grpSpPr>
          <a:xfrm rot="1568390">
            <a:off x="163565" y="1966033"/>
            <a:ext cx="691519" cy="447289"/>
            <a:chOff x="3765675" y="2533375"/>
            <a:chExt cx="925450" cy="598600"/>
          </a:xfrm>
        </p:grpSpPr>
        <p:sp>
          <p:nvSpPr>
            <p:cNvPr id="358" name="Google Shape;358;p3"/>
            <p:cNvSpPr/>
            <p:nvPr/>
          </p:nvSpPr>
          <p:spPr>
            <a:xfrm>
              <a:off x="4085050" y="2533375"/>
              <a:ext cx="284350" cy="284350"/>
            </a:xfrm>
            <a:custGeom>
              <a:rect b="b" l="l" r="r" t="t"/>
              <a:pathLst>
                <a:path extrusionOk="0" h="11374" w="11374">
                  <a:moveTo>
                    <a:pt x="9404" y="1970"/>
                  </a:moveTo>
                  <a:lnTo>
                    <a:pt x="9404" y="9405"/>
                  </a:lnTo>
                  <a:lnTo>
                    <a:pt x="1969" y="9405"/>
                  </a:lnTo>
                  <a:lnTo>
                    <a:pt x="1969" y="1970"/>
                  </a:lnTo>
                  <a:close/>
                  <a:moveTo>
                    <a:pt x="1497" y="1"/>
                  </a:moveTo>
                  <a:cubicBezTo>
                    <a:pt x="678" y="1"/>
                    <a:pt x="1" y="678"/>
                    <a:pt x="1" y="1497"/>
                  </a:cubicBezTo>
                  <a:lnTo>
                    <a:pt x="1" y="9877"/>
                  </a:lnTo>
                  <a:cubicBezTo>
                    <a:pt x="1" y="10712"/>
                    <a:pt x="678" y="11374"/>
                    <a:pt x="1497" y="11374"/>
                  </a:cubicBezTo>
                  <a:lnTo>
                    <a:pt x="9877" y="11374"/>
                  </a:lnTo>
                  <a:cubicBezTo>
                    <a:pt x="10696" y="11374"/>
                    <a:pt x="11373" y="10712"/>
                    <a:pt x="11373" y="9877"/>
                  </a:cubicBezTo>
                  <a:lnTo>
                    <a:pt x="11373" y="1497"/>
                  </a:lnTo>
                  <a:cubicBezTo>
                    <a:pt x="11373" y="678"/>
                    <a:pt x="10696"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
            <p:cNvSpPr/>
            <p:nvPr/>
          </p:nvSpPr>
          <p:spPr>
            <a:xfrm>
              <a:off x="4085050" y="2847625"/>
              <a:ext cx="284350" cy="284350"/>
            </a:xfrm>
            <a:custGeom>
              <a:rect b="b" l="l" r="r" t="t"/>
              <a:pathLst>
                <a:path extrusionOk="0" h="11374" w="11374">
                  <a:moveTo>
                    <a:pt x="9404" y="1985"/>
                  </a:moveTo>
                  <a:lnTo>
                    <a:pt x="9404" y="9404"/>
                  </a:lnTo>
                  <a:lnTo>
                    <a:pt x="1969" y="9404"/>
                  </a:lnTo>
                  <a:lnTo>
                    <a:pt x="1969" y="1985"/>
                  </a:lnTo>
                  <a:close/>
                  <a:moveTo>
                    <a:pt x="1497" y="1"/>
                  </a:moveTo>
                  <a:cubicBezTo>
                    <a:pt x="678" y="1"/>
                    <a:pt x="1" y="678"/>
                    <a:pt x="1" y="1497"/>
                  </a:cubicBezTo>
                  <a:lnTo>
                    <a:pt x="1" y="9877"/>
                  </a:lnTo>
                  <a:cubicBezTo>
                    <a:pt x="1" y="10712"/>
                    <a:pt x="678" y="11373"/>
                    <a:pt x="1497" y="11373"/>
                  </a:cubicBezTo>
                  <a:lnTo>
                    <a:pt x="9877" y="11373"/>
                  </a:lnTo>
                  <a:cubicBezTo>
                    <a:pt x="10696" y="11373"/>
                    <a:pt x="11373" y="10712"/>
                    <a:pt x="11373" y="9893"/>
                  </a:cubicBezTo>
                  <a:lnTo>
                    <a:pt x="11373" y="1513"/>
                  </a:lnTo>
                  <a:cubicBezTo>
                    <a:pt x="11373"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
            <p:cNvSpPr/>
            <p:nvPr/>
          </p:nvSpPr>
          <p:spPr>
            <a:xfrm>
              <a:off x="4406775" y="2847625"/>
              <a:ext cx="284350" cy="284350"/>
            </a:xfrm>
            <a:custGeom>
              <a:rect b="b" l="l" r="r" t="t"/>
              <a:pathLst>
                <a:path extrusionOk="0" h="11374" w="11374">
                  <a:moveTo>
                    <a:pt x="9404" y="1985"/>
                  </a:moveTo>
                  <a:lnTo>
                    <a:pt x="9404" y="9404"/>
                  </a:lnTo>
                  <a:lnTo>
                    <a:pt x="1970" y="9404"/>
                  </a:lnTo>
                  <a:lnTo>
                    <a:pt x="1970" y="1985"/>
                  </a:lnTo>
                  <a:close/>
                  <a:moveTo>
                    <a:pt x="1497" y="1"/>
                  </a:moveTo>
                  <a:cubicBezTo>
                    <a:pt x="662" y="1"/>
                    <a:pt x="1" y="678"/>
                    <a:pt x="1" y="1497"/>
                  </a:cubicBezTo>
                  <a:lnTo>
                    <a:pt x="1" y="9877"/>
                  </a:lnTo>
                  <a:cubicBezTo>
                    <a:pt x="1" y="10712"/>
                    <a:pt x="662" y="11373"/>
                    <a:pt x="1497" y="11373"/>
                  </a:cubicBezTo>
                  <a:lnTo>
                    <a:pt x="9877" y="11373"/>
                  </a:lnTo>
                  <a:cubicBezTo>
                    <a:pt x="10696" y="11373"/>
                    <a:pt x="11373" y="10712"/>
                    <a:pt x="11373" y="9893"/>
                  </a:cubicBezTo>
                  <a:lnTo>
                    <a:pt x="11373" y="1513"/>
                  </a:lnTo>
                  <a:cubicBezTo>
                    <a:pt x="11373" y="688"/>
                    <a:pt x="10711" y="16"/>
                    <a:pt x="9905" y="16"/>
                  </a:cubicBezTo>
                  <a:cubicBezTo>
                    <a:pt x="9896" y="16"/>
                    <a:pt x="988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
            <p:cNvSpPr/>
            <p:nvPr/>
          </p:nvSpPr>
          <p:spPr>
            <a:xfrm>
              <a:off x="3765675" y="2847625"/>
              <a:ext cx="284350" cy="284350"/>
            </a:xfrm>
            <a:custGeom>
              <a:rect b="b" l="l" r="r" t="t"/>
              <a:pathLst>
                <a:path extrusionOk="0" h="11374" w="11374">
                  <a:moveTo>
                    <a:pt x="9405" y="1985"/>
                  </a:moveTo>
                  <a:lnTo>
                    <a:pt x="9405" y="9404"/>
                  </a:lnTo>
                  <a:lnTo>
                    <a:pt x="1970" y="9404"/>
                  </a:lnTo>
                  <a:lnTo>
                    <a:pt x="1970" y="1985"/>
                  </a:lnTo>
                  <a:close/>
                  <a:moveTo>
                    <a:pt x="1497" y="1"/>
                  </a:moveTo>
                  <a:cubicBezTo>
                    <a:pt x="663" y="1"/>
                    <a:pt x="1" y="678"/>
                    <a:pt x="1" y="1497"/>
                  </a:cubicBezTo>
                  <a:lnTo>
                    <a:pt x="1" y="9877"/>
                  </a:lnTo>
                  <a:cubicBezTo>
                    <a:pt x="1" y="10712"/>
                    <a:pt x="663" y="11373"/>
                    <a:pt x="1497" y="11373"/>
                  </a:cubicBezTo>
                  <a:lnTo>
                    <a:pt x="9877" y="11373"/>
                  </a:lnTo>
                  <a:cubicBezTo>
                    <a:pt x="10696" y="11373"/>
                    <a:pt x="11358" y="10712"/>
                    <a:pt x="11374" y="9893"/>
                  </a:cubicBezTo>
                  <a:lnTo>
                    <a:pt x="11374" y="1513"/>
                  </a:lnTo>
                  <a:cubicBezTo>
                    <a:pt x="11374" y="678"/>
                    <a:pt x="10696" y="16"/>
                    <a:pt x="9877" y="16"/>
                  </a:cubicBezTo>
                  <a:lnTo>
                    <a:pt x="1497" y="16"/>
                  </a:lnTo>
                  <a:lnTo>
                    <a:pt x="14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3"/>
          <p:cNvGrpSpPr/>
          <p:nvPr/>
        </p:nvGrpSpPr>
        <p:grpSpPr>
          <a:xfrm rot="-1323463">
            <a:off x="8177184" y="4174680"/>
            <a:ext cx="691767" cy="447249"/>
            <a:chOff x="3586125" y="4525175"/>
            <a:chExt cx="925825" cy="598575"/>
          </a:xfrm>
        </p:grpSpPr>
        <p:sp>
          <p:nvSpPr>
            <p:cNvPr id="363" name="Google Shape;363;p3"/>
            <p:cNvSpPr/>
            <p:nvPr/>
          </p:nvSpPr>
          <p:spPr>
            <a:xfrm>
              <a:off x="3905875" y="4525175"/>
              <a:ext cx="284350" cy="284350"/>
            </a:xfrm>
            <a:custGeom>
              <a:rect b="b" l="l" r="r" t="t"/>
              <a:pathLst>
                <a:path extrusionOk="0" h="11374" w="11374">
                  <a:moveTo>
                    <a:pt x="9404" y="1969"/>
                  </a:moveTo>
                  <a:lnTo>
                    <a:pt x="9404" y="9404"/>
                  </a:lnTo>
                  <a:lnTo>
                    <a:pt x="1969" y="9404"/>
                  </a:lnTo>
                  <a:lnTo>
                    <a:pt x="1969" y="1969"/>
                  </a:lnTo>
                  <a:close/>
                  <a:moveTo>
                    <a:pt x="1497" y="1"/>
                  </a:moveTo>
                  <a:cubicBezTo>
                    <a:pt x="678" y="1"/>
                    <a:pt x="1" y="678"/>
                    <a:pt x="1" y="1497"/>
                  </a:cubicBezTo>
                  <a:lnTo>
                    <a:pt x="1" y="9877"/>
                  </a:lnTo>
                  <a:cubicBezTo>
                    <a:pt x="1" y="10696"/>
                    <a:pt x="678" y="11373"/>
                    <a:pt x="1497" y="11373"/>
                  </a:cubicBezTo>
                  <a:lnTo>
                    <a:pt x="9877" y="11373"/>
                  </a:lnTo>
                  <a:cubicBezTo>
                    <a:pt x="10696" y="11373"/>
                    <a:pt x="11373" y="10712"/>
                    <a:pt x="11373" y="9877"/>
                  </a:cubicBezTo>
                  <a:lnTo>
                    <a:pt x="11373" y="1497"/>
                  </a:lnTo>
                  <a:cubicBezTo>
                    <a:pt x="11373" y="678"/>
                    <a:pt x="10712" y="1"/>
                    <a:pt x="98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
            <p:cNvSpPr/>
            <p:nvPr/>
          </p:nvSpPr>
          <p:spPr>
            <a:xfrm>
              <a:off x="3905875" y="4839425"/>
              <a:ext cx="284350" cy="284325"/>
            </a:xfrm>
            <a:custGeom>
              <a:rect b="b" l="l" r="r" t="t"/>
              <a:pathLst>
                <a:path extrusionOk="0" h="11373" w="11374">
                  <a:moveTo>
                    <a:pt x="9404" y="1969"/>
                  </a:moveTo>
                  <a:lnTo>
                    <a:pt x="9404" y="9404"/>
                  </a:lnTo>
                  <a:lnTo>
                    <a:pt x="1969" y="9404"/>
                  </a:lnTo>
                  <a:lnTo>
                    <a:pt x="1969" y="1969"/>
                  </a:lnTo>
                  <a:close/>
                  <a:moveTo>
                    <a:pt x="1497" y="0"/>
                  </a:moveTo>
                  <a:cubicBezTo>
                    <a:pt x="678" y="0"/>
                    <a:pt x="1" y="678"/>
                    <a:pt x="1" y="1497"/>
                  </a:cubicBezTo>
                  <a:lnTo>
                    <a:pt x="1" y="9877"/>
                  </a:lnTo>
                  <a:cubicBezTo>
                    <a:pt x="1" y="10696"/>
                    <a:pt x="678" y="11373"/>
                    <a:pt x="1497" y="11373"/>
                  </a:cubicBezTo>
                  <a:lnTo>
                    <a:pt x="9877" y="11373"/>
                  </a:lnTo>
                  <a:cubicBezTo>
                    <a:pt x="10696" y="11373"/>
                    <a:pt x="11373" y="10696"/>
                    <a:pt x="11373" y="9877"/>
                  </a:cubicBezTo>
                  <a:lnTo>
                    <a:pt x="11373" y="1497"/>
                  </a:lnTo>
                  <a:cubicBezTo>
                    <a:pt x="11373" y="678"/>
                    <a:pt x="10712"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
            <p:cNvSpPr/>
            <p:nvPr/>
          </p:nvSpPr>
          <p:spPr>
            <a:xfrm>
              <a:off x="4227600" y="4839425"/>
              <a:ext cx="284350" cy="284325"/>
            </a:xfrm>
            <a:custGeom>
              <a:rect b="b" l="l" r="r" t="t"/>
              <a:pathLst>
                <a:path extrusionOk="0" h="11373" w="11374">
                  <a:moveTo>
                    <a:pt x="9404" y="1969"/>
                  </a:moveTo>
                  <a:lnTo>
                    <a:pt x="9404" y="9404"/>
                  </a:lnTo>
                  <a:lnTo>
                    <a:pt x="1970" y="9404"/>
                  </a:lnTo>
                  <a:lnTo>
                    <a:pt x="1970" y="1969"/>
                  </a:lnTo>
                  <a:close/>
                  <a:moveTo>
                    <a:pt x="1497" y="0"/>
                  </a:moveTo>
                  <a:cubicBezTo>
                    <a:pt x="662" y="0"/>
                    <a:pt x="1" y="678"/>
                    <a:pt x="1" y="1497"/>
                  </a:cubicBezTo>
                  <a:lnTo>
                    <a:pt x="1" y="9877"/>
                  </a:lnTo>
                  <a:cubicBezTo>
                    <a:pt x="1" y="10696"/>
                    <a:pt x="662" y="11373"/>
                    <a:pt x="1497" y="11373"/>
                  </a:cubicBezTo>
                  <a:lnTo>
                    <a:pt x="9877" y="11373"/>
                  </a:lnTo>
                  <a:cubicBezTo>
                    <a:pt x="10696" y="11373"/>
                    <a:pt x="11358" y="10696"/>
                    <a:pt x="11373" y="9877"/>
                  </a:cubicBezTo>
                  <a:lnTo>
                    <a:pt x="11373" y="1497"/>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
            <p:cNvSpPr/>
            <p:nvPr/>
          </p:nvSpPr>
          <p:spPr>
            <a:xfrm>
              <a:off x="3586125" y="4525175"/>
              <a:ext cx="284325" cy="284350"/>
            </a:xfrm>
            <a:custGeom>
              <a:rect b="b" l="l" r="r" t="t"/>
              <a:pathLst>
                <a:path extrusionOk="0" h="11374" w="11373">
                  <a:moveTo>
                    <a:pt x="9420" y="1969"/>
                  </a:moveTo>
                  <a:lnTo>
                    <a:pt x="9420" y="9404"/>
                  </a:lnTo>
                  <a:lnTo>
                    <a:pt x="1985" y="9404"/>
                  </a:lnTo>
                  <a:lnTo>
                    <a:pt x="1985" y="1969"/>
                  </a:lnTo>
                  <a:close/>
                  <a:moveTo>
                    <a:pt x="1512" y="1"/>
                  </a:moveTo>
                  <a:cubicBezTo>
                    <a:pt x="678" y="1"/>
                    <a:pt x="16" y="678"/>
                    <a:pt x="16" y="1497"/>
                  </a:cubicBezTo>
                  <a:lnTo>
                    <a:pt x="16" y="9877"/>
                  </a:lnTo>
                  <a:cubicBezTo>
                    <a:pt x="0" y="10696"/>
                    <a:pt x="678" y="11373"/>
                    <a:pt x="1497" y="11373"/>
                  </a:cubicBezTo>
                  <a:lnTo>
                    <a:pt x="9876" y="11373"/>
                  </a:lnTo>
                  <a:cubicBezTo>
                    <a:pt x="10711" y="11373"/>
                    <a:pt x="11373" y="10712"/>
                    <a:pt x="11373" y="9877"/>
                  </a:cubicBezTo>
                  <a:lnTo>
                    <a:pt x="11373" y="1497"/>
                  </a:lnTo>
                  <a:cubicBezTo>
                    <a:pt x="11373" y="678"/>
                    <a:pt x="10711" y="1"/>
                    <a:pt x="98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7" name="Google Shape;367;p3"/>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70A41"/>
                </a:solidFill>
              </a:rPr>
              <a:t>OBJETIVO GENERAL</a:t>
            </a:r>
            <a:endParaRPr>
              <a:solidFill>
                <a:srgbClr val="070A41"/>
              </a:solidFill>
            </a:endParaRPr>
          </a:p>
        </p:txBody>
      </p:sp>
      <p:grpSp>
        <p:nvGrpSpPr>
          <p:cNvPr id="368" name="Google Shape;368;p3"/>
          <p:cNvGrpSpPr/>
          <p:nvPr/>
        </p:nvGrpSpPr>
        <p:grpSpPr>
          <a:xfrm>
            <a:off x="7776000" y="291600"/>
            <a:ext cx="897873" cy="889200"/>
            <a:chOff x="5049725" y="1435050"/>
            <a:chExt cx="486550" cy="481850"/>
          </a:xfrm>
        </p:grpSpPr>
        <p:sp>
          <p:nvSpPr>
            <p:cNvPr id="369" name="Google Shape;369;p3"/>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70" name="Google Shape;370;p3"/>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71" name="Google Shape;371;p3"/>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72" name="Google Shape;372;p3"/>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373" name="Google Shape;373;p3"/>
          <p:cNvGrpSpPr/>
          <p:nvPr/>
        </p:nvGrpSpPr>
        <p:grpSpPr>
          <a:xfrm>
            <a:off x="1469575" y="1840894"/>
            <a:ext cx="410863" cy="410841"/>
            <a:chOff x="1953516" y="2409931"/>
            <a:chExt cx="722968" cy="722929"/>
          </a:xfrm>
        </p:grpSpPr>
        <p:sp>
          <p:nvSpPr>
            <p:cNvPr id="374" name="Google Shape;374;p3"/>
            <p:cNvSpPr/>
            <p:nvPr/>
          </p:nvSpPr>
          <p:spPr>
            <a:xfrm>
              <a:off x="2204869" y="2655607"/>
              <a:ext cx="220300" cy="209435"/>
            </a:xfrm>
            <a:custGeom>
              <a:rect b="b" l="l" r="r" t="t"/>
              <a:pathLst>
                <a:path extrusionOk="0" h="5571" w="5860">
                  <a:moveTo>
                    <a:pt x="2930" y="0"/>
                  </a:moveTo>
                  <a:lnTo>
                    <a:pt x="2076" y="1509"/>
                  </a:lnTo>
                  <a:cubicBezTo>
                    <a:pt x="1998" y="1650"/>
                    <a:pt x="1860" y="1752"/>
                    <a:pt x="1698" y="1782"/>
                  </a:cubicBezTo>
                  <a:lnTo>
                    <a:pt x="0" y="2128"/>
                  </a:lnTo>
                  <a:lnTo>
                    <a:pt x="1172" y="3405"/>
                  </a:lnTo>
                  <a:cubicBezTo>
                    <a:pt x="1283" y="3525"/>
                    <a:pt x="1334" y="3687"/>
                    <a:pt x="1316" y="3849"/>
                  </a:cubicBezTo>
                  <a:lnTo>
                    <a:pt x="1121" y="5571"/>
                  </a:lnTo>
                  <a:lnTo>
                    <a:pt x="2698" y="4853"/>
                  </a:lnTo>
                  <a:cubicBezTo>
                    <a:pt x="2772" y="4818"/>
                    <a:pt x="2851" y="4801"/>
                    <a:pt x="2931" y="4801"/>
                  </a:cubicBezTo>
                  <a:cubicBezTo>
                    <a:pt x="3011" y="4801"/>
                    <a:pt x="3090" y="4818"/>
                    <a:pt x="3164" y="4853"/>
                  </a:cubicBezTo>
                  <a:lnTo>
                    <a:pt x="4741" y="5571"/>
                  </a:lnTo>
                  <a:lnTo>
                    <a:pt x="4543" y="3849"/>
                  </a:lnTo>
                  <a:cubicBezTo>
                    <a:pt x="4525" y="3687"/>
                    <a:pt x="4576" y="3525"/>
                    <a:pt x="4687" y="3405"/>
                  </a:cubicBezTo>
                  <a:lnTo>
                    <a:pt x="5859" y="2128"/>
                  </a:lnTo>
                  <a:lnTo>
                    <a:pt x="4161" y="1782"/>
                  </a:lnTo>
                  <a:cubicBezTo>
                    <a:pt x="4002" y="1752"/>
                    <a:pt x="3864" y="1650"/>
                    <a:pt x="3783" y="1509"/>
                  </a:cubicBezTo>
                  <a:lnTo>
                    <a:pt x="293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
            <p:cNvSpPr/>
            <p:nvPr/>
          </p:nvSpPr>
          <p:spPr>
            <a:xfrm>
              <a:off x="2086711" y="2542975"/>
              <a:ext cx="456691" cy="456840"/>
            </a:xfrm>
            <a:custGeom>
              <a:rect b="b" l="l" r="r" t="t"/>
              <a:pathLst>
                <a:path extrusionOk="0" h="12152" w="12148">
                  <a:moveTo>
                    <a:pt x="6074" y="1289"/>
                  </a:moveTo>
                  <a:cubicBezTo>
                    <a:pt x="6265" y="1289"/>
                    <a:pt x="6456" y="1384"/>
                    <a:pt x="6562" y="1575"/>
                  </a:cubicBezTo>
                  <a:lnTo>
                    <a:pt x="7779" y="3727"/>
                  </a:lnTo>
                  <a:lnTo>
                    <a:pt x="10204" y="4219"/>
                  </a:lnTo>
                  <a:cubicBezTo>
                    <a:pt x="10631" y="4306"/>
                    <a:pt x="10802" y="4829"/>
                    <a:pt x="10504" y="5151"/>
                  </a:cubicBezTo>
                  <a:lnTo>
                    <a:pt x="8834" y="6975"/>
                  </a:lnTo>
                  <a:lnTo>
                    <a:pt x="9116" y="9429"/>
                  </a:lnTo>
                  <a:cubicBezTo>
                    <a:pt x="9155" y="9780"/>
                    <a:pt x="8874" y="10057"/>
                    <a:pt x="8556" y="10057"/>
                  </a:cubicBezTo>
                  <a:cubicBezTo>
                    <a:pt x="8479" y="10057"/>
                    <a:pt x="8400" y="10041"/>
                    <a:pt x="8323" y="10006"/>
                  </a:cubicBezTo>
                  <a:lnTo>
                    <a:pt x="6073" y="8982"/>
                  </a:lnTo>
                  <a:lnTo>
                    <a:pt x="3825" y="10006"/>
                  </a:lnTo>
                  <a:cubicBezTo>
                    <a:pt x="3748" y="10041"/>
                    <a:pt x="3668" y="10057"/>
                    <a:pt x="3591" y="10057"/>
                  </a:cubicBezTo>
                  <a:cubicBezTo>
                    <a:pt x="3271" y="10057"/>
                    <a:pt x="2991" y="9780"/>
                    <a:pt x="3032" y="9429"/>
                  </a:cubicBezTo>
                  <a:lnTo>
                    <a:pt x="3311" y="6975"/>
                  </a:lnTo>
                  <a:lnTo>
                    <a:pt x="1641" y="5151"/>
                  </a:lnTo>
                  <a:cubicBezTo>
                    <a:pt x="1343" y="4829"/>
                    <a:pt x="1515" y="4306"/>
                    <a:pt x="1944" y="4219"/>
                  </a:cubicBezTo>
                  <a:lnTo>
                    <a:pt x="4366" y="3727"/>
                  </a:lnTo>
                  <a:lnTo>
                    <a:pt x="5583" y="1575"/>
                  </a:lnTo>
                  <a:cubicBezTo>
                    <a:pt x="5691" y="1384"/>
                    <a:pt x="5883" y="1289"/>
                    <a:pt x="6074" y="1289"/>
                  </a:cubicBezTo>
                  <a:close/>
                  <a:moveTo>
                    <a:pt x="6073" y="1"/>
                  </a:moveTo>
                  <a:cubicBezTo>
                    <a:pt x="2722" y="1"/>
                    <a:pt x="0" y="2726"/>
                    <a:pt x="0" y="6076"/>
                  </a:cubicBezTo>
                  <a:cubicBezTo>
                    <a:pt x="0" y="9426"/>
                    <a:pt x="2722" y="12151"/>
                    <a:pt x="6073" y="12151"/>
                  </a:cubicBezTo>
                  <a:cubicBezTo>
                    <a:pt x="9423" y="12151"/>
                    <a:pt x="12148" y="9426"/>
                    <a:pt x="12148" y="6076"/>
                  </a:cubicBezTo>
                  <a:cubicBezTo>
                    <a:pt x="12148" y="2726"/>
                    <a:pt x="9423" y="1"/>
                    <a:pt x="60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
            <p:cNvSpPr/>
            <p:nvPr/>
          </p:nvSpPr>
          <p:spPr>
            <a:xfrm>
              <a:off x="1953516" y="2409931"/>
              <a:ext cx="722968" cy="722929"/>
            </a:xfrm>
            <a:custGeom>
              <a:rect b="b" l="l" r="r" t="t"/>
              <a:pathLst>
                <a:path extrusionOk="0" h="19230" w="19231">
                  <a:moveTo>
                    <a:pt x="9616" y="2413"/>
                  </a:moveTo>
                  <a:cubicBezTo>
                    <a:pt x="13588" y="2413"/>
                    <a:pt x="16818" y="5643"/>
                    <a:pt x="16818" y="9615"/>
                  </a:cubicBezTo>
                  <a:cubicBezTo>
                    <a:pt x="16818" y="13587"/>
                    <a:pt x="13588" y="16817"/>
                    <a:pt x="9616" y="16817"/>
                  </a:cubicBezTo>
                  <a:cubicBezTo>
                    <a:pt x="5646" y="16817"/>
                    <a:pt x="2417" y="13587"/>
                    <a:pt x="2417" y="9615"/>
                  </a:cubicBezTo>
                  <a:cubicBezTo>
                    <a:pt x="2417" y="5643"/>
                    <a:pt x="5646" y="2413"/>
                    <a:pt x="9616" y="2413"/>
                  </a:cubicBezTo>
                  <a:close/>
                  <a:moveTo>
                    <a:pt x="9616" y="0"/>
                  </a:moveTo>
                  <a:cubicBezTo>
                    <a:pt x="4315" y="0"/>
                    <a:pt x="1" y="4315"/>
                    <a:pt x="1" y="9615"/>
                  </a:cubicBezTo>
                  <a:cubicBezTo>
                    <a:pt x="1" y="14915"/>
                    <a:pt x="4315" y="19230"/>
                    <a:pt x="9616" y="19230"/>
                  </a:cubicBezTo>
                  <a:cubicBezTo>
                    <a:pt x="14919" y="19230"/>
                    <a:pt x="19230" y="14915"/>
                    <a:pt x="19230" y="9615"/>
                  </a:cubicBezTo>
                  <a:cubicBezTo>
                    <a:pt x="19230" y="4315"/>
                    <a:pt x="14919" y="0"/>
                    <a:pt x="9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7" name="Google Shape;377;p3"/>
          <p:cNvPicPr preferRelativeResize="0"/>
          <p:nvPr/>
        </p:nvPicPr>
        <p:blipFill>
          <a:blip r:embed="rId3">
            <a:alphaModFix/>
          </a:blip>
          <a:stretch>
            <a:fillRect/>
          </a:stretch>
        </p:blipFill>
        <p:spPr>
          <a:xfrm>
            <a:off x="6789730" y="1547661"/>
            <a:ext cx="2195195" cy="2048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
          <p:cNvSpPr/>
          <p:nvPr/>
        </p:nvSpPr>
        <p:spPr>
          <a:xfrm>
            <a:off x="4785425" y="1673375"/>
            <a:ext cx="3404700" cy="4602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p:nvPr/>
        </p:nvSpPr>
        <p:spPr>
          <a:xfrm>
            <a:off x="4785425" y="3579800"/>
            <a:ext cx="3404700" cy="4602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
          <p:cNvSpPr/>
          <p:nvPr/>
        </p:nvSpPr>
        <p:spPr>
          <a:xfrm>
            <a:off x="953925" y="3579800"/>
            <a:ext cx="3404700" cy="4602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
          <p:cNvSpPr/>
          <p:nvPr/>
        </p:nvSpPr>
        <p:spPr>
          <a:xfrm>
            <a:off x="953800" y="1673375"/>
            <a:ext cx="3404700" cy="4602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70A41"/>
                </a:solidFill>
              </a:rPr>
              <a:t>OBJETIVOS ESPECÍFICOS</a:t>
            </a:r>
            <a:endParaRPr>
              <a:solidFill>
                <a:srgbClr val="070A41"/>
              </a:solidFill>
            </a:endParaRPr>
          </a:p>
        </p:txBody>
      </p:sp>
      <p:sp>
        <p:nvSpPr>
          <p:cNvPr id="387" name="Google Shape;387;p4"/>
          <p:cNvSpPr txBox="1"/>
          <p:nvPr>
            <p:ph idx="2" type="title"/>
          </p:nvPr>
        </p:nvSpPr>
        <p:spPr>
          <a:xfrm>
            <a:off x="1079400" y="1673375"/>
            <a:ext cx="3153600" cy="4602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solidFill>
                  <a:schemeClr val="lt1"/>
                </a:solidFill>
              </a:rPr>
              <a:t>ESTRUCTURA</a:t>
            </a:r>
            <a:endParaRPr>
              <a:solidFill>
                <a:schemeClr val="lt1"/>
              </a:solidFill>
            </a:endParaRPr>
          </a:p>
        </p:txBody>
      </p:sp>
      <p:sp>
        <p:nvSpPr>
          <p:cNvPr id="388" name="Google Shape;388;p4"/>
          <p:cNvSpPr txBox="1"/>
          <p:nvPr>
            <p:ph idx="1" type="subTitle"/>
          </p:nvPr>
        </p:nvSpPr>
        <p:spPr>
          <a:xfrm>
            <a:off x="1400025" y="2092170"/>
            <a:ext cx="2512500" cy="572700"/>
          </a:xfrm>
          <a:prstGeom prst="rect">
            <a:avLst/>
          </a:prstGeom>
          <a:noFill/>
          <a:ln>
            <a:noFill/>
          </a:ln>
        </p:spPr>
        <p:txBody>
          <a:bodyPr anchorCtr="0" anchor="t" bIns="91425" lIns="91425" spcFirstLastPara="1" rIns="91425" wrap="square" tIns="91425">
            <a:noAutofit/>
          </a:bodyPr>
          <a:lstStyle/>
          <a:p>
            <a:pPr indent="-330200" lvl="0" marL="914400" rtl="0" algn="l">
              <a:spcBef>
                <a:spcPts val="0"/>
              </a:spcBef>
              <a:spcAft>
                <a:spcPts val="0"/>
              </a:spcAft>
              <a:buSzPts val="1600"/>
              <a:buChar char="●"/>
            </a:pPr>
            <a:r>
              <a:rPr lang="en"/>
              <a:t>Estética</a:t>
            </a:r>
            <a:endParaRPr/>
          </a:p>
          <a:p>
            <a:pPr indent="-330200" lvl="0" marL="914400" rtl="0" algn="l">
              <a:spcBef>
                <a:spcPts val="0"/>
              </a:spcBef>
              <a:spcAft>
                <a:spcPts val="0"/>
              </a:spcAft>
              <a:buSzPts val="1600"/>
              <a:buChar char="●"/>
            </a:pPr>
            <a:r>
              <a:rPr lang="en"/>
              <a:t>Estabilidad</a:t>
            </a:r>
            <a:endParaRPr/>
          </a:p>
        </p:txBody>
      </p:sp>
      <p:sp>
        <p:nvSpPr>
          <p:cNvPr id="389" name="Google Shape;389;p4"/>
          <p:cNvSpPr txBox="1"/>
          <p:nvPr>
            <p:ph idx="3" type="title"/>
          </p:nvPr>
        </p:nvSpPr>
        <p:spPr>
          <a:xfrm>
            <a:off x="1079400" y="3579800"/>
            <a:ext cx="3153600" cy="4602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solidFill>
                  <a:schemeClr val="lt1"/>
                </a:solidFill>
              </a:rPr>
              <a:t>INTERFAZ</a:t>
            </a:r>
            <a:endParaRPr>
              <a:solidFill>
                <a:schemeClr val="lt1"/>
              </a:solidFill>
            </a:endParaRPr>
          </a:p>
        </p:txBody>
      </p:sp>
      <p:sp>
        <p:nvSpPr>
          <p:cNvPr id="390" name="Google Shape;390;p4"/>
          <p:cNvSpPr txBox="1"/>
          <p:nvPr>
            <p:ph idx="4" type="subTitle"/>
          </p:nvPr>
        </p:nvSpPr>
        <p:spPr>
          <a:xfrm>
            <a:off x="1400025" y="3998595"/>
            <a:ext cx="2512500" cy="572700"/>
          </a:xfrm>
          <a:prstGeom prst="rect">
            <a:avLst/>
          </a:prstGeom>
          <a:noFill/>
          <a:ln>
            <a:noFill/>
          </a:ln>
        </p:spPr>
        <p:txBody>
          <a:bodyPr anchorCtr="0" anchor="t" bIns="91425" lIns="91425" spcFirstLastPara="1" rIns="91425" wrap="square" tIns="91425">
            <a:noAutofit/>
          </a:bodyPr>
          <a:lstStyle/>
          <a:p>
            <a:pPr indent="-330200" lvl="0" marL="457200" rtl="0" algn="ctr">
              <a:lnSpc>
                <a:spcPct val="100000"/>
              </a:lnSpc>
              <a:spcBef>
                <a:spcPts val="0"/>
              </a:spcBef>
              <a:spcAft>
                <a:spcPts val="0"/>
              </a:spcAft>
              <a:buSzPts val="1600"/>
              <a:buChar char="●"/>
            </a:pPr>
            <a:r>
              <a:rPr lang="en"/>
              <a:t>Implementación</a:t>
            </a:r>
            <a:endParaRPr/>
          </a:p>
        </p:txBody>
      </p:sp>
      <p:sp>
        <p:nvSpPr>
          <p:cNvPr id="391" name="Google Shape;391;p4"/>
          <p:cNvSpPr txBox="1"/>
          <p:nvPr>
            <p:ph idx="5" type="title"/>
          </p:nvPr>
        </p:nvSpPr>
        <p:spPr>
          <a:xfrm>
            <a:off x="4910976" y="1673375"/>
            <a:ext cx="3153600" cy="4602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solidFill>
                  <a:schemeClr val="lt1"/>
                </a:solidFill>
              </a:rPr>
              <a:t>EFICIENCIA</a:t>
            </a:r>
            <a:endParaRPr>
              <a:solidFill>
                <a:schemeClr val="lt1"/>
              </a:solidFill>
            </a:endParaRPr>
          </a:p>
        </p:txBody>
      </p:sp>
      <p:sp>
        <p:nvSpPr>
          <p:cNvPr id="392" name="Google Shape;392;p4"/>
          <p:cNvSpPr txBox="1"/>
          <p:nvPr>
            <p:ph idx="6" type="subTitle"/>
          </p:nvPr>
        </p:nvSpPr>
        <p:spPr>
          <a:xfrm>
            <a:off x="4785425" y="2093975"/>
            <a:ext cx="3404700" cy="572700"/>
          </a:xfrm>
          <a:prstGeom prst="rect">
            <a:avLst/>
          </a:prstGeom>
          <a:noFill/>
          <a:ln>
            <a:noFill/>
          </a:ln>
        </p:spPr>
        <p:txBody>
          <a:bodyPr anchorCtr="0" anchor="t" bIns="91425" lIns="91425" spcFirstLastPara="1" rIns="91425" wrap="square" tIns="91425">
            <a:noAutofit/>
          </a:bodyPr>
          <a:lstStyle/>
          <a:p>
            <a:pPr indent="-330200" lvl="0" marL="914400" rtl="0" algn="l">
              <a:lnSpc>
                <a:spcPct val="100000"/>
              </a:lnSpc>
              <a:spcBef>
                <a:spcPts val="0"/>
              </a:spcBef>
              <a:spcAft>
                <a:spcPts val="0"/>
              </a:spcAft>
              <a:buSzPts val="1600"/>
              <a:buChar char="●"/>
            </a:pPr>
            <a:r>
              <a:rPr lang="en"/>
              <a:t>Distribución de cargas</a:t>
            </a:r>
            <a:endParaRPr/>
          </a:p>
          <a:p>
            <a:pPr indent="-330200" lvl="0" marL="914400" rtl="0" algn="l">
              <a:lnSpc>
                <a:spcPct val="100000"/>
              </a:lnSpc>
              <a:spcBef>
                <a:spcPts val="0"/>
              </a:spcBef>
              <a:spcAft>
                <a:spcPts val="0"/>
              </a:spcAft>
              <a:buSzPts val="1600"/>
              <a:buChar char="●"/>
            </a:pPr>
            <a:r>
              <a:rPr lang="en"/>
              <a:t>Carta Gantt</a:t>
            </a:r>
            <a:endParaRPr/>
          </a:p>
        </p:txBody>
      </p:sp>
      <p:sp>
        <p:nvSpPr>
          <p:cNvPr id="393" name="Google Shape;393;p4"/>
          <p:cNvSpPr txBox="1"/>
          <p:nvPr>
            <p:ph idx="7" type="title"/>
          </p:nvPr>
        </p:nvSpPr>
        <p:spPr>
          <a:xfrm>
            <a:off x="4911007" y="3579800"/>
            <a:ext cx="3153600" cy="4602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solidFill>
                  <a:schemeClr val="lt1"/>
                </a:solidFill>
              </a:rPr>
              <a:t>FUNCIONES</a:t>
            </a:r>
            <a:endParaRPr>
              <a:solidFill>
                <a:schemeClr val="lt1"/>
              </a:solidFill>
            </a:endParaRPr>
          </a:p>
        </p:txBody>
      </p:sp>
      <p:sp>
        <p:nvSpPr>
          <p:cNvPr id="394" name="Google Shape;394;p4"/>
          <p:cNvSpPr txBox="1"/>
          <p:nvPr>
            <p:ph idx="8" type="subTitle"/>
          </p:nvPr>
        </p:nvSpPr>
        <p:spPr>
          <a:xfrm>
            <a:off x="5231563" y="3998595"/>
            <a:ext cx="2512500" cy="572700"/>
          </a:xfrm>
          <a:prstGeom prst="rect">
            <a:avLst/>
          </a:prstGeom>
          <a:noFill/>
          <a:ln>
            <a:noFill/>
          </a:ln>
        </p:spPr>
        <p:txBody>
          <a:bodyPr anchorCtr="0" anchor="t" bIns="91425" lIns="91425" spcFirstLastPara="1" rIns="91425" wrap="square" tIns="91425">
            <a:noAutofit/>
          </a:bodyPr>
          <a:lstStyle/>
          <a:p>
            <a:pPr indent="-330200" lvl="0" marL="457200" rtl="0" algn="ctr">
              <a:lnSpc>
                <a:spcPct val="100000"/>
              </a:lnSpc>
              <a:spcBef>
                <a:spcPts val="0"/>
              </a:spcBef>
              <a:spcAft>
                <a:spcPts val="0"/>
              </a:spcAft>
              <a:buSzPts val="1600"/>
              <a:buChar char="●"/>
            </a:pPr>
            <a:r>
              <a:rPr lang="en"/>
              <a:t>Control Remoto</a:t>
            </a:r>
            <a:endParaRPr/>
          </a:p>
        </p:txBody>
      </p:sp>
      <p:sp>
        <p:nvSpPr>
          <p:cNvPr id="395" name="Google Shape;395;p4"/>
          <p:cNvSpPr/>
          <p:nvPr/>
        </p:nvSpPr>
        <p:spPr>
          <a:xfrm>
            <a:off x="2514034" y="1269771"/>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4"/>
          <p:cNvGrpSpPr/>
          <p:nvPr/>
        </p:nvGrpSpPr>
        <p:grpSpPr>
          <a:xfrm>
            <a:off x="6184797" y="1269771"/>
            <a:ext cx="606050" cy="284325"/>
            <a:chOff x="4865550" y="4088475"/>
            <a:chExt cx="606050" cy="284325"/>
          </a:xfrm>
        </p:grpSpPr>
        <p:sp>
          <p:nvSpPr>
            <p:cNvPr id="397" name="Google Shape;397;p4"/>
            <p:cNvSpPr/>
            <p:nvPr/>
          </p:nvSpPr>
          <p:spPr>
            <a:xfrm>
              <a:off x="5187275" y="408847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9" name="Google Shape;399;p4"/>
          <p:cNvGrpSpPr/>
          <p:nvPr/>
        </p:nvGrpSpPr>
        <p:grpSpPr>
          <a:xfrm>
            <a:off x="2353159" y="2861946"/>
            <a:ext cx="606050" cy="598575"/>
            <a:chOff x="4865550" y="3774225"/>
            <a:chExt cx="606050" cy="598575"/>
          </a:xfrm>
        </p:grpSpPr>
        <p:sp>
          <p:nvSpPr>
            <p:cNvPr id="400" name="Google Shape;400;p4"/>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4"/>
          <p:cNvGrpSpPr/>
          <p:nvPr/>
        </p:nvGrpSpPr>
        <p:grpSpPr>
          <a:xfrm>
            <a:off x="6184797" y="2861946"/>
            <a:ext cx="606063" cy="598587"/>
            <a:chOff x="4865550" y="3774213"/>
            <a:chExt cx="606063" cy="598587"/>
          </a:xfrm>
        </p:grpSpPr>
        <p:sp>
          <p:nvSpPr>
            <p:cNvPr id="404" name="Google Shape;404;p4"/>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
            <p:cNvSpPr/>
            <p:nvPr/>
          </p:nvSpPr>
          <p:spPr>
            <a:xfrm>
              <a:off x="5187263" y="3774213"/>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8" name="Google Shape;408;p4"/>
          <p:cNvGrpSpPr/>
          <p:nvPr/>
        </p:nvGrpSpPr>
        <p:grpSpPr>
          <a:xfrm>
            <a:off x="7776000" y="291600"/>
            <a:ext cx="897873" cy="889200"/>
            <a:chOff x="5049725" y="1435050"/>
            <a:chExt cx="486550" cy="481850"/>
          </a:xfrm>
        </p:grpSpPr>
        <p:sp>
          <p:nvSpPr>
            <p:cNvPr id="409" name="Google Shape;409;p4"/>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10" name="Google Shape;410;p4"/>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11" name="Google Shape;411;p4"/>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12" name="Google Shape;412;p4"/>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
          <p:cNvSpPr/>
          <p:nvPr/>
        </p:nvSpPr>
        <p:spPr>
          <a:xfrm>
            <a:off x="1420800" y="3010964"/>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txBox="1"/>
          <p:nvPr>
            <p:ph idx="2" type="title"/>
          </p:nvPr>
        </p:nvSpPr>
        <p:spPr>
          <a:xfrm>
            <a:off x="3808512" y="1106590"/>
            <a:ext cx="1527000" cy="133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solidFill>
                  <a:srgbClr val="070A41"/>
                </a:solidFill>
              </a:rPr>
              <a:t>02</a:t>
            </a:r>
            <a:endParaRPr>
              <a:solidFill>
                <a:srgbClr val="070A41"/>
              </a:solidFill>
            </a:endParaRPr>
          </a:p>
        </p:txBody>
      </p:sp>
      <p:sp>
        <p:nvSpPr>
          <p:cNvPr id="419" name="Google Shape;419;p5"/>
          <p:cNvSpPr/>
          <p:nvPr/>
        </p:nvSpPr>
        <p:spPr>
          <a:xfrm>
            <a:off x="3681900" y="807950"/>
            <a:ext cx="1780200" cy="17802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grpSp>
        <p:nvGrpSpPr>
          <p:cNvPr id="420" name="Google Shape;420;p5"/>
          <p:cNvGrpSpPr/>
          <p:nvPr/>
        </p:nvGrpSpPr>
        <p:grpSpPr>
          <a:xfrm>
            <a:off x="448144" y="291605"/>
            <a:ext cx="884485" cy="889200"/>
            <a:chOff x="-49027775" y="3550975"/>
            <a:chExt cx="300100" cy="301700"/>
          </a:xfrm>
        </p:grpSpPr>
        <p:sp>
          <p:nvSpPr>
            <p:cNvPr id="421" name="Google Shape;421;p5"/>
            <p:cNvSpPr/>
            <p:nvPr/>
          </p:nvSpPr>
          <p:spPr>
            <a:xfrm>
              <a:off x="-48941125" y="3613200"/>
              <a:ext cx="74050" cy="26825"/>
            </a:xfrm>
            <a:custGeom>
              <a:rect b="b" l="l" r="r" t="t"/>
              <a:pathLst>
                <a:path extrusionOk="0" h="1073" w="2962">
                  <a:moveTo>
                    <a:pt x="1260" y="1"/>
                  </a:moveTo>
                  <a:lnTo>
                    <a:pt x="0" y="1072"/>
                  </a:lnTo>
                  <a:lnTo>
                    <a:pt x="1702" y="1072"/>
                  </a:lnTo>
                  <a:lnTo>
                    <a:pt x="296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48871025" y="3613200"/>
              <a:ext cx="73275" cy="26825"/>
            </a:xfrm>
            <a:custGeom>
              <a:rect b="b" l="l" r="r" t="t"/>
              <a:pathLst>
                <a:path extrusionOk="0" h="1073" w="2931">
                  <a:moveTo>
                    <a:pt x="1260" y="1"/>
                  </a:moveTo>
                  <a:lnTo>
                    <a:pt x="0" y="1072"/>
                  </a:lnTo>
                  <a:lnTo>
                    <a:pt x="1670" y="1072"/>
                  </a:lnTo>
                  <a:lnTo>
                    <a:pt x="29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
            <p:cNvSpPr/>
            <p:nvPr/>
          </p:nvSpPr>
          <p:spPr>
            <a:xfrm>
              <a:off x="-48893075" y="3552550"/>
              <a:ext cx="95325" cy="43350"/>
            </a:xfrm>
            <a:custGeom>
              <a:rect b="b" l="l" r="r" t="t"/>
              <a:pathLst>
                <a:path extrusionOk="0" h="1734" w="3813">
                  <a:moveTo>
                    <a:pt x="0" y="1"/>
                  </a:moveTo>
                  <a:lnTo>
                    <a:pt x="2142" y="1734"/>
                  </a:lnTo>
                  <a:lnTo>
                    <a:pt x="3812" y="1734"/>
                  </a:lnTo>
                  <a:lnTo>
                    <a:pt x="17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
            <p:cNvSpPr/>
            <p:nvPr/>
          </p:nvSpPr>
          <p:spPr>
            <a:xfrm>
              <a:off x="-49027775" y="3550975"/>
              <a:ext cx="100050" cy="87475"/>
            </a:xfrm>
            <a:custGeom>
              <a:rect b="b" l="l" r="r" t="t"/>
              <a:pathLst>
                <a:path extrusionOk="0" h="3499" w="4002">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
            <p:cNvSpPr/>
            <p:nvPr/>
          </p:nvSpPr>
          <p:spPr>
            <a:xfrm>
              <a:off x="-48962400" y="3552550"/>
              <a:ext cx="95325" cy="43350"/>
            </a:xfrm>
            <a:custGeom>
              <a:rect b="b" l="l" r="r" t="t"/>
              <a:pathLst>
                <a:path extrusionOk="0" h="1734" w="3813">
                  <a:moveTo>
                    <a:pt x="1" y="1"/>
                  </a:moveTo>
                  <a:lnTo>
                    <a:pt x="2111" y="1734"/>
                  </a:lnTo>
                  <a:lnTo>
                    <a:pt x="3813" y="1734"/>
                  </a:lnTo>
                  <a:lnTo>
                    <a:pt x="170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
            <p:cNvSpPr/>
            <p:nvPr/>
          </p:nvSpPr>
          <p:spPr>
            <a:xfrm>
              <a:off x="-49027775" y="3657325"/>
              <a:ext cx="300100" cy="195350"/>
            </a:xfrm>
            <a:custGeom>
              <a:rect b="b" l="l" r="r" t="t"/>
              <a:pathLst>
                <a:path extrusionOk="0" h="7814" w="12004">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48886775" y="3726625"/>
              <a:ext cx="28375" cy="37050"/>
            </a:xfrm>
            <a:custGeom>
              <a:rect b="b" l="l" r="r" t="t"/>
              <a:pathLst>
                <a:path extrusionOk="0" h="1482" w="1135">
                  <a:moveTo>
                    <a:pt x="0" y="1"/>
                  </a:moveTo>
                  <a:lnTo>
                    <a:pt x="0" y="1481"/>
                  </a:lnTo>
                  <a:lnTo>
                    <a:pt x="1134" y="757"/>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a:off x="-48822975" y="3550975"/>
              <a:ext cx="94525" cy="44925"/>
            </a:xfrm>
            <a:custGeom>
              <a:rect b="b" l="l" r="r" t="t"/>
              <a:pathLst>
                <a:path extrusionOk="0" h="1797" w="3781">
                  <a:moveTo>
                    <a:pt x="0" y="1"/>
                  </a:moveTo>
                  <a:lnTo>
                    <a:pt x="2111" y="1797"/>
                  </a:lnTo>
                  <a:lnTo>
                    <a:pt x="3781" y="1797"/>
                  </a:lnTo>
                  <a:lnTo>
                    <a:pt x="3781" y="1072"/>
                  </a:lnTo>
                  <a:cubicBezTo>
                    <a:pt x="3781" y="474"/>
                    <a:pt x="3308" y="1"/>
                    <a:pt x="27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
            <p:cNvSpPr/>
            <p:nvPr/>
          </p:nvSpPr>
          <p:spPr>
            <a:xfrm>
              <a:off x="-48939550" y="3684100"/>
              <a:ext cx="122100" cy="122100"/>
            </a:xfrm>
            <a:custGeom>
              <a:rect b="b" l="l" r="r" t="t"/>
              <a:pathLst>
                <a:path extrusionOk="0" h="4884" w="4884">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
            <p:cNvSpPr/>
            <p:nvPr/>
          </p:nvSpPr>
          <p:spPr>
            <a:xfrm>
              <a:off x="-48801725" y="3613200"/>
              <a:ext cx="73275" cy="26825"/>
            </a:xfrm>
            <a:custGeom>
              <a:rect b="b" l="l" r="r" t="t"/>
              <a:pathLst>
                <a:path extrusionOk="0" h="1073" w="2931">
                  <a:moveTo>
                    <a:pt x="1261" y="1"/>
                  </a:moveTo>
                  <a:lnTo>
                    <a:pt x="1" y="1072"/>
                  </a:lnTo>
                  <a:lnTo>
                    <a:pt x="2931" y="1072"/>
                  </a:lnTo>
                  <a:lnTo>
                    <a:pt x="29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5"/>
          <p:cNvGrpSpPr/>
          <p:nvPr/>
        </p:nvGrpSpPr>
        <p:grpSpPr>
          <a:xfrm rot="3268450">
            <a:off x="6954409" y="986989"/>
            <a:ext cx="1406031" cy="909097"/>
            <a:chOff x="4012538" y="2130713"/>
            <a:chExt cx="925887" cy="598650"/>
          </a:xfrm>
        </p:grpSpPr>
        <p:sp>
          <p:nvSpPr>
            <p:cNvPr id="432" name="Google Shape;432;p5"/>
            <p:cNvSpPr/>
            <p:nvPr/>
          </p:nvSpPr>
          <p:spPr>
            <a:xfrm>
              <a:off x="4654025"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
            <p:cNvSpPr/>
            <p:nvPr/>
          </p:nvSpPr>
          <p:spPr>
            <a:xfrm>
              <a:off x="4332300" y="244496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
            <p:cNvSpPr/>
            <p:nvPr/>
          </p:nvSpPr>
          <p:spPr>
            <a:xfrm>
              <a:off x="4332300"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
            <p:cNvSpPr/>
            <p:nvPr/>
          </p:nvSpPr>
          <p:spPr>
            <a:xfrm>
              <a:off x="4012538" y="2130713"/>
              <a:ext cx="284400" cy="284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6" name="Google Shape;436;p5"/>
          <p:cNvSpPr txBox="1"/>
          <p:nvPr>
            <p:ph type="title"/>
          </p:nvPr>
        </p:nvSpPr>
        <p:spPr>
          <a:xfrm>
            <a:off x="1602450" y="3032288"/>
            <a:ext cx="5939100" cy="84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ANT-0T0</a:t>
            </a:r>
            <a:endParaRPr sz="4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7"/>
          <p:cNvGrpSpPr/>
          <p:nvPr/>
        </p:nvGrpSpPr>
        <p:grpSpPr>
          <a:xfrm>
            <a:off x="197509" y="167509"/>
            <a:ext cx="445288" cy="351317"/>
            <a:chOff x="-46042675" y="3218600"/>
            <a:chExt cx="300100" cy="263100"/>
          </a:xfrm>
        </p:grpSpPr>
        <p:sp>
          <p:nvSpPr>
            <p:cNvPr id="442" name="Google Shape;442;p7"/>
            <p:cNvSpPr/>
            <p:nvPr/>
          </p:nvSpPr>
          <p:spPr>
            <a:xfrm>
              <a:off x="-46042675" y="3302875"/>
              <a:ext cx="35475" cy="130000"/>
            </a:xfrm>
            <a:custGeom>
              <a:rect b="b" l="l" r="r" t="t"/>
              <a:pathLst>
                <a:path extrusionOk="0" h="5200" w="1419">
                  <a:moveTo>
                    <a:pt x="1" y="1"/>
                  </a:moveTo>
                  <a:lnTo>
                    <a:pt x="1" y="5199"/>
                  </a:lnTo>
                  <a:lnTo>
                    <a:pt x="1418" y="4506"/>
                  </a:lnTo>
                  <a:lnTo>
                    <a:pt x="1418" y="726"/>
                  </a:lnTo>
                  <a:lnTo>
                    <a:pt x="1" y="1"/>
                  </a:lnTo>
                  <a:close/>
                </a:path>
              </a:pathLst>
            </a:custGeom>
            <a:solidFill>
              <a:srgbClr val="070A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3" name="Google Shape;443;p7"/>
            <p:cNvSpPr/>
            <p:nvPr/>
          </p:nvSpPr>
          <p:spPr>
            <a:xfrm>
              <a:off x="-45919025" y="3341475"/>
              <a:ext cx="53600" cy="52800"/>
            </a:xfrm>
            <a:custGeom>
              <a:rect b="b" l="l" r="r" t="t"/>
              <a:pathLst>
                <a:path extrusionOk="0" h="2112" w="2144">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070A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4" name="Google Shape;444;p7"/>
            <p:cNvSpPr/>
            <p:nvPr/>
          </p:nvSpPr>
          <p:spPr>
            <a:xfrm>
              <a:off x="-45778025" y="3302875"/>
              <a:ext cx="35450" cy="130000"/>
            </a:xfrm>
            <a:custGeom>
              <a:rect b="b" l="l" r="r" t="t"/>
              <a:pathLst>
                <a:path extrusionOk="0" h="5200" w="1418">
                  <a:moveTo>
                    <a:pt x="1418" y="1"/>
                  </a:moveTo>
                  <a:lnTo>
                    <a:pt x="0" y="726"/>
                  </a:lnTo>
                  <a:lnTo>
                    <a:pt x="0" y="4506"/>
                  </a:lnTo>
                  <a:lnTo>
                    <a:pt x="1418" y="5199"/>
                  </a:lnTo>
                  <a:lnTo>
                    <a:pt x="1418" y="1"/>
                  </a:lnTo>
                  <a:close/>
                </a:path>
              </a:pathLst>
            </a:custGeom>
            <a:solidFill>
              <a:srgbClr val="070A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5" name="Google Shape;445;p7"/>
            <p:cNvSpPr/>
            <p:nvPr/>
          </p:nvSpPr>
          <p:spPr>
            <a:xfrm>
              <a:off x="-46042675" y="3235950"/>
              <a:ext cx="300100" cy="245750"/>
            </a:xfrm>
            <a:custGeom>
              <a:rect b="b" l="l" r="r" t="t"/>
              <a:pathLst>
                <a:path extrusionOk="0" h="9830" w="12004">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6" name="Google Shape;446;p7"/>
            <p:cNvSpPr/>
            <p:nvPr/>
          </p:nvSpPr>
          <p:spPr>
            <a:xfrm>
              <a:off x="-45952875" y="3306025"/>
              <a:ext cx="122100" cy="122125"/>
            </a:xfrm>
            <a:custGeom>
              <a:rect b="b" l="l" r="r" t="t"/>
              <a:pathLst>
                <a:path extrusionOk="0" h="4885" w="4884">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070A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7" name="Google Shape;447;p7"/>
            <p:cNvSpPr/>
            <p:nvPr/>
          </p:nvSpPr>
          <p:spPr>
            <a:xfrm>
              <a:off x="-45941075" y="3218600"/>
              <a:ext cx="98475" cy="17375"/>
            </a:xfrm>
            <a:custGeom>
              <a:rect b="b" l="l" r="r" t="t"/>
              <a:pathLst>
                <a:path extrusionOk="0" h="695" w="3939">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070A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448" name="Google Shape;448;p7"/>
          <p:cNvSpPr txBox="1"/>
          <p:nvPr/>
        </p:nvSpPr>
        <p:spPr>
          <a:xfrm>
            <a:off x="4479575" y="1648350"/>
            <a:ext cx="439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Lato"/>
              <a:ea typeface="Lato"/>
              <a:cs typeface="Lato"/>
              <a:sym typeface="Lato"/>
            </a:endParaRPr>
          </a:p>
        </p:txBody>
      </p:sp>
      <p:sp>
        <p:nvSpPr>
          <p:cNvPr id="449" name="Google Shape;449;p7"/>
          <p:cNvSpPr/>
          <p:nvPr/>
        </p:nvSpPr>
        <p:spPr>
          <a:xfrm>
            <a:off x="793400" y="616400"/>
            <a:ext cx="4205100" cy="2297100"/>
          </a:xfrm>
          <a:prstGeom prst="rect">
            <a:avLst/>
          </a:prstGeom>
          <a:solidFill>
            <a:schemeClr val="accent1"/>
          </a:solidFill>
          <a:ln cap="flat" cmpd="sng" w="25400">
            <a:solidFill>
              <a:srgbClr val="626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0" name="Google Shape;450;p7"/>
          <p:cNvPicPr preferRelativeResize="0"/>
          <p:nvPr/>
        </p:nvPicPr>
        <p:blipFill rotWithShape="1">
          <a:blip r:embed="rId3">
            <a:alphaModFix/>
          </a:blip>
          <a:srcRect b="0" l="0" r="9567" t="0"/>
          <a:stretch/>
        </p:blipFill>
        <p:spPr>
          <a:xfrm>
            <a:off x="842738" y="673637"/>
            <a:ext cx="4083420" cy="2182625"/>
          </a:xfrm>
          <a:prstGeom prst="rect">
            <a:avLst/>
          </a:prstGeom>
          <a:noFill/>
          <a:ln>
            <a:noFill/>
          </a:ln>
        </p:spPr>
      </p:pic>
      <p:sp>
        <p:nvSpPr>
          <p:cNvPr id="451" name="Google Shape;451;p7"/>
          <p:cNvSpPr/>
          <p:nvPr/>
        </p:nvSpPr>
        <p:spPr>
          <a:xfrm>
            <a:off x="5585825" y="616400"/>
            <a:ext cx="2671500" cy="3693900"/>
          </a:xfrm>
          <a:prstGeom prst="rect">
            <a:avLst/>
          </a:prstGeom>
          <a:solidFill>
            <a:schemeClr val="accent1"/>
          </a:solidFill>
          <a:ln cap="flat" cmpd="sng" w="25400">
            <a:solidFill>
              <a:srgbClr val="626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2" name="Google Shape;452;p7"/>
          <p:cNvPicPr preferRelativeResize="0"/>
          <p:nvPr/>
        </p:nvPicPr>
        <p:blipFill>
          <a:blip r:embed="rId4">
            <a:alphaModFix/>
          </a:blip>
          <a:stretch>
            <a:fillRect/>
          </a:stretch>
        </p:blipFill>
        <p:spPr>
          <a:xfrm>
            <a:off x="5643225" y="687863"/>
            <a:ext cx="2556700" cy="3550974"/>
          </a:xfrm>
          <a:prstGeom prst="rect">
            <a:avLst/>
          </a:prstGeom>
          <a:noFill/>
          <a:ln>
            <a:noFill/>
          </a:ln>
        </p:spPr>
      </p:pic>
      <p:sp>
        <p:nvSpPr>
          <p:cNvPr id="453" name="Google Shape;453;p7"/>
          <p:cNvSpPr/>
          <p:nvPr/>
        </p:nvSpPr>
        <p:spPr>
          <a:xfrm>
            <a:off x="1921025" y="3128800"/>
            <a:ext cx="2062500" cy="1495800"/>
          </a:xfrm>
          <a:prstGeom prst="rect">
            <a:avLst/>
          </a:prstGeom>
          <a:solidFill>
            <a:schemeClr val="accent1"/>
          </a:solidFill>
          <a:ln cap="flat" cmpd="sng" w="25400">
            <a:solidFill>
              <a:srgbClr val="626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4" name="Google Shape;454;p7"/>
          <p:cNvPicPr preferRelativeResize="0"/>
          <p:nvPr/>
        </p:nvPicPr>
        <p:blipFill>
          <a:blip r:embed="rId5">
            <a:alphaModFix/>
          </a:blip>
          <a:stretch>
            <a:fillRect/>
          </a:stretch>
        </p:blipFill>
        <p:spPr>
          <a:xfrm>
            <a:off x="1991591" y="3183625"/>
            <a:ext cx="1921504" cy="138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abfd728a3a_4_86"/>
          <p:cNvSpPr/>
          <p:nvPr/>
        </p:nvSpPr>
        <p:spPr>
          <a:xfrm>
            <a:off x="978504" y="517526"/>
            <a:ext cx="7287000" cy="3943200"/>
          </a:xfrm>
          <a:prstGeom prst="rect">
            <a:avLst/>
          </a:prstGeom>
          <a:solidFill>
            <a:schemeClr val="accent1"/>
          </a:solidFill>
          <a:ln cap="flat" cmpd="sng" w="25400">
            <a:solidFill>
              <a:srgbClr val="626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460" name="Google Shape;460;g2abfd728a3a_4_86"/>
          <p:cNvGrpSpPr/>
          <p:nvPr/>
        </p:nvGrpSpPr>
        <p:grpSpPr>
          <a:xfrm>
            <a:off x="320438" y="282106"/>
            <a:ext cx="8433366" cy="4579308"/>
            <a:chOff x="1836500" y="669175"/>
            <a:chExt cx="1245200" cy="853775"/>
          </a:xfrm>
        </p:grpSpPr>
        <p:sp>
          <p:nvSpPr>
            <p:cNvPr id="461" name="Google Shape;461;g2abfd728a3a_4_86"/>
            <p:cNvSpPr/>
            <p:nvPr/>
          </p:nvSpPr>
          <p:spPr>
            <a:xfrm>
              <a:off x="1918800" y="669175"/>
              <a:ext cx="1091625" cy="791150"/>
            </a:xfrm>
            <a:custGeom>
              <a:rect b="b" l="l" r="r" t="t"/>
              <a:pathLst>
                <a:path extrusionOk="0" h="31646" w="43665">
                  <a:moveTo>
                    <a:pt x="41380" y="1828"/>
                  </a:moveTo>
                  <a:cubicBezTo>
                    <a:pt x="41491" y="1828"/>
                    <a:pt x="41569" y="1907"/>
                    <a:pt x="41569" y="2001"/>
                  </a:cubicBezTo>
                  <a:lnTo>
                    <a:pt x="41569" y="29630"/>
                  </a:lnTo>
                  <a:cubicBezTo>
                    <a:pt x="41569" y="29740"/>
                    <a:pt x="41491" y="29819"/>
                    <a:pt x="41380" y="29819"/>
                  </a:cubicBezTo>
                  <a:lnTo>
                    <a:pt x="2285" y="29819"/>
                  </a:lnTo>
                  <a:cubicBezTo>
                    <a:pt x="2175" y="29819"/>
                    <a:pt x="2096" y="29740"/>
                    <a:pt x="2096" y="29630"/>
                  </a:cubicBezTo>
                  <a:lnTo>
                    <a:pt x="2096" y="2001"/>
                  </a:lnTo>
                  <a:cubicBezTo>
                    <a:pt x="2096" y="1907"/>
                    <a:pt x="2175" y="1828"/>
                    <a:pt x="2285" y="1828"/>
                  </a:cubicBezTo>
                  <a:close/>
                  <a:moveTo>
                    <a:pt x="190" y="1"/>
                  </a:moveTo>
                  <a:cubicBezTo>
                    <a:pt x="95" y="1"/>
                    <a:pt x="17" y="80"/>
                    <a:pt x="1" y="174"/>
                  </a:cubicBezTo>
                  <a:lnTo>
                    <a:pt x="1" y="31457"/>
                  </a:lnTo>
                  <a:cubicBezTo>
                    <a:pt x="17" y="31488"/>
                    <a:pt x="17" y="31520"/>
                    <a:pt x="32" y="31551"/>
                  </a:cubicBezTo>
                  <a:cubicBezTo>
                    <a:pt x="64" y="31599"/>
                    <a:pt x="127" y="31646"/>
                    <a:pt x="190" y="31646"/>
                  </a:cubicBezTo>
                  <a:lnTo>
                    <a:pt x="43475" y="31646"/>
                  </a:lnTo>
                  <a:cubicBezTo>
                    <a:pt x="43538" y="31646"/>
                    <a:pt x="43601" y="31599"/>
                    <a:pt x="43633" y="31551"/>
                  </a:cubicBezTo>
                  <a:cubicBezTo>
                    <a:pt x="43649" y="31520"/>
                    <a:pt x="43664" y="31488"/>
                    <a:pt x="43664" y="31457"/>
                  </a:cubicBezTo>
                  <a:lnTo>
                    <a:pt x="43664" y="174"/>
                  </a:lnTo>
                  <a:cubicBezTo>
                    <a:pt x="43664" y="80"/>
                    <a:pt x="43570" y="1"/>
                    <a:pt x="434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2abfd728a3a_4_86"/>
            <p:cNvSpPr/>
            <p:nvPr/>
          </p:nvSpPr>
          <p:spPr>
            <a:xfrm>
              <a:off x="1836500" y="1457950"/>
              <a:ext cx="1245200" cy="65000"/>
            </a:xfrm>
            <a:custGeom>
              <a:rect b="b" l="l" r="r" t="t"/>
              <a:pathLst>
                <a:path extrusionOk="0" h="2600" w="49808">
                  <a:moveTo>
                    <a:pt x="757" y="0"/>
                  </a:moveTo>
                  <a:cubicBezTo>
                    <a:pt x="332" y="0"/>
                    <a:pt x="1" y="347"/>
                    <a:pt x="1" y="772"/>
                  </a:cubicBezTo>
                  <a:lnTo>
                    <a:pt x="1" y="1828"/>
                  </a:lnTo>
                  <a:cubicBezTo>
                    <a:pt x="1" y="2253"/>
                    <a:pt x="332" y="2599"/>
                    <a:pt x="757" y="2599"/>
                  </a:cubicBezTo>
                  <a:lnTo>
                    <a:pt x="49036" y="2599"/>
                  </a:lnTo>
                  <a:cubicBezTo>
                    <a:pt x="49461" y="2599"/>
                    <a:pt x="49807" y="2253"/>
                    <a:pt x="49807" y="1828"/>
                  </a:cubicBezTo>
                  <a:lnTo>
                    <a:pt x="49807" y="772"/>
                  </a:lnTo>
                  <a:cubicBezTo>
                    <a:pt x="49807" y="347"/>
                    <a:pt x="49461" y="0"/>
                    <a:pt x="49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2abfd728a3a_4_86"/>
            <p:cNvSpPr/>
            <p:nvPr/>
          </p:nvSpPr>
          <p:spPr>
            <a:xfrm>
              <a:off x="1882575" y="1424475"/>
              <a:ext cx="82325" cy="47275"/>
            </a:xfrm>
            <a:custGeom>
              <a:rect b="b" l="l" r="r" t="t"/>
              <a:pathLst>
                <a:path extrusionOk="0" h="1891" w="3293">
                  <a:moveTo>
                    <a:pt x="1151" y="0"/>
                  </a:moveTo>
                  <a:cubicBezTo>
                    <a:pt x="820" y="0"/>
                    <a:pt x="536" y="205"/>
                    <a:pt x="442" y="520"/>
                  </a:cubicBezTo>
                  <a:lnTo>
                    <a:pt x="1" y="1891"/>
                  </a:lnTo>
                  <a:lnTo>
                    <a:pt x="3293" y="1891"/>
                  </a:lnTo>
                  <a:lnTo>
                    <a:pt x="2852" y="520"/>
                  </a:lnTo>
                  <a:cubicBezTo>
                    <a:pt x="2757" y="205"/>
                    <a:pt x="2474" y="0"/>
                    <a:pt x="21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2abfd728a3a_4_86"/>
            <p:cNvSpPr/>
            <p:nvPr/>
          </p:nvSpPr>
          <p:spPr>
            <a:xfrm>
              <a:off x="1882575" y="1424475"/>
              <a:ext cx="82325" cy="47275"/>
            </a:xfrm>
            <a:custGeom>
              <a:rect b="b" l="l" r="r" t="t"/>
              <a:pathLst>
                <a:path extrusionOk="0" h="1891" w="3293">
                  <a:moveTo>
                    <a:pt x="1151" y="0"/>
                  </a:moveTo>
                  <a:cubicBezTo>
                    <a:pt x="820" y="0"/>
                    <a:pt x="536" y="205"/>
                    <a:pt x="442" y="504"/>
                  </a:cubicBezTo>
                  <a:lnTo>
                    <a:pt x="1" y="1891"/>
                  </a:lnTo>
                  <a:lnTo>
                    <a:pt x="3293" y="1891"/>
                  </a:lnTo>
                  <a:lnTo>
                    <a:pt x="2852" y="504"/>
                  </a:lnTo>
                  <a:cubicBezTo>
                    <a:pt x="2757" y="205"/>
                    <a:pt x="2474" y="0"/>
                    <a:pt x="2159" y="0"/>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2abfd728a3a_4_86"/>
            <p:cNvSpPr/>
            <p:nvPr/>
          </p:nvSpPr>
          <p:spPr>
            <a:xfrm>
              <a:off x="1964875" y="1424475"/>
              <a:ext cx="82325" cy="47275"/>
            </a:xfrm>
            <a:custGeom>
              <a:rect b="b" l="l" r="r" t="t"/>
              <a:pathLst>
                <a:path extrusionOk="0" h="1891" w="3293">
                  <a:moveTo>
                    <a:pt x="1151" y="0"/>
                  </a:moveTo>
                  <a:cubicBezTo>
                    <a:pt x="820" y="0"/>
                    <a:pt x="536" y="205"/>
                    <a:pt x="442" y="520"/>
                  </a:cubicBezTo>
                  <a:lnTo>
                    <a:pt x="1" y="1891"/>
                  </a:lnTo>
                  <a:lnTo>
                    <a:pt x="3293" y="1891"/>
                  </a:lnTo>
                  <a:lnTo>
                    <a:pt x="2852" y="520"/>
                  </a:lnTo>
                  <a:cubicBezTo>
                    <a:pt x="2757" y="205"/>
                    <a:pt x="2474" y="0"/>
                    <a:pt x="2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2abfd728a3a_4_86"/>
            <p:cNvSpPr/>
            <p:nvPr/>
          </p:nvSpPr>
          <p:spPr>
            <a:xfrm>
              <a:off x="1964875" y="1424450"/>
              <a:ext cx="82325" cy="47300"/>
            </a:xfrm>
            <a:custGeom>
              <a:rect b="b" l="l" r="r" t="t"/>
              <a:pathLst>
                <a:path extrusionOk="0" h="1892" w="3293">
                  <a:moveTo>
                    <a:pt x="2176" y="1"/>
                  </a:moveTo>
                  <a:cubicBezTo>
                    <a:pt x="2165" y="1"/>
                    <a:pt x="2154" y="1"/>
                    <a:pt x="2143" y="1"/>
                  </a:cubicBezTo>
                  <a:lnTo>
                    <a:pt x="1151" y="1"/>
                  </a:lnTo>
                  <a:cubicBezTo>
                    <a:pt x="820" y="1"/>
                    <a:pt x="536" y="206"/>
                    <a:pt x="442" y="505"/>
                  </a:cubicBezTo>
                  <a:lnTo>
                    <a:pt x="1" y="1892"/>
                  </a:lnTo>
                  <a:lnTo>
                    <a:pt x="3293" y="1892"/>
                  </a:lnTo>
                  <a:lnTo>
                    <a:pt x="2852" y="505"/>
                  </a:lnTo>
                  <a:cubicBezTo>
                    <a:pt x="2761" y="216"/>
                    <a:pt x="2493" y="1"/>
                    <a:pt x="2176"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2abfd728a3a_4_86"/>
            <p:cNvSpPr/>
            <p:nvPr/>
          </p:nvSpPr>
          <p:spPr>
            <a:xfrm>
              <a:off x="2047175" y="1424475"/>
              <a:ext cx="82325" cy="47275"/>
            </a:xfrm>
            <a:custGeom>
              <a:rect b="b" l="l" r="r" t="t"/>
              <a:pathLst>
                <a:path extrusionOk="0" h="1891" w="3293">
                  <a:moveTo>
                    <a:pt x="1151" y="0"/>
                  </a:moveTo>
                  <a:cubicBezTo>
                    <a:pt x="820" y="0"/>
                    <a:pt x="536" y="205"/>
                    <a:pt x="442" y="520"/>
                  </a:cubicBezTo>
                  <a:lnTo>
                    <a:pt x="1" y="1891"/>
                  </a:lnTo>
                  <a:lnTo>
                    <a:pt x="3293" y="1891"/>
                  </a:lnTo>
                  <a:lnTo>
                    <a:pt x="2868" y="520"/>
                  </a:lnTo>
                  <a:cubicBezTo>
                    <a:pt x="2757" y="205"/>
                    <a:pt x="2474" y="0"/>
                    <a:pt x="21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2abfd728a3a_4_86"/>
            <p:cNvSpPr/>
            <p:nvPr/>
          </p:nvSpPr>
          <p:spPr>
            <a:xfrm>
              <a:off x="2047175" y="1424450"/>
              <a:ext cx="82325" cy="47300"/>
            </a:xfrm>
            <a:custGeom>
              <a:rect b="b" l="l" r="r" t="t"/>
              <a:pathLst>
                <a:path extrusionOk="0" h="1892" w="3293">
                  <a:moveTo>
                    <a:pt x="1117" y="1"/>
                  </a:moveTo>
                  <a:cubicBezTo>
                    <a:pt x="801" y="1"/>
                    <a:pt x="533" y="216"/>
                    <a:pt x="442" y="505"/>
                  </a:cubicBezTo>
                  <a:lnTo>
                    <a:pt x="1" y="1892"/>
                  </a:lnTo>
                  <a:lnTo>
                    <a:pt x="3293" y="1892"/>
                  </a:lnTo>
                  <a:lnTo>
                    <a:pt x="2868" y="505"/>
                  </a:lnTo>
                  <a:cubicBezTo>
                    <a:pt x="2757" y="206"/>
                    <a:pt x="2474" y="1"/>
                    <a:pt x="2159" y="1"/>
                  </a:cubicBezTo>
                  <a:lnTo>
                    <a:pt x="1151" y="1"/>
                  </a:lnTo>
                  <a:cubicBezTo>
                    <a:pt x="1140" y="1"/>
                    <a:pt x="1129" y="1"/>
                    <a:pt x="1117"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2abfd728a3a_4_86"/>
            <p:cNvSpPr/>
            <p:nvPr/>
          </p:nvSpPr>
          <p:spPr>
            <a:xfrm>
              <a:off x="2129475" y="1424475"/>
              <a:ext cx="82725" cy="47275"/>
            </a:xfrm>
            <a:custGeom>
              <a:rect b="b" l="l" r="r" t="t"/>
              <a:pathLst>
                <a:path extrusionOk="0" h="1891" w="3309">
                  <a:moveTo>
                    <a:pt x="1151" y="0"/>
                  </a:moveTo>
                  <a:cubicBezTo>
                    <a:pt x="836" y="0"/>
                    <a:pt x="537" y="205"/>
                    <a:pt x="442" y="520"/>
                  </a:cubicBezTo>
                  <a:lnTo>
                    <a:pt x="1" y="1891"/>
                  </a:lnTo>
                  <a:lnTo>
                    <a:pt x="3309" y="1891"/>
                  </a:lnTo>
                  <a:lnTo>
                    <a:pt x="2868" y="520"/>
                  </a:lnTo>
                  <a:cubicBezTo>
                    <a:pt x="2758" y="205"/>
                    <a:pt x="2474" y="0"/>
                    <a:pt x="21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2abfd728a3a_4_86"/>
            <p:cNvSpPr/>
            <p:nvPr/>
          </p:nvSpPr>
          <p:spPr>
            <a:xfrm>
              <a:off x="2129475" y="1424450"/>
              <a:ext cx="82725" cy="47300"/>
            </a:xfrm>
            <a:custGeom>
              <a:rect b="b" l="l" r="r" t="t"/>
              <a:pathLst>
                <a:path extrusionOk="0" h="1892" w="3309">
                  <a:moveTo>
                    <a:pt x="1119" y="1"/>
                  </a:moveTo>
                  <a:cubicBezTo>
                    <a:pt x="816" y="1"/>
                    <a:pt x="533" y="216"/>
                    <a:pt x="442" y="505"/>
                  </a:cubicBezTo>
                  <a:lnTo>
                    <a:pt x="1" y="1892"/>
                  </a:lnTo>
                  <a:lnTo>
                    <a:pt x="3309" y="1892"/>
                  </a:lnTo>
                  <a:lnTo>
                    <a:pt x="2868" y="505"/>
                  </a:lnTo>
                  <a:cubicBezTo>
                    <a:pt x="2758" y="206"/>
                    <a:pt x="2474" y="1"/>
                    <a:pt x="2159" y="1"/>
                  </a:cubicBezTo>
                  <a:lnTo>
                    <a:pt x="1151" y="1"/>
                  </a:lnTo>
                  <a:cubicBezTo>
                    <a:pt x="1140" y="1"/>
                    <a:pt x="1130" y="1"/>
                    <a:pt x="1119"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2abfd728a3a_4_86"/>
            <p:cNvSpPr/>
            <p:nvPr/>
          </p:nvSpPr>
          <p:spPr>
            <a:xfrm>
              <a:off x="2212175" y="1424475"/>
              <a:ext cx="82325" cy="47275"/>
            </a:xfrm>
            <a:custGeom>
              <a:rect b="b" l="l" r="r" t="t"/>
              <a:pathLst>
                <a:path extrusionOk="0" h="1891" w="3293">
                  <a:moveTo>
                    <a:pt x="1135" y="0"/>
                  </a:moveTo>
                  <a:cubicBezTo>
                    <a:pt x="820" y="0"/>
                    <a:pt x="536" y="205"/>
                    <a:pt x="426" y="520"/>
                  </a:cubicBezTo>
                  <a:lnTo>
                    <a:pt x="1" y="1891"/>
                  </a:lnTo>
                  <a:lnTo>
                    <a:pt x="3293" y="1891"/>
                  </a:lnTo>
                  <a:lnTo>
                    <a:pt x="2852" y="520"/>
                  </a:lnTo>
                  <a:cubicBezTo>
                    <a:pt x="2757" y="205"/>
                    <a:pt x="2458" y="0"/>
                    <a:pt x="2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2abfd728a3a_4_86"/>
            <p:cNvSpPr/>
            <p:nvPr/>
          </p:nvSpPr>
          <p:spPr>
            <a:xfrm>
              <a:off x="2212175" y="1424450"/>
              <a:ext cx="82325" cy="47300"/>
            </a:xfrm>
            <a:custGeom>
              <a:rect b="b" l="l" r="r" t="t"/>
              <a:pathLst>
                <a:path extrusionOk="0" h="1892" w="3293">
                  <a:moveTo>
                    <a:pt x="1103" y="1"/>
                  </a:moveTo>
                  <a:cubicBezTo>
                    <a:pt x="801" y="1"/>
                    <a:pt x="533" y="216"/>
                    <a:pt x="426" y="505"/>
                  </a:cubicBezTo>
                  <a:lnTo>
                    <a:pt x="1" y="1892"/>
                  </a:lnTo>
                  <a:lnTo>
                    <a:pt x="3293" y="1892"/>
                  </a:lnTo>
                  <a:lnTo>
                    <a:pt x="2852" y="505"/>
                  </a:lnTo>
                  <a:cubicBezTo>
                    <a:pt x="2757" y="206"/>
                    <a:pt x="2458" y="1"/>
                    <a:pt x="2143" y="1"/>
                  </a:cubicBezTo>
                  <a:lnTo>
                    <a:pt x="1135" y="1"/>
                  </a:lnTo>
                  <a:cubicBezTo>
                    <a:pt x="1124" y="1"/>
                    <a:pt x="1114" y="1"/>
                    <a:pt x="1103"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2abfd728a3a_4_86"/>
            <p:cNvSpPr/>
            <p:nvPr/>
          </p:nvSpPr>
          <p:spPr>
            <a:xfrm>
              <a:off x="2294475" y="1424475"/>
              <a:ext cx="82350" cy="47275"/>
            </a:xfrm>
            <a:custGeom>
              <a:rect b="b" l="l" r="r" t="t"/>
              <a:pathLst>
                <a:path extrusionOk="0" h="1891" w="3294">
                  <a:moveTo>
                    <a:pt x="1135" y="0"/>
                  </a:moveTo>
                  <a:cubicBezTo>
                    <a:pt x="820" y="0"/>
                    <a:pt x="536" y="205"/>
                    <a:pt x="442" y="520"/>
                  </a:cubicBezTo>
                  <a:lnTo>
                    <a:pt x="1" y="1891"/>
                  </a:lnTo>
                  <a:lnTo>
                    <a:pt x="3293" y="1891"/>
                  </a:lnTo>
                  <a:lnTo>
                    <a:pt x="2852" y="520"/>
                  </a:lnTo>
                  <a:cubicBezTo>
                    <a:pt x="2757" y="205"/>
                    <a:pt x="2474" y="0"/>
                    <a:pt x="2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2abfd728a3a_4_86"/>
            <p:cNvSpPr/>
            <p:nvPr/>
          </p:nvSpPr>
          <p:spPr>
            <a:xfrm>
              <a:off x="2294475" y="1424475"/>
              <a:ext cx="82350" cy="47275"/>
            </a:xfrm>
            <a:custGeom>
              <a:rect b="b" l="l" r="r" t="t"/>
              <a:pathLst>
                <a:path extrusionOk="0" h="1891" w="3294">
                  <a:moveTo>
                    <a:pt x="1135" y="0"/>
                  </a:moveTo>
                  <a:cubicBezTo>
                    <a:pt x="820" y="0"/>
                    <a:pt x="536" y="205"/>
                    <a:pt x="442" y="504"/>
                  </a:cubicBezTo>
                  <a:lnTo>
                    <a:pt x="1" y="1891"/>
                  </a:lnTo>
                  <a:lnTo>
                    <a:pt x="3293" y="1891"/>
                  </a:lnTo>
                  <a:lnTo>
                    <a:pt x="2852" y="504"/>
                  </a:lnTo>
                  <a:cubicBezTo>
                    <a:pt x="2757" y="205"/>
                    <a:pt x="2474" y="0"/>
                    <a:pt x="2143" y="0"/>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2abfd728a3a_4_86"/>
            <p:cNvSpPr/>
            <p:nvPr/>
          </p:nvSpPr>
          <p:spPr>
            <a:xfrm>
              <a:off x="2376800" y="1424475"/>
              <a:ext cx="82325" cy="47275"/>
            </a:xfrm>
            <a:custGeom>
              <a:rect b="b" l="l" r="r" t="t"/>
              <a:pathLst>
                <a:path extrusionOk="0" h="1891" w="3293">
                  <a:moveTo>
                    <a:pt x="1150" y="0"/>
                  </a:moveTo>
                  <a:cubicBezTo>
                    <a:pt x="819" y="0"/>
                    <a:pt x="536" y="205"/>
                    <a:pt x="441" y="520"/>
                  </a:cubicBezTo>
                  <a:lnTo>
                    <a:pt x="0" y="1891"/>
                  </a:lnTo>
                  <a:lnTo>
                    <a:pt x="3292" y="1891"/>
                  </a:lnTo>
                  <a:lnTo>
                    <a:pt x="2851" y="520"/>
                  </a:lnTo>
                  <a:cubicBezTo>
                    <a:pt x="2757" y="205"/>
                    <a:pt x="2473" y="0"/>
                    <a:pt x="21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2abfd728a3a_4_86"/>
            <p:cNvSpPr/>
            <p:nvPr/>
          </p:nvSpPr>
          <p:spPr>
            <a:xfrm>
              <a:off x="2376800" y="1424450"/>
              <a:ext cx="82325" cy="47300"/>
            </a:xfrm>
            <a:custGeom>
              <a:rect b="b" l="l" r="r" t="t"/>
              <a:pathLst>
                <a:path extrusionOk="0" h="1892" w="3293">
                  <a:moveTo>
                    <a:pt x="2176" y="1"/>
                  </a:moveTo>
                  <a:cubicBezTo>
                    <a:pt x="2164" y="1"/>
                    <a:pt x="2153" y="1"/>
                    <a:pt x="2142" y="1"/>
                  </a:cubicBezTo>
                  <a:lnTo>
                    <a:pt x="1150" y="1"/>
                  </a:lnTo>
                  <a:cubicBezTo>
                    <a:pt x="819" y="1"/>
                    <a:pt x="536" y="206"/>
                    <a:pt x="441" y="505"/>
                  </a:cubicBezTo>
                  <a:lnTo>
                    <a:pt x="0" y="1892"/>
                  </a:lnTo>
                  <a:lnTo>
                    <a:pt x="3292" y="1892"/>
                  </a:lnTo>
                  <a:lnTo>
                    <a:pt x="2851" y="505"/>
                  </a:lnTo>
                  <a:cubicBezTo>
                    <a:pt x="2760" y="216"/>
                    <a:pt x="2492" y="1"/>
                    <a:pt x="2176"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2abfd728a3a_4_86"/>
            <p:cNvSpPr/>
            <p:nvPr/>
          </p:nvSpPr>
          <p:spPr>
            <a:xfrm>
              <a:off x="2459100" y="1424450"/>
              <a:ext cx="82325" cy="47300"/>
            </a:xfrm>
            <a:custGeom>
              <a:rect b="b" l="l" r="r" t="t"/>
              <a:pathLst>
                <a:path extrusionOk="0" h="1892" w="3293">
                  <a:moveTo>
                    <a:pt x="2176" y="1"/>
                  </a:moveTo>
                  <a:cubicBezTo>
                    <a:pt x="2165" y="1"/>
                    <a:pt x="2153" y="1"/>
                    <a:pt x="2142" y="1"/>
                  </a:cubicBezTo>
                  <a:lnTo>
                    <a:pt x="1150" y="1"/>
                  </a:lnTo>
                  <a:cubicBezTo>
                    <a:pt x="819" y="1"/>
                    <a:pt x="536" y="206"/>
                    <a:pt x="441" y="521"/>
                  </a:cubicBezTo>
                  <a:lnTo>
                    <a:pt x="0" y="1892"/>
                  </a:lnTo>
                  <a:lnTo>
                    <a:pt x="3292" y="1892"/>
                  </a:lnTo>
                  <a:lnTo>
                    <a:pt x="2851" y="505"/>
                  </a:lnTo>
                  <a:cubicBezTo>
                    <a:pt x="2760" y="216"/>
                    <a:pt x="2492" y="1"/>
                    <a:pt x="217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2abfd728a3a_4_86"/>
            <p:cNvSpPr/>
            <p:nvPr/>
          </p:nvSpPr>
          <p:spPr>
            <a:xfrm>
              <a:off x="2459100" y="1424450"/>
              <a:ext cx="82325" cy="47300"/>
            </a:xfrm>
            <a:custGeom>
              <a:rect b="b" l="l" r="r" t="t"/>
              <a:pathLst>
                <a:path extrusionOk="0" h="1892" w="3293">
                  <a:moveTo>
                    <a:pt x="2176" y="1"/>
                  </a:moveTo>
                  <a:cubicBezTo>
                    <a:pt x="2165" y="1"/>
                    <a:pt x="2153" y="1"/>
                    <a:pt x="2142" y="1"/>
                  </a:cubicBezTo>
                  <a:lnTo>
                    <a:pt x="1150" y="1"/>
                  </a:lnTo>
                  <a:cubicBezTo>
                    <a:pt x="819" y="1"/>
                    <a:pt x="536" y="206"/>
                    <a:pt x="441" y="505"/>
                  </a:cubicBezTo>
                  <a:lnTo>
                    <a:pt x="0" y="1892"/>
                  </a:lnTo>
                  <a:lnTo>
                    <a:pt x="3292" y="1892"/>
                  </a:lnTo>
                  <a:lnTo>
                    <a:pt x="2851" y="505"/>
                  </a:lnTo>
                  <a:cubicBezTo>
                    <a:pt x="2760" y="216"/>
                    <a:pt x="2492" y="1"/>
                    <a:pt x="2176"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abfd728a3a_4_86"/>
            <p:cNvSpPr/>
            <p:nvPr/>
          </p:nvSpPr>
          <p:spPr>
            <a:xfrm>
              <a:off x="2541400" y="1424475"/>
              <a:ext cx="82325" cy="47275"/>
            </a:xfrm>
            <a:custGeom>
              <a:rect b="b" l="l" r="r" t="t"/>
              <a:pathLst>
                <a:path extrusionOk="0" h="1891" w="3293">
                  <a:moveTo>
                    <a:pt x="1150" y="0"/>
                  </a:moveTo>
                  <a:cubicBezTo>
                    <a:pt x="819" y="0"/>
                    <a:pt x="536" y="205"/>
                    <a:pt x="441" y="520"/>
                  </a:cubicBezTo>
                  <a:lnTo>
                    <a:pt x="0" y="1891"/>
                  </a:lnTo>
                  <a:lnTo>
                    <a:pt x="3292" y="1891"/>
                  </a:lnTo>
                  <a:lnTo>
                    <a:pt x="2851" y="520"/>
                  </a:lnTo>
                  <a:cubicBezTo>
                    <a:pt x="2757" y="205"/>
                    <a:pt x="2473" y="0"/>
                    <a:pt x="215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2abfd728a3a_4_86"/>
            <p:cNvSpPr/>
            <p:nvPr/>
          </p:nvSpPr>
          <p:spPr>
            <a:xfrm>
              <a:off x="2541400" y="1424450"/>
              <a:ext cx="82325" cy="47300"/>
            </a:xfrm>
            <a:custGeom>
              <a:rect b="b" l="l" r="r" t="t"/>
              <a:pathLst>
                <a:path extrusionOk="0" h="1892" w="3293">
                  <a:moveTo>
                    <a:pt x="1117" y="1"/>
                  </a:moveTo>
                  <a:cubicBezTo>
                    <a:pt x="800" y="1"/>
                    <a:pt x="533" y="216"/>
                    <a:pt x="441" y="505"/>
                  </a:cubicBezTo>
                  <a:lnTo>
                    <a:pt x="0" y="1892"/>
                  </a:lnTo>
                  <a:lnTo>
                    <a:pt x="3292" y="1892"/>
                  </a:lnTo>
                  <a:lnTo>
                    <a:pt x="2851" y="505"/>
                  </a:lnTo>
                  <a:cubicBezTo>
                    <a:pt x="2757" y="206"/>
                    <a:pt x="2473" y="1"/>
                    <a:pt x="2158" y="1"/>
                  </a:cubicBezTo>
                  <a:lnTo>
                    <a:pt x="1150" y="1"/>
                  </a:lnTo>
                  <a:cubicBezTo>
                    <a:pt x="1139" y="1"/>
                    <a:pt x="1128" y="1"/>
                    <a:pt x="1117"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2abfd728a3a_4_86"/>
            <p:cNvSpPr/>
            <p:nvPr/>
          </p:nvSpPr>
          <p:spPr>
            <a:xfrm>
              <a:off x="2623700" y="1424475"/>
              <a:ext cx="82325" cy="47275"/>
            </a:xfrm>
            <a:custGeom>
              <a:rect b="b" l="l" r="r" t="t"/>
              <a:pathLst>
                <a:path extrusionOk="0" h="1891" w="3293">
                  <a:moveTo>
                    <a:pt x="1150" y="0"/>
                  </a:moveTo>
                  <a:cubicBezTo>
                    <a:pt x="819" y="0"/>
                    <a:pt x="536" y="205"/>
                    <a:pt x="441" y="520"/>
                  </a:cubicBezTo>
                  <a:lnTo>
                    <a:pt x="0" y="1891"/>
                  </a:lnTo>
                  <a:lnTo>
                    <a:pt x="3292" y="1891"/>
                  </a:lnTo>
                  <a:lnTo>
                    <a:pt x="2867" y="520"/>
                  </a:lnTo>
                  <a:cubicBezTo>
                    <a:pt x="2757" y="205"/>
                    <a:pt x="2473" y="0"/>
                    <a:pt x="215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2abfd728a3a_4_86"/>
            <p:cNvSpPr/>
            <p:nvPr/>
          </p:nvSpPr>
          <p:spPr>
            <a:xfrm>
              <a:off x="2623700" y="1424450"/>
              <a:ext cx="82325" cy="47300"/>
            </a:xfrm>
            <a:custGeom>
              <a:rect b="b" l="l" r="r" t="t"/>
              <a:pathLst>
                <a:path extrusionOk="0" h="1892" w="3293">
                  <a:moveTo>
                    <a:pt x="1117" y="1"/>
                  </a:moveTo>
                  <a:cubicBezTo>
                    <a:pt x="800" y="1"/>
                    <a:pt x="533" y="216"/>
                    <a:pt x="441" y="505"/>
                  </a:cubicBezTo>
                  <a:lnTo>
                    <a:pt x="0" y="1892"/>
                  </a:lnTo>
                  <a:lnTo>
                    <a:pt x="3292" y="1892"/>
                  </a:lnTo>
                  <a:lnTo>
                    <a:pt x="2867" y="505"/>
                  </a:lnTo>
                  <a:cubicBezTo>
                    <a:pt x="2757" y="206"/>
                    <a:pt x="2473" y="1"/>
                    <a:pt x="2158" y="1"/>
                  </a:cubicBezTo>
                  <a:lnTo>
                    <a:pt x="1150" y="1"/>
                  </a:lnTo>
                  <a:cubicBezTo>
                    <a:pt x="1139" y="1"/>
                    <a:pt x="1128" y="1"/>
                    <a:pt x="1117"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2abfd728a3a_4_86"/>
            <p:cNvSpPr/>
            <p:nvPr/>
          </p:nvSpPr>
          <p:spPr>
            <a:xfrm>
              <a:off x="2706000" y="1424475"/>
              <a:ext cx="82725" cy="47275"/>
            </a:xfrm>
            <a:custGeom>
              <a:rect b="b" l="l" r="r" t="t"/>
              <a:pathLst>
                <a:path extrusionOk="0" h="1891" w="3309">
                  <a:moveTo>
                    <a:pt x="1150" y="0"/>
                  </a:moveTo>
                  <a:cubicBezTo>
                    <a:pt x="835" y="0"/>
                    <a:pt x="536" y="205"/>
                    <a:pt x="441" y="520"/>
                  </a:cubicBezTo>
                  <a:lnTo>
                    <a:pt x="0" y="1891"/>
                  </a:lnTo>
                  <a:lnTo>
                    <a:pt x="3308" y="1891"/>
                  </a:lnTo>
                  <a:lnTo>
                    <a:pt x="2867" y="520"/>
                  </a:lnTo>
                  <a:cubicBezTo>
                    <a:pt x="2757" y="205"/>
                    <a:pt x="2473" y="0"/>
                    <a:pt x="215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2abfd728a3a_4_86"/>
            <p:cNvSpPr/>
            <p:nvPr/>
          </p:nvSpPr>
          <p:spPr>
            <a:xfrm>
              <a:off x="2706000" y="1424450"/>
              <a:ext cx="82725" cy="47300"/>
            </a:xfrm>
            <a:custGeom>
              <a:rect b="b" l="l" r="r" t="t"/>
              <a:pathLst>
                <a:path extrusionOk="0" h="1892" w="3309">
                  <a:moveTo>
                    <a:pt x="1118" y="1"/>
                  </a:moveTo>
                  <a:cubicBezTo>
                    <a:pt x="815" y="1"/>
                    <a:pt x="533" y="216"/>
                    <a:pt x="441" y="505"/>
                  </a:cubicBezTo>
                  <a:lnTo>
                    <a:pt x="0" y="1892"/>
                  </a:lnTo>
                  <a:lnTo>
                    <a:pt x="3308" y="1892"/>
                  </a:lnTo>
                  <a:lnTo>
                    <a:pt x="2867" y="505"/>
                  </a:lnTo>
                  <a:cubicBezTo>
                    <a:pt x="2757" y="206"/>
                    <a:pt x="2473" y="1"/>
                    <a:pt x="2158" y="1"/>
                  </a:cubicBezTo>
                  <a:lnTo>
                    <a:pt x="1150" y="1"/>
                  </a:lnTo>
                  <a:cubicBezTo>
                    <a:pt x="1140" y="1"/>
                    <a:pt x="1129" y="1"/>
                    <a:pt x="1118"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2abfd728a3a_4_86"/>
            <p:cNvSpPr/>
            <p:nvPr/>
          </p:nvSpPr>
          <p:spPr>
            <a:xfrm>
              <a:off x="2788700" y="1424475"/>
              <a:ext cx="82325" cy="47275"/>
            </a:xfrm>
            <a:custGeom>
              <a:rect b="b" l="l" r="r" t="t"/>
              <a:pathLst>
                <a:path extrusionOk="0" h="1891" w="3293">
                  <a:moveTo>
                    <a:pt x="1134" y="0"/>
                  </a:moveTo>
                  <a:cubicBezTo>
                    <a:pt x="819" y="0"/>
                    <a:pt x="536" y="205"/>
                    <a:pt x="425" y="520"/>
                  </a:cubicBezTo>
                  <a:lnTo>
                    <a:pt x="0" y="1891"/>
                  </a:lnTo>
                  <a:lnTo>
                    <a:pt x="3292" y="1891"/>
                  </a:lnTo>
                  <a:lnTo>
                    <a:pt x="2835" y="520"/>
                  </a:lnTo>
                  <a:cubicBezTo>
                    <a:pt x="2741" y="205"/>
                    <a:pt x="2457" y="0"/>
                    <a:pt x="21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abfd728a3a_4_86"/>
            <p:cNvSpPr/>
            <p:nvPr/>
          </p:nvSpPr>
          <p:spPr>
            <a:xfrm>
              <a:off x="2788300" y="1424475"/>
              <a:ext cx="82325" cy="47275"/>
            </a:xfrm>
            <a:custGeom>
              <a:rect b="b" l="l" r="r" t="t"/>
              <a:pathLst>
                <a:path extrusionOk="0" h="1891" w="3293">
                  <a:moveTo>
                    <a:pt x="1150" y="0"/>
                  </a:moveTo>
                  <a:cubicBezTo>
                    <a:pt x="820" y="0"/>
                    <a:pt x="536" y="205"/>
                    <a:pt x="441" y="504"/>
                  </a:cubicBezTo>
                  <a:lnTo>
                    <a:pt x="0" y="1891"/>
                  </a:lnTo>
                  <a:lnTo>
                    <a:pt x="3293" y="1891"/>
                  </a:lnTo>
                  <a:lnTo>
                    <a:pt x="2851" y="504"/>
                  </a:lnTo>
                  <a:cubicBezTo>
                    <a:pt x="2757" y="205"/>
                    <a:pt x="2473" y="0"/>
                    <a:pt x="2158" y="0"/>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2abfd728a3a_4_86"/>
            <p:cNvSpPr/>
            <p:nvPr/>
          </p:nvSpPr>
          <p:spPr>
            <a:xfrm>
              <a:off x="2871000" y="1424475"/>
              <a:ext cx="82325" cy="47275"/>
            </a:xfrm>
            <a:custGeom>
              <a:rect b="b" l="l" r="r" t="t"/>
              <a:pathLst>
                <a:path extrusionOk="0" h="1891" w="3293">
                  <a:moveTo>
                    <a:pt x="1134" y="0"/>
                  </a:moveTo>
                  <a:cubicBezTo>
                    <a:pt x="819" y="0"/>
                    <a:pt x="536" y="205"/>
                    <a:pt x="441" y="520"/>
                  </a:cubicBezTo>
                  <a:lnTo>
                    <a:pt x="0" y="1891"/>
                  </a:lnTo>
                  <a:lnTo>
                    <a:pt x="3292" y="1891"/>
                  </a:lnTo>
                  <a:lnTo>
                    <a:pt x="2851" y="520"/>
                  </a:lnTo>
                  <a:cubicBezTo>
                    <a:pt x="2757" y="205"/>
                    <a:pt x="2473" y="0"/>
                    <a:pt x="2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2abfd728a3a_4_86"/>
            <p:cNvSpPr/>
            <p:nvPr/>
          </p:nvSpPr>
          <p:spPr>
            <a:xfrm>
              <a:off x="2871000" y="1424450"/>
              <a:ext cx="82325" cy="47300"/>
            </a:xfrm>
            <a:custGeom>
              <a:rect b="b" l="l" r="r" t="t"/>
              <a:pathLst>
                <a:path extrusionOk="0" h="1892" w="3293">
                  <a:moveTo>
                    <a:pt x="2176" y="1"/>
                  </a:moveTo>
                  <a:cubicBezTo>
                    <a:pt x="2165" y="1"/>
                    <a:pt x="2154" y="1"/>
                    <a:pt x="2143" y="1"/>
                  </a:cubicBezTo>
                  <a:lnTo>
                    <a:pt x="1134" y="1"/>
                  </a:lnTo>
                  <a:cubicBezTo>
                    <a:pt x="819" y="1"/>
                    <a:pt x="536" y="206"/>
                    <a:pt x="426" y="505"/>
                  </a:cubicBezTo>
                  <a:lnTo>
                    <a:pt x="0" y="1892"/>
                  </a:lnTo>
                  <a:lnTo>
                    <a:pt x="3292" y="1892"/>
                  </a:lnTo>
                  <a:lnTo>
                    <a:pt x="2851" y="505"/>
                  </a:lnTo>
                  <a:cubicBezTo>
                    <a:pt x="2760" y="216"/>
                    <a:pt x="2492" y="1"/>
                    <a:pt x="2176"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abfd728a3a_4_86"/>
            <p:cNvSpPr/>
            <p:nvPr/>
          </p:nvSpPr>
          <p:spPr>
            <a:xfrm>
              <a:off x="2953300" y="1424475"/>
              <a:ext cx="82325" cy="47275"/>
            </a:xfrm>
            <a:custGeom>
              <a:rect b="b" l="l" r="r" t="t"/>
              <a:pathLst>
                <a:path extrusionOk="0" h="1891" w="3293">
                  <a:moveTo>
                    <a:pt x="1150" y="0"/>
                  </a:moveTo>
                  <a:cubicBezTo>
                    <a:pt x="819" y="0"/>
                    <a:pt x="536" y="205"/>
                    <a:pt x="441" y="520"/>
                  </a:cubicBezTo>
                  <a:lnTo>
                    <a:pt x="0" y="1891"/>
                  </a:lnTo>
                  <a:lnTo>
                    <a:pt x="3292" y="1891"/>
                  </a:lnTo>
                  <a:lnTo>
                    <a:pt x="2851" y="520"/>
                  </a:lnTo>
                  <a:cubicBezTo>
                    <a:pt x="2757" y="205"/>
                    <a:pt x="2473" y="0"/>
                    <a:pt x="2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abfd728a3a_4_86"/>
            <p:cNvSpPr/>
            <p:nvPr/>
          </p:nvSpPr>
          <p:spPr>
            <a:xfrm>
              <a:off x="2953300" y="1424450"/>
              <a:ext cx="82325" cy="47300"/>
            </a:xfrm>
            <a:custGeom>
              <a:rect b="b" l="l" r="r" t="t"/>
              <a:pathLst>
                <a:path extrusionOk="0" h="1892" w="3293">
                  <a:moveTo>
                    <a:pt x="2176" y="1"/>
                  </a:moveTo>
                  <a:cubicBezTo>
                    <a:pt x="2165" y="1"/>
                    <a:pt x="2154" y="1"/>
                    <a:pt x="2143" y="1"/>
                  </a:cubicBezTo>
                  <a:lnTo>
                    <a:pt x="1150" y="1"/>
                  </a:lnTo>
                  <a:cubicBezTo>
                    <a:pt x="819" y="1"/>
                    <a:pt x="536" y="206"/>
                    <a:pt x="441" y="505"/>
                  </a:cubicBezTo>
                  <a:lnTo>
                    <a:pt x="0" y="1892"/>
                  </a:lnTo>
                  <a:lnTo>
                    <a:pt x="3292" y="1892"/>
                  </a:lnTo>
                  <a:lnTo>
                    <a:pt x="2851" y="505"/>
                  </a:lnTo>
                  <a:cubicBezTo>
                    <a:pt x="2760" y="216"/>
                    <a:pt x="2492" y="1"/>
                    <a:pt x="2176" y="1"/>
                  </a:cubicBez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1" name="Google Shape;491;g2abfd728a3a_4_86" title="ANT-0T0.mp4">
            <a:hlinkClick r:id="rId3"/>
          </p:cNvPr>
          <p:cNvPicPr preferRelativeResize="0"/>
          <p:nvPr/>
        </p:nvPicPr>
        <p:blipFill>
          <a:blip r:embed="rId4">
            <a:alphaModFix/>
          </a:blip>
          <a:stretch>
            <a:fillRect/>
          </a:stretch>
        </p:blipFill>
        <p:spPr>
          <a:xfrm>
            <a:off x="1226300" y="517525"/>
            <a:ext cx="6721800" cy="3781026"/>
          </a:xfrm>
          <a:prstGeom prst="rect">
            <a:avLst/>
          </a:prstGeom>
          <a:noFill/>
          <a:ln>
            <a:noFill/>
          </a:ln>
        </p:spPr>
      </p:pic>
      <p:grpSp>
        <p:nvGrpSpPr>
          <p:cNvPr id="492" name="Google Shape;492;g2abfd728a3a_4_86"/>
          <p:cNvGrpSpPr/>
          <p:nvPr/>
        </p:nvGrpSpPr>
        <p:grpSpPr>
          <a:xfrm>
            <a:off x="182529" y="181505"/>
            <a:ext cx="459753" cy="351330"/>
            <a:chOff x="-49027775" y="3550975"/>
            <a:chExt cx="300100" cy="301700"/>
          </a:xfrm>
        </p:grpSpPr>
        <p:sp>
          <p:nvSpPr>
            <p:cNvPr id="493" name="Google Shape;493;g2abfd728a3a_4_86"/>
            <p:cNvSpPr/>
            <p:nvPr/>
          </p:nvSpPr>
          <p:spPr>
            <a:xfrm>
              <a:off x="-48941125" y="3613200"/>
              <a:ext cx="74050" cy="26825"/>
            </a:xfrm>
            <a:custGeom>
              <a:rect b="b" l="l" r="r" t="t"/>
              <a:pathLst>
                <a:path extrusionOk="0" h="1073" w="2962">
                  <a:moveTo>
                    <a:pt x="1260" y="1"/>
                  </a:moveTo>
                  <a:lnTo>
                    <a:pt x="0" y="1072"/>
                  </a:lnTo>
                  <a:lnTo>
                    <a:pt x="1702" y="1072"/>
                  </a:lnTo>
                  <a:lnTo>
                    <a:pt x="296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2abfd728a3a_4_86"/>
            <p:cNvSpPr/>
            <p:nvPr/>
          </p:nvSpPr>
          <p:spPr>
            <a:xfrm>
              <a:off x="-48871025" y="3613200"/>
              <a:ext cx="73275" cy="26825"/>
            </a:xfrm>
            <a:custGeom>
              <a:rect b="b" l="l" r="r" t="t"/>
              <a:pathLst>
                <a:path extrusionOk="0" h="1073" w="2931">
                  <a:moveTo>
                    <a:pt x="1260" y="1"/>
                  </a:moveTo>
                  <a:lnTo>
                    <a:pt x="0" y="1072"/>
                  </a:lnTo>
                  <a:lnTo>
                    <a:pt x="1670" y="1072"/>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2abfd728a3a_4_86"/>
            <p:cNvSpPr/>
            <p:nvPr/>
          </p:nvSpPr>
          <p:spPr>
            <a:xfrm>
              <a:off x="-48893075" y="3552550"/>
              <a:ext cx="95325" cy="43350"/>
            </a:xfrm>
            <a:custGeom>
              <a:rect b="b" l="l" r="r" t="t"/>
              <a:pathLst>
                <a:path extrusionOk="0" h="1734" w="3813">
                  <a:moveTo>
                    <a:pt x="0" y="1"/>
                  </a:moveTo>
                  <a:lnTo>
                    <a:pt x="2142" y="1734"/>
                  </a:lnTo>
                  <a:lnTo>
                    <a:pt x="3812" y="1734"/>
                  </a:ln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2abfd728a3a_4_86"/>
            <p:cNvSpPr/>
            <p:nvPr/>
          </p:nvSpPr>
          <p:spPr>
            <a:xfrm>
              <a:off x="-49027775" y="3550975"/>
              <a:ext cx="100050" cy="87475"/>
            </a:xfrm>
            <a:custGeom>
              <a:rect b="b" l="l" r="r" t="t"/>
              <a:pathLst>
                <a:path extrusionOk="0" h="3499" w="4002">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2abfd728a3a_4_86"/>
            <p:cNvSpPr/>
            <p:nvPr/>
          </p:nvSpPr>
          <p:spPr>
            <a:xfrm>
              <a:off x="-48962400" y="3552550"/>
              <a:ext cx="95325" cy="43350"/>
            </a:xfrm>
            <a:custGeom>
              <a:rect b="b" l="l" r="r" t="t"/>
              <a:pathLst>
                <a:path extrusionOk="0" h="1734" w="3813">
                  <a:moveTo>
                    <a:pt x="1" y="1"/>
                  </a:moveTo>
                  <a:lnTo>
                    <a:pt x="2111" y="1734"/>
                  </a:lnTo>
                  <a:lnTo>
                    <a:pt x="3813" y="1734"/>
                  </a:lnTo>
                  <a:lnTo>
                    <a:pt x="17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2abfd728a3a_4_86"/>
            <p:cNvSpPr/>
            <p:nvPr/>
          </p:nvSpPr>
          <p:spPr>
            <a:xfrm>
              <a:off x="-49027775" y="3657325"/>
              <a:ext cx="300100" cy="195350"/>
            </a:xfrm>
            <a:custGeom>
              <a:rect b="b" l="l" r="r" t="t"/>
              <a:pathLst>
                <a:path extrusionOk="0" h="7814" w="12004">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2abfd728a3a_4_86"/>
            <p:cNvSpPr/>
            <p:nvPr/>
          </p:nvSpPr>
          <p:spPr>
            <a:xfrm>
              <a:off x="-48886775" y="3726625"/>
              <a:ext cx="28375" cy="37050"/>
            </a:xfrm>
            <a:custGeom>
              <a:rect b="b" l="l" r="r" t="t"/>
              <a:pathLst>
                <a:path extrusionOk="0" h="1482" w="1135">
                  <a:moveTo>
                    <a:pt x="0" y="1"/>
                  </a:moveTo>
                  <a:lnTo>
                    <a:pt x="0" y="1481"/>
                  </a:lnTo>
                  <a:lnTo>
                    <a:pt x="1134" y="757"/>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2abfd728a3a_4_86"/>
            <p:cNvSpPr/>
            <p:nvPr/>
          </p:nvSpPr>
          <p:spPr>
            <a:xfrm>
              <a:off x="-48822975" y="3550975"/>
              <a:ext cx="94525" cy="44925"/>
            </a:xfrm>
            <a:custGeom>
              <a:rect b="b" l="l" r="r" t="t"/>
              <a:pathLst>
                <a:path extrusionOk="0" h="1797" w="3781">
                  <a:moveTo>
                    <a:pt x="0" y="1"/>
                  </a:moveTo>
                  <a:lnTo>
                    <a:pt x="2111" y="1797"/>
                  </a:lnTo>
                  <a:lnTo>
                    <a:pt x="3781" y="1797"/>
                  </a:lnTo>
                  <a:lnTo>
                    <a:pt x="3781" y="1072"/>
                  </a:lnTo>
                  <a:cubicBezTo>
                    <a:pt x="3781" y="474"/>
                    <a:pt x="3308" y="1"/>
                    <a:pt x="270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2abfd728a3a_4_86"/>
            <p:cNvSpPr/>
            <p:nvPr/>
          </p:nvSpPr>
          <p:spPr>
            <a:xfrm>
              <a:off x="-48939550" y="3684100"/>
              <a:ext cx="122100" cy="122100"/>
            </a:xfrm>
            <a:custGeom>
              <a:rect b="b" l="l" r="r" t="t"/>
              <a:pathLst>
                <a:path extrusionOk="0" h="4884" w="4884">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2abfd728a3a_4_86"/>
            <p:cNvSpPr/>
            <p:nvPr/>
          </p:nvSpPr>
          <p:spPr>
            <a:xfrm>
              <a:off x="-48801725" y="3613200"/>
              <a:ext cx="73275" cy="26825"/>
            </a:xfrm>
            <a:custGeom>
              <a:rect b="b" l="l" r="r" t="t"/>
              <a:pathLst>
                <a:path extrusionOk="0" h="1073" w="2931">
                  <a:moveTo>
                    <a:pt x="1261" y="1"/>
                  </a:moveTo>
                  <a:lnTo>
                    <a:pt x="1" y="1072"/>
                  </a:lnTo>
                  <a:lnTo>
                    <a:pt x="2931" y="1072"/>
                  </a:lnTo>
                  <a:lnTo>
                    <a:pt x="293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
          <p:cNvSpPr/>
          <p:nvPr/>
        </p:nvSpPr>
        <p:spPr>
          <a:xfrm>
            <a:off x="1420800" y="3010964"/>
            <a:ext cx="6302400" cy="888300"/>
          </a:xfrm>
          <a:prstGeom prst="roundRect">
            <a:avLst>
              <a:gd fmla="val 2071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8"/>
          <p:cNvSpPr txBox="1"/>
          <p:nvPr>
            <p:ph type="title"/>
          </p:nvPr>
        </p:nvSpPr>
        <p:spPr>
          <a:xfrm>
            <a:off x="1602450" y="3032288"/>
            <a:ext cx="5939100" cy="84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solidFill>
                  <a:schemeClr val="lt1"/>
                </a:solidFill>
              </a:rPr>
              <a:t>ARQUITECTURA</a:t>
            </a:r>
            <a:endParaRPr sz="4000">
              <a:solidFill>
                <a:schemeClr val="lt1"/>
              </a:solidFill>
            </a:endParaRPr>
          </a:p>
        </p:txBody>
      </p:sp>
      <p:sp>
        <p:nvSpPr>
          <p:cNvPr id="509" name="Google Shape;509;p8"/>
          <p:cNvSpPr txBox="1"/>
          <p:nvPr>
            <p:ph idx="2" type="title"/>
          </p:nvPr>
        </p:nvSpPr>
        <p:spPr>
          <a:xfrm>
            <a:off x="3824387" y="1106590"/>
            <a:ext cx="1495225" cy="133642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solidFill>
                  <a:srgbClr val="070A41"/>
                </a:solidFill>
              </a:rPr>
              <a:t>03</a:t>
            </a:r>
            <a:endParaRPr>
              <a:solidFill>
                <a:srgbClr val="070A41"/>
              </a:solidFill>
            </a:endParaRPr>
          </a:p>
        </p:txBody>
      </p:sp>
      <p:sp>
        <p:nvSpPr>
          <p:cNvPr id="510" name="Google Shape;510;p8"/>
          <p:cNvSpPr/>
          <p:nvPr/>
        </p:nvSpPr>
        <p:spPr>
          <a:xfrm>
            <a:off x="3681900" y="807950"/>
            <a:ext cx="1780200" cy="1780200"/>
          </a:xfrm>
          <a:prstGeom prst="roundRect">
            <a:avLst>
              <a:gd fmla="val 6327" name="adj"/>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70A41"/>
              </a:solidFill>
              <a:latin typeface="Arial"/>
              <a:ea typeface="Arial"/>
              <a:cs typeface="Arial"/>
              <a:sym typeface="Arial"/>
            </a:endParaRPr>
          </a:p>
        </p:txBody>
      </p:sp>
      <p:grpSp>
        <p:nvGrpSpPr>
          <p:cNvPr id="511" name="Google Shape;511;p8"/>
          <p:cNvGrpSpPr/>
          <p:nvPr/>
        </p:nvGrpSpPr>
        <p:grpSpPr>
          <a:xfrm rot="-1466279">
            <a:off x="992501" y="1209731"/>
            <a:ext cx="865901" cy="1303349"/>
            <a:chOff x="4865150" y="3459975"/>
            <a:chExt cx="606450" cy="912825"/>
          </a:xfrm>
        </p:grpSpPr>
        <p:sp>
          <p:nvSpPr>
            <p:cNvPr id="512" name="Google Shape;512;p8"/>
            <p:cNvSpPr/>
            <p:nvPr/>
          </p:nvSpPr>
          <p:spPr>
            <a:xfrm>
              <a:off x="4865550" y="3774225"/>
              <a:ext cx="284325" cy="284325"/>
            </a:xfrm>
            <a:custGeom>
              <a:rect b="b" l="l" r="r" t="t"/>
              <a:pathLst>
                <a:path extrusionOk="0" h="11373" w="11373">
                  <a:moveTo>
                    <a:pt x="9404" y="1969"/>
                  </a:moveTo>
                  <a:lnTo>
                    <a:pt x="9404" y="9404"/>
                  </a:lnTo>
                  <a:lnTo>
                    <a:pt x="1969" y="9404"/>
                  </a:lnTo>
                  <a:lnTo>
                    <a:pt x="1969" y="1969"/>
                  </a:lnTo>
                  <a:close/>
                  <a:moveTo>
                    <a:pt x="1497" y="0"/>
                  </a:moveTo>
                  <a:cubicBezTo>
                    <a:pt x="678" y="0"/>
                    <a:pt x="0" y="662"/>
                    <a:pt x="0" y="1497"/>
                  </a:cubicBezTo>
                  <a:lnTo>
                    <a:pt x="0" y="9876"/>
                  </a:lnTo>
                  <a:cubicBezTo>
                    <a:pt x="0" y="10696"/>
                    <a:pt x="662" y="11357"/>
                    <a:pt x="1497" y="11373"/>
                  </a:cubicBezTo>
                  <a:lnTo>
                    <a:pt x="9876" y="11373"/>
                  </a:lnTo>
                  <a:cubicBezTo>
                    <a:pt x="10696" y="11373"/>
                    <a:pt x="11373" y="10696"/>
                    <a:pt x="11373" y="9876"/>
                  </a:cubicBezTo>
                  <a:lnTo>
                    <a:pt x="11373" y="1497"/>
                  </a:lnTo>
                  <a:cubicBezTo>
                    <a:pt x="11373" y="662"/>
                    <a:pt x="10696"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8"/>
            <p:cNvSpPr/>
            <p:nvPr/>
          </p:nvSpPr>
          <p:spPr>
            <a:xfrm>
              <a:off x="4865150" y="3459975"/>
              <a:ext cx="284350" cy="284350"/>
            </a:xfrm>
            <a:custGeom>
              <a:rect b="b" l="l" r="r" t="t"/>
              <a:pathLst>
                <a:path extrusionOk="0" h="11374" w="11374">
                  <a:moveTo>
                    <a:pt x="9420" y="1969"/>
                  </a:moveTo>
                  <a:lnTo>
                    <a:pt x="9420" y="9404"/>
                  </a:lnTo>
                  <a:lnTo>
                    <a:pt x="1969" y="9404"/>
                  </a:lnTo>
                  <a:lnTo>
                    <a:pt x="1969" y="1969"/>
                  </a:lnTo>
                  <a:close/>
                  <a:moveTo>
                    <a:pt x="1497" y="0"/>
                  </a:moveTo>
                  <a:cubicBezTo>
                    <a:pt x="678" y="0"/>
                    <a:pt x="0" y="662"/>
                    <a:pt x="0" y="1497"/>
                  </a:cubicBezTo>
                  <a:lnTo>
                    <a:pt x="0" y="9877"/>
                  </a:lnTo>
                  <a:cubicBezTo>
                    <a:pt x="0" y="10696"/>
                    <a:pt x="678" y="11373"/>
                    <a:pt x="1497" y="11373"/>
                  </a:cubicBezTo>
                  <a:lnTo>
                    <a:pt x="9877" y="11373"/>
                  </a:lnTo>
                  <a:cubicBezTo>
                    <a:pt x="10696" y="11373"/>
                    <a:pt x="11373" y="10696"/>
                    <a:pt x="11373" y="9877"/>
                  </a:cubicBezTo>
                  <a:lnTo>
                    <a:pt x="11373" y="1513"/>
                  </a:lnTo>
                  <a:cubicBezTo>
                    <a:pt x="11373" y="678"/>
                    <a:pt x="10696"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8"/>
            <p:cNvSpPr/>
            <p:nvPr/>
          </p:nvSpPr>
          <p:spPr>
            <a:xfrm>
              <a:off x="4865550" y="4088475"/>
              <a:ext cx="284325" cy="284325"/>
            </a:xfrm>
            <a:custGeom>
              <a:rect b="b" l="l" r="r" t="t"/>
              <a:pathLst>
                <a:path extrusionOk="0" h="11373" w="11373">
                  <a:moveTo>
                    <a:pt x="9420" y="1969"/>
                  </a:moveTo>
                  <a:lnTo>
                    <a:pt x="9420" y="9388"/>
                  </a:lnTo>
                  <a:lnTo>
                    <a:pt x="1969" y="9388"/>
                  </a:lnTo>
                  <a:lnTo>
                    <a:pt x="1969" y="1969"/>
                  </a:lnTo>
                  <a:close/>
                  <a:moveTo>
                    <a:pt x="1497" y="0"/>
                  </a:moveTo>
                  <a:cubicBezTo>
                    <a:pt x="678" y="0"/>
                    <a:pt x="0" y="662"/>
                    <a:pt x="0" y="1496"/>
                  </a:cubicBezTo>
                  <a:lnTo>
                    <a:pt x="0" y="9876"/>
                  </a:lnTo>
                  <a:cubicBezTo>
                    <a:pt x="0" y="10695"/>
                    <a:pt x="678" y="11357"/>
                    <a:pt x="1497" y="11373"/>
                  </a:cubicBezTo>
                  <a:lnTo>
                    <a:pt x="9876" y="11373"/>
                  </a:lnTo>
                  <a:cubicBezTo>
                    <a:pt x="10711" y="11357"/>
                    <a:pt x="11373" y="10695"/>
                    <a:pt x="11373" y="9876"/>
                  </a:cubicBezTo>
                  <a:lnTo>
                    <a:pt x="11373" y="1496"/>
                  </a:lnTo>
                  <a:cubicBezTo>
                    <a:pt x="11373" y="662"/>
                    <a:pt x="10711" y="0"/>
                    <a:pt x="9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8"/>
            <p:cNvSpPr/>
            <p:nvPr/>
          </p:nvSpPr>
          <p:spPr>
            <a:xfrm>
              <a:off x="5187275" y="4088075"/>
              <a:ext cx="284325" cy="284325"/>
            </a:xfrm>
            <a:custGeom>
              <a:rect b="b" l="l" r="r" t="t"/>
              <a:pathLst>
                <a:path extrusionOk="0" h="11373" w="11373">
                  <a:moveTo>
                    <a:pt x="9404" y="1985"/>
                  </a:moveTo>
                  <a:lnTo>
                    <a:pt x="9404" y="9404"/>
                  </a:lnTo>
                  <a:lnTo>
                    <a:pt x="1969" y="9404"/>
                  </a:lnTo>
                  <a:lnTo>
                    <a:pt x="1969" y="1985"/>
                  </a:lnTo>
                  <a:close/>
                  <a:moveTo>
                    <a:pt x="9877" y="0"/>
                  </a:moveTo>
                  <a:lnTo>
                    <a:pt x="1497" y="16"/>
                  </a:lnTo>
                  <a:cubicBezTo>
                    <a:pt x="1487" y="16"/>
                    <a:pt x="1478" y="16"/>
                    <a:pt x="1469" y="16"/>
                  </a:cubicBezTo>
                  <a:cubicBezTo>
                    <a:pt x="662" y="16"/>
                    <a:pt x="0" y="687"/>
                    <a:pt x="0" y="1512"/>
                  </a:cubicBezTo>
                  <a:lnTo>
                    <a:pt x="0" y="9877"/>
                  </a:lnTo>
                  <a:cubicBezTo>
                    <a:pt x="0" y="10711"/>
                    <a:pt x="678" y="11373"/>
                    <a:pt x="1497" y="11373"/>
                  </a:cubicBezTo>
                  <a:lnTo>
                    <a:pt x="9877" y="11373"/>
                  </a:lnTo>
                  <a:cubicBezTo>
                    <a:pt x="10711" y="11373"/>
                    <a:pt x="11373" y="10711"/>
                    <a:pt x="11373" y="9877"/>
                  </a:cubicBezTo>
                  <a:lnTo>
                    <a:pt x="11373" y="1497"/>
                  </a:lnTo>
                  <a:cubicBezTo>
                    <a:pt x="11373" y="678"/>
                    <a:pt x="10711" y="0"/>
                    <a:pt x="98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6" name="Google Shape;516;p8"/>
          <p:cNvGrpSpPr/>
          <p:nvPr/>
        </p:nvGrpSpPr>
        <p:grpSpPr>
          <a:xfrm>
            <a:off x="7776000" y="291600"/>
            <a:ext cx="1007948" cy="889200"/>
            <a:chOff x="-45674075" y="3586425"/>
            <a:chExt cx="300900" cy="265450"/>
          </a:xfrm>
        </p:grpSpPr>
        <p:sp>
          <p:nvSpPr>
            <p:cNvPr id="517" name="Google Shape;517;p8"/>
            <p:cNvSpPr/>
            <p:nvPr/>
          </p:nvSpPr>
          <p:spPr>
            <a:xfrm>
              <a:off x="-45674075" y="3586425"/>
              <a:ext cx="300125" cy="70925"/>
            </a:xfrm>
            <a:custGeom>
              <a:rect b="b" l="l" r="r" t="t"/>
              <a:pathLst>
                <a:path extrusionOk="0" h="2837" w="12005">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8"/>
            <p:cNvSpPr/>
            <p:nvPr/>
          </p:nvSpPr>
          <p:spPr>
            <a:xfrm>
              <a:off x="-45673275" y="3675425"/>
              <a:ext cx="300100" cy="176450"/>
            </a:xfrm>
            <a:custGeom>
              <a:rect b="b" l="l" r="r" t="t"/>
              <a:pathLst>
                <a:path extrusionOk="0" h="7058" w="12004">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ports Workshop">
  <a:themeElements>
    <a:clrScheme name="Simple Light">
      <a:dk1>
        <a:srgbClr val="0000FE"/>
      </a:dk1>
      <a:lt1>
        <a:srgbClr val="EAEAEA"/>
      </a:lt1>
      <a:dk2>
        <a:srgbClr val="FFFFFF"/>
      </a:dk2>
      <a:lt2>
        <a:srgbClr val="0000FE"/>
      </a:lt2>
      <a:accent1>
        <a:srgbClr val="EAEAEA"/>
      </a:accent1>
      <a:accent2>
        <a:srgbClr val="FFFFFF"/>
      </a:accent2>
      <a:accent3>
        <a:srgbClr val="0000FE"/>
      </a:accent3>
      <a:accent4>
        <a:srgbClr val="EAEAEA"/>
      </a:accent4>
      <a:accent5>
        <a:srgbClr val="FFFFFF"/>
      </a:accent5>
      <a:accent6>
        <a:srgbClr val="0000FE"/>
      </a:accent6>
      <a:hlink>
        <a:srgbClr val="0000F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