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67" r:id="rId3"/>
    <p:sldId id="258" r:id="rId4"/>
    <p:sldId id="266" r:id="rId5"/>
    <p:sldId id="257" r:id="rId6"/>
    <p:sldId id="265" r:id="rId7"/>
    <p:sldId id="259" r:id="rId8"/>
    <p:sldId id="263" r:id="rId9"/>
    <p:sldId id="264" r:id="rId10"/>
    <p:sldId id="261" r:id="rId11"/>
    <p:sldId id="260" r:id="rId12"/>
    <p:sldId id="26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in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A6B084-2572-4A62-9202-D5C0D6409B0C}">
  <a:tblStyle styleId="{0CA6B084-2572-4A62-9202-D5C0D6409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82" y="9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04DB019-760F-491E-9E39-DEA708151BC5}"/>
              </a:ext>
            </a:extLst>
          </p:cNvPr>
          <p:cNvSpPr/>
          <p:nvPr/>
        </p:nvSpPr>
        <p:spPr>
          <a:xfrm>
            <a:off x="1456006" y="364761"/>
            <a:ext cx="62319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Wall•E</a:t>
            </a:r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ultado de imagen para cubo rubik">
            <a:extLst>
              <a:ext uri="{FF2B5EF4-FFF2-40B4-BE49-F238E27FC236}">
                <a16:creationId xmlns:a16="http://schemas.microsoft.com/office/drawing/2014/main" id="{EA8F75C2-72E1-4F57-B71C-4421FF0C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7" y="2488419"/>
            <a:ext cx="2034872" cy="21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C5F45D-6B92-4889-957F-D63B92CA0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EEBDD8-64A9-4579-8634-242AB25883B5}"/>
              </a:ext>
            </a:extLst>
          </p:cNvPr>
          <p:cNvPicPr/>
          <p:nvPr/>
        </p:nvPicPr>
        <p:blipFill rotWithShape="1">
          <a:blip r:embed="rId2"/>
          <a:srcRect l="1815" t="30597" r="39008" b="1376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51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C0D34-0431-4D2C-AF12-3EC6D4106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Plan de Riesgo</a:t>
            </a:r>
          </a:p>
        </p:txBody>
      </p:sp>
      <p:sp>
        <p:nvSpPr>
          <p:cNvPr id="226" name="Google Shape;226;p19"/>
          <p:cNvSpPr txBox="1"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A8B662-421D-441A-90AB-FEA6556B3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5B21CF-A312-4E6F-95B0-C77778474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47938"/>
              </p:ext>
            </p:extLst>
          </p:nvPr>
        </p:nvGraphicFramePr>
        <p:xfrm>
          <a:off x="823883" y="262114"/>
          <a:ext cx="7732892" cy="461927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33223">
                  <a:extLst>
                    <a:ext uri="{9D8B030D-6E8A-4147-A177-3AD203B41FA5}">
                      <a16:colId xmlns:a16="http://schemas.microsoft.com/office/drawing/2014/main" val="1538883869"/>
                    </a:ext>
                  </a:extLst>
                </a:gridCol>
                <a:gridCol w="1498599">
                  <a:extLst>
                    <a:ext uri="{9D8B030D-6E8A-4147-A177-3AD203B41FA5}">
                      <a16:colId xmlns:a16="http://schemas.microsoft.com/office/drawing/2014/main" val="4294027611"/>
                    </a:ext>
                  </a:extLst>
                </a:gridCol>
                <a:gridCol w="993422">
                  <a:extLst>
                    <a:ext uri="{9D8B030D-6E8A-4147-A177-3AD203B41FA5}">
                      <a16:colId xmlns:a16="http://schemas.microsoft.com/office/drawing/2014/main" val="868066922"/>
                    </a:ext>
                  </a:extLst>
                </a:gridCol>
                <a:gridCol w="3307648">
                  <a:extLst>
                    <a:ext uri="{9D8B030D-6E8A-4147-A177-3AD203B41FA5}">
                      <a16:colId xmlns:a16="http://schemas.microsoft.com/office/drawing/2014/main" val="1159201638"/>
                    </a:ext>
                  </a:extLst>
                </a:gridCol>
              </a:tblGrid>
              <a:tr h="38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Probabilidad de Ocurrencia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Impacto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Remediables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815717"/>
                  </a:ext>
                </a:extLst>
              </a:tr>
              <a:tr h="651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Salida de un integrante del equipo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Repartir todas las tareas de dicha persona con el resto de los miembros del equipo.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304643"/>
                  </a:ext>
                </a:extLst>
              </a:tr>
              <a:tr h="97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 o accidente de algún integrante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Reorganizar el equipo de tal forma que se pueda cubrir en su totalidad la labor asignada a dicho miembro.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9726122"/>
                  </a:ext>
                </a:extLst>
              </a:tr>
              <a:tr h="488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Falta de piezas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Reemplazar la pieza faltante con alguna pieza parecida.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976847"/>
                  </a:ext>
                </a:extLst>
              </a:tr>
              <a:tr h="651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 en construcción del robot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la parte donde esta el error y se procederá a arreglar dicha parte.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308512"/>
                  </a:ext>
                </a:extLst>
              </a:tr>
              <a:tr h="81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Daño de la tarjeta SD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Cambiar la tarjeta SD por una nueva y volver a realizar todo lo ya realizado en la tarjeta dañada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216356"/>
                  </a:ext>
                </a:extLst>
              </a:tr>
              <a:tr h="651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Falla en los motores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Cambiar el motor averiado del robot por uno en buen funcionamiento.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14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9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17">
            <a:extLst>
              <a:ext uri="{FF2B5EF4-FFF2-40B4-BE49-F238E27FC236}">
                <a16:creationId xmlns:a16="http://schemas.microsoft.com/office/drawing/2014/main" id="{42498DED-D8A1-4CBB-800E-CB98A323D7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8862" y="1868136"/>
            <a:ext cx="4486275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Objetivos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90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282637-BDB0-424D-A8AB-345638E91D88}"/>
              </a:ext>
            </a:extLst>
          </p:cNvPr>
          <p:cNvSpPr txBox="1"/>
          <p:nvPr/>
        </p:nvSpPr>
        <p:spPr>
          <a:xfrm>
            <a:off x="417688" y="2043286"/>
            <a:ext cx="4380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Desarrollar un robot funcional que implemente el uso de algoritmos y en base a ello sea capaz de armar un cubo Rubik.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F2BCE2-C950-43E7-A295-E2899ECF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99" y="461295"/>
            <a:ext cx="5972100" cy="636000"/>
          </a:xfrm>
        </p:spPr>
        <p:txBody>
          <a:bodyPr/>
          <a:lstStyle/>
          <a:p>
            <a:r>
              <a:rPr lang="es-CL" dirty="0">
                <a:solidFill>
                  <a:srgbClr val="00B0F0"/>
                </a:solidFill>
              </a:rPr>
              <a:t>Generales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554568-BBC9-4257-B0CC-1697EA4C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388" y="1554315"/>
            <a:ext cx="2273403" cy="2301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C64CD-CF4A-409F-97A5-4B49FCBD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00" y="698361"/>
            <a:ext cx="5972100" cy="636000"/>
          </a:xfrm>
        </p:spPr>
        <p:txBody>
          <a:bodyPr/>
          <a:lstStyle/>
          <a:p>
            <a:r>
              <a:rPr lang="es-CL" dirty="0">
                <a:solidFill>
                  <a:srgbClr val="00B0F0"/>
                </a:solidFill>
              </a:rPr>
              <a:t>Específicos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E27ECB-EDC3-4747-807F-C6AD246F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655" y="1864995"/>
            <a:ext cx="5006323" cy="2786028"/>
          </a:xfrm>
        </p:spPr>
        <p:txBody>
          <a:bodyPr/>
          <a:lstStyle/>
          <a:p>
            <a:pPr algn="just" fontAlgn="base"/>
            <a:r>
              <a:rPr lang="es-CL" sz="2000" dirty="0"/>
              <a:t>Construir un robot en base a piezas lego.</a:t>
            </a:r>
          </a:p>
          <a:p>
            <a:pPr algn="just" fontAlgn="base"/>
            <a:r>
              <a:rPr lang="es-CL" sz="2000" dirty="0"/>
              <a:t>Implementar el uso del lenguaje de programación (Python).</a:t>
            </a:r>
          </a:p>
          <a:p>
            <a:pPr algn="just" fontAlgn="base"/>
            <a:r>
              <a:rPr lang="es-CL" sz="2000" dirty="0"/>
              <a:t>Manipular el robot vía remota.</a:t>
            </a:r>
          </a:p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9E5125-B87C-45C7-9E3E-7160D36979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02CE6-0CA3-4CBE-9279-99850C588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20" y="891293"/>
            <a:ext cx="2638425" cy="263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22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3293677" y="246806"/>
            <a:ext cx="2556646" cy="814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Organización </a:t>
            </a:r>
            <a:endParaRPr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248B56C-8109-4A4A-B35F-221476C1331A}"/>
              </a:ext>
            </a:extLst>
          </p:cNvPr>
          <p:cNvSpPr/>
          <p:nvPr/>
        </p:nvSpPr>
        <p:spPr>
          <a:xfrm>
            <a:off x="3439619" y="1011137"/>
            <a:ext cx="2249981" cy="11676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9472AD-4A7B-4A76-88A8-E5EE6C26B010}"/>
              </a:ext>
            </a:extLst>
          </p:cNvPr>
          <p:cNvSpPr txBox="1"/>
          <p:nvPr/>
        </p:nvSpPr>
        <p:spPr>
          <a:xfrm>
            <a:off x="3552508" y="1219200"/>
            <a:ext cx="186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Jefe de Proyecto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26A0785C-06B6-4A06-B845-D8E139BBBE62}"/>
              </a:ext>
            </a:extLst>
          </p:cNvPr>
          <p:cNvSpPr/>
          <p:nvPr/>
        </p:nvSpPr>
        <p:spPr>
          <a:xfrm>
            <a:off x="406400" y="2919060"/>
            <a:ext cx="1975555" cy="121267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4C8AA5BE-EF3F-47ED-8F9D-01BFD0AC0BEC}"/>
              </a:ext>
            </a:extLst>
          </p:cNvPr>
          <p:cNvSpPr/>
          <p:nvPr/>
        </p:nvSpPr>
        <p:spPr>
          <a:xfrm>
            <a:off x="3584222" y="3317963"/>
            <a:ext cx="1975555" cy="121267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8F0FE1E5-37FA-4132-B093-1B3CCAEC5A46}"/>
              </a:ext>
            </a:extLst>
          </p:cNvPr>
          <p:cNvSpPr/>
          <p:nvPr/>
        </p:nvSpPr>
        <p:spPr>
          <a:xfrm>
            <a:off x="6472838" y="2919059"/>
            <a:ext cx="2083937" cy="1218581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6C3A5C-3BFB-423F-A879-73900FCC4386}"/>
              </a:ext>
            </a:extLst>
          </p:cNvPr>
          <p:cNvSpPr txBox="1"/>
          <p:nvPr/>
        </p:nvSpPr>
        <p:spPr>
          <a:xfrm>
            <a:off x="493320" y="3330507"/>
            <a:ext cx="166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Programador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AA4FEE-5802-4377-B1A0-2256620DB449}"/>
              </a:ext>
            </a:extLst>
          </p:cNvPr>
          <p:cNvSpPr txBox="1"/>
          <p:nvPr/>
        </p:nvSpPr>
        <p:spPr>
          <a:xfrm>
            <a:off x="3781778" y="3714278"/>
            <a:ext cx="158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Constructor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C33573-D226-4515-AC60-BF3C83E25C74}"/>
              </a:ext>
            </a:extLst>
          </p:cNvPr>
          <p:cNvSpPr txBox="1"/>
          <p:nvPr/>
        </p:nvSpPr>
        <p:spPr>
          <a:xfrm>
            <a:off x="6581219" y="3325340"/>
            <a:ext cx="197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Documentación</a:t>
            </a:r>
            <a:r>
              <a:rPr lang="es-CL" dirty="0"/>
              <a:t> 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FA180CC6-D1FA-4454-9183-71AB98A3274C}"/>
              </a:ext>
            </a:extLst>
          </p:cNvPr>
          <p:cNvCxnSpPr>
            <a:stCxn id="2" idx="1"/>
            <a:endCxn id="4" idx="0"/>
          </p:cNvCxnSpPr>
          <p:nvPr/>
        </p:nvCxnSpPr>
        <p:spPr>
          <a:xfrm rot="10800000" flipV="1">
            <a:off x="1394179" y="1594946"/>
            <a:ext cx="2045441" cy="132411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9A83629C-8B46-4771-9323-BFD852D01292}"/>
              </a:ext>
            </a:extLst>
          </p:cNvPr>
          <p:cNvCxnSpPr>
            <a:stCxn id="2" idx="2"/>
            <a:endCxn id="8" idx="0"/>
          </p:cNvCxnSpPr>
          <p:nvPr/>
        </p:nvCxnSpPr>
        <p:spPr>
          <a:xfrm rot="16200000" flipH="1">
            <a:off x="3998702" y="2744665"/>
            <a:ext cx="1139206" cy="739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4D7B5C18-CB83-42C9-AA34-0578C595EAAD}"/>
              </a:ext>
            </a:extLst>
          </p:cNvPr>
          <p:cNvCxnSpPr>
            <a:stCxn id="2" idx="3"/>
            <a:endCxn id="9" idx="0"/>
          </p:cNvCxnSpPr>
          <p:nvPr/>
        </p:nvCxnSpPr>
        <p:spPr>
          <a:xfrm>
            <a:off x="5689600" y="1594947"/>
            <a:ext cx="1825207" cy="132411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4AB96-B836-498E-8CAE-13711EE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775" y="568546"/>
            <a:ext cx="5972100" cy="636000"/>
          </a:xfrm>
        </p:spPr>
        <p:txBody>
          <a:bodyPr/>
          <a:lstStyle/>
          <a:p>
            <a:r>
              <a:rPr lang="es-CL" dirty="0"/>
              <a:t>Comunicación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3A00E-DC6B-4A6E-A577-193348DD21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332B13-920D-4DA4-B1FD-74C73994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89" y="1935820"/>
            <a:ext cx="2272160" cy="2225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A8941D-5ACC-4DDF-9159-1F45A2D7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68" y="2024532"/>
            <a:ext cx="3645344" cy="204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95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Carta Gantt</a:t>
            </a:r>
            <a:endParaRPr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1118B1-664D-4518-8DEA-D31D269C43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22C9CB-3328-4AAF-9D8A-1449CE306FC1}"/>
              </a:ext>
            </a:extLst>
          </p:cNvPr>
          <p:cNvPicPr/>
          <p:nvPr/>
        </p:nvPicPr>
        <p:blipFill rotWithShape="1">
          <a:blip r:embed="rId2"/>
          <a:srcRect l="1444" t="36223" r="40000" b="14958"/>
          <a:stretch/>
        </p:blipFill>
        <p:spPr bwMode="auto">
          <a:xfrm>
            <a:off x="-1" y="0"/>
            <a:ext cx="9143875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206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925B1E-7CEF-4549-B253-0D258260D9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B603E9-8770-4CA8-BB81-2DA4CAE3F7F6}"/>
              </a:ext>
            </a:extLst>
          </p:cNvPr>
          <p:cNvPicPr/>
          <p:nvPr/>
        </p:nvPicPr>
        <p:blipFill rotWithShape="1">
          <a:blip r:embed="rId2"/>
          <a:srcRect l="2073" t="30909" r="39115" b="1433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4177427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224</Words>
  <Application>Microsoft Office PowerPoint</Application>
  <PresentationFormat>Presentación en pantalla (16:9)</PresentationFormat>
  <Paragraphs>57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Times New Roman</vt:lpstr>
      <vt:lpstr>Hind</vt:lpstr>
      <vt:lpstr>Calibri</vt:lpstr>
      <vt:lpstr>Arial</vt:lpstr>
      <vt:lpstr>Dumaine</vt:lpstr>
      <vt:lpstr>Presentación de PowerPoint</vt:lpstr>
      <vt:lpstr>Objetivos</vt:lpstr>
      <vt:lpstr>Generales</vt:lpstr>
      <vt:lpstr>Específicos</vt:lpstr>
      <vt:lpstr>Organización </vt:lpstr>
      <vt:lpstr>Comunicación</vt:lpstr>
      <vt:lpstr>Carta Gantt</vt:lpstr>
      <vt:lpstr>Presentación de PowerPoint</vt:lpstr>
      <vt:lpstr>Presentación de PowerPoint</vt:lpstr>
      <vt:lpstr>Presentación de PowerPoint</vt:lpstr>
      <vt:lpstr>Plan de Riesgo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Scarlett</dc:creator>
  <cp:lastModifiedBy>scarlett oswald</cp:lastModifiedBy>
  <cp:revision>15</cp:revision>
  <dcterms:modified xsi:type="dcterms:W3CDTF">2018-09-12T23:57:15Z</dcterms:modified>
</cp:coreProperties>
</file>