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Gonzalo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8b523bd43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8b523bd43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8b523bd43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8b523bd43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8b523bd43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8b523bd43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Gonzalo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8b523bd43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8b523bd43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Gonzalo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c3dc37a7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c3dc37a7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Gonzalo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c3dc37a7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c3dc37a7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Gonzalo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c3dc37a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c3dc37a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26c07a7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26c07a7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c3dc37a7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c3dc37a7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4f623ffe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4f623ffe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undacioncontrabajo.cl/blog/cultura-inclusiva/discapacidad-en-chile/" TargetMode="External"/><Relationship Id="rId4" Type="http://schemas.openxmlformats.org/officeDocument/2006/relationships/hyperlink" Target="https://www.ionos.es/digitalguide/servidores/know-how/un-vistazo-a-proyectos-basados-en-raspberry-pi/" TargetMode="External"/><Relationship Id="rId11" Type="http://schemas.openxmlformats.org/officeDocument/2006/relationships/hyperlink" Target="https://www.google.com/aclk?sa=l&amp;ai=DChcSEwiYh6zBg-eCAxWzQkgAHa01DrQYABAAGgJjZQ&amp;ae=2&amp;gclid=CjwKCAiAvJarBhA1EiwAGgZl0Dv7c80r-2R4FPdywt7CfKuvMdnQg6DExWuMWBeZi20JvoLzuDWDdBoCuAQQAvD_BwE&amp;sig=AOD64_3GEgbMZTxwJgNcNDbCnQvmIdCeEA&amp;q&amp;adurl&amp;ved=2ahUKEwiL56bBg-eCAxWrqJUCHfY0BPwQ0Qx6BAgFEAE" TargetMode="External"/><Relationship Id="rId10" Type="http://schemas.openxmlformats.org/officeDocument/2006/relationships/hyperlink" Target="https://raspberrypi.cl/raspberry/" TargetMode="External"/><Relationship Id="rId9" Type="http://schemas.openxmlformats.org/officeDocument/2006/relationships/hyperlink" Target="https://es.linkedin.com/pulse/los-100-riesgos-en-la-gesti%C3%B3n-de-proyectos-luciano-moreira-da-cruz" TargetMode="External"/><Relationship Id="rId5" Type="http://schemas.openxmlformats.org/officeDocument/2006/relationships/hyperlink" Target="https://naylampmechatronics.com/blog/10_tutorial-de-arduino-y-sensor-ultrasonico-hc-sr04.html" TargetMode="External"/><Relationship Id="rId6" Type="http://schemas.openxmlformats.org/officeDocument/2006/relationships/hyperlink" Target="https://wiki.seeedstudio.com/Grove-Ultrasonic_Ranger/" TargetMode="External"/><Relationship Id="rId7" Type="http://schemas.openxmlformats.org/officeDocument/2006/relationships/hyperlink" Target="https://solectroshop.com/es/content/60-5-pines-gpio-y-su-programacion#:~:text=Un%20pin%20GPIO%20designado%20como%20pin%20de%20entrada%20se%20puede,puede%20configurar%20en%20el%20software." TargetMode="External"/><Relationship Id="rId8" Type="http://schemas.openxmlformats.org/officeDocument/2006/relationships/hyperlink" Target="https://lsi2.ugr.es/~mvega/docis/casos%20de%20uso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788100" y="1188000"/>
            <a:ext cx="75678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8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Wave Unlock: </a:t>
            </a:r>
            <a:r>
              <a:rPr lang="es" sz="38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Sistema de apertura de puertas automatizada a través de sensores y código QR.</a:t>
            </a:r>
            <a:endParaRPr sz="3800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5088600" y="2899650"/>
            <a:ext cx="3743700" cy="18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Integrantes: Gustavo Rios</a:t>
            </a:r>
            <a:endParaRPr b="1" sz="16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Kevin Arancibia</a:t>
            </a:r>
            <a:endParaRPr b="1" sz="16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Gonzalo De Miguel</a:t>
            </a:r>
            <a:endParaRPr b="1" sz="16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                    Kevin Rojas</a:t>
            </a:r>
            <a:endParaRPr b="1" sz="16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	   </a:t>
            </a:r>
            <a:endParaRPr b="1" sz="16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     Curso: Proyecto II</a:t>
            </a:r>
            <a:endParaRPr b="1" sz="16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AF7B51"/>
                </a:solidFill>
                <a:latin typeface="Calibri"/>
                <a:ea typeface="Calibri"/>
                <a:cs typeface="Calibri"/>
                <a:sym typeface="Calibri"/>
              </a:rPr>
              <a:t>     Profesor: Diego Aracena</a:t>
            </a:r>
            <a:endParaRPr b="1" sz="16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50" y="240523"/>
            <a:ext cx="556200" cy="8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919750" y="240525"/>
            <a:ext cx="2548800" cy="83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Proxima Nova"/>
                <a:ea typeface="Proxima Nova"/>
                <a:cs typeface="Proxima Nova"/>
                <a:sym typeface="Proxima Nova"/>
              </a:rPr>
              <a:t>Universidad de Tarapacá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Departamento de Ing. Civil en Computación e Informática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Conclusión</a:t>
            </a:r>
            <a:endParaRPr b="1"/>
          </a:p>
        </p:txBody>
      </p:sp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819150" y="1416525"/>
            <a:ext cx="75057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" sz="1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conclusión, el proyecto de accesibilidad con Raspberry Pi ofrece una solución tecnológica efectiva para mejorar la inclusión en la sociedad chilena. La combinación de sensores y lectores de códigos QR no solo facilita la accesibilidad física, sino que también garantiza la identificación segura de usuarios, mejorar la calidad de vida y autonomía de las personas con discapacidad.</a:t>
            </a:r>
            <a:endParaRPr sz="1220"/>
          </a:p>
        </p:txBody>
      </p:sp>
      <p:pic>
        <p:nvPicPr>
          <p:cNvPr descr="Raspberry Pi: ¿Qué modelo me compro? | Computer Hoy"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950" y="3055950"/>
            <a:ext cx="3540800" cy="18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819150" y="435225"/>
            <a:ext cx="7505700" cy="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Referencias</a:t>
            </a:r>
            <a:endParaRPr b="1"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819150" y="1053525"/>
            <a:ext cx="7505700" cy="3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[1] ENDISC, 2022: 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https://fundacioncontrabajo.cl/blog/cultura-inclusiva/discapacidad-en-chile/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[2] RaspBerry PI: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https://www.ionos.es/digitalguide/servidores/know-how/un-vistazo-a-proyectos-basados-en-raspberry-pi/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 Tutorial de arduino y sensor ultrasonico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https://naylampmechatronics.com/blog/10_tutorial-de-arduino-y-sensor-ultrasonico-hc-sr04.html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[4] Wiki Grove Sensor Ultrasónico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https://wiki.seeedstudio.com/Grove-Ultrasonic_Ranger/</a:t>
            </a:r>
            <a:endParaRPr b="1" sz="39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[5] Pines GPIO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https://solectroshop.com/es/content/60-5-pines-gpio-y-su-programacion#:~:text=Un%20pin%20GPIO%20designado%20como%20pin%20de%20entrada%20se%20puede,puede%20configurar%20en%20el%20software.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[6] Material ejemplo casos de uso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https://lsi2.ugr.es/~mvega/docis/casos%20de%20uso.pdf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[7] Posibles riesgos en proyectos 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https://es.linkedin.com/pulse/los-100-riesgos-en-la-gesti%C3%B3n-de-proyectos-luciano-moreira-da-cruz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[8] Características de Raspberry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https://raspberrypi.cl/raspberry/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[9] Creación de CUS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3657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ogle.com/aclk?sa=l&amp;ai=DChcSEwiYh6zBg-eCAxWzQkgAHa01DrQYABAAGgJjZQ&amp;ae=2&amp;gclid=CjwKCAiAvJarBhA1EiwAGgZl0Dv7c80r-2R4FPdywt7CfKuvMdnQg6DExWuMWBeZi20JvoLzuDWDdBoCuAQQAvD_BwE&amp;sig=AOD64_3GEgbMZTxwJgNcNDbCnQvmIdCeEA&amp;q&amp;adurl&amp;ved=2ahUKEwiL56bBg-eCAxWrqJUCHfY0BPwQ0Qx6BAgFEAE</a:t>
            </a:r>
            <a:endParaRPr sz="365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Introducción</a:t>
            </a:r>
            <a:endParaRPr b="1"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819150" y="1874150"/>
            <a:ext cx="3314400" cy="21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este  proyecto “Wave Unlock” estamos buscando un apoyo para aquellas personas con discapacidades o movilidad reducida para que puedan tener una mayor accesibilidad y movilidad dentro de su propio hogar con el uso del dispositivo Raspberry Pi.</a:t>
            </a:r>
            <a:endParaRPr sz="1500"/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800" y="2800800"/>
            <a:ext cx="3530173" cy="20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550" y="510175"/>
            <a:ext cx="2621800" cy="26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675525" y="1185075"/>
            <a:ext cx="7505700" cy="3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 General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Desarrollar un sistema de monitoreo  y control de acceso residencial, denominado “Wave Unlock”, que emplee tecnologías como Raspberry Pi, sensores ultrasónicos y un lector de código QR.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 Específicos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Identificar y analizar la problemática de la discapacidad y movilidad reducida.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Determinar solución innovadora basada en Raspberry Pi que incluye sensores de ultrasonido y una cámara con lector de código QR.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Evaluar los beneficios de las soluciones propuestas.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Conseguir los componentes requeridos.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Diseñar el hardware que incluye la Raspberry Pi, cámara con lector codigo QR y los sensores ultrasónicos.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Evaluar la eficacia y el impacto del sistema en mejorar la accesibilidad y autonomía.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</a:pP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pruebas exhaustivas que garanticen la fiabilidad y seguridad del sistema.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>
            <p:ph type="title"/>
          </p:nvPr>
        </p:nvSpPr>
        <p:spPr>
          <a:xfrm>
            <a:off x="675525" y="480075"/>
            <a:ext cx="75057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 del proyecto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634225"/>
            <a:ext cx="7505700" cy="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Escenario de la Problemática</a:t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819150" y="1449100"/>
            <a:ext cx="7505700" cy="29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457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sabe que hay muchas personas las cuales cuentan con alguna discapacidad o movilidad reducida y no pueden hacer tareas cotidianas tan simples como </a:t>
            </a: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abrir</a:t>
            </a: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una puerta, los cuales los vuelve dependientes.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Porcentaje de Población Discapacitada en Chile:</a:t>
            </a:r>
            <a:r>
              <a:rPr lang="e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tiene entendido que </a:t>
            </a:r>
            <a:r>
              <a:rPr lang="es" sz="1200">
                <a:solidFill>
                  <a:srgbClr val="00000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hay un total de </a:t>
            </a:r>
            <a:r>
              <a:rPr i="1" lang="es" sz="1200">
                <a:solidFill>
                  <a:srgbClr val="00000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3.291.602 personas (~17% población total)</a:t>
            </a:r>
            <a:r>
              <a:rPr lang="es" sz="1200">
                <a:solidFill>
                  <a:srgbClr val="00000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con discapacidad, de las cuales 587.709 son niños, niñas y adolescentes y 2.703.893 son adultos.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4572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175" y="3114325"/>
            <a:ext cx="2980925" cy="14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563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Escenario de la Solución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819150" y="1378650"/>
            <a:ext cx="7505700" cy="30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45720" rt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solución propuesta tiene como objetivo abordar la problemática de la accesibilidad y movilidad para personas con discapacidad en Chile mediante la implementación de un sistema basado en Raspberry Pi que consta de sensores de ultrasonido en las puertas interiores y una cámara capaz de leer códigos QR para la apertura de la puerta en la entrada principal.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050" y="2783975"/>
            <a:ext cx="2555625" cy="15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318" y="2677925"/>
            <a:ext cx="2840682" cy="15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819150" y="499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Carta gantt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700" y="1120300"/>
            <a:ext cx="6646624" cy="36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819150" y="4498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 de diseño (Casos de uso)</a:t>
            </a:r>
            <a:endParaRPr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873875" y="10350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Caso de Uso:</a:t>
            </a:r>
            <a:r>
              <a:rPr lang="e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Acceder al hogar por la puerta principal</a:t>
            </a:r>
            <a:endParaRPr sz="2100"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175" y="1404423"/>
            <a:ext cx="5895975" cy="34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819150" y="5316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Descripción</a:t>
            </a:r>
            <a:r>
              <a:rPr lang="es"/>
              <a:t> de la Arquitectura</a:t>
            </a: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025" y="1732450"/>
            <a:ext cx="3444925" cy="23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2691800"/>
            <a:ext cx="3204761" cy="14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655900" y="1732450"/>
            <a:ext cx="3000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/>
              <a:t>Conexión: </a:t>
            </a:r>
            <a:r>
              <a:rPr lang="es" sz="1300"/>
              <a:t>Raspberry - Sensor Ultrasónico - Servo Motor/Brazo Retráctil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819150" y="20199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200"/>
              <a:t>DEMOSTRACIÓN</a:t>
            </a:r>
            <a:endParaRPr b="1" sz="4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