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7" r:id="rId4"/>
    <p:sldId id="270" r:id="rId5"/>
    <p:sldId id="271" r:id="rId6"/>
    <p:sldId id="272" r:id="rId7"/>
    <p:sldId id="261" r:id="rId8"/>
    <p:sldId id="273" r:id="rId9"/>
    <p:sldId id="262" r:id="rId10"/>
    <p:sldId id="263" r:id="rId11"/>
    <p:sldId id="274" r:id="rId12"/>
    <p:sldId id="265" r:id="rId13"/>
    <p:sldId id="266" r:id="rId14"/>
    <p:sldId id="26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631"/>
    <a:srgbClr val="053664"/>
    <a:srgbClr val="F66B62"/>
    <a:srgbClr val="21B0B4"/>
    <a:srgbClr val="DAA725"/>
    <a:srgbClr val="FFA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>
      <p:cViewPr>
        <p:scale>
          <a:sx n="91" d="100"/>
          <a:sy n="91" d="100"/>
        </p:scale>
        <p:origin x="1704" y="9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25FBD-761A-5B46-9A2D-EE72BDE80E2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83660A1-5BF1-7C44-8F38-445B214D898C}">
      <dgm:prSet phldrT="[Text]"/>
      <dgm:spPr>
        <a:solidFill>
          <a:srgbClr val="053664"/>
        </a:solidFill>
      </dgm:spPr>
      <dgm:t>
        <a:bodyPr/>
        <a:lstStyle/>
        <a:p>
          <a:r>
            <a:rPr lang="en-US" dirty="0">
              <a:latin typeface="Avenir Roman" panose="02000503020000020003" pitchFamily="2" charset="0"/>
            </a:rPr>
            <a:t>Product Owner</a:t>
          </a:r>
        </a:p>
      </dgm:t>
    </dgm:pt>
    <dgm:pt modelId="{6690A8ED-FF0A-7048-B803-BF977FC4B802}" type="parTrans" cxnId="{BF2D1126-4500-8540-839C-14D3E2C55017}">
      <dgm:prSet/>
      <dgm:spPr/>
      <dgm:t>
        <a:bodyPr/>
        <a:lstStyle/>
        <a:p>
          <a:endParaRPr lang="en-US">
            <a:latin typeface="Avenir Roman" panose="02000503020000020003" pitchFamily="2" charset="0"/>
          </a:endParaRPr>
        </a:p>
      </dgm:t>
    </dgm:pt>
    <dgm:pt modelId="{8908FC1E-4D1C-B14F-A1DE-09F91AE0A8C2}" type="sibTrans" cxnId="{BF2D1126-4500-8540-839C-14D3E2C5501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Avenir Roman" panose="02000503020000020003" pitchFamily="2" charset="0"/>
          </a:endParaRPr>
        </a:p>
      </dgm:t>
    </dgm:pt>
    <dgm:pt modelId="{470128A9-D6AA-E940-8124-C457D7217700}">
      <dgm:prSet phldrT="[Text]"/>
      <dgm:spPr>
        <a:solidFill>
          <a:srgbClr val="F66B62"/>
        </a:solidFill>
      </dgm:spPr>
      <dgm:t>
        <a:bodyPr/>
        <a:lstStyle/>
        <a:p>
          <a:r>
            <a:rPr lang="en-US" dirty="0">
              <a:latin typeface="Avenir Roman" panose="02000503020000020003" pitchFamily="2" charset="0"/>
            </a:rPr>
            <a:t>Scrum Master</a:t>
          </a:r>
        </a:p>
      </dgm:t>
    </dgm:pt>
    <dgm:pt modelId="{745BB574-B42D-964A-9AD2-B322AC7BB0F9}" type="parTrans" cxnId="{F24021DE-41EC-794E-A048-2EAE5B5B2839}">
      <dgm:prSet/>
      <dgm:spPr/>
      <dgm:t>
        <a:bodyPr/>
        <a:lstStyle/>
        <a:p>
          <a:endParaRPr lang="en-US">
            <a:latin typeface="Avenir Roman" panose="02000503020000020003" pitchFamily="2" charset="0"/>
          </a:endParaRPr>
        </a:p>
      </dgm:t>
    </dgm:pt>
    <dgm:pt modelId="{43647F62-4118-9F43-8C10-0C3B06BFBBBE}" type="sibTrans" cxnId="{F24021DE-41EC-794E-A048-2EAE5B5B283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Avenir Roman" panose="02000503020000020003" pitchFamily="2" charset="0"/>
          </a:endParaRPr>
        </a:p>
      </dgm:t>
    </dgm:pt>
    <dgm:pt modelId="{B98DDFF0-3A68-F34E-A656-43DAA809B18B}">
      <dgm:prSet phldrT="[Text]"/>
      <dgm:spPr>
        <a:solidFill>
          <a:srgbClr val="21B0B4"/>
        </a:solidFill>
      </dgm:spPr>
      <dgm:t>
        <a:bodyPr/>
        <a:lstStyle/>
        <a:p>
          <a:r>
            <a:rPr lang="en-US" dirty="0" err="1">
              <a:latin typeface="Avenir Roman" panose="02000503020000020003" pitchFamily="2" charset="0"/>
            </a:rPr>
            <a:t>Equipo</a:t>
          </a:r>
          <a:r>
            <a:rPr lang="en-US" dirty="0">
              <a:latin typeface="Avenir Roman" panose="02000503020000020003" pitchFamily="2" charset="0"/>
            </a:rPr>
            <a:t> de </a:t>
          </a:r>
          <a:r>
            <a:rPr lang="en-US" dirty="0" err="1">
              <a:latin typeface="Avenir Roman" panose="02000503020000020003" pitchFamily="2" charset="0"/>
            </a:rPr>
            <a:t>Desarrollo</a:t>
          </a:r>
          <a:endParaRPr lang="en-US" dirty="0">
            <a:latin typeface="Avenir Roman" panose="02000503020000020003" pitchFamily="2" charset="0"/>
          </a:endParaRPr>
        </a:p>
      </dgm:t>
    </dgm:pt>
    <dgm:pt modelId="{ED8E9E20-3CAD-2949-818F-D64EA59C9E2F}" type="parTrans" cxnId="{CF9816ED-B08B-8942-BA3E-34291A6E2793}">
      <dgm:prSet/>
      <dgm:spPr/>
      <dgm:t>
        <a:bodyPr/>
        <a:lstStyle/>
        <a:p>
          <a:endParaRPr lang="en-US">
            <a:latin typeface="Avenir Roman" panose="02000503020000020003" pitchFamily="2" charset="0"/>
          </a:endParaRPr>
        </a:p>
      </dgm:t>
    </dgm:pt>
    <dgm:pt modelId="{87E501DE-481A-5B4D-956D-2E96C96CF322}" type="sibTrans" cxnId="{CF9816ED-B08B-8942-BA3E-34291A6E2793}">
      <dgm:prSet/>
      <dgm:spPr/>
      <dgm:t>
        <a:bodyPr/>
        <a:lstStyle/>
        <a:p>
          <a:endParaRPr lang="en-US">
            <a:latin typeface="Avenir Roman" panose="02000503020000020003" pitchFamily="2" charset="0"/>
          </a:endParaRPr>
        </a:p>
      </dgm:t>
    </dgm:pt>
    <dgm:pt modelId="{39BFA660-47E9-6D49-A8F7-2EEA0D439909}" type="pres">
      <dgm:prSet presAssocID="{35F25FBD-761A-5B46-9A2D-EE72BDE80E29}" presName="Name0" presStyleCnt="0">
        <dgm:presLayoutVars>
          <dgm:dir/>
          <dgm:resizeHandles val="exact"/>
        </dgm:presLayoutVars>
      </dgm:prSet>
      <dgm:spPr/>
    </dgm:pt>
    <dgm:pt modelId="{4FC44DBF-F5D9-B34A-A4D1-77DAD7D796E5}" type="pres">
      <dgm:prSet presAssocID="{483660A1-5BF1-7C44-8F38-445B214D898C}" presName="node" presStyleLbl="node1" presStyleIdx="0" presStyleCnt="3">
        <dgm:presLayoutVars>
          <dgm:bulletEnabled val="1"/>
        </dgm:presLayoutVars>
      </dgm:prSet>
      <dgm:spPr/>
    </dgm:pt>
    <dgm:pt modelId="{CA181CC8-F1D6-5047-AE21-ABF33225079C}" type="pres">
      <dgm:prSet presAssocID="{8908FC1E-4D1C-B14F-A1DE-09F91AE0A8C2}" presName="sibTrans" presStyleLbl="sibTrans2D1" presStyleIdx="0" presStyleCnt="2"/>
      <dgm:spPr/>
    </dgm:pt>
    <dgm:pt modelId="{6FC304FE-7F83-064C-89DE-BD4645A2BDE3}" type="pres">
      <dgm:prSet presAssocID="{8908FC1E-4D1C-B14F-A1DE-09F91AE0A8C2}" presName="connectorText" presStyleLbl="sibTrans2D1" presStyleIdx="0" presStyleCnt="2"/>
      <dgm:spPr/>
    </dgm:pt>
    <dgm:pt modelId="{8B592BEF-13C7-B94A-9333-3F5FD1C9C456}" type="pres">
      <dgm:prSet presAssocID="{470128A9-D6AA-E940-8124-C457D7217700}" presName="node" presStyleLbl="node1" presStyleIdx="1" presStyleCnt="3">
        <dgm:presLayoutVars>
          <dgm:bulletEnabled val="1"/>
        </dgm:presLayoutVars>
      </dgm:prSet>
      <dgm:spPr/>
    </dgm:pt>
    <dgm:pt modelId="{CAF85F68-EE32-8544-A531-63DCAC1DADA6}" type="pres">
      <dgm:prSet presAssocID="{43647F62-4118-9F43-8C10-0C3B06BFBBBE}" presName="sibTrans" presStyleLbl="sibTrans2D1" presStyleIdx="1" presStyleCnt="2"/>
      <dgm:spPr/>
    </dgm:pt>
    <dgm:pt modelId="{89C086ED-2D14-EC4A-A124-CF1B2E0EAB8D}" type="pres">
      <dgm:prSet presAssocID="{43647F62-4118-9F43-8C10-0C3B06BFBBBE}" presName="connectorText" presStyleLbl="sibTrans2D1" presStyleIdx="1" presStyleCnt="2"/>
      <dgm:spPr/>
    </dgm:pt>
    <dgm:pt modelId="{E06FF57D-665B-7E48-9252-6A1618393CD2}" type="pres">
      <dgm:prSet presAssocID="{B98DDFF0-3A68-F34E-A656-43DAA809B18B}" presName="node" presStyleLbl="node1" presStyleIdx="2" presStyleCnt="3">
        <dgm:presLayoutVars>
          <dgm:bulletEnabled val="1"/>
        </dgm:presLayoutVars>
      </dgm:prSet>
      <dgm:spPr/>
    </dgm:pt>
  </dgm:ptLst>
  <dgm:cxnLst>
    <dgm:cxn modelId="{BF2D1126-4500-8540-839C-14D3E2C55017}" srcId="{35F25FBD-761A-5B46-9A2D-EE72BDE80E29}" destId="{483660A1-5BF1-7C44-8F38-445B214D898C}" srcOrd="0" destOrd="0" parTransId="{6690A8ED-FF0A-7048-B803-BF977FC4B802}" sibTransId="{8908FC1E-4D1C-B14F-A1DE-09F91AE0A8C2}"/>
    <dgm:cxn modelId="{A820122E-4431-C54E-8BA7-0189EBC13F93}" type="presOf" srcId="{483660A1-5BF1-7C44-8F38-445B214D898C}" destId="{4FC44DBF-F5D9-B34A-A4D1-77DAD7D796E5}" srcOrd="0" destOrd="0" presId="urn:microsoft.com/office/officeart/2005/8/layout/process1"/>
    <dgm:cxn modelId="{164F8E37-D1A9-9042-AB53-03FCCE32925D}" type="presOf" srcId="{B98DDFF0-3A68-F34E-A656-43DAA809B18B}" destId="{E06FF57D-665B-7E48-9252-6A1618393CD2}" srcOrd="0" destOrd="0" presId="urn:microsoft.com/office/officeart/2005/8/layout/process1"/>
    <dgm:cxn modelId="{39ADD840-E84E-3E4C-BD59-B2E83645560F}" type="presOf" srcId="{8908FC1E-4D1C-B14F-A1DE-09F91AE0A8C2}" destId="{6FC304FE-7F83-064C-89DE-BD4645A2BDE3}" srcOrd="1" destOrd="0" presId="urn:microsoft.com/office/officeart/2005/8/layout/process1"/>
    <dgm:cxn modelId="{01ABB84B-F123-DC42-ACDA-91DCBF76B23C}" type="presOf" srcId="{43647F62-4118-9F43-8C10-0C3B06BFBBBE}" destId="{89C086ED-2D14-EC4A-A124-CF1B2E0EAB8D}" srcOrd="1" destOrd="0" presId="urn:microsoft.com/office/officeart/2005/8/layout/process1"/>
    <dgm:cxn modelId="{A986714D-5B8D-714F-A9A4-EE31E2E00F6F}" type="presOf" srcId="{8908FC1E-4D1C-B14F-A1DE-09F91AE0A8C2}" destId="{CA181CC8-F1D6-5047-AE21-ABF33225079C}" srcOrd="0" destOrd="0" presId="urn:microsoft.com/office/officeart/2005/8/layout/process1"/>
    <dgm:cxn modelId="{5262B167-132F-F647-8939-80A845D7558E}" type="presOf" srcId="{470128A9-D6AA-E940-8124-C457D7217700}" destId="{8B592BEF-13C7-B94A-9333-3F5FD1C9C456}" srcOrd="0" destOrd="0" presId="urn:microsoft.com/office/officeart/2005/8/layout/process1"/>
    <dgm:cxn modelId="{923DC592-0ABD-5E47-B8A2-EE46F6841C2E}" type="presOf" srcId="{35F25FBD-761A-5B46-9A2D-EE72BDE80E29}" destId="{39BFA660-47E9-6D49-A8F7-2EEA0D439909}" srcOrd="0" destOrd="0" presId="urn:microsoft.com/office/officeart/2005/8/layout/process1"/>
    <dgm:cxn modelId="{26F60A9E-1236-4C41-B367-A916167F2EF9}" type="presOf" srcId="{43647F62-4118-9F43-8C10-0C3B06BFBBBE}" destId="{CAF85F68-EE32-8544-A531-63DCAC1DADA6}" srcOrd="0" destOrd="0" presId="urn:microsoft.com/office/officeart/2005/8/layout/process1"/>
    <dgm:cxn modelId="{F24021DE-41EC-794E-A048-2EAE5B5B2839}" srcId="{35F25FBD-761A-5B46-9A2D-EE72BDE80E29}" destId="{470128A9-D6AA-E940-8124-C457D7217700}" srcOrd="1" destOrd="0" parTransId="{745BB574-B42D-964A-9AD2-B322AC7BB0F9}" sibTransId="{43647F62-4118-9F43-8C10-0C3B06BFBBBE}"/>
    <dgm:cxn modelId="{CF9816ED-B08B-8942-BA3E-34291A6E2793}" srcId="{35F25FBD-761A-5B46-9A2D-EE72BDE80E29}" destId="{B98DDFF0-3A68-F34E-A656-43DAA809B18B}" srcOrd="2" destOrd="0" parTransId="{ED8E9E20-3CAD-2949-818F-D64EA59C9E2F}" sibTransId="{87E501DE-481A-5B4D-956D-2E96C96CF322}"/>
    <dgm:cxn modelId="{B4ADB853-5385-4C4F-B4F7-AD3ECB398171}" type="presParOf" srcId="{39BFA660-47E9-6D49-A8F7-2EEA0D439909}" destId="{4FC44DBF-F5D9-B34A-A4D1-77DAD7D796E5}" srcOrd="0" destOrd="0" presId="urn:microsoft.com/office/officeart/2005/8/layout/process1"/>
    <dgm:cxn modelId="{C16FBC7B-F186-DE4E-B6F8-E018AA83E8F8}" type="presParOf" srcId="{39BFA660-47E9-6D49-A8F7-2EEA0D439909}" destId="{CA181CC8-F1D6-5047-AE21-ABF33225079C}" srcOrd="1" destOrd="0" presId="urn:microsoft.com/office/officeart/2005/8/layout/process1"/>
    <dgm:cxn modelId="{6180EAC4-152A-0B4A-87EA-2753B8D5664A}" type="presParOf" srcId="{CA181CC8-F1D6-5047-AE21-ABF33225079C}" destId="{6FC304FE-7F83-064C-89DE-BD4645A2BDE3}" srcOrd="0" destOrd="0" presId="urn:microsoft.com/office/officeart/2005/8/layout/process1"/>
    <dgm:cxn modelId="{398FD5B9-9DCC-124C-A491-B008BE23AE57}" type="presParOf" srcId="{39BFA660-47E9-6D49-A8F7-2EEA0D439909}" destId="{8B592BEF-13C7-B94A-9333-3F5FD1C9C456}" srcOrd="2" destOrd="0" presId="urn:microsoft.com/office/officeart/2005/8/layout/process1"/>
    <dgm:cxn modelId="{04CDA32B-2AE7-9145-B5BC-6565F549A585}" type="presParOf" srcId="{39BFA660-47E9-6D49-A8F7-2EEA0D439909}" destId="{CAF85F68-EE32-8544-A531-63DCAC1DADA6}" srcOrd="3" destOrd="0" presId="urn:microsoft.com/office/officeart/2005/8/layout/process1"/>
    <dgm:cxn modelId="{572DF149-AAD7-AA44-B035-FD1B75F34299}" type="presParOf" srcId="{CAF85F68-EE32-8544-A531-63DCAC1DADA6}" destId="{89C086ED-2D14-EC4A-A124-CF1B2E0EAB8D}" srcOrd="0" destOrd="0" presId="urn:microsoft.com/office/officeart/2005/8/layout/process1"/>
    <dgm:cxn modelId="{29C3A735-AD2C-9F43-8B14-A49048CEACD6}" type="presParOf" srcId="{39BFA660-47E9-6D49-A8F7-2EEA0D439909}" destId="{E06FF57D-665B-7E48-9252-6A1618393C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9BEED4-7DB9-904C-8A24-84AFF033E1D4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7E26D-EF07-4049-80A5-5EDE768C8636}">
      <dgm:prSet phldrT="[Text]" custT="1"/>
      <dgm:spPr>
        <a:solidFill>
          <a:srgbClr val="DAA725"/>
        </a:solidFill>
      </dgm:spPr>
      <dgm:t>
        <a:bodyPr/>
        <a:lstStyle/>
        <a:p>
          <a:r>
            <a:rPr lang="en-US" sz="1800" dirty="0">
              <a:latin typeface="Avenir Roman" panose="02000503020000020003" pitchFamily="2" charset="0"/>
            </a:rPr>
            <a:t>Sprint 1</a:t>
          </a:r>
        </a:p>
      </dgm:t>
    </dgm:pt>
    <dgm:pt modelId="{EF70E05D-D050-3C4B-9B9C-3C7D570E4B87}" type="parTrans" cxnId="{C5195227-1537-694E-BBB4-928FBF7361CE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26A6F484-EC23-1644-94B8-286AEA88B7B2}" type="sibTrans" cxnId="{C5195227-1537-694E-BBB4-928FBF7361CE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2D65ACC2-3BDE-C04F-89DC-707C66C5A099}">
      <dgm:prSet phldrT="[Text]" custT="1"/>
      <dgm:spPr>
        <a:solidFill>
          <a:srgbClr val="053664"/>
        </a:solidFill>
      </dgm:spPr>
      <dgm:t>
        <a:bodyPr/>
        <a:lstStyle/>
        <a:p>
          <a:r>
            <a:rPr lang="en-US" sz="1800" dirty="0">
              <a:latin typeface="Avenir Roman" panose="02000503020000020003" pitchFamily="2" charset="0"/>
            </a:rPr>
            <a:t>Sprint 2</a:t>
          </a:r>
        </a:p>
      </dgm:t>
    </dgm:pt>
    <dgm:pt modelId="{31D6AC1E-6174-C64D-AA6E-7C139945745B}" type="parTrans" cxnId="{6462DDA2-9B65-6C42-9438-9B7079BC5342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3ED0BD50-2468-8047-9B06-0BE323B6719F}" type="sibTrans" cxnId="{6462DDA2-9B65-6C42-9438-9B7079BC5342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5D3E0C60-75CC-9E42-B6EB-C595236A4171}">
      <dgm:prSet phldrT="[Text]" custT="1"/>
      <dgm:spPr>
        <a:solidFill>
          <a:srgbClr val="F66B62"/>
        </a:solidFill>
      </dgm:spPr>
      <dgm:t>
        <a:bodyPr/>
        <a:lstStyle/>
        <a:p>
          <a:r>
            <a:rPr lang="en-US" sz="1800" dirty="0">
              <a:latin typeface="Avenir Roman" panose="02000503020000020003" pitchFamily="2" charset="0"/>
            </a:rPr>
            <a:t>Sprint 3</a:t>
          </a:r>
        </a:p>
      </dgm:t>
    </dgm:pt>
    <dgm:pt modelId="{43CAC07E-25AC-7E4B-94C7-8322D9522309}" type="parTrans" cxnId="{70FCC7BC-D523-4E4C-BFEF-433DB21C2442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564E7BC2-4230-5840-8700-5BDD1C8CF50B}" type="sibTrans" cxnId="{70FCC7BC-D523-4E4C-BFEF-433DB21C2442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4D35BCB7-7F5D-8D4D-B1E9-BCB9444D9CB1}">
      <dgm:prSet phldrT="[Text]" custT="1"/>
      <dgm:spPr>
        <a:solidFill>
          <a:srgbClr val="21B0B4"/>
        </a:solidFill>
      </dgm:spPr>
      <dgm:t>
        <a:bodyPr/>
        <a:lstStyle/>
        <a:p>
          <a:r>
            <a:rPr lang="en-US" sz="1800" dirty="0">
              <a:latin typeface="Avenir Roman" panose="02000503020000020003" pitchFamily="2" charset="0"/>
            </a:rPr>
            <a:t>Sprint 4</a:t>
          </a:r>
        </a:p>
      </dgm:t>
    </dgm:pt>
    <dgm:pt modelId="{9AE85527-BF17-E341-A23C-A9A2079A8435}" type="parTrans" cxnId="{D2E892C1-2EB5-A644-B3E2-15E4031D10AF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547C70AD-75C7-8F4C-9AD3-E93D206ED879}" type="sibTrans" cxnId="{D2E892C1-2EB5-A644-B3E2-15E4031D10AF}">
      <dgm:prSet/>
      <dgm:spPr/>
      <dgm:t>
        <a:bodyPr/>
        <a:lstStyle/>
        <a:p>
          <a:endParaRPr lang="en-US" sz="1000">
            <a:latin typeface="Avenir Roman" panose="02000503020000020003" pitchFamily="2" charset="0"/>
          </a:endParaRPr>
        </a:p>
      </dgm:t>
    </dgm:pt>
    <dgm:pt modelId="{8770662E-5FAA-6849-B70E-85F6040306E4}" type="pres">
      <dgm:prSet presAssocID="{449BEED4-7DB9-904C-8A24-84AFF033E1D4}" presName="cycle" presStyleCnt="0">
        <dgm:presLayoutVars>
          <dgm:dir/>
          <dgm:resizeHandles val="exact"/>
        </dgm:presLayoutVars>
      </dgm:prSet>
      <dgm:spPr/>
    </dgm:pt>
    <dgm:pt modelId="{0228A7A2-03F7-2A4B-A256-C157830827C3}" type="pres">
      <dgm:prSet presAssocID="{3577E26D-EF07-4049-80A5-5EDE768C8636}" presName="node" presStyleLbl="node1" presStyleIdx="0" presStyleCnt="4">
        <dgm:presLayoutVars>
          <dgm:bulletEnabled val="1"/>
        </dgm:presLayoutVars>
      </dgm:prSet>
      <dgm:spPr/>
    </dgm:pt>
    <dgm:pt modelId="{0A6A8921-2F90-764E-A9F8-CC2068C6BA48}" type="pres">
      <dgm:prSet presAssocID="{3577E26D-EF07-4049-80A5-5EDE768C8636}" presName="spNode" presStyleCnt="0"/>
      <dgm:spPr/>
    </dgm:pt>
    <dgm:pt modelId="{835630A4-9D9F-3549-9D23-7C89A8AEAE57}" type="pres">
      <dgm:prSet presAssocID="{26A6F484-EC23-1644-94B8-286AEA88B7B2}" presName="sibTrans" presStyleLbl="sibTrans1D1" presStyleIdx="0" presStyleCnt="4"/>
      <dgm:spPr/>
    </dgm:pt>
    <dgm:pt modelId="{BC91DA5B-B829-A249-90DE-12C505192236}" type="pres">
      <dgm:prSet presAssocID="{2D65ACC2-3BDE-C04F-89DC-707C66C5A099}" presName="node" presStyleLbl="node1" presStyleIdx="1" presStyleCnt="4">
        <dgm:presLayoutVars>
          <dgm:bulletEnabled val="1"/>
        </dgm:presLayoutVars>
      </dgm:prSet>
      <dgm:spPr/>
    </dgm:pt>
    <dgm:pt modelId="{ACCB67EC-D1E2-CA48-9791-9A95B1738DFD}" type="pres">
      <dgm:prSet presAssocID="{2D65ACC2-3BDE-C04F-89DC-707C66C5A099}" presName="spNode" presStyleCnt="0"/>
      <dgm:spPr/>
    </dgm:pt>
    <dgm:pt modelId="{8A90AAD3-F735-F940-B9C1-26B27EB2A4DF}" type="pres">
      <dgm:prSet presAssocID="{3ED0BD50-2468-8047-9B06-0BE323B6719F}" presName="sibTrans" presStyleLbl="sibTrans1D1" presStyleIdx="1" presStyleCnt="4"/>
      <dgm:spPr/>
    </dgm:pt>
    <dgm:pt modelId="{926C2401-FA05-6F46-9868-972019EB2CE4}" type="pres">
      <dgm:prSet presAssocID="{5D3E0C60-75CC-9E42-B6EB-C595236A4171}" presName="node" presStyleLbl="node1" presStyleIdx="2" presStyleCnt="4">
        <dgm:presLayoutVars>
          <dgm:bulletEnabled val="1"/>
        </dgm:presLayoutVars>
      </dgm:prSet>
      <dgm:spPr/>
    </dgm:pt>
    <dgm:pt modelId="{DF0C8149-A994-014C-9916-39B6103F2CBF}" type="pres">
      <dgm:prSet presAssocID="{5D3E0C60-75CC-9E42-B6EB-C595236A4171}" presName="spNode" presStyleCnt="0"/>
      <dgm:spPr/>
    </dgm:pt>
    <dgm:pt modelId="{000D2FEA-94D9-0941-A8D2-B749043498B9}" type="pres">
      <dgm:prSet presAssocID="{564E7BC2-4230-5840-8700-5BDD1C8CF50B}" presName="sibTrans" presStyleLbl="sibTrans1D1" presStyleIdx="2" presStyleCnt="4"/>
      <dgm:spPr/>
    </dgm:pt>
    <dgm:pt modelId="{F23261B4-C7AD-1F45-A340-B510C700181A}" type="pres">
      <dgm:prSet presAssocID="{4D35BCB7-7F5D-8D4D-B1E9-BCB9444D9CB1}" presName="node" presStyleLbl="node1" presStyleIdx="3" presStyleCnt="4">
        <dgm:presLayoutVars>
          <dgm:bulletEnabled val="1"/>
        </dgm:presLayoutVars>
      </dgm:prSet>
      <dgm:spPr/>
    </dgm:pt>
    <dgm:pt modelId="{10EDAF84-8C05-CF46-9D26-958AADA737E6}" type="pres">
      <dgm:prSet presAssocID="{4D35BCB7-7F5D-8D4D-B1E9-BCB9444D9CB1}" presName="spNode" presStyleCnt="0"/>
      <dgm:spPr/>
    </dgm:pt>
    <dgm:pt modelId="{7FC98AC9-1A39-4E45-AFE0-3313E22655AB}" type="pres">
      <dgm:prSet presAssocID="{547C70AD-75C7-8F4C-9AD3-E93D206ED879}" presName="sibTrans" presStyleLbl="sibTrans1D1" presStyleIdx="3" presStyleCnt="4"/>
      <dgm:spPr/>
    </dgm:pt>
  </dgm:ptLst>
  <dgm:cxnLst>
    <dgm:cxn modelId="{C5195227-1537-694E-BBB4-928FBF7361CE}" srcId="{449BEED4-7DB9-904C-8A24-84AFF033E1D4}" destId="{3577E26D-EF07-4049-80A5-5EDE768C8636}" srcOrd="0" destOrd="0" parTransId="{EF70E05D-D050-3C4B-9B9C-3C7D570E4B87}" sibTransId="{26A6F484-EC23-1644-94B8-286AEA88B7B2}"/>
    <dgm:cxn modelId="{4CBCFA28-63F1-B64A-809B-4BB18BDFD73A}" type="presOf" srcId="{547C70AD-75C7-8F4C-9AD3-E93D206ED879}" destId="{7FC98AC9-1A39-4E45-AFE0-3313E22655AB}" srcOrd="0" destOrd="0" presId="urn:microsoft.com/office/officeart/2005/8/layout/cycle5"/>
    <dgm:cxn modelId="{D356DA5D-195F-624E-BC51-2510DA193A62}" type="presOf" srcId="{564E7BC2-4230-5840-8700-5BDD1C8CF50B}" destId="{000D2FEA-94D9-0941-A8D2-B749043498B9}" srcOrd="0" destOrd="0" presId="urn:microsoft.com/office/officeart/2005/8/layout/cycle5"/>
    <dgm:cxn modelId="{B75B715E-B883-6E41-AF94-27A12DE0D720}" type="presOf" srcId="{3577E26D-EF07-4049-80A5-5EDE768C8636}" destId="{0228A7A2-03F7-2A4B-A256-C157830827C3}" srcOrd="0" destOrd="0" presId="urn:microsoft.com/office/officeart/2005/8/layout/cycle5"/>
    <dgm:cxn modelId="{9252185F-6DC1-9A4D-B858-7B4101BB469A}" type="presOf" srcId="{449BEED4-7DB9-904C-8A24-84AFF033E1D4}" destId="{8770662E-5FAA-6849-B70E-85F6040306E4}" srcOrd="0" destOrd="0" presId="urn:microsoft.com/office/officeart/2005/8/layout/cycle5"/>
    <dgm:cxn modelId="{FBB88080-C003-E24E-BE61-23BA189ECE05}" type="presOf" srcId="{4D35BCB7-7F5D-8D4D-B1E9-BCB9444D9CB1}" destId="{F23261B4-C7AD-1F45-A340-B510C700181A}" srcOrd="0" destOrd="0" presId="urn:microsoft.com/office/officeart/2005/8/layout/cycle5"/>
    <dgm:cxn modelId="{637DF993-AD24-AA40-B784-FE86999593F4}" type="presOf" srcId="{3ED0BD50-2468-8047-9B06-0BE323B6719F}" destId="{8A90AAD3-F735-F940-B9C1-26B27EB2A4DF}" srcOrd="0" destOrd="0" presId="urn:microsoft.com/office/officeart/2005/8/layout/cycle5"/>
    <dgm:cxn modelId="{6462DDA2-9B65-6C42-9438-9B7079BC5342}" srcId="{449BEED4-7DB9-904C-8A24-84AFF033E1D4}" destId="{2D65ACC2-3BDE-C04F-89DC-707C66C5A099}" srcOrd="1" destOrd="0" parTransId="{31D6AC1E-6174-C64D-AA6E-7C139945745B}" sibTransId="{3ED0BD50-2468-8047-9B06-0BE323B6719F}"/>
    <dgm:cxn modelId="{24F539AD-C21D-7947-9A6B-8FE26F94D497}" type="presOf" srcId="{5D3E0C60-75CC-9E42-B6EB-C595236A4171}" destId="{926C2401-FA05-6F46-9868-972019EB2CE4}" srcOrd="0" destOrd="0" presId="urn:microsoft.com/office/officeart/2005/8/layout/cycle5"/>
    <dgm:cxn modelId="{70FCC7BC-D523-4E4C-BFEF-433DB21C2442}" srcId="{449BEED4-7DB9-904C-8A24-84AFF033E1D4}" destId="{5D3E0C60-75CC-9E42-B6EB-C595236A4171}" srcOrd="2" destOrd="0" parTransId="{43CAC07E-25AC-7E4B-94C7-8322D9522309}" sibTransId="{564E7BC2-4230-5840-8700-5BDD1C8CF50B}"/>
    <dgm:cxn modelId="{D2E892C1-2EB5-A644-B3E2-15E4031D10AF}" srcId="{449BEED4-7DB9-904C-8A24-84AFF033E1D4}" destId="{4D35BCB7-7F5D-8D4D-B1E9-BCB9444D9CB1}" srcOrd="3" destOrd="0" parTransId="{9AE85527-BF17-E341-A23C-A9A2079A8435}" sibTransId="{547C70AD-75C7-8F4C-9AD3-E93D206ED879}"/>
    <dgm:cxn modelId="{2B09A7CE-633F-C24F-9B4E-7D0DC921C910}" type="presOf" srcId="{26A6F484-EC23-1644-94B8-286AEA88B7B2}" destId="{835630A4-9D9F-3549-9D23-7C89A8AEAE57}" srcOrd="0" destOrd="0" presId="urn:microsoft.com/office/officeart/2005/8/layout/cycle5"/>
    <dgm:cxn modelId="{DC745BF0-149F-7D4A-99E2-D04DC98360FE}" type="presOf" srcId="{2D65ACC2-3BDE-C04F-89DC-707C66C5A099}" destId="{BC91DA5B-B829-A249-90DE-12C505192236}" srcOrd="0" destOrd="0" presId="urn:microsoft.com/office/officeart/2005/8/layout/cycle5"/>
    <dgm:cxn modelId="{3365D109-002C-BF4C-BFD1-D558FE2DDBC9}" type="presParOf" srcId="{8770662E-5FAA-6849-B70E-85F6040306E4}" destId="{0228A7A2-03F7-2A4B-A256-C157830827C3}" srcOrd="0" destOrd="0" presId="urn:microsoft.com/office/officeart/2005/8/layout/cycle5"/>
    <dgm:cxn modelId="{D982E7B1-C85F-5047-81C7-C84E1A2CC78F}" type="presParOf" srcId="{8770662E-5FAA-6849-B70E-85F6040306E4}" destId="{0A6A8921-2F90-764E-A9F8-CC2068C6BA48}" srcOrd="1" destOrd="0" presId="urn:microsoft.com/office/officeart/2005/8/layout/cycle5"/>
    <dgm:cxn modelId="{0A25F072-CCC2-8A4C-A528-7F0B0939523D}" type="presParOf" srcId="{8770662E-5FAA-6849-B70E-85F6040306E4}" destId="{835630A4-9D9F-3549-9D23-7C89A8AEAE57}" srcOrd="2" destOrd="0" presId="urn:microsoft.com/office/officeart/2005/8/layout/cycle5"/>
    <dgm:cxn modelId="{C587A7BD-EA01-1149-A475-7398DDF956DE}" type="presParOf" srcId="{8770662E-5FAA-6849-B70E-85F6040306E4}" destId="{BC91DA5B-B829-A249-90DE-12C505192236}" srcOrd="3" destOrd="0" presId="urn:microsoft.com/office/officeart/2005/8/layout/cycle5"/>
    <dgm:cxn modelId="{3B4D7B6C-0A9F-B543-9A2B-A109CA33DE15}" type="presParOf" srcId="{8770662E-5FAA-6849-B70E-85F6040306E4}" destId="{ACCB67EC-D1E2-CA48-9791-9A95B1738DFD}" srcOrd="4" destOrd="0" presId="urn:microsoft.com/office/officeart/2005/8/layout/cycle5"/>
    <dgm:cxn modelId="{47EDBBE5-402F-324B-B969-1B533442FC1F}" type="presParOf" srcId="{8770662E-5FAA-6849-B70E-85F6040306E4}" destId="{8A90AAD3-F735-F940-B9C1-26B27EB2A4DF}" srcOrd="5" destOrd="0" presId="urn:microsoft.com/office/officeart/2005/8/layout/cycle5"/>
    <dgm:cxn modelId="{C547F84C-9728-7841-8F8C-327CE832F1E8}" type="presParOf" srcId="{8770662E-5FAA-6849-B70E-85F6040306E4}" destId="{926C2401-FA05-6F46-9868-972019EB2CE4}" srcOrd="6" destOrd="0" presId="urn:microsoft.com/office/officeart/2005/8/layout/cycle5"/>
    <dgm:cxn modelId="{27E59FCD-BD86-7942-8419-AAF55F66686D}" type="presParOf" srcId="{8770662E-5FAA-6849-B70E-85F6040306E4}" destId="{DF0C8149-A994-014C-9916-39B6103F2CBF}" srcOrd="7" destOrd="0" presId="urn:microsoft.com/office/officeart/2005/8/layout/cycle5"/>
    <dgm:cxn modelId="{BB4E70CB-F276-1F4D-AA0E-6FBD3236158D}" type="presParOf" srcId="{8770662E-5FAA-6849-B70E-85F6040306E4}" destId="{000D2FEA-94D9-0941-A8D2-B749043498B9}" srcOrd="8" destOrd="0" presId="urn:microsoft.com/office/officeart/2005/8/layout/cycle5"/>
    <dgm:cxn modelId="{C1A18CA0-7FDC-6A40-9D8C-E79DBA5662B5}" type="presParOf" srcId="{8770662E-5FAA-6849-B70E-85F6040306E4}" destId="{F23261B4-C7AD-1F45-A340-B510C700181A}" srcOrd="9" destOrd="0" presId="urn:microsoft.com/office/officeart/2005/8/layout/cycle5"/>
    <dgm:cxn modelId="{DD972DEF-8322-F84A-BFA4-61D8BAB50D06}" type="presParOf" srcId="{8770662E-5FAA-6849-B70E-85F6040306E4}" destId="{10EDAF84-8C05-CF46-9D26-958AADA737E6}" srcOrd="10" destOrd="0" presId="urn:microsoft.com/office/officeart/2005/8/layout/cycle5"/>
    <dgm:cxn modelId="{9A67F089-D33B-4644-AB8B-8332000B8C0B}" type="presParOf" srcId="{8770662E-5FAA-6849-B70E-85F6040306E4}" destId="{7FC98AC9-1A39-4E45-AFE0-3313E22655A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121EE-59FA-734C-B8D8-F3BBD670E1E1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87484-FDD3-4C4D-8B30-72468E90AF20}">
      <dgm:prSet phldrT="[Text]"/>
      <dgm:spPr>
        <a:solidFill>
          <a:srgbClr val="CE3631"/>
        </a:solidFill>
      </dgm:spPr>
      <dgm:t>
        <a:bodyPr/>
        <a:lstStyle/>
        <a:p>
          <a:r>
            <a:rPr lang="en-US" dirty="0"/>
            <a:t>Jefe de </a:t>
          </a:r>
          <a:r>
            <a:rPr lang="en-US" dirty="0" err="1"/>
            <a:t>Proyectos</a:t>
          </a:r>
          <a:endParaRPr lang="en-US" dirty="0"/>
        </a:p>
      </dgm:t>
    </dgm:pt>
    <dgm:pt modelId="{BC0D28FF-4236-CC44-A331-B795E199D8DC}" type="parTrans" cxnId="{D7662726-9737-5F41-A9E9-124C6D05DE38}">
      <dgm:prSet/>
      <dgm:spPr/>
      <dgm:t>
        <a:bodyPr/>
        <a:lstStyle/>
        <a:p>
          <a:endParaRPr lang="en-US"/>
        </a:p>
      </dgm:t>
    </dgm:pt>
    <dgm:pt modelId="{4AB4650D-F8C8-5A46-B0DF-4FFD60004262}" type="sibTrans" cxnId="{D7662726-9737-5F41-A9E9-124C6D05DE38}">
      <dgm:prSet/>
      <dgm:spPr/>
      <dgm:t>
        <a:bodyPr/>
        <a:lstStyle/>
        <a:p>
          <a:endParaRPr lang="en-US"/>
        </a:p>
      </dgm:t>
    </dgm:pt>
    <dgm:pt modelId="{B3E90A77-A232-F84B-933B-7ADEB153FD58}" type="asst">
      <dgm:prSet phldrT="[Text]"/>
      <dgm:spPr>
        <a:solidFill>
          <a:srgbClr val="053664"/>
        </a:solidFill>
      </dgm:spPr>
      <dgm:t>
        <a:bodyPr/>
        <a:lstStyle/>
        <a:p>
          <a:r>
            <a:rPr lang="en-US" dirty="0" err="1"/>
            <a:t>Encargado</a:t>
          </a:r>
          <a:r>
            <a:rPr lang="en-US" dirty="0"/>
            <a:t> de </a:t>
          </a:r>
          <a:r>
            <a:rPr lang="en-US" dirty="0" err="1"/>
            <a:t>Documentos</a:t>
          </a:r>
          <a:endParaRPr lang="en-US" dirty="0"/>
        </a:p>
      </dgm:t>
    </dgm:pt>
    <dgm:pt modelId="{114CD4A8-DE5E-0A4F-AF2E-894395756352}" type="parTrans" cxnId="{114A4271-746B-4145-9401-999C8D78F4CB}">
      <dgm:prSet/>
      <dgm:spPr/>
      <dgm:t>
        <a:bodyPr/>
        <a:lstStyle/>
        <a:p>
          <a:endParaRPr lang="en-US"/>
        </a:p>
      </dgm:t>
    </dgm:pt>
    <dgm:pt modelId="{78DABB10-FED6-2646-918E-DBA8505B76EA}" type="sibTrans" cxnId="{114A4271-746B-4145-9401-999C8D78F4CB}">
      <dgm:prSet/>
      <dgm:spPr/>
      <dgm:t>
        <a:bodyPr/>
        <a:lstStyle/>
        <a:p>
          <a:endParaRPr lang="en-US"/>
        </a:p>
      </dgm:t>
    </dgm:pt>
    <dgm:pt modelId="{5A8D3D45-9B79-8449-96BE-D8110C1EF21B}" type="asst">
      <dgm:prSet phldrT="[Text]"/>
      <dgm:spPr>
        <a:solidFill>
          <a:srgbClr val="DAA725"/>
        </a:solidFill>
      </dgm:spPr>
      <dgm:t>
        <a:bodyPr/>
        <a:lstStyle/>
        <a:p>
          <a:r>
            <a:rPr lang="en-US" dirty="0" err="1"/>
            <a:t>Desarrolladores</a:t>
          </a:r>
          <a:endParaRPr lang="en-US" dirty="0"/>
        </a:p>
      </dgm:t>
    </dgm:pt>
    <dgm:pt modelId="{AA2F0491-009D-264F-A74E-3C3D71578DD9}" type="parTrans" cxnId="{3230C7C0-711B-7A49-AD17-CA8D0B2F2D24}">
      <dgm:prSet/>
      <dgm:spPr/>
      <dgm:t>
        <a:bodyPr/>
        <a:lstStyle/>
        <a:p>
          <a:endParaRPr lang="en-US"/>
        </a:p>
      </dgm:t>
    </dgm:pt>
    <dgm:pt modelId="{B4FA1671-1A8B-004C-B1F5-3DD066589CD7}" type="sibTrans" cxnId="{3230C7C0-711B-7A49-AD17-CA8D0B2F2D24}">
      <dgm:prSet/>
      <dgm:spPr/>
      <dgm:t>
        <a:bodyPr/>
        <a:lstStyle/>
        <a:p>
          <a:endParaRPr lang="en-US"/>
        </a:p>
      </dgm:t>
    </dgm:pt>
    <dgm:pt modelId="{F45B3821-C05E-3646-A379-529D60455D4F}" type="pres">
      <dgm:prSet presAssocID="{1FA121EE-59FA-734C-B8D8-F3BBD670E1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34101F-2380-6D4A-8972-592138BADF13}" type="pres">
      <dgm:prSet presAssocID="{F4687484-FDD3-4C4D-8B30-72468E90AF20}" presName="hierRoot1" presStyleCnt="0">
        <dgm:presLayoutVars>
          <dgm:hierBranch val="init"/>
        </dgm:presLayoutVars>
      </dgm:prSet>
      <dgm:spPr/>
    </dgm:pt>
    <dgm:pt modelId="{BEC8DC56-9EE8-104E-8937-F098CE117D3B}" type="pres">
      <dgm:prSet presAssocID="{F4687484-FDD3-4C4D-8B30-72468E90AF20}" presName="rootComposite1" presStyleCnt="0"/>
      <dgm:spPr/>
    </dgm:pt>
    <dgm:pt modelId="{7E367CCB-4FF6-B94D-9A90-CD1C9DD09ECA}" type="pres">
      <dgm:prSet presAssocID="{F4687484-FDD3-4C4D-8B30-72468E90AF20}" presName="rootText1" presStyleLbl="node0" presStyleIdx="0" presStyleCnt="1">
        <dgm:presLayoutVars>
          <dgm:chPref val="3"/>
        </dgm:presLayoutVars>
      </dgm:prSet>
      <dgm:spPr/>
    </dgm:pt>
    <dgm:pt modelId="{98E5EFDA-24C6-494E-964F-091EE627E3B3}" type="pres">
      <dgm:prSet presAssocID="{F4687484-FDD3-4C4D-8B30-72468E90AF20}" presName="rootConnector1" presStyleLbl="node1" presStyleIdx="0" presStyleCnt="0"/>
      <dgm:spPr/>
    </dgm:pt>
    <dgm:pt modelId="{0B25952C-396E-B54D-8C2D-068F3DFF85D5}" type="pres">
      <dgm:prSet presAssocID="{F4687484-FDD3-4C4D-8B30-72468E90AF20}" presName="hierChild2" presStyleCnt="0"/>
      <dgm:spPr/>
    </dgm:pt>
    <dgm:pt modelId="{4E229B1C-61C0-3846-9BB1-7673498345AB}" type="pres">
      <dgm:prSet presAssocID="{F4687484-FDD3-4C4D-8B30-72468E90AF20}" presName="hierChild3" presStyleCnt="0"/>
      <dgm:spPr/>
    </dgm:pt>
    <dgm:pt modelId="{61FBBD48-F5F7-C64E-9AF9-D352F66CE6EF}" type="pres">
      <dgm:prSet presAssocID="{114CD4A8-DE5E-0A4F-AF2E-894395756352}" presName="Name111" presStyleLbl="parChTrans1D2" presStyleIdx="0" presStyleCnt="2"/>
      <dgm:spPr/>
    </dgm:pt>
    <dgm:pt modelId="{709F1B92-4FF9-4E46-96CE-2D56EFF392C6}" type="pres">
      <dgm:prSet presAssocID="{B3E90A77-A232-F84B-933B-7ADEB153FD58}" presName="hierRoot3" presStyleCnt="0">
        <dgm:presLayoutVars>
          <dgm:hierBranch val="init"/>
        </dgm:presLayoutVars>
      </dgm:prSet>
      <dgm:spPr/>
    </dgm:pt>
    <dgm:pt modelId="{995E1CC1-2E7D-9040-BB38-4B90E03DC81B}" type="pres">
      <dgm:prSet presAssocID="{B3E90A77-A232-F84B-933B-7ADEB153FD58}" presName="rootComposite3" presStyleCnt="0"/>
      <dgm:spPr/>
    </dgm:pt>
    <dgm:pt modelId="{149A5928-A1FE-F943-86CA-1D036703E0D3}" type="pres">
      <dgm:prSet presAssocID="{B3E90A77-A232-F84B-933B-7ADEB153FD58}" presName="rootText3" presStyleLbl="asst1" presStyleIdx="0" presStyleCnt="2">
        <dgm:presLayoutVars>
          <dgm:chPref val="3"/>
        </dgm:presLayoutVars>
      </dgm:prSet>
      <dgm:spPr/>
    </dgm:pt>
    <dgm:pt modelId="{2FD46B88-8053-4142-A7D1-9A86F00330CF}" type="pres">
      <dgm:prSet presAssocID="{B3E90A77-A232-F84B-933B-7ADEB153FD58}" presName="rootConnector3" presStyleLbl="asst1" presStyleIdx="0" presStyleCnt="2"/>
      <dgm:spPr/>
    </dgm:pt>
    <dgm:pt modelId="{6C6FA558-6D26-9E45-B724-201BC33D4879}" type="pres">
      <dgm:prSet presAssocID="{B3E90A77-A232-F84B-933B-7ADEB153FD58}" presName="hierChild6" presStyleCnt="0"/>
      <dgm:spPr/>
    </dgm:pt>
    <dgm:pt modelId="{01110E98-05B5-414D-9800-7E6A8E553CDF}" type="pres">
      <dgm:prSet presAssocID="{B3E90A77-A232-F84B-933B-7ADEB153FD58}" presName="hierChild7" presStyleCnt="0"/>
      <dgm:spPr/>
    </dgm:pt>
    <dgm:pt modelId="{5C0329AD-F8C6-734C-9231-853791471E8B}" type="pres">
      <dgm:prSet presAssocID="{AA2F0491-009D-264F-A74E-3C3D71578DD9}" presName="Name111" presStyleLbl="parChTrans1D2" presStyleIdx="1" presStyleCnt="2"/>
      <dgm:spPr/>
    </dgm:pt>
    <dgm:pt modelId="{E47E6ED9-CE11-0349-AEEF-20F92E42E61B}" type="pres">
      <dgm:prSet presAssocID="{5A8D3D45-9B79-8449-96BE-D8110C1EF21B}" presName="hierRoot3" presStyleCnt="0">
        <dgm:presLayoutVars>
          <dgm:hierBranch val="init"/>
        </dgm:presLayoutVars>
      </dgm:prSet>
      <dgm:spPr/>
    </dgm:pt>
    <dgm:pt modelId="{4DDEF537-C330-824E-A2E2-4EB544FF903E}" type="pres">
      <dgm:prSet presAssocID="{5A8D3D45-9B79-8449-96BE-D8110C1EF21B}" presName="rootComposite3" presStyleCnt="0"/>
      <dgm:spPr/>
    </dgm:pt>
    <dgm:pt modelId="{05B155DE-21F1-7446-B6AF-27D6AE3969E4}" type="pres">
      <dgm:prSet presAssocID="{5A8D3D45-9B79-8449-96BE-D8110C1EF21B}" presName="rootText3" presStyleLbl="asst1" presStyleIdx="1" presStyleCnt="2">
        <dgm:presLayoutVars>
          <dgm:chPref val="3"/>
        </dgm:presLayoutVars>
      </dgm:prSet>
      <dgm:spPr/>
    </dgm:pt>
    <dgm:pt modelId="{3B594AD2-8798-B94D-852E-9A231D6E7538}" type="pres">
      <dgm:prSet presAssocID="{5A8D3D45-9B79-8449-96BE-D8110C1EF21B}" presName="rootConnector3" presStyleLbl="asst1" presStyleIdx="1" presStyleCnt="2"/>
      <dgm:spPr/>
    </dgm:pt>
    <dgm:pt modelId="{F16E5622-3B82-894D-934D-55E7652DC9D8}" type="pres">
      <dgm:prSet presAssocID="{5A8D3D45-9B79-8449-96BE-D8110C1EF21B}" presName="hierChild6" presStyleCnt="0"/>
      <dgm:spPr/>
    </dgm:pt>
    <dgm:pt modelId="{3D27B966-40AC-0141-A0C5-BA8AEEBDEC20}" type="pres">
      <dgm:prSet presAssocID="{5A8D3D45-9B79-8449-96BE-D8110C1EF21B}" presName="hierChild7" presStyleCnt="0"/>
      <dgm:spPr/>
    </dgm:pt>
  </dgm:ptLst>
  <dgm:cxnLst>
    <dgm:cxn modelId="{0F618610-0F05-0543-ABA9-EBA5D732D6CF}" type="presOf" srcId="{F4687484-FDD3-4C4D-8B30-72468E90AF20}" destId="{98E5EFDA-24C6-494E-964F-091EE627E3B3}" srcOrd="1" destOrd="0" presId="urn:microsoft.com/office/officeart/2005/8/layout/orgChart1"/>
    <dgm:cxn modelId="{D7662726-9737-5F41-A9E9-124C6D05DE38}" srcId="{1FA121EE-59FA-734C-B8D8-F3BBD670E1E1}" destId="{F4687484-FDD3-4C4D-8B30-72468E90AF20}" srcOrd="0" destOrd="0" parTransId="{BC0D28FF-4236-CC44-A331-B795E199D8DC}" sibTransId="{4AB4650D-F8C8-5A46-B0DF-4FFD60004262}"/>
    <dgm:cxn modelId="{BE5B7D2A-1AB0-894F-9A1C-45B11662FB6A}" type="presOf" srcId="{B3E90A77-A232-F84B-933B-7ADEB153FD58}" destId="{149A5928-A1FE-F943-86CA-1D036703E0D3}" srcOrd="0" destOrd="0" presId="urn:microsoft.com/office/officeart/2005/8/layout/orgChart1"/>
    <dgm:cxn modelId="{B689C73B-4AEC-CA4D-A9EC-91F17187FEEE}" type="presOf" srcId="{5A8D3D45-9B79-8449-96BE-D8110C1EF21B}" destId="{3B594AD2-8798-B94D-852E-9A231D6E7538}" srcOrd="1" destOrd="0" presId="urn:microsoft.com/office/officeart/2005/8/layout/orgChart1"/>
    <dgm:cxn modelId="{070D443E-2879-6B4B-B2FF-3CDEE927EB8F}" type="presOf" srcId="{F4687484-FDD3-4C4D-8B30-72468E90AF20}" destId="{7E367CCB-4FF6-B94D-9A90-CD1C9DD09ECA}" srcOrd="0" destOrd="0" presId="urn:microsoft.com/office/officeart/2005/8/layout/orgChart1"/>
    <dgm:cxn modelId="{7CA4CF64-960D-CC45-9FEE-DBAB522AC627}" type="presOf" srcId="{AA2F0491-009D-264F-A74E-3C3D71578DD9}" destId="{5C0329AD-F8C6-734C-9231-853791471E8B}" srcOrd="0" destOrd="0" presId="urn:microsoft.com/office/officeart/2005/8/layout/orgChart1"/>
    <dgm:cxn modelId="{114A4271-746B-4145-9401-999C8D78F4CB}" srcId="{F4687484-FDD3-4C4D-8B30-72468E90AF20}" destId="{B3E90A77-A232-F84B-933B-7ADEB153FD58}" srcOrd="0" destOrd="0" parTransId="{114CD4A8-DE5E-0A4F-AF2E-894395756352}" sibTransId="{78DABB10-FED6-2646-918E-DBA8505B76EA}"/>
    <dgm:cxn modelId="{D02CF198-D8F6-124F-BAFC-61485E157EF6}" type="presOf" srcId="{5A8D3D45-9B79-8449-96BE-D8110C1EF21B}" destId="{05B155DE-21F1-7446-B6AF-27D6AE3969E4}" srcOrd="0" destOrd="0" presId="urn:microsoft.com/office/officeart/2005/8/layout/orgChart1"/>
    <dgm:cxn modelId="{3DD8CBB3-35D0-9D4C-B1E0-5D9BB29880CB}" type="presOf" srcId="{B3E90A77-A232-F84B-933B-7ADEB153FD58}" destId="{2FD46B88-8053-4142-A7D1-9A86F00330CF}" srcOrd="1" destOrd="0" presId="urn:microsoft.com/office/officeart/2005/8/layout/orgChart1"/>
    <dgm:cxn modelId="{3230C7C0-711B-7A49-AD17-CA8D0B2F2D24}" srcId="{F4687484-FDD3-4C4D-8B30-72468E90AF20}" destId="{5A8D3D45-9B79-8449-96BE-D8110C1EF21B}" srcOrd="1" destOrd="0" parTransId="{AA2F0491-009D-264F-A74E-3C3D71578DD9}" sibTransId="{B4FA1671-1A8B-004C-B1F5-3DD066589CD7}"/>
    <dgm:cxn modelId="{2818CDE3-09D3-0143-B398-54F6B518434C}" type="presOf" srcId="{114CD4A8-DE5E-0A4F-AF2E-894395756352}" destId="{61FBBD48-F5F7-C64E-9AF9-D352F66CE6EF}" srcOrd="0" destOrd="0" presId="urn:microsoft.com/office/officeart/2005/8/layout/orgChart1"/>
    <dgm:cxn modelId="{87C795E6-430B-4B46-BBFC-48C3A581D700}" type="presOf" srcId="{1FA121EE-59FA-734C-B8D8-F3BBD670E1E1}" destId="{F45B3821-C05E-3646-A379-529D60455D4F}" srcOrd="0" destOrd="0" presId="urn:microsoft.com/office/officeart/2005/8/layout/orgChart1"/>
    <dgm:cxn modelId="{6CB0312B-BA4B-CB49-87CD-94AC383B3669}" type="presParOf" srcId="{F45B3821-C05E-3646-A379-529D60455D4F}" destId="{7E34101F-2380-6D4A-8972-592138BADF13}" srcOrd="0" destOrd="0" presId="urn:microsoft.com/office/officeart/2005/8/layout/orgChart1"/>
    <dgm:cxn modelId="{DD6161F3-8CA3-9446-95F6-DE63D07C2647}" type="presParOf" srcId="{7E34101F-2380-6D4A-8972-592138BADF13}" destId="{BEC8DC56-9EE8-104E-8937-F098CE117D3B}" srcOrd="0" destOrd="0" presId="urn:microsoft.com/office/officeart/2005/8/layout/orgChart1"/>
    <dgm:cxn modelId="{D4F4470F-D911-DF4B-9305-A85B36AE899D}" type="presParOf" srcId="{BEC8DC56-9EE8-104E-8937-F098CE117D3B}" destId="{7E367CCB-4FF6-B94D-9A90-CD1C9DD09ECA}" srcOrd="0" destOrd="0" presId="urn:microsoft.com/office/officeart/2005/8/layout/orgChart1"/>
    <dgm:cxn modelId="{58A85889-9449-1544-8886-C647D4C359E9}" type="presParOf" srcId="{BEC8DC56-9EE8-104E-8937-F098CE117D3B}" destId="{98E5EFDA-24C6-494E-964F-091EE627E3B3}" srcOrd="1" destOrd="0" presId="urn:microsoft.com/office/officeart/2005/8/layout/orgChart1"/>
    <dgm:cxn modelId="{72C4C6E1-EAF4-AE49-B919-28E10E40CFBB}" type="presParOf" srcId="{7E34101F-2380-6D4A-8972-592138BADF13}" destId="{0B25952C-396E-B54D-8C2D-068F3DFF85D5}" srcOrd="1" destOrd="0" presId="urn:microsoft.com/office/officeart/2005/8/layout/orgChart1"/>
    <dgm:cxn modelId="{59F354A9-83DB-E547-B089-A66A0EADD985}" type="presParOf" srcId="{7E34101F-2380-6D4A-8972-592138BADF13}" destId="{4E229B1C-61C0-3846-9BB1-7673498345AB}" srcOrd="2" destOrd="0" presId="urn:microsoft.com/office/officeart/2005/8/layout/orgChart1"/>
    <dgm:cxn modelId="{3A87F44F-7EC3-0547-868A-65AFCA1161F6}" type="presParOf" srcId="{4E229B1C-61C0-3846-9BB1-7673498345AB}" destId="{61FBBD48-F5F7-C64E-9AF9-D352F66CE6EF}" srcOrd="0" destOrd="0" presId="urn:microsoft.com/office/officeart/2005/8/layout/orgChart1"/>
    <dgm:cxn modelId="{C96847EE-4E44-AD45-B8B6-E1975D18C7FD}" type="presParOf" srcId="{4E229B1C-61C0-3846-9BB1-7673498345AB}" destId="{709F1B92-4FF9-4E46-96CE-2D56EFF392C6}" srcOrd="1" destOrd="0" presId="urn:microsoft.com/office/officeart/2005/8/layout/orgChart1"/>
    <dgm:cxn modelId="{50C2813F-0C7B-5E4E-B922-E8EEF9C169D0}" type="presParOf" srcId="{709F1B92-4FF9-4E46-96CE-2D56EFF392C6}" destId="{995E1CC1-2E7D-9040-BB38-4B90E03DC81B}" srcOrd="0" destOrd="0" presId="urn:microsoft.com/office/officeart/2005/8/layout/orgChart1"/>
    <dgm:cxn modelId="{A3DAEF8B-D652-3344-9997-4D20A7621B56}" type="presParOf" srcId="{995E1CC1-2E7D-9040-BB38-4B90E03DC81B}" destId="{149A5928-A1FE-F943-86CA-1D036703E0D3}" srcOrd="0" destOrd="0" presId="urn:microsoft.com/office/officeart/2005/8/layout/orgChart1"/>
    <dgm:cxn modelId="{5F410507-5512-AA46-847E-08402C15E717}" type="presParOf" srcId="{995E1CC1-2E7D-9040-BB38-4B90E03DC81B}" destId="{2FD46B88-8053-4142-A7D1-9A86F00330CF}" srcOrd="1" destOrd="0" presId="urn:microsoft.com/office/officeart/2005/8/layout/orgChart1"/>
    <dgm:cxn modelId="{51DF4B8C-B8DA-B84F-9D65-8C25CF94697D}" type="presParOf" srcId="{709F1B92-4FF9-4E46-96CE-2D56EFF392C6}" destId="{6C6FA558-6D26-9E45-B724-201BC33D4879}" srcOrd="1" destOrd="0" presId="urn:microsoft.com/office/officeart/2005/8/layout/orgChart1"/>
    <dgm:cxn modelId="{E09C7328-95BB-2042-A885-BDA48BA9F0D1}" type="presParOf" srcId="{709F1B92-4FF9-4E46-96CE-2D56EFF392C6}" destId="{01110E98-05B5-414D-9800-7E6A8E553CDF}" srcOrd="2" destOrd="0" presId="urn:microsoft.com/office/officeart/2005/8/layout/orgChart1"/>
    <dgm:cxn modelId="{8514CCD3-5AB1-344C-AEA2-BCD81A1B8FA8}" type="presParOf" srcId="{4E229B1C-61C0-3846-9BB1-7673498345AB}" destId="{5C0329AD-F8C6-734C-9231-853791471E8B}" srcOrd="2" destOrd="0" presId="urn:microsoft.com/office/officeart/2005/8/layout/orgChart1"/>
    <dgm:cxn modelId="{AEE63E08-BB06-B748-899E-B8F22748EEF3}" type="presParOf" srcId="{4E229B1C-61C0-3846-9BB1-7673498345AB}" destId="{E47E6ED9-CE11-0349-AEEF-20F92E42E61B}" srcOrd="3" destOrd="0" presId="urn:microsoft.com/office/officeart/2005/8/layout/orgChart1"/>
    <dgm:cxn modelId="{8F9F3AFD-B28B-0045-9D84-F637F7E2CBE2}" type="presParOf" srcId="{E47E6ED9-CE11-0349-AEEF-20F92E42E61B}" destId="{4DDEF537-C330-824E-A2E2-4EB544FF903E}" srcOrd="0" destOrd="0" presId="urn:microsoft.com/office/officeart/2005/8/layout/orgChart1"/>
    <dgm:cxn modelId="{7187D3EE-43CA-994E-A835-607BEA7068C7}" type="presParOf" srcId="{4DDEF537-C330-824E-A2E2-4EB544FF903E}" destId="{05B155DE-21F1-7446-B6AF-27D6AE3969E4}" srcOrd="0" destOrd="0" presId="urn:microsoft.com/office/officeart/2005/8/layout/orgChart1"/>
    <dgm:cxn modelId="{56F9A22B-B1E1-224A-A2D7-FD7862D23537}" type="presParOf" srcId="{4DDEF537-C330-824E-A2E2-4EB544FF903E}" destId="{3B594AD2-8798-B94D-852E-9A231D6E7538}" srcOrd="1" destOrd="0" presId="urn:microsoft.com/office/officeart/2005/8/layout/orgChart1"/>
    <dgm:cxn modelId="{00AD5565-BA69-164F-B25A-61F13ACAE58E}" type="presParOf" srcId="{E47E6ED9-CE11-0349-AEEF-20F92E42E61B}" destId="{F16E5622-3B82-894D-934D-55E7652DC9D8}" srcOrd="1" destOrd="0" presId="urn:microsoft.com/office/officeart/2005/8/layout/orgChart1"/>
    <dgm:cxn modelId="{DEEE99B4-58F7-D548-BF05-1A7CA8C0F66B}" type="presParOf" srcId="{E47E6ED9-CE11-0349-AEEF-20F92E42E61B}" destId="{3D27B966-40AC-0141-A0C5-BA8AEEBDEC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A121EE-59FA-734C-B8D8-F3BBD670E1E1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87484-FDD3-4C4D-8B30-72468E90AF20}">
      <dgm:prSet phldrT="[Text]" custT="1"/>
      <dgm:spPr>
        <a:solidFill>
          <a:srgbClr val="CE3631"/>
        </a:solidFill>
      </dgm:spPr>
      <dgm:t>
        <a:bodyPr/>
        <a:lstStyle/>
        <a:p>
          <a:r>
            <a:rPr lang="en-US" sz="1050" dirty="0">
              <a:latin typeface="Avenir Roman" panose="02000503020000020003" pitchFamily="2" charset="0"/>
            </a:rPr>
            <a:t>Diego Valencia</a:t>
          </a:r>
        </a:p>
        <a:p>
          <a:r>
            <a:rPr lang="en-US" sz="1050" dirty="0" err="1">
              <a:latin typeface="Avenir Roman" panose="02000503020000020003" pitchFamily="2" charset="0"/>
            </a:rPr>
            <a:t>Ingeniero</a:t>
          </a:r>
          <a:r>
            <a:rPr lang="en-US" sz="1050" dirty="0">
              <a:latin typeface="Avenir Roman" panose="02000503020000020003" pitchFamily="2" charset="0"/>
            </a:rPr>
            <a:t> de Software</a:t>
          </a:r>
        </a:p>
      </dgm:t>
    </dgm:pt>
    <dgm:pt modelId="{BC0D28FF-4236-CC44-A331-B795E199D8DC}" type="parTrans" cxnId="{D7662726-9737-5F41-A9E9-124C6D05DE38}">
      <dgm:prSet/>
      <dgm:spPr/>
      <dgm:t>
        <a:bodyPr/>
        <a:lstStyle/>
        <a:p>
          <a:endParaRPr lang="en-US" sz="1050">
            <a:latin typeface="Avenir Roman" panose="02000503020000020003" pitchFamily="2" charset="0"/>
          </a:endParaRPr>
        </a:p>
      </dgm:t>
    </dgm:pt>
    <dgm:pt modelId="{4AB4650D-F8C8-5A46-B0DF-4FFD60004262}" type="sibTrans" cxnId="{D7662726-9737-5F41-A9E9-124C6D05DE38}">
      <dgm:prSet/>
      <dgm:spPr/>
      <dgm:t>
        <a:bodyPr/>
        <a:lstStyle/>
        <a:p>
          <a:endParaRPr lang="en-US" sz="1050">
            <a:latin typeface="Avenir Roman" panose="02000503020000020003" pitchFamily="2" charset="0"/>
          </a:endParaRPr>
        </a:p>
      </dgm:t>
    </dgm:pt>
    <dgm:pt modelId="{57F5C6E3-73D3-7E43-9284-9508F4429DF2}">
      <dgm:prSet phldrT="[Text]" custT="1"/>
      <dgm:spPr>
        <a:solidFill>
          <a:srgbClr val="053664"/>
        </a:solidFill>
      </dgm:spPr>
      <dgm:t>
        <a:bodyPr/>
        <a:lstStyle/>
        <a:p>
          <a:r>
            <a:rPr lang="en-US" sz="1050" dirty="0">
              <a:latin typeface="Avenir Roman" panose="02000503020000020003" pitchFamily="2" charset="0"/>
            </a:rPr>
            <a:t>Charlotte Soto</a:t>
          </a:r>
        </a:p>
        <a:p>
          <a:r>
            <a:rPr lang="en-US" sz="1050" dirty="0" err="1">
              <a:latin typeface="Avenir Roman" panose="02000503020000020003" pitchFamily="2" charset="0"/>
            </a:rPr>
            <a:t>Encargado</a:t>
          </a:r>
          <a:r>
            <a:rPr lang="en-US" sz="1050" dirty="0">
              <a:latin typeface="Avenir Roman" panose="02000503020000020003" pitchFamily="2" charset="0"/>
            </a:rPr>
            <a:t> de </a:t>
          </a:r>
          <a:r>
            <a:rPr lang="en-US" sz="1050" dirty="0" err="1">
              <a:latin typeface="Avenir Roman" panose="02000503020000020003" pitchFamily="2" charset="0"/>
            </a:rPr>
            <a:t>Documentos</a:t>
          </a:r>
          <a:endParaRPr lang="en-US" sz="1050" dirty="0">
            <a:latin typeface="Avenir Roman" panose="02000503020000020003" pitchFamily="2" charset="0"/>
          </a:endParaRPr>
        </a:p>
        <a:p>
          <a:r>
            <a:rPr lang="en-US" sz="1050" dirty="0">
              <a:latin typeface="Avenir Roman" panose="02000503020000020003" pitchFamily="2" charset="0"/>
            </a:rPr>
            <a:t>Tester de Software</a:t>
          </a:r>
        </a:p>
      </dgm:t>
    </dgm:pt>
    <dgm:pt modelId="{5FB2D87D-9576-9247-868B-937862009A18}" type="parTrans" cxnId="{09991761-DED8-2A49-BE8D-9F8B32CB676F}">
      <dgm:prSet/>
      <dgm:spPr/>
      <dgm:t>
        <a:bodyPr/>
        <a:lstStyle/>
        <a:p>
          <a:endParaRPr lang="en-US" sz="1000"/>
        </a:p>
      </dgm:t>
    </dgm:pt>
    <dgm:pt modelId="{25068982-8B5A-B44C-B3E7-D3C3043A8022}" type="sibTrans" cxnId="{09991761-DED8-2A49-BE8D-9F8B32CB676F}">
      <dgm:prSet/>
      <dgm:spPr/>
      <dgm:t>
        <a:bodyPr/>
        <a:lstStyle/>
        <a:p>
          <a:endParaRPr lang="en-US" sz="1000"/>
        </a:p>
      </dgm:t>
    </dgm:pt>
    <dgm:pt modelId="{D655A669-1443-CD41-9D86-86969E44FD3E}">
      <dgm:prSet phldrT="[Text]" custT="1"/>
      <dgm:spPr>
        <a:solidFill>
          <a:srgbClr val="053664"/>
        </a:solidFill>
      </dgm:spPr>
      <dgm:t>
        <a:bodyPr/>
        <a:lstStyle/>
        <a:p>
          <a:r>
            <a:rPr lang="en-US" sz="1050" dirty="0">
              <a:latin typeface="Avenir Roman" panose="02000503020000020003" pitchFamily="2" charset="0"/>
            </a:rPr>
            <a:t>Luis </a:t>
          </a:r>
          <a:r>
            <a:rPr lang="en-US" sz="1050" dirty="0" err="1">
              <a:latin typeface="Avenir Roman" panose="02000503020000020003" pitchFamily="2" charset="0"/>
            </a:rPr>
            <a:t>Lecaros</a:t>
          </a:r>
          <a:r>
            <a:rPr lang="en-US" sz="1050" dirty="0">
              <a:latin typeface="Avenir Roman" panose="02000503020000020003" pitchFamily="2" charset="0"/>
            </a:rPr>
            <a:t> </a:t>
          </a:r>
        </a:p>
        <a:p>
          <a:r>
            <a:rPr lang="en-US" sz="1050" dirty="0" err="1">
              <a:latin typeface="Avenir Roman" panose="02000503020000020003" pitchFamily="2" charset="0"/>
            </a:rPr>
            <a:t>Encargado</a:t>
          </a:r>
          <a:r>
            <a:rPr lang="en-US" sz="1050" dirty="0">
              <a:latin typeface="Avenir Roman" panose="02000503020000020003" pitchFamily="2" charset="0"/>
            </a:rPr>
            <a:t> de </a:t>
          </a:r>
          <a:r>
            <a:rPr lang="en-US" sz="1050" dirty="0" err="1">
              <a:latin typeface="Avenir Roman" panose="02000503020000020003" pitchFamily="2" charset="0"/>
            </a:rPr>
            <a:t>Documentos</a:t>
          </a:r>
          <a:endParaRPr lang="en-US" sz="1050" dirty="0">
            <a:latin typeface="Avenir Roman" panose="02000503020000020003" pitchFamily="2" charset="0"/>
          </a:endParaRPr>
        </a:p>
        <a:p>
          <a:r>
            <a:rPr lang="en-US" sz="1050" dirty="0" err="1">
              <a:latin typeface="Avenir Roman" panose="02000503020000020003" pitchFamily="2" charset="0"/>
            </a:rPr>
            <a:t>Encargado</a:t>
          </a:r>
          <a:r>
            <a:rPr lang="en-US" sz="1050" dirty="0">
              <a:latin typeface="Avenir Roman" panose="02000503020000020003" pitchFamily="2" charset="0"/>
            </a:rPr>
            <a:t> de </a:t>
          </a:r>
          <a:r>
            <a:rPr lang="en-US" sz="1050" dirty="0" err="1">
              <a:latin typeface="Avenir Roman" panose="02000503020000020003" pitchFamily="2" charset="0"/>
            </a:rPr>
            <a:t>Cronograma</a:t>
          </a:r>
          <a:endParaRPr lang="en-US" sz="1050" dirty="0">
            <a:latin typeface="Avenir Roman" panose="02000503020000020003" pitchFamily="2" charset="0"/>
          </a:endParaRPr>
        </a:p>
      </dgm:t>
    </dgm:pt>
    <dgm:pt modelId="{DE6BB8B7-F433-D346-8456-68985EBBDCF8}" type="parTrans" cxnId="{50C5CED2-10D9-904F-B018-831FB13BE887}">
      <dgm:prSet/>
      <dgm:spPr/>
      <dgm:t>
        <a:bodyPr/>
        <a:lstStyle/>
        <a:p>
          <a:endParaRPr lang="en-US" sz="1000"/>
        </a:p>
      </dgm:t>
    </dgm:pt>
    <dgm:pt modelId="{9E1149CA-268C-C94B-BC82-77DDC7A66283}" type="sibTrans" cxnId="{50C5CED2-10D9-904F-B018-831FB13BE887}">
      <dgm:prSet/>
      <dgm:spPr/>
      <dgm:t>
        <a:bodyPr/>
        <a:lstStyle/>
        <a:p>
          <a:endParaRPr lang="en-US" sz="1000"/>
        </a:p>
      </dgm:t>
    </dgm:pt>
    <dgm:pt modelId="{2862C55C-5C64-9948-90EE-DE2752827CB0}">
      <dgm:prSet phldrT="[Text]" custT="1"/>
      <dgm:spPr>
        <a:solidFill>
          <a:srgbClr val="053664"/>
        </a:solidFill>
      </dgm:spPr>
      <dgm:t>
        <a:bodyPr/>
        <a:lstStyle/>
        <a:p>
          <a:r>
            <a:rPr lang="en-US" sz="1050" dirty="0">
              <a:latin typeface="Avenir Roman" panose="02000503020000020003" pitchFamily="2" charset="0"/>
            </a:rPr>
            <a:t>Manuel Tapia</a:t>
          </a:r>
        </a:p>
        <a:p>
          <a:r>
            <a:rPr lang="en-US" sz="1050" dirty="0" err="1">
              <a:latin typeface="Avenir Roman" panose="02000503020000020003" pitchFamily="2" charset="0"/>
            </a:rPr>
            <a:t>Encargado</a:t>
          </a:r>
          <a:r>
            <a:rPr lang="en-US" sz="1050" dirty="0">
              <a:latin typeface="Avenir Roman" panose="02000503020000020003" pitchFamily="2" charset="0"/>
            </a:rPr>
            <a:t> de </a:t>
          </a:r>
          <a:r>
            <a:rPr lang="en-US" sz="1050" dirty="0" err="1">
              <a:latin typeface="Avenir Roman" panose="02000503020000020003" pitchFamily="2" charset="0"/>
            </a:rPr>
            <a:t>Documentos</a:t>
          </a:r>
          <a:endParaRPr lang="en-US" sz="1050" dirty="0">
            <a:latin typeface="Avenir Roman" panose="02000503020000020003" pitchFamily="2" charset="0"/>
          </a:endParaRPr>
        </a:p>
        <a:p>
          <a:r>
            <a:rPr lang="en-US" sz="1000" dirty="0">
              <a:latin typeface="Avenir Roman" panose="02000503020000020003" pitchFamily="2" charset="0"/>
            </a:rPr>
            <a:t>Tester de Software</a:t>
          </a:r>
          <a:endParaRPr lang="en-US" sz="1050" dirty="0">
            <a:latin typeface="Avenir Roman" panose="02000503020000020003" pitchFamily="2" charset="0"/>
          </a:endParaRPr>
        </a:p>
      </dgm:t>
    </dgm:pt>
    <dgm:pt modelId="{D7C52D37-F210-9746-9FF9-7FE43FCC75D2}" type="parTrans" cxnId="{6B6358F3-883F-E04F-874C-64E444C6B1D1}">
      <dgm:prSet/>
      <dgm:spPr/>
      <dgm:t>
        <a:bodyPr/>
        <a:lstStyle/>
        <a:p>
          <a:endParaRPr lang="en-US" sz="1000"/>
        </a:p>
      </dgm:t>
    </dgm:pt>
    <dgm:pt modelId="{744790BE-D7A6-A54B-BBA9-70CCD86341DD}" type="sibTrans" cxnId="{6B6358F3-883F-E04F-874C-64E444C6B1D1}">
      <dgm:prSet/>
      <dgm:spPr/>
      <dgm:t>
        <a:bodyPr/>
        <a:lstStyle/>
        <a:p>
          <a:endParaRPr lang="en-US" sz="1000"/>
        </a:p>
      </dgm:t>
    </dgm:pt>
    <dgm:pt modelId="{EC028351-FCB3-F444-B249-C8968A0767FF}">
      <dgm:prSet phldrT="[Text]" custT="1"/>
      <dgm:spPr>
        <a:solidFill>
          <a:srgbClr val="DAA725"/>
        </a:solidFill>
      </dgm:spPr>
      <dgm:t>
        <a:bodyPr/>
        <a:lstStyle/>
        <a:p>
          <a:r>
            <a:rPr lang="en-US" sz="1050" dirty="0">
              <a:latin typeface="Avenir Roman" panose="02000503020000020003" pitchFamily="2" charset="0"/>
            </a:rPr>
            <a:t>Fabián Urrutia </a:t>
          </a:r>
          <a:r>
            <a:rPr lang="en-US" sz="1050" dirty="0" err="1">
              <a:latin typeface="Avenir Roman" panose="02000503020000020003" pitchFamily="2" charset="0"/>
            </a:rPr>
            <a:t>Desarrollador</a:t>
          </a:r>
          <a:r>
            <a:rPr lang="en-US" sz="1050" dirty="0">
              <a:latin typeface="Avenir Roman" panose="02000503020000020003" pitchFamily="2" charset="0"/>
            </a:rPr>
            <a:t> </a:t>
          </a:r>
        </a:p>
        <a:p>
          <a:r>
            <a:rPr lang="en-US" sz="1050" dirty="0" err="1">
              <a:latin typeface="Avenir Roman" panose="02000503020000020003" pitchFamily="2" charset="0"/>
            </a:rPr>
            <a:t>Diseñador</a:t>
          </a:r>
          <a:endParaRPr lang="en-US" sz="1050" dirty="0">
            <a:latin typeface="Avenir Roman" panose="02000503020000020003" pitchFamily="2" charset="0"/>
          </a:endParaRPr>
        </a:p>
      </dgm:t>
    </dgm:pt>
    <dgm:pt modelId="{AD37CBAF-CFDF-0444-8BD5-260DF9BD2E69}" type="parTrans" cxnId="{7E202458-7C35-5844-9096-8E91D0BDD92B}">
      <dgm:prSet/>
      <dgm:spPr/>
      <dgm:t>
        <a:bodyPr/>
        <a:lstStyle/>
        <a:p>
          <a:endParaRPr lang="en-US" sz="1000"/>
        </a:p>
      </dgm:t>
    </dgm:pt>
    <dgm:pt modelId="{0B05D668-8087-9B42-B32C-748BEE25D45C}" type="sibTrans" cxnId="{7E202458-7C35-5844-9096-8E91D0BDD92B}">
      <dgm:prSet/>
      <dgm:spPr/>
      <dgm:t>
        <a:bodyPr/>
        <a:lstStyle/>
        <a:p>
          <a:endParaRPr lang="en-US" sz="1000"/>
        </a:p>
      </dgm:t>
    </dgm:pt>
    <dgm:pt modelId="{86C75284-EEDE-BE4B-9B29-7C470298BD79}">
      <dgm:prSet phldrT="[Text]" custT="1"/>
      <dgm:spPr>
        <a:solidFill>
          <a:srgbClr val="DAA725"/>
        </a:solidFill>
      </dgm:spPr>
      <dgm:t>
        <a:bodyPr/>
        <a:lstStyle/>
        <a:p>
          <a:r>
            <a:rPr lang="en-US" sz="1050" dirty="0">
              <a:latin typeface="Avenir Roman" panose="02000503020000020003" pitchFamily="2" charset="0"/>
            </a:rPr>
            <a:t>Daniela </a:t>
          </a:r>
          <a:r>
            <a:rPr lang="en-US" sz="1050" dirty="0" err="1">
              <a:latin typeface="Avenir Roman" panose="02000503020000020003" pitchFamily="2" charset="0"/>
            </a:rPr>
            <a:t>Oñate</a:t>
          </a:r>
          <a:r>
            <a:rPr lang="en-US" sz="1050" dirty="0">
              <a:latin typeface="Avenir Roman" panose="02000503020000020003" pitchFamily="2" charset="0"/>
            </a:rPr>
            <a:t> </a:t>
          </a:r>
          <a:r>
            <a:rPr lang="en-US" sz="1050" dirty="0" err="1">
              <a:latin typeface="Avenir Roman" panose="02000503020000020003" pitchFamily="2" charset="0"/>
            </a:rPr>
            <a:t>Desarrollador</a:t>
          </a:r>
          <a:r>
            <a:rPr lang="en-US" sz="1050" dirty="0">
              <a:latin typeface="Avenir Roman" panose="02000503020000020003" pitchFamily="2" charset="0"/>
            </a:rPr>
            <a:t> </a:t>
          </a:r>
          <a:r>
            <a:rPr lang="en-US" sz="1050" dirty="0" err="1">
              <a:latin typeface="Avenir Roman" panose="02000503020000020003" pitchFamily="2" charset="0"/>
            </a:rPr>
            <a:t>Relacionador</a:t>
          </a:r>
          <a:r>
            <a:rPr lang="en-US" sz="1050" dirty="0">
              <a:latin typeface="Avenir Roman" panose="02000503020000020003" pitchFamily="2" charset="0"/>
            </a:rPr>
            <a:t> </a:t>
          </a:r>
          <a:r>
            <a:rPr lang="en-US" sz="1050" dirty="0" err="1">
              <a:latin typeface="Avenir Roman" panose="02000503020000020003" pitchFamily="2" charset="0"/>
            </a:rPr>
            <a:t>Público</a:t>
          </a:r>
          <a:endParaRPr lang="en-US" sz="1050" dirty="0">
            <a:latin typeface="Avenir Roman" panose="02000503020000020003" pitchFamily="2" charset="0"/>
          </a:endParaRPr>
        </a:p>
      </dgm:t>
    </dgm:pt>
    <dgm:pt modelId="{7D5D80F8-5892-8444-91AC-B4025B0233DF}" type="parTrans" cxnId="{0F225CA9-BCAC-464C-A45E-F33CF4EA0C28}">
      <dgm:prSet/>
      <dgm:spPr/>
      <dgm:t>
        <a:bodyPr/>
        <a:lstStyle/>
        <a:p>
          <a:endParaRPr lang="en-US" sz="1000"/>
        </a:p>
      </dgm:t>
    </dgm:pt>
    <dgm:pt modelId="{7554004C-A7B9-3142-8369-05B8F69FDCE2}" type="sibTrans" cxnId="{0F225CA9-BCAC-464C-A45E-F33CF4EA0C28}">
      <dgm:prSet/>
      <dgm:spPr/>
      <dgm:t>
        <a:bodyPr/>
        <a:lstStyle/>
        <a:p>
          <a:endParaRPr lang="en-US" sz="1000"/>
        </a:p>
      </dgm:t>
    </dgm:pt>
    <dgm:pt modelId="{F45B3821-C05E-3646-A379-529D60455D4F}" type="pres">
      <dgm:prSet presAssocID="{1FA121EE-59FA-734C-B8D8-F3BBD670E1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34101F-2380-6D4A-8972-592138BADF13}" type="pres">
      <dgm:prSet presAssocID="{F4687484-FDD3-4C4D-8B30-72468E90AF20}" presName="hierRoot1" presStyleCnt="0">
        <dgm:presLayoutVars>
          <dgm:hierBranch val="init"/>
        </dgm:presLayoutVars>
      </dgm:prSet>
      <dgm:spPr/>
    </dgm:pt>
    <dgm:pt modelId="{BEC8DC56-9EE8-104E-8937-F098CE117D3B}" type="pres">
      <dgm:prSet presAssocID="{F4687484-FDD3-4C4D-8B30-72468E90AF20}" presName="rootComposite1" presStyleCnt="0"/>
      <dgm:spPr/>
    </dgm:pt>
    <dgm:pt modelId="{7E367CCB-4FF6-B94D-9A90-CD1C9DD09ECA}" type="pres">
      <dgm:prSet presAssocID="{F4687484-FDD3-4C4D-8B30-72468E90AF20}" presName="rootText1" presStyleLbl="node0" presStyleIdx="0" presStyleCnt="1">
        <dgm:presLayoutVars>
          <dgm:chPref val="3"/>
        </dgm:presLayoutVars>
      </dgm:prSet>
      <dgm:spPr/>
    </dgm:pt>
    <dgm:pt modelId="{98E5EFDA-24C6-494E-964F-091EE627E3B3}" type="pres">
      <dgm:prSet presAssocID="{F4687484-FDD3-4C4D-8B30-72468E90AF20}" presName="rootConnector1" presStyleLbl="node1" presStyleIdx="0" presStyleCnt="0"/>
      <dgm:spPr/>
    </dgm:pt>
    <dgm:pt modelId="{0B25952C-396E-B54D-8C2D-068F3DFF85D5}" type="pres">
      <dgm:prSet presAssocID="{F4687484-FDD3-4C4D-8B30-72468E90AF20}" presName="hierChild2" presStyleCnt="0"/>
      <dgm:spPr/>
    </dgm:pt>
    <dgm:pt modelId="{D4214816-C822-2E42-9BE3-A7FC2DB342C4}" type="pres">
      <dgm:prSet presAssocID="{5FB2D87D-9576-9247-868B-937862009A18}" presName="Name37" presStyleLbl="parChTrans1D2" presStyleIdx="0" presStyleCnt="5"/>
      <dgm:spPr/>
    </dgm:pt>
    <dgm:pt modelId="{12415609-FE07-7B4D-8EA1-D0CFB1D9E2DE}" type="pres">
      <dgm:prSet presAssocID="{57F5C6E3-73D3-7E43-9284-9508F4429DF2}" presName="hierRoot2" presStyleCnt="0">
        <dgm:presLayoutVars>
          <dgm:hierBranch val="init"/>
        </dgm:presLayoutVars>
      </dgm:prSet>
      <dgm:spPr/>
    </dgm:pt>
    <dgm:pt modelId="{FBCB3AE9-123F-EF4C-9C80-DB241FA4F680}" type="pres">
      <dgm:prSet presAssocID="{57F5C6E3-73D3-7E43-9284-9508F4429DF2}" presName="rootComposite" presStyleCnt="0"/>
      <dgm:spPr/>
    </dgm:pt>
    <dgm:pt modelId="{9A16AEB0-CEBC-C14F-8667-BBFEEA090FA5}" type="pres">
      <dgm:prSet presAssocID="{57F5C6E3-73D3-7E43-9284-9508F4429DF2}" presName="rootText" presStyleLbl="node2" presStyleIdx="0" presStyleCnt="5" custScaleX="111819">
        <dgm:presLayoutVars>
          <dgm:chPref val="3"/>
        </dgm:presLayoutVars>
      </dgm:prSet>
      <dgm:spPr/>
    </dgm:pt>
    <dgm:pt modelId="{16FBD9C2-ABAB-004B-A04A-BE5F04904575}" type="pres">
      <dgm:prSet presAssocID="{57F5C6E3-73D3-7E43-9284-9508F4429DF2}" presName="rootConnector" presStyleLbl="node2" presStyleIdx="0" presStyleCnt="5"/>
      <dgm:spPr/>
    </dgm:pt>
    <dgm:pt modelId="{0AC70090-AB68-8D4B-897D-DD7929C4B863}" type="pres">
      <dgm:prSet presAssocID="{57F5C6E3-73D3-7E43-9284-9508F4429DF2}" presName="hierChild4" presStyleCnt="0"/>
      <dgm:spPr/>
    </dgm:pt>
    <dgm:pt modelId="{3AA74E30-AFAC-8341-ADDA-714191296A6C}" type="pres">
      <dgm:prSet presAssocID="{57F5C6E3-73D3-7E43-9284-9508F4429DF2}" presName="hierChild5" presStyleCnt="0"/>
      <dgm:spPr/>
    </dgm:pt>
    <dgm:pt modelId="{491F9A49-C24D-FD48-A369-6DA63A81B8D3}" type="pres">
      <dgm:prSet presAssocID="{DE6BB8B7-F433-D346-8456-68985EBBDCF8}" presName="Name37" presStyleLbl="parChTrans1D2" presStyleIdx="1" presStyleCnt="5"/>
      <dgm:spPr/>
    </dgm:pt>
    <dgm:pt modelId="{0B24721E-7615-DF42-A845-AF3921DDEC74}" type="pres">
      <dgm:prSet presAssocID="{D655A669-1443-CD41-9D86-86969E44FD3E}" presName="hierRoot2" presStyleCnt="0">
        <dgm:presLayoutVars>
          <dgm:hierBranch val="init"/>
        </dgm:presLayoutVars>
      </dgm:prSet>
      <dgm:spPr/>
    </dgm:pt>
    <dgm:pt modelId="{F2C21AA0-27D4-C341-AC2D-364A4AA4E51D}" type="pres">
      <dgm:prSet presAssocID="{D655A669-1443-CD41-9D86-86969E44FD3E}" presName="rootComposite" presStyleCnt="0"/>
      <dgm:spPr/>
    </dgm:pt>
    <dgm:pt modelId="{B71FCD8A-DA44-1741-87B8-6B2F0FA84017}" type="pres">
      <dgm:prSet presAssocID="{D655A669-1443-CD41-9D86-86969E44FD3E}" presName="rootText" presStyleLbl="node2" presStyleIdx="1" presStyleCnt="5" custScaleX="110257">
        <dgm:presLayoutVars>
          <dgm:chPref val="3"/>
        </dgm:presLayoutVars>
      </dgm:prSet>
      <dgm:spPr/>
    </dgm:pt>
    <dgm:pt modelId="{9E817B1D-A318-5C49-AE43-7E93D1524681}" type="pres">
      <dgm:prSet presAssocID="{D655A669-1443-CD41-9D86-86969E44FD3E}" presName="rootConnector" presStyleLbl="node2" presStyleIdx="1" presStyleCnt="5"/>
      <dgm:spPr/>
    </dgm:pt>
    <dgm:pt modelId="{FA96526B-F69D-514F-869E-CB929208AC78}" type="pres">
      <dgm:prSet presAssocID="{D655A669-1443-CD41-9D86-86969E44FD3E}" presName="hierChild4" presStyleCnt="0"/>
      <dgm:spPr/>
    </dgm:pt>
    <dgm:pt modelId="{8219AA37-AD1E-4F43-B8F5-B5CE02753772}" type="pres">
      <dgm:prSet presAssocID="{D655A669-1443-CD41-9D86-86969E44FD3E}" presName="hierChild5" presStyleCnt="0"/>
      <dgm:spPr/>
    </dgm:pt>
    <dgm:pt modelId="{180B0053-E463-494C-B827-1843711848C5}" type="pres">
      <dgm:prSet presAssocID="{D7C52D37-F210-9746-9FF9-7FE43FCC75D2}" presName="Name37" presStyleLbl="parChTrans1D2" presStyleIdx="2" presStyleCnt="5"/>
      <dgm:spPr/>
    </dgm:pt>
    <dgm:pt modelId="{EC028553-D7F4-A94D-B5B8-42A1B6344A65}" type="pres">
      <dgm:prSet presAssocID="{2862C55C-5C64-9948-90EE-DE2752827CB0}" presName="hierRoot2" presStyleCnt="0">
        <dgm:presLayoutVars>
          <dgm:hierBranch val="init"/>
        </dgm:presLayoutVars>
      </dgm:prSet>
      <dgm:spPr/>
    </dgm:pt>
    <dgm:pt modelId="{EF198718-1C56-4B49-BBCB-70387A942B8F}" type="pres">
      <dgm:prSet presAssocID="{2862C55C-5C64-9948-90EE-DE2752827CB0}" presName="rootComposite" presStyleCnt="0"/>
      <dgm:spPr/>
    </dgm:pt>
    <dgm:pt modelId="{D077E944-C8B0-7A40-A0B7-7A839C6BDB75}" type="pres">
      <dgm:prSet presAssocID="{2862C55C-5C64-9948-90EE-DE2752827CB0}" presName="rootText" presStyleLbl="node2" presStyleIdx="2" presStyleCnt="5">
        <dgm:presLayoutVars>
          <dgm:chPref val="3"/>
        </dgm:presLayoutVars>
      </dgm:prSet>
      <dgm:spPr/>
    </dgm:pt>
    <dgm:pt modelId="{8CC64A7F-E1A2-8940-B30F-1971A37DE536}" type="pres">
      <dgm:prSet presAssocID="{2862C55C-5C64-9948-90EE-DE2752827CB0}" presName="rootConnector" presStyleLbl="node2" presStyleIdx="2" presStyleCnt="5"/>
      <dgm:spPr/>
    </dgm:pt>
    <dgm:pt modelId="{7FF705C7-DA72-ED46-9A97-BDCB8F638085}" type="pres">
      <dgm:prSet presAssocID="{2862C55C-5C64-9948-90EE-DE2752827CB0}" presName="hierChild4" presStyleCnt="0"/>
      <dgm:spPr/>
    </dgm:pt>
    <dgm:pt modelId="{7A029C81-AD9B-FC49-B821-132E75354258}" type="pres">
      <dgm:prSet presAssocID="{2862C55C-5C64-9948-90EE-DE2752827CB0}" presName="hierChild5" presStyleCnt="0"/>
      <dgm:spPr/>
    </dgm:pt>
    <dgm:pt modelId="{2C355CAF-F765-3A40-B37C-3B665F360177}" type="pres">
      <dgm:prSet presAssocID="{AD37CBAF-CFDF-0444-8BD5-260DF9BD2E69}" presName="Name37" presStyleLbl="parChTrans1D2" presStyleIdx="3" presStyleCnt="5"/>
      <dgm:spPr/>
    </dgm:pt>
    <dgm:pt modelId="{4F4D206C-2124-9944-B0DD-01FE8BF59C50}" type="pres">
      <dgm:prSet presAssocID="{EC028351-FCB3-F444-B249-C8968A0767FF}" presName="hierRoot2" presStyleCnt="0">
        <dgm:presLayoutVars>
          <dgm:hierBranch val="init"/>
        </dgm:presLayoutVars>
      </dgm:prSet>
      <dgm:spPr/>
    </dgm:pt>
    <dgm:pt modelId="{86DC0C54-4C3B-874B-ACA9-CE7309BC4324}" type="pres">
      <dgm:prSet presAssocID="{EC028351-FCB3-F444-B249-C8968A0767FF}" presName="rootComposite" presStyleCnt="0"/>
      <dgm:spPr/>
    </dgm:pt>
    <dgm:pt modelId="{210469DC-2736-D743-AC05-A12EA6E4DFB9}" type="pres">
      <dgm:prSet presAssocID="{EC028351-FCB3-F444-B249-C8968A0767FF}" presName="rootText" presStyleLbl="node2" presStyleIdx="3" presStyleCnt="5">
        <dgm:presLayoutVars>
          <dgm:chPref val="3"/>
        </dgm:presLayoutVars>
      </dgm:prSet>
      <dgm:spPr/>
    </dgm:pt>
    <dgm:pt modelId="{5B92BEC0-E910-7A4D-8CFD-D80C9AA11352}" type="pres">
      <dgm:prSet presAssocID="{EC028351-FCB3-F444-B249-C8968A0767FF}" presName="rootConnector" presStyleLbl="node2" presStyleIdx="3" presStyleCnt="5"/>
      <dgm:spPr/>
    </dgm:pt>
    <dgm:pt modelId="{CFEB68F9-6DEB-B54E-BA29-F1DE0B73BBF2}" type="pres">
      <dgm:prSet presAssocID="{EC028351-FCB3-F444-B249-C8968A0767FF}" presName="hierChild4" presStyleCnt="0"/>
      <dgm:spPr/>
    </dgm:pt>
    <dgm:pt modelId="{162751FF-8451-5B4B-9856-F424F5ED13C0}" type="pres">
      <dgm:prSet presAssocID="{EC028351-FCB3-F444-B249-C8968A0767FF}" presName="hierChild5" presStyleCnt="0"/>
      <dgm:spPr/>
    </dgm:pt>
    <dgm:pt modelId="{9767C7E7-D99F-AB40-B0EA-E5CA589C68A0}" type="pres">
      <dgm:prSet presAssocID="{7D5D80F8-5892-8444-91AC-B4025B0233DF}" presName="Name37" presStyleLbl="parChTrans1D2" presStyleIdx="4" presStyleCnt="5"/>
      <dgm:spPr/>
    </dgm:pt>
    <dgm:pt modelId="{8E630B2F-6660-364D-84A6-F33AF46CF5D5}" type="pres">
      <dgm:prSet presAssocID="{86C75284-EEDE-BE4B-9B29-7C470298BD79}" presName="hierRoot2" presStyleCnt="0">
        <dgm:presLayoutVars>
          <dgm:hierBranch val="init"/>
        </dgm:presLayoutVars>
      </dgm:prSet>
      <dgm:spPr/>
    </dgm:pt>
    <dgm:pt modelId="{D76EDCC5-7DE8-1140-8C71-0A59EA1F4F40}" type="pres">
      <dgm:prSet presAssocID="{86C75284-EEDE-BE4B-9B29-7C470298BD79}" presName="rootComposite" presStyleCnt="0"/>
      <dgm:spPr/>
    </dgm:pt>
    <dgm:pt modelId="{CB93BF72-4B52-AB45-B811-EC3C46B80A30}" type="pres">
      <dgm:prSet presAssocID="{86C75284-EEDE-BE4B-9B29-7C470298BD79}" presName="rootText" presStyleLbl="node2" presStyleIdx="4" presStyleCnt="5">
        <dgm:presLayoutVars>
          <dgm:chPref val="3"/>
        </dgm:presLayoutVars>
      </dgm:prSet>
      <dgm:spPr/>
    </dgm:pt>
    <dgm:pt modelId="{26193095-404B-CD4E-8186-D7208944D6F7}" type="pres">
      <dgm:prSet presAssocID="{86C75284-EEDE-BE4B-9B29-7C470298BD79}" presName="rootConnector" presStyleLbl="node2" presStyleIdx="4" presStyleCnt="5"/>
      <dgm:spPr/>
    </dgm:pt>
    <dgm:pt modelId="{B837AADD-80A9-EC41-9E0A-C727FF9933D0}" type="pres">
      <dgm:prSet presAssocID="{86C75284-EEDE-BE4B-9B29-7C470298BD79}" presName="hierChild4" presStyleCnt="0"/>
      <dgm:spPr/>
    </dgm:pt>
    <dgm:pt modelId="{A47E330F-0460-0242-B61A-044D5AD1303D}" type="pres">
      <dgm:prSet presAssocID="{86C75284-EEDE-BE4B-9B29-7C470298BD79}" presName="hierChild5" presStyleCnt="0"/>
      <dgm:spPr/>
    </dgm:pt>
    <dgm:pt modelId="{4E229B1C-61C0-3846-9BB1-7673498345AB}" type="pres">
      <dgm:prSet presAssocID="{F4687484-FDD3-4C4D-8B30-72468E90AF20}" presName="hierChild3" presStyleCnt="0"/>
      <dgm:spPr/>
    </dgm:pt>
  </dgm:ptLst>
  <dgm:cxnLst>
    <dgm:cxn modelId="{1B20D001-F4BE-7146-BAAF-5ACB56527C2E}" type="presOf" srcId="{D655A669-1443-CD41-9D86-86969E44FD3E}" destId="{9E817B1D-A318-5C49-AE43-7E93D1524681}" srcOrd="1" destOrd="0" presId="urn:microsoft.com/office/officeart/2005/8/layout/orgChart1"/>
    <dgm:cxn modelId="{AB2A8304-CAD9-1B49-B2F9-9822117CEE9E}" type="presOf" srcId="{57F5C6E3-73D3-7E43-9284-9508F4429DF2}" destId="{16FBD9C2-ABAB-004B-A04A-BE5F04904575}" srcOrd="1" destOrd="0" presId="urn:microsoft.com/office/officeart/2005/8/layout/orgChart1"/>
    <dgm:cxn modelId="{D91A0607-A7AC-9E40-B1F7-501DC3D7C739}" type="presOf" srcId="{2862C55C-5C64-9948-90EE-DE2752827CB0}" destId="{8CC64A7F-E1A2-8940-B30F-1971A37DE536}" srcOrd="1" destOrd="0" presId="urn:microsoft.com/office/officeart/2005/8/layout/orgChart1"/>
    <dgm:cxn modelId="{0F618610-0F05-0543-ABA9-EBA5D732D6CF}" type="presOf" srcId="{F4687484-FDD3-4C4D-8B30-72468E90AF20}" destId="{98E5EFDA-24C6-494E-964F-091EE627E3B3}" srcOrd="1" destOrd="0" presId="urn:microsoft.com/office/officeart/2005/8/layout/orgChart1"/>
    <dgm:cxn modelId="{CD45AD19-217F-3C47-8948-0F49DC079186}" type="presOf" srcId="{86C75284-EEDE-BE4B-9B29-7C470298BD79}" destId="{26193095-404B-CD4E-8186-D7208944D6F7}" srcOrd="1" destOrd="0" presId="urn:microsoft.com/office/officeart/2005/8/layout/orgChart1"/>
    <dgm:cxn modelId="{3B63741D-CDC4-244C-8BC6-A9FBCC392C92}" type="presOf" srcId="{7D5D80F8-5892-8444-91AC-B4025B0233DF}" destId="{9767C7E7-D99F-AB40-B0EA-E5CA589C68A0}" srcOrd="0" destOrd="0" presId="urn:microsoft.com/office/officeart/2005/8/layout/orgChart1"/>
    <dgm:cxn modelId="{D7662726-9737-5F41-A9E9-124C6D05DE38}" srcId="{1FA121EE-59FA-734C-B8D8-F3BBD670E1E1}" destId="{F4687484-FDD3-4C4D-8B30-72468E90AF20}" srcOrd="0" destOrd="0" parTransId="{BC0D28FF-4236-CC44-A331-B795E199D8DC}" sibTransId="{4AB4650D-F8C8-5A46-B0DF-4FFD60004262}"/>
    <dgm:cxn modelId="{070D443E-2879-6B4B-B2FF-3CDEE927EB8F}" type="presOf" srcId="{F4687484-FDD3-4C4D-8B30-72468E90AF20}" destId="{7E367CCB-4FF6-B94D-9A90-CD1C9DD09ECA}" srcOrd="0" destOrd="0" presId="urn:microsoft.com/office/officeart/2005/8/layout/orgChart1"/>
    <dgm:cxn modelId="{42E39551-7DCB-8541-8F5D-A56F2DF2B0B6}" type="presOf" srcId="{2862C55C-5C64-9948-90EE-DE2752827CB0}" destId="{D077E944-C8B0-7A40-A0B7-7A839C6BDB75}" srcOrd="0" destOrd="0" presId="urn:microsoft.com/office/officeart/2005/8/layout/orgChart1"/>
    <dgm:cxn modelId="{7E202458-7C35-5844-9096-8E91D0BDD92B}" srcId="{F4687484-FDD3-4C4D-8B30-72468E90AF20}" destId="{EC028351-FCB3-F444-B249-C8968A0767FF}" srcOrd="3" destOrd="0" parTransId="{AD37CBAF-CFDF-0444-8BD5-260DF9BD2E69}" sibTransId="{0B05D668-8087-9B42-B32C-748BEE25D45C}"/>
    <dgm:cxn modelId="{09991761-DED8-2A49-BE8D-9F8B32CB676F}" srcId="{F4687484-FDD3-4C4D-8B30-72468E90AF20}" destId="{57F5C6E3-73D3-7E43-9284-9508F4429DF2}" srcOrd="0" destOrd="0" parTransId="{5FB2D87D-9576-9247-868B-937862009A18}" sibTransId="{25068982-8B5A-B44C-B3E7-D3C3043A8022}"/>
    <dgm:cxn modelId="{C953E071-88F5-FE47-A5BF-3D3F8D1C5030}" type="presOf" srcId="{EC028351-FCB3-F444-B249-C8968A0767FF}" destId="{5B92BEC0-E910-7A4D-8CFD-D80C9AA11352}" srcOrd="1" destOrd="0" presId="urn:microsoft.com/office/officeart/2005/8/layout/orgChart1"/>
    <dgm:cxn modelId="{880CC69F-6AB1-F745-876C-BC4818179AE5}" type="presOf" srcId="{DE6BB8B7-F433-D346-8456-68985EBBDCF8}" destId="{491F9A49-C24D-FD48-A369-6DA63A81B8D3}" srcOrd="0" destOrd="0" presId="urn:microsoft.com/office/officeart/2005/8/layout/orgChart1"/>
    <dgm:cxn modelId="{C65CCCA2-305D-5C4B-9A40-049895B153EE}" type="presOf" srcId="{86C75284-EEDE-BE4B-9B29-7C470298BD79}" destId="{CB93BF72-4B52-AB45-B811-EC3C46B80A30}" srcOrd="0" destOrd="0" presId="urn:microsoft.com/office/officeart/2005/8/layout/orgChart1"/>
    <dgm:cxn modelId="{0F225CA9-BCAC-464C-A45E-F33CF4EA0C28}" srcId="{F4687484-FDD3-4C4D-8B30-72468E90AF20}" destId="{86C75284-EEDE-BE4B-9B29-7C470298BD79}" srcOrd="4" destOrd="0" parTransId="{7D5D80F8-5892-8444-91AC-B4025B0233DF}" sibTransId="{7554004C-A7B9-3142-8369-05B8F69FDCE2}"/>
    <dgm:cxn modelId="{888EA7AF-68EF-5A4C-B85C-49703E04D8B4}" type="presOf" srcId="{5FB2D87D-9576-9247-868B-937862009A18}" destId="{D4214816-C822-2E42-9BE3-A7FC2DB342C4}" srcOrd="0" destOrd="0" presId="urn:microsoft.com/office/officeart/2005/8/layout/orgChart1"/>
    <dgm:cxn modelId="{4B8A59C9-1F01-044C-B9B9-E6D12545C14F}" type="presOf" srcId="{D655A669-1443-CD41-9D86-86969E44FD3E}" destId="{B71FCD8A-DA44-1741-87B8-6B2F0FA84017}" srcOrd="0" destOrd="0" presId="urn:microsoft.com/office/officeart/2005/8/layout/orgChart1"/>
    <dgm:cxn modelId="{BD9BAECB-1332-5A43-A198-0B16F22DDDE2}" type="presOf" srcId="{D7C52D37-F210-9746-9FF9-7FE43FCC75D2}" destId="{180B0053-E463-494C-B827-1843711848C5}" srcOrd="0" destOrd="0" presId="urn:microsoft.com/office/officeart/2005/8/layout/orgChart1"/>
    <dgm:cxn modelId="{590FECD0-0C1B-2846-939F-52EF76345F5D}" type="presOf" srcId="{57F5C6E3-73D3-7E43-9284-9508F4429DF2}" destId="{9A16AEB0-CEBC-C14F-8667-BBFEEA090FA5}" srcOrd="0" destOrd="0" presId="urn:microsoft.com/office/officeart/2005/8/layout/orgChart1"/>
    <dgm:cxn modelId="{50C5CED2-10D9-904F-B018-831FB13BE887}" srcId="{F4687484-FDD3-4C4D-8B30-72468E90AF20}" destId="{D655A669-1443-CD41-9D86-86969E44FD3E}" srcOrd="1" destOrd="0" parTransId="{DE6BB8B7-F433-D346-8456-68985EBBDCF8}" sibTransId="{9E1149CA-268C-C94B-BC82-77DDC7A66283}"/>
    <dgm:cxn modelId="{87C795E6-430B-4B46-BBFC-48C3A581D700}" type="presOf" srcId="{1FA121EE-59FA-734C-B8D8-F3BBD670E1E1}" destId="{F45B3821-C05E-3646-A379-529D60455D4F}" srcOrd="0" destOrd="0" presId="urn:microsoft.com/office/officeart/2005/8/layout/orgChart1"/>
    <dgm:cxn modelId="{CF13FAE6-383C-C648-A3E2-66239BAC3494}" type="presOf" srcId="{AD37CBAF-CFDF-0444-8BD5-260DF9BD2E69}" destId="{2C355CAF-F765-3A40-B37C-3B665F360177}" srcOrd="0" destOrd="0" presId="urn:microsoft.com/office/officeart/2005/8/layout/orgChart1"/>
    <dgm:cxn modelId="{6B6358F3-883F-E04F-874C-64E444C6B1D1}" srcId="{F4687484-FDD3-4C4D-8B30-72468E90AF20}" destId="{2862C55C-5C64-9948-90EE-DE2752827CB0}" srcOrd="2" destOrd="0" parTransId="{D7C52D37-F210-9746-9FF9-7FE43FCC75D2}" sibTransId="{744790BE-D7A6-A54B-BBA9-70CCD86341DD}"/>
    <dgm:cxn modelId="{A46FB3FA-5993-8447-B51D-52C8BCF89102}" type="presOf" srcId="{EC028351-FCB3-F444-B249-C8968A0767FF}" destId="{210469DC-2736-D743-AC05-A12EA6E4DFB9}" srcOrd="0" destOrd="0" presId="urn:microsoft.com/office/officeart/2005/8/layout/orgChart1"/>
    <dgm:cxn modelId="{6CB0312B-BA4B-CB49-87CD-94AC383B3669}" type="presParOf" srcId="{F45B3821-C05E-3646-A379-529D60455D4F}" destId="{7E34101F-2380-6D4A-8972-592138BADF13}" srcOrd="0" destOrd="0" presId="urn:microsoft.com/office/officeart/2005/8/layout/orgChart1"/>
    <dgm:cxn modelId="{DD6161F3-8CA3-9446-95F6-DE63D07C2647}" type="presParOf" srcId="{7E34101F-2380-6D4A-8972-592138BADF13}" destId="{BEC8DC56-9EE8-104E-8937-F098CE117D3B}" srcOrd="0" destOrd="0" presId="urn:microsoft.com/office/officeart/2005/8/layout/orgChart1"/>
    <dgm:cxn modelId="{D4F4470F-D911-DF4B-9305-A85B36AE899D}" type="presParOf" srcId="{BEC8DC56-9EE8-104E-8937-F098CE117D3B}" destId="{7E367CCB-4FF6-B94D-9A90-CD1C9DD09ECA}" srcOrd="0" destOrd="0" presId="urn:microsoft.com/office/officeart/2005/8/layout/orgChart1"/>
    <dgm:cxn modelId="{58A85889-9449-1544-8886-C647D4C359E9}" type="presParOf" srcId="{BEC8DC56-9EE8-104E-8937-F098CE117D3B}" destId="{98E5EFDA-24C6-494E-964F-091EE627E3B3}" srcOrd="1" destOrd="0" presId="urn:microsoft.com/office/officeart/2005/8/layout/orgChart1"/>
    <dgm:cxn modelId="{72C4C6E1-EAF4-AE49-B919-28E10E40CFBB}" type="presParOf" srcId="{7E34101F-2380-6D4A-8972-592138BADF13}" destId="{0B25952C-396E-B54D-8C2D-068F3DFF85D5}" srcOrd="1" destOrd="0" presId="urn:microsoft.com/office/officeart/2005/8/layout/orgChart1"/>
    <dgm:cxn modelId="{B7F856D6-D2DF-3F4D-94D2-7981F501CAC7}" type="presParOf" srcId="{0B25952C-396E-B54D-8C2D-068F3DFF85D5}" destId="{D4214816-C822-2E42-9BE3-A7FC2DB342C4}" srcOrd="0" destOrd="0" presId="urn:microsoft.com/office/officeart/2005/8/layout/orgChart1"/>
    <dgm:cxn modelId="{7CD5B5AF-6277-EC49-BEE0-87AE6341EF5F}" type="presParOf" srcId="{0B25952C-396E-B54D-8C2D-068F3DFF85D5}" destId="{12415609-FE07-7B4D-8EA1-D0CFB1D9E2DE}" srcOrd="1" destOrd="0" presId="urn:microsoft.com/office/officeart/2005/8/layout/orgChart1"/>
    <dgm:cxn modelId="{6F2BCB30-71AA-424C-87CF-9339C31D5C97}" type="presParOf" srcId="{12415609-FE07-7B4D-8EA1-D0CFB1D9E2DE}" destId="{FBCB3AE9-123F-EF4C-9C80-DB241FA4F680}" srcOrd="0" destOrd="0" presId="urn:microsoft.com/office/officeart/2005/8/layout/orgChart1"/>
    <dgm:cxn modelId="{F1FE83F8-4BA8-CF42-B277-B3F92DC17CFB}" type="presParOf" srcId="{FBCB3AE9-123F-EF4C-9C80-DB241FA4F680}" destId="{9A16AEB0-CEBC-C14F-8667-BBFEEA090FA5}" srcOrd="0" destOrd="0" presId="urn:microsoft.com/office/officeart/2005/8/layout/orgChart1"/>
    <dgm:cxn modelId="{8F0440A7-73A6-EC49-B96F-3A848BCB7218}" type="presParOf" srcId="{FBCB3AE9-123F-EF4C-9C80-DB241FA4F680}" destId="{16FBD9C2-ABAB-004B-A04A-BE5F04904575}" srcOrd="1" destOrd="0" presId="urn:microsoft.com/office/officeart/2005/8/layout/orgChart1"/>
    <dgm:cxn modelId="{07C04561-3FDE-0746-8F6F-AE95D24DE351}" type="presParOf" srcId="{12415609-FE07-7B4D-8EA1-D0CFB1D9E2DE}" destId="{0AC70090-AB68-8D4B-897D-DD7929C4B863}" srcOrd="1" destOrd="0" presId="urn:microsoft.com/office/officeart/2005/8/layout/orgChart1"/>
    <dgm:cxn modelId="{35729A8D-82B7-8843-8993-8F89EF7FC611}" type="presParOf" srcId="{12415609-FE07-7B4D-8EA1-D0CFB1D9E2DE}" destId="{3AA74E30-AFAC-8341-ADDA-714191296A6C}" srcOrd="2" destOrd="0" presId="urn:microsoft.com/office/officeart/2005/8/layout/orgChart1"/>
    <dgm:cxn modelId="{A0AF5F8F-D49E-CC4D-8AE0-15B92691908C}" type="presParOf" srcId="{0B25952C-396E-B54D-8C2D-068F3DFF85D5}" destId="{491F9A49-C24D-FD48-A369-6DA63A81B8D3}" srcOrd="2" destOrd="0" presId="urn:microsoft.com/office/officeart/2005/8/layout/orgChart1"/>
    <dgm:cxn modelId="{DBF741CF-2A77-2B40-8D98-8260FD57677B}" type="presParOf" srcId="{0B25952C-396E-B54D-8C2D-068F3DFF85D5}" destId="{0B24721E-7615-DF42-A845-AF3921DDEC74}" srcOrd="3" destOrd="0" presId="urn:microsoft.com/office/officeart/2005/8/layout/orgChart1"/>
    <dgm:cxn modelId="{E6C1BD63-4EFF-944B-8674-D402B46F5210}" type="presParOf" srcId="{0B24721E-7615-DF42-A845-AF3921DDEC74}" destId="{F2C21AA0-27D4-C341-AC2D-364A4AA4E51D}" srcOrd="0" destOrd="0" presId="urn:microsoft.com/office/officeart/2005/8/layout/orgChart1"/>
    <dgm:cxn modelId="{1527994E-5481-0F4A-8B6D-87C5CA8E7480}" type="presParOf" srcId="{F2C21AA0-27D4-C341-AC2D-364A4AA4E51D}" destId="{B71FCD8A-DA44-1741-87B8-6B2F0FA84017}" srcOrd="0" destOrd="0" presId="urn:microsoft.com/office/officeart/2005/8/layout/orgChart1"/>
    <dgm:cxn modelId="{70D0240A-6F19-C14B-98C1-F4079CC95E7E}" type="presParOf" srcId="{F2C21AA0-27D4-C341-AC2D-364A4AA4E51D}" destId="{9E817B1D-A318-5C49-AE43-7E93D1524681}" srcOrd="1" destOrd="0" presId="urn:microsoft.com/office/officeart/2005/8/layout/orgChart1"/>
    <dgm:cxn modelId="{175FADC7-AC90-A542-B5CA-BA4D14B0A33A}" type="presParOf" srcId="{0B24721E-7615-DF42-A845-AF3921DDEC74}" destId="{FA96526B-F69D-514F-869E-CB929208AC78}" srcOrd="1" destOrd="0" presId="urn:microsoft.com/office/officeart/2005/8/layout/orgChart1"/>
    <dgm:cxn modelId="{38535527-67D7-0D44-8161-BB615AE62CC6}" type="presParOf" srcId="{0B24721E-7615-DF42-A845-AF3921DDEC74}" destId="{8219AA37-AD1E-4F43-B8F5-B5CE02753772}" srcOrd="2" destOrd="0" presId="urn:microsoft.com/office/officeart/2005/8/layout/orgChart1"/>
    <dgm:cxn modelId="{6E70BA8D-1501-2F4F-BF17-6CCCEA30FC87}" type="presParOf" srcId="{0B25952C-396E-B54D-8C2D-068F3DFF85D5}" destId="{180B0053-E463-494C-B827-1843711848C5}" srcOrd="4" destOrd="0" presId="urn:microsoft.com/office/officeart/2005/8/layout/orgChart1"/>
    <dgm:cxn modelId="{40E462D1-80C1-284F-A7DA-7F93DCD579F7}" type="presParOf" srcId="{0B25952C-396E-B54D-8C2D-068F3DFF85D5}" destId="{EC028553-D7F4-A94D-B5B8-42A1B6344A65}" srcOrd="5" destOrd="0" presId="urn:microsoft.com/office/officeart/2005/8/layout/orgChart1"/>
    <dgm:cxn modelId="{BECC75E6-23C8-B945-9880-3583DDBA66F5}" type="presParOf" srcId="{EC028553-D7F4-A94D-B5B8-42A1B6344A65}" destId="{EF198718-1C56-4B49-BBCB-70387A942B8F}" srcOrd="0" destOrd="0" presId="urn:microsoft.com/office/officeart/2005/8/layout/orgChart1"/>
    <dgm:cxn modelId="{01F38871-009A-2D4B-A00E-4C30D2881185}" type="presParOf" srcId="{EF198718-1C56-4B49-BBCB-70387A942B8F}" destId="{D077E944-C8B0-7A40-A0B7-7A839C6BDB75}" srcOrd="0" destOrd="0" presId="urn:microsoft.com/office/officeart/2005/8/layout/orgChart1"/>
    <dgm:cxn modelId="{47870618-D884-AE40-A5BF-207515CC1187}" type="presParOf" srcId="{EF198718-1C56-4B49-BBCB-70387A942B8F}" destId="{8CC64A7F-E1A2-8940-B30F-1971A37DE536}" srcOrd="1" destOrd="0" presId="urn:microsoft.com/office/officeart/2005/8/layout/orgChart1"/>
    <dgm:cxn modelId="{621F864C-8957-704F-9A47-AA74B5DE8FC7}" type="presParOf" srcId="{EC028553-D7F4-A94D-B5B8-42A1B6344A65}" destId="{7FF705C7-DA72-ED46-9A97-BDCB8F638085}" srcOrd="1" destOrd="0" presId="urn:microsoft.com/office/officeart/2005/8/layout/orgChart1"/>
    <dgm:cxn modelId="{3863B18F-F126-CD49-B55C-2779EBDA1F62}" type="presParOf" srcId="{EC028553-D7F4-A94D-B5B8-42A1B6344A65}" destId="{7A029C81-AD9B-FC49-B821-132E75354258}" srcOrd="2" destOrd="0" presId="urn:microsoft.com/office/officeart/2005/8/layout/orgChart1"/>
    <dgm:cxn modelId="{ED0BEDCC-45DA-EA48-8DBE-97F6F037D452}" type="presParOf" srcId="{0B25952C-396E-B54D-8C2D-068F3DFF85D5}" destId="{2C355CAF-F765-3A40-B37C-3B665F360177}" srcOrd="6" destOrd="0" presId="urn:microsoft.com/office/officeart/2005/8/layout/orgChart1"/>
    <dgm:cxn modelId="{ED4FF99E-4A8F-2844-95EB-B373E93169B1}" type="presParOf" srcId="{0B25952C-396E-B54D-8C2D-068F3DFF85D5}" destId="{4F4D206C-2124-9944-B0DD-01FE8BF59C50}" srcOrd="7" destOrd="0" presId="urn:microsoft.com/office/officeart/2005/8/layout/orgChart1"/>
    <dgm:cxn modelId="{7E30D146-7D26-F344-901D-3B29EBD9386C}" type="presParOf" srcId="{4F4D206C-2124-9944-B0DD-01FE8BF59C50}" destId="{86DC0C54-4C3B-874B-ACA9-CE7309BC4324}" srcOrd="0" destOrd="0" presId="urn:microsoft.com/office/officeart/2005/8/layout/orgChart1"/>
    <dgm:cxn modelId="{183189BA-30E6-2544-BB07-965327AD8D0D}" type="presParOf" srcId="{86DC0C54-4C3B-874B-ACA9-CE7309BC4324}" destId="{210469DC-2736-D743-AC05-A12EA6E4DFB9}" srcOrd="0" destOrd="0" presId="urn:microsoft.com/office/officeart/2005/8/layout/orgChart1"/>
    <dgm:cxn modelId="{4FE9EF71-9FAE-594D-B759-742DC10BCD61}" type="presParOf" srcId="{86DC0C54-4C3B-874B-ACA9-CE7309BC4324}" destId="{5B92BEC0-E910-7A4D-8CFD-D80C9AA11352}" srcOrd="1" destOrd="0" presId="urn:microsoft.com/office/officeart/2005/8/layout/orgChart1"/>
    <dgm:cxn modelId="{23AE78CB-0EEB-B441-8EAF-C328F82DAACE}" type="presParOf" srcId="{4F4D206C-2124-9944-B0DD-01FE8BF59C50}" destId="{CFEB68F9-6DEB-B54E-BA29-F1DE0B73BBF2}" srcOrd="1" destOrd="0" presId="urn:microsoft.com/office/officeart/2005/8/layout/orgChart1"/>
    <dgm:cxn modelId="{2D24FF4B-7C57-114C-8803-9D1995CD61A2}" type="presParOf" srcId="{4F4D206C-2124-9944-B0DD-01FE8BF59C50}" destId="{162751FF-8451-5B4B-9856-F424F5ED13C0}" srcOrd="2" destOrd="0" presId="urn:microsoft.com/office/officeart/2005/8/layout/orgChart1"/>
    <dgm:cxn modelId="{C4FA6BAA-7980-3D44-9A18-9CFED43073F8}" type="presParOf" srcId="{0B25952C-396E-B54D-8C2D-068F3DFF85D5}" destId="{9767C7E7-D99F-AB40-B0EA-E5CA589C68A0}" srcOrd="8" destOrd="0" presId="urn:microsoft.com/office/officeart/2005/8/layout/orgChart1"/>
    <dgm:cxn modelId="{31BE0296-C296-F14A-AC39-ACFD36770D96}" type="presParOf" srcId="{0B25952C-396E-B54D-8C2D-068F3DFF85D5}" destId="{8E630B2F-6660-364D-84A6-F33AF46CF5D5}" srcOrd="9" destOrd="0" presId="urn:microsoft.com/office/officeart/2005/8/layout/orgChart1"/>
    <dgm:cxn modelId="{A60A7A94-F833-2A40-AEDC-E11C708772C0}" type="presParOf" srcId="{8E630B2F-6660-364D-84A6-F33AF46CF5D5}" destId="{D76EDCC5-7DE8-1140-8C71-0A59EA1F4F40}" srcOrd="0" destOrd="0" presId="urn:microsoft.com/office/officeart/2005/8/layout/orgChart1"/>
    <dgm:cxn modelId="{A559D825-C38E-1145-B322-6205E3D318A8}" type="presParOf" srcId="{D76EDCC5-7DE8-1140-8C71-0A59EA1F4F40}" destId="{CB93BF72-4B52-AB45-B811-EC3C46B80A30}" srcOrd="0" destOrd="0" presId="urn:microsoft.com/office/officeart/2005/8/layout/orgChart1"/>
    <dgm:cxn modelId="{59150CFD-1C81-5D40-9672-A76814CBD061}" type="presParOf" srcId="{D76EDCC5-7DE8-1140-8C71-0A59EA1F4F40}" destId="{26193095-404B-CD4E-8186-D7208944D6F7}" srcOrd="1" destOrd="0" presId="urn:microsoft.com/office/officeart/2005/8/layout/orgChart1"/>
    <dgm:cxn modelId="{D9990669-9BB6-A342-AC7F-1781CAD93A3E}" type="presParOf" srcId="{8E630B2F-6660-364D-84A6-F33AF46CF5D5}" destId="{B837AADD-80A9-EC41-9E0A-C727FF9933D0}" srcOrd="1" destOrd="0" presId="urn:microsoft.com/office/officeart/2005/8/layout/orgChart1"/>
    <dgm:cxn modelId="{E576FC5E-A4E8-D346-A3C7-2B339F031A72}" type="presParOf" srcId="{8E630B2F-6660-364D-84A6-F33AF46CF5D5}" destId="{A47E330F-0460-0242-B61A-044D5AD1303D}" srcOrd="2" destOrd="0" presId="urn:microsoft.com/office/officeart/2005/8/layout/orgChart1"/>
    <dgm:cxn modelId="{59F354A9-83DB-E547-B089-A66A0EADD985}" type="presParOf" srcId="{7E34101F-2380-6D4A-8972-592138BADF13}" destId="{4E229B1C-61C0-3846-9BB1-7673498345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FAC64-D1E1-254F-A1B8-C4417DDCBBC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876FD-B8FB-A44B-B0E2-2385EDB18809}">
      <dgm:prSet phldrT="[Text]"/>
      <dgm:spPr>
        <a:solidFill>
          <a:srgbClr val="F66B62"/>
        </a:solidFill>
      </dgm:spPr>
      <dgm:t>
        <a:bodyPr/>
        <a:lstStyle/>
        <a:p>
          <a:r>
            <a:rPr lang="en-US" b="1" i="0" u="none"/>
            <a:t>Internet deficiente</a:t>
          </a:r>
          <a:endParaRPr lang="en-US"/>
        </a:p>
      </dgm:t>
    </dgm:pt>
    <dgm:pt modelId="{C3B20190-3962-0E4C-A87D-73DAF850884D}" type="parTrans" cxnId="{6BD0236D-E2A1-7E4D-9C67-3CE52D14FFA4}">
      <dgm:prSet/>
      <dgm:spPr/>
      <dgm:t>
        <a:bodyPr/>
        <a:lstStyle/>
        <a:p>
          <a:endParaRPr lang="en-US"/>
        </a:p>
      </dgm:t>
    </dgm:pt>
    <dgm:pt modelId="{C2238974-AB3D-6D4E-8CFF-BF58E754D65B}" type="sibTrans" cxnId="{6BD0236D-E2A1-7E4D-9C67-3CE52D14FFA4}">
      <dgm:prSet/>
      <dgm:spPr/>
      <dgm:t>
        <a:bodyPr/>
        <a:lstStyle/>
        <a:p>
          <a:endParaRPr lang="en-US"/>
        </a:p>
      </dgm:t>
    </dgm:pt>
    <dgm:pt modelId="{7F49DC3C-0EDB-3948-A975-01F2D2764768}">
      <dgm:prSet phldrT="[Text]"/>
      <dgm:spPr>
        <a:solidFill>
          <a:srgbClr val="21B0B4"/>
        </a:solidFill>
      </dgm:spPr>
      <dgm:t>
        <a:bodyPr/>
        <a:lstStyle/>
        <a:p>
          <a:r>
            <a:rPr lang="en-US" b="1" i="0" u="none" dirty="0" err="1"/>
            <a:t>Fechas</a:t>
          </a:r>
          <a:r>
            <a:rPr lang="en-US" b="1" i="0" u="none" dirty="0"/>
            <a:t> de </a:t>
          </a:r>
          <a:r>
            <a:rPr lang="en-US" b="1" i="0" u="none" dirty="0" err="1"/>
            <a:t>entrega</a:t>
          </a:r>
          <a:r>
            <a:rPr lang="en-US" b="1" i="0" u="none" dirty="0"/>
            <a:t> </a:t>
          </a:r>
          <a:r>
            <a:rPr lang="en-US" b="1" i="0" u="none" dirty="0" err="1"/>
            <a:t>muy</a:t>
          </a:r>
          <a:r>
            <a:rPr lang="en-US" b="1" i="0" u="none" dirty="0"/>
            <a:t> </a:t>
          </a:r>
          <a:r>
            <a:rPr lang="en-US" b="1" i="0" u="none" dirty="0" err="1"/>
            <a:t>ajustadas</a:t>
          </a:r>
          <a:endParaRPr lang="en-US" dirty="0"/>
        </a:p>
      </dgm:t>
    </dgm:pt>
    <dgm:pt modelId="{935EDA3B-7307-7E43-B784-D0A01C025353}" type="parTrans" cxnId="{3415F95D-6099-8249-95AA-48F9810C445A}">
      <dgm:prSet/>
      <dgm:spPr/>
      <dgm:t>
        <a:bodyPr/>
        <a:lstStyle/>
        <a:p>
          <a:endParaRPr lang="en-US"/>
        </a:p>
      </dgm:t>
    </dgm:pt>
    <dgm:pt modelId="{BEDEDD38-5432-2445-A270-CCFFDE3C2455}" type="sibTrans" cxnId="{3415F95D-6099-8249-95AA-48F9810C445A}">
      <dgm:prSet/>
      <dgm:spPr/>
      <dgm:t>
        <a:bodyPr/>
        <a:lstStyle/>
        <a:p>
          <a:endParaRPr lang="en-US"/>
        </a:p>
      </dgm:t>
    </dgm:pt>
    <dgm:pt modelId="{7248D786-CDB6-A945-B8DC-8B3012A9B4DF}">
      <dgm:prSet phldrT="[Text]"/>
      <dgm:spPr>
        <a:solidFill>
          <a:srgbClr val="DAA725"/>
        </a:solidFill>
      </dgm:spPr>
      <dgm:t>
        <a:bodyPr/>
        <a:lstStyle/>
        <a:p>
          <a:r>
            <a:rPr lang="en-US" b="1" i="0" u="none" dirty="0"/>
            <a:t>No </a:t>
          </a:r>
          <a:r>
            <a:rPr lang="en-US" b="1" i="0" u="none" dirty="0" err="1"/>
            <a:t>desarrollar</a:t>
          </a:r>
          <a:r>
            <a:rPr lang="en-US" b="1" i="0" u="none" dirty="0"/>
            <a:t> </a:t>
          </a:r>
          <a:r>
            <a:rPr lang="en-US" b="1" i="0" u="none" dirty="0" err="1"/>
            <a:t>los</a:t>
          </a:r>
          <a:r>
            <a:rPr lang="en-US" b="1" i="0" u="none" dirty="0"/>
            <a:t> sprints </a:t>
          </a:r>
          <a:r>
            <a:rPr lang="en-US" b="1" i="0" u="none" dirty="0" err="1"/>
            <a:t>completamente</a:t>
          </a:r>
          <a:r>
            <a:rPr lang="en-US" b="1" i="0" u="none" dirty="0"/>
            <a:t> </a:t>
          </a:r>
          <a:r>
            <a:rPr lang="en-US" b="1" i="0" u="none" dirty="0" err="1"/>
            <a:t>en</a:t>
          </a:r>
          <a:r>
            <a:rPr lang="en-US" b="1" i="0" u="none" dirty="0"/>
            <a:t> las </a:t>
          </a:r>
          <a:r>
            <a:rPr lang="en-US" b="1" i="0" u="none" dirty="0" err="1"/>
            <a:t>fechas</a:t>
          </a:r>
          <a:r>
            <a:rPr lang="en-US" b="1" i="0" u="none" dirty="0"/>
            <a:t> </a:t>
          </a:r>
          <a:r>
            <a:rPr lang="en-US" b="1" i="0" u="none" dirty="0" err="1"/>
            <a:t>establecidas</a:t>
          </a:r>
          <a:r>
            <a:rPr lang="en-US" b="1" i="0" u="none" dirty="0"/>
            <a:t>.</a:t>
          </a:r>
          <a:endParaRPr lang="en-US" dirty="0"/>
        </a:p>
      </dgm:t>
    </dgm:pt>
    <dgm:pt modelId="{55340BC3-3955-3140-B3A6-3BE51E2CBEEE}" type="parTrans" cxnId="{570963DC-8770-7042-9BA4-CCB403614410}">
      <dgm:prSet/>
      <dgm:spPr/>
      <dgm:t>
        <a:bodyPr/>
        <a:lstStyle/>
        <a:p>
          <a:endParaRPr lang="en-US"/>
        </a:p>
      </dgm:t>
    </dgm:pt>
    <dgm:pt modelId="{82984DA4-6743-A949-BDB3-A2714AC10198}" type="sibTrans" cxnId="{570963DC-8770-7042-9BA4-CCB403614410}">
      <dgm:prSet/>
      <dgm:spPr/>
      <dgm:t>
        <a:bodyPr/>
        <a:lstStyle/>
        <a:p>
          <a:endParaRPr lang="en-US"/>
        </a:p>
      </dgm:t>
    </dgm:pt>
    <dgm:pt modelId="{14EAFAA5-5775-F241-B29D-C3FD2A1B3DE4}">
      <dgm:prSet phldrT="[Text]"/>
      <dgm:spPr>
        <a:solidFill>
          <a:srgbClr val="053664"/>
        </a:solidFill>
      </dgm:spPr>
      <dgm:t>
        <a:bodyPr/>
        <a:lstStyle/>
        <a:p>
          <a:r>
            <a:rPr lang="en-US" b="1" i="0" u="none" dirty="0"/>
            <a:t>Los </a:t>
          </a:r>
          <a:r>
            <a:rPr lang="en-US" b="1" i="0" u="none" dirty="0" err="1"/>
            <a:t>costos</a:t>
          </a:r>
          <a:r>
            <a:rPr lang="en-US" b="1" i="0" u="none" dirty="0"/>
            <a:t> </a:t>
          </a:r>
          <a:r>
            <a:rPr lang="en-US" b="1" i="0" u="none" dirty="0" err="1"/>
            <a:t>superan</a:t>
          </a:r>
          <a:r>
            <a:rPr lang="en-US" b="1" i="0" u="none" dirty="0"/>
            <a:t> a lo </a:t>
          </a:r>
          <a:r>
            <a:rPr lang="en-US" b="1" i="0" u="none" dirty="0" err="1"/>
            <a:t>planificado</a:t>
          </a:r>
          <a:endParaRPr lang="en-US" dirty="0"/>
        </a:p>
      </dgm:t>
    </dgm:pt>
    <dgm:pt modelId="{6EF76324-0513-C64B-BC58-993F112B2055}" type="parTrans" cxnId="{C7E2EA30-D881-EB4B-AA1C-1DC18D45CCD5}">
      <dgm:prSet/>
      <dgm:spPr/>
      <dgm:t>
        <a:bodyPr/>
        <a:lstStyle/>
        <a:p>
          <a:endParaRPr lang="en-US"/>
        </a:p>
      </dgm:t>
    </dgm:pt>
    <dgm:pt modelId="{2B3AA921-CB0B-D34C-A9A2-7CCE4C8686FE}" type="sibTrans" cxnId="{C7E2EA30-D881-EB4B-AA1C-1DC18D45CCD5}">
      <dgm:prSet/>
      <dgm:spPr/>
      <dgm:t>
        <a:bodyPr/>
        <a:lstStyle/>
        <a:p>
          <a:endParaRPr lang="en-US"/>
        </a:p>
      </dgm:t>
    </dgm:pt>
    <dgm:pt modelId="{E3801431-7805-EE4E-8BC7-140814A4A1C0}">
      <dgm:prSet phldrT="[Text]"/>
      <dgm:spPr>
        <a:solidFill>
          <a:srgbClr val="CE3631"/>
        </a:solidFill>
      </dgm:spPr>
      <dgm:t>
        <a:bodyPr/>
        <a:lstStyle/>
        <a:p>
          <a:r>
            <a:rPr lang="en-US" b="1" i="0" u="none" dirty="0"/>
            <a:t>Roles mal </a:t>
          </a:r>
          <a:r>
            <a:rPr lang="en-US" b="1" i="0" u="none" dirty="0" err="1"/>
            <a:t>establecidos</a:t>
          </a:r>
          <a:r>
            <a:rPr lang="en-US" b="1" i="0" u="none" dirty="0"/>
            <a:t> </a:t>
          </a:r>
          <a:r>
            <a:rPr lang="en-US" b="1" i="0" u="none" dirty="0" err="1"/>
            <a:t>en</a:t>
          </a:r>
          <a:r>
            <a:rPr lang="en-US" b="1" i="0" u="none" dirty="0"/>
            <a:t> el </a:t>
          </a:r>
          <a:r>
            <a:rPr lang="en-US" b="1" i="0" u="none" dirty="0" err="1"/>
            <a:t>equipo</a:t>
          </a:r>
          <a:r>
            <a:rPr lang="en-US" b="1" i="0" u="none" dirty="0"/>
            <a:t> de </a:t>
          </a:r>
          <a:r>
            <a:rPr lang="en-US" b="1" i="0" u="none" dirty="0" err="1"/>
            <a:t>trabajo</a:t>
          </a:r>
          <a:endParaRPr lang="en-US" dirty="0"/>
        </a:p>
      </dgm:t>
    </dgm:pt>
    <dgm:pt modelId="{08BAE8D0-2403-EE4E-9007-0E4B56EDC910}" type="parTrans" cxnId="{E03DF0A2-7C12-5343-8CBA-6F1AB5AAF8A4}">
      <dgm:prSet/>
      <dgm:spPr/>
      <dgm:t>
        <a:bodyPr/>
        <a:lstStyle/>
        <a:p>
          <a:endParaRPr lang="en-US"/>
        </a:p>
      </dgm:t>
    </dgm:pt>
    <dgm:pt modelId="{239E2DB1-035D-D042-A576-F757789988C4}" type="sibTrans" cxnId="{E03DF0A2-7C12-5343-8CBA-6F1AB5AAF8A4}">
      <dgm:prSet/>
      <dgm:spPr/>
      <dgm:t>
        <a:bodyPr/>
        <a:lstStyle/>
        <a:p>
          <a:endParaRPr lang="en-US"/>
        </a:p>
      </dgm:t>
    </dgm:pt>
    <dgm:pt modelId="{A293EA1F-1FA9-674A-BD43-8B5741C244C1}">
      <dgm:prSet phldrT="[Text]"/>
      <dgm:spPr>
        <a:solidFill>
          <a:srgbClr val="F66B62"/>
        </a:solidFill>
      </dgm:spPr>
      <dgm:t>
        <a:bodyPr/>
        <a:lstStyle/>
        <a:p>
          <a:r>
            <a:rPr lang="en-US" b="1" i="0" u="none"/>
            <a:t>Miembro se retira del equipo de trabajo.</a:t>
          </a:r>
          <a:endParaRPr lang="en-US" dirty="0"/>
        </a:p>
      </dgm:t>
    </dgm:pt>
    <dgm:pt modelId="{23C3DEAF-C223-E74C-9B97-2E0E8F9F5149}" type="parTrans" cxnId="{C59C98E1-C8AE-1143-82CE-D5A73C709636}">
      <dgm:prSet/>
      <dgm:spPr/>
      <dgm:t>
        <a:bodyPr/>
        <a:lstStyle/>
        <a:p>
          <a:endParaRPr lang="en-US"/>
        </a:p>
      </dgm:t>
    </dgm:pt>
    <dgm:pt modelId="{A60BB155-46FA-D746-B4FC-1D0E5856A95E}" type="sibTrans" cxnId="{C59C98E1-C8AE-1143-82CE-D5A73C709636}">
      <dgm:prSet/>
      <dgm:spPr/>
      <dgm:t>
        <a:bodyPr/>
        <a:lstStyle/>
        <a:p>
          <a:endParaRPr lang="en-US"/>
        </a:p>
      </dgm:t>
    </dgm:pt>
    <dgm:pt modelId="{F99B36DD-022F-754B-81B2-ED553BD034C4}" type="pres">
      <dgm:prSet presAssocID="{7D2FAC64-D1E1-254F-A1B8-C4417DDCBBCA}" presName="diagram" presStyleCnt="0">
        <dgm:presLayoutVars>
          <dgm:dir/>
          <dgm:resizeHandles val="exact"/>
        </dgm:presLayoutVars>
      </dgm:prSet>
      <dgm:spPr/>
    </dgm:pt>
    <dgm:pt modelId="{00EED14F-0506-3246-BED1-F370CE94556B}" type="pres">
      <dgm:prSet presAssocID="{00A876FD-B8FB-A44B-B0E2-2385EDB18809}" presName="node" presStyleLbl="node1" presStyleIdx="0" presStyleCnt="6">
        <dgm:presLayoutVars>
          <dgm:bulletEnabled val="1"/>
        </dgm:presLayoutVars>
      </dgm:prSet>
      <dgm:spPr/>
    </dgm:pt>
    <dgm:pt modelId="{4B8679B4-AC1A-7048-8BE8-B6347802E5D9}" type="pres">
      <dgm:prSet presAssocID="{C2238974-AB3D-6D4E-8CFF-BF58E754D65B}" presName="sibTrans" presStyleCnt="0"/>
      <dgm:spPr/>
    </dgm:pt>
    <dgm:pt modelId="{1B9E8489-B61C-7148-9524-6B1CBD080D69}" type="pres">
      <dgm:prSet presAssocID="{7F49DC3C-0EDB-3948-A975-01F2D2764768}" presName="node" presStyleLbl="node1" presStyleIdx="1" presStyleCnt="6">
        <dgm:presLayoutVars>
          <dgm:bulletEnabled val="1"/>
        </dgm:presLayoutVars>
      </dgm:prSet>
      <dgm:spPr/>
    </dgm:pt>
    <dgm:pt modelId="{E48B2DE9-8974-C54A-BD36-3C1696E9B611}" type="pres">
      <dgm:prSet presAssocID="{BEDEDD38-5432-2445-A270-CCFFDE3C2455}" presName="sibTrans" presStyleCnt="0"/>
      <dgm:spPr/>
    </dgm:pt>
    <dgm:pt modelId="{79C01475-3FC3-5744-B3D6-2E4355EE206C}" type="pres">
      <dgm:prSet presAssocID="{7248D786-CDB6-A945-B8DC-8B3012A9B4DF}" presName="node" presStyleLbl="node1" presStyleIdx="2" presStyleCnt="6">
        <dgm:presLayoutVars>
          <dgm:bulletEnabled val="1"/>
        </dgm:presLayoutVars>
      </dgm:prSet>
      <dgm:spPr/>
    </dgm:pt>
    <dgm:pt modelId="{2C475875-5834-0041-A4D9-511781403742}" type="pres">
      <dgm:prSet presAssocID="{82984DA4-6743-A949-BDB3-A2714AC10198}" presName="sibTrans" presStyleCnt="0"/>
      <dgm:spPr/>
    </dgm:pt>
    <dgm:pt modelId="{A40C5F56-BF45-2345-BBB5-2E921BDC215D}" type="pres">
      <dgm:prSet presAssocID="{14EAFAA5-5775-F241-B29D-C3FD2A1B3DE4}" presName="node" presStyleLbl="node1" presStyleIdx="3" presStyleCnt="6">
        <dgm:presLayoutVars>
          <dgm:bulletEnabled val="1"/>
        </dgm:presLayoutVars>
      </dgm:prSet>
      <dgm:spPr/>
    </dgm:pt>
    <dgm:pt modelId="{F61E8CFA-D214-0549-A4D0-F571B632C867}" type="pres">
      <dgm:prSet presAssocID="{2B3AA921-CB0B-D34C-A9A2-7CCE4C8686FE}" presName="sibTrans" presStyleCnt="0"/>
      <dgm:spPr/>
    </dgm:pt>
    <dgm:pt modelId="{E936EB77-ED68-8D4E-B19F-0AF3A2A3055F}" type="pres">
      <dgm:prSet presAssocID="{E3801431-7805-EE4E-8BC7-140814A4A1C0}" presName="node" presStyleLbl="node1" presStyleIdx="4" presStyleCnt="6">
        <dgm:presLayoutVars>
          <dgm:bulletEnabled val="1"/>
        </dgm:presLayoutVars>
      </dgm:prSet>
      <dgm:spPr/>
    </dgm:pt>
    <dgm:pt modelId="{1C06A7C3-FA21-364C-BECC-9203D094E129}" type="pres">
      <dgm:prSet presAssocID="{239E2DB1-035D-D042-A576-F757789988C4}" presName="sibTrans" presStyleCnt="0"/>
      <dgm:spPr/>
    </dgm:pt>
    <dgm:pt modelId="{FE415643-FAA6-6241-85B1-9320FE947A80}" type="pres">
      <dgm:prSet presAssocID="{A293EA1F-1FA9-674A-BD43-8B5741C244C1}" presName="node" presStyleLbl="node1" presStyleIdx="5" presStyleCnt="6">
        <dgm:presLayoutVars>
          <dgm:bulletEnabled val="1"/>
        </dgm:presLayoutVars>
      </dgm:prSet>
      <dgm:spPr/>
    </dgm:pt>
  </dgm:ptLst>
  <dgm:cxnLst>
    <dgm:cxn modelId="{C7E2EA30-D881-EB4B-AA1C-1DC18D45CCD5}" srcId="{7D2FAC64-D1E1-254F-A1B8-C4417DDCBBCA}" destId="{14EAFAA5-5775-F241-B29D-C3FD2A1B3DE4}" srcOrd="3" destOrd="0" parTransId="{6EF76324-0513-C64B-BC58-993F112B2055}" sibTransId="{2B3AA921-CB0B-D34C-A9A2-7CCE4C8686FE}"/>
    <dgm:cxn modelId="{56C7C943-CCEF-E34C-9384-6ECE42EF03D3}" type="presOf" srcId="{7248D786-CDB6-A945-B8DC-8B3012A9B4DF}" destId="{79C01475-3FC3-5744-B3D6-2E4355EE206C}" srcOrd="0" destOrd="0" presId="urn:microsoft.com/office/officeart/2005/8/layout/default"/>
    <dgm:cxn modelId="{3415F95D-6099-8249-95AA-48F9810C445A}" srcId="{7D2FAC64-D1E1-254F-A1B8-C4417DDCBBCA}" destId="{7F49DC3C-0EDB-3948-A975-01F2D2764768}" srcOrd="1" destOrd="0" parTransId="{935EDA3B-7307-7E43-B784-D0A01C025353}" sibTransId="{BEDEDD38-5432-2445-A270-CCFFDE3C2455}"/>
    <dgm:cxn modelId="{6BD0236D-E2A1-7E4D-9C67-3CE52D14FFA4}" srcId="{7D2FAC64-D1E1-254F-A1B8-C4417DDCBBCA}" destId="{00A876FD-B8FB-A44B-B0E2-2385EDB18809}" srcOrd="0" destOrd="0" parTransId="{C3B20190-3962-0E4C-A87D-73DAF850884D}" sibTransId="{C2238974-AB3D-6D4E-8CFF-BF58E754D65B}"/>
    <dgm:cxn modelId="{4A900D7A-86FF-4C4D-B515-2D6C5D4EE33D}" type="presOf" srcId="{00A876FD-B8FB-A44B-B0E2-2385EDB18809}" destId="{00EED14F-0506-3246-BED1-F370CE94556B}" srcOrd="0" destOrd="0" presId="urn:microsoft.com/office/officeart/2005/8/layout/default"/>
    <dgm:cxn modelId="{C65FC77D-6B6B-E043-BAEB-50E923998B5E}" type="presOf" srcId="{14EAFAA5-5775-F241-B29D-C3FD2A1B3DE4}" destId="{A40C5F56-BF45-2345-BBB5-2E921BDC215D}" srcOrd="0" destOrd="0" presId="urn:microsoft.com/office/officeart/2005/8/layout/default"/>
    <dgm:cxn modelId="{E1E78993-8B8F-6942-9A9D-C632FB0334CB}" type="presOf" srcId="{7F49DC3C-0EDB-3948-A975-01F2D2764768}" destId="{1B9E8489-B61C-7148-9524-6B1CBD080D69}" srcOrd="0" destOrd="0" presId="urn:microsoft.com/office/officeart/2005/8/layout/default"/>
    <dgm:cxn modelId="{6B574CA1-6CA4-EE4F-92E4-0ECE60050231}" type="presOf" srcId="{E3801431-7805-EE4E-8BC7-140814A4A1C0}" destId="{E936EB77-ED68-8D4E-B19F-0AF3A2A3055F}" srcOrd="0" destOrd="0" presId="urn:microsoft.com/office/officeart/2005/8/layout/default"/>
    <dgm:cxn modelId="{E03DF0A2-7C12-5343-8CBA-6F1AB5AAF8A4}" srcId="{7D2FAC64-D1E1-254F-A1B8-C4417DDCBBCA}" destId="{E3801431-7805-EE4E-8BC7-140814A4A1C0}" srcOrd="4" destOrd="0" parTransId="{08BAE8D0-2403-EE4E-9007-0E4B56EDC910}" sibTransId="{239E2DB1-035D-D042-A576-F757789988C4}"/>
    <dgm:cxn modelId="{B5C370BC-9575-8A41-A0C0-82A529901422}" type="presOf" srcId="{A293EA1F-1FA9-674A-BD43-8B5741C244C1}" destId="{FE415643-FAA6-6241-85B1-9320FE947A80}" srcOrd="0" destOrd="0" presId="urn:microsoft.com/office/officeart/2005/8/layout/default"/>
    <dgm:cxn modelId="{570963DC-8770-7042-9BA4-CCB403614410}" srcId="{7D2FAC64-D1E1-254F-A1B8-C4417DDCBBCA}" destId="{7248D786-CDB6-A945-B8DC-8B3012A9B4DF}" srcOrd="2" destOrd="0" parTransId="{55340BC3-3955-3140-B3A6-3BE51E2CBEEE}" sibTransId="{82984DA4-6743-A949-BDB3-A2714AC10198}"/>
    <dgm:cxn modelId="{C59C98E1-C8AE-1143-82CE-D5A73C709636}" srcId="{7D2FAC64-D1E1-254F-A1B8-C4417DDCBBCA}" destId="{A293EA1F-1FA9-674A-BD43-8B5741C244C1}" srcOrd="5" destOrd="0" parTransId="{23C3DEAF-C223-E74C-9B97-2E0E8F9F5149}" sibTransId="{A60BB155-46FA-D746-B4FC-1D0E5856A95E}"/>
    <dgm:cxn modelId="{B582CCE9-549B-1F41-A356-4521C6853141}" type="presOf" srcId="{7D2FAC64-D1E1-254F-A1B8-C4417DDCBBCA}" destId="{F99B36DD-022F-754B-81B2-ED553BD034C4}" srcOrd="0" destOrd="0" presId="urn:microsoft.com/office/officeart/2005/8/layout/default"/>
    <dgm:cxn modelId="{BA586115-CAE8-614D-B63A-1B2FE2CDFDE4}" type="presParOf" srcId="{F99B36DD-022F-754B-81B2-ED553BD034C4}" destId="{00EED14F-0506-3246-BED1-F370CE94556B}" srcOrd="0" destOrd="0" presId="urn:microsoft.com/office/officeart/2005/8/layout/default"/>
    <dgm:cxn modelId="{5E59587B-BF68-534A-8230-23B7A1C464CB}" type="presParOf" srcId="{F99B36DD-022F-754B-81B2-ED553BD034C4}" destId="{4B8679B4-AC1A-7048-8BE8-B6347802E5D9}" srcOrd="1" destOrd="0" presId="urn:microsoft.com/office/officeart/2005/8/layout/default"/>
    <dgm:cxn modelId="{BB6A470B-496C-AA44-B3E4-97A0C69F663B}" type="presParOf" srcId="{F99B36DD-022F-754B-81B2-ED553BD034C4}" destId="{1B9E8489-B61C-7148-9524-6B1CBD080D69}" srcOrd="2" destOrd="0" presId="urn:microsoft.com/office/officeart/2005/8/layout/default"/>
    <dgm:cxn modelId="{1579384F-2505-1546-9755-E66258FDAE66}" type="presParOf" srcId="{F99B36DD-022F-754B-81B2-ED553BD034C4}" destId="{E48B2DE9-8974-C54A-BD36-3C1696E9B611}" srcOrd="3" destOrd="0" presId="urn:microsoft.com/office/officeart/2005/8/layout/default"/>
    <dgm:cxn modelId="{798714B9-B679-9747-9044-F503A80AF129}" type="presParOf" srcId="{F99B36DD-022F-754B-81B2-ED553BD034C4}" destId="{79C01475-3FC3-5744-B3D6-2E4355EE206C}" srcOrd="4" destOrd="0" presId="urn:microsoft.com/office/officeart/2005/8/layout/default"/>
    <dgm:cxn modelId="{530ED19F-85EB-8E42-B62C-AF963587C5DF}" type="presParOf" srcId="{F99B36DD-022F-754B-81B2-ED553BD034C4}" destId="{2C475875-5834-0041-A4D9-511781403742}" srcOrd="5" destOrd="0" presId="urn:microsoft.com/office/officeart/2005/8/layout/default"/>
    <dgm:cxn modelId="{29AD0FB9-037B-7B40-911E-006EFBBEA7E8}" type="presParOf" srcId="{F99B36DD-022F-754B-81B2-ED553BD034C4}" destId="{A40C5F56-BF45-2345-BBB5-2E921BDC215D}" srcOrd="6" destOrd="0" presId="urn:microsoft.com/office/officeart/2005/8/layout/default"/>
    <dgm:cxn modelId="{9118C333-2E0B-EB47-9492-163EE6F0B5EF}" type="presParOf" srcId="{F99B36DD-022F-754B-81B2-ED553BD034C4}" destId="{F61E8CFA-D214-0549-A4D0-F571B632C867}" srcOrd="7" destOrd="0" presId="urn:microsoft.com/office/officeart/2005/8/layout/default"/>
    <dgm:cxn modelId="{7A0386F4-4A8B-CA4C-AFFA-E3216737ACF1}" type="presParOf" srcId="{F99B36DD-022F-754B-81B2-ED553BD034C4}" destId="{E936EB77-ED68-8D4E-B19F-0AF3A2A3055F}" srcOrd="8" destOrd="0" presId="urn:microsoft.com/office/officeart/2005/8/layout/default"/>
    <dgm:cxn modelId="{9A54EC5B-CFA8-154A-83F9-B4C0BA98C71B}" type="presParOf" srcId="{F99B36DD-022F-754B-81B2-ED553BD034C4}" destId="{1C06A7C3-FA21-364C-BECC-9203D094E129}" srcOrd="9" destOrd="0" presId="urn:microsoft.com/office/officeart/2005/8/layout/default"/>
    <dgm:cxn modelId="{67566368-11B0-AD41-8683-4E48C40D9CC7}" type="presParOf" srcId="{F99B36DD-022F-754B-81B2-ED553BD034C4}" destId="{FE415643-FAA6-6241-85B1-9320FE947A8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CB193-34DE-694B-A00D-7685F3E23A47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6299F-1127-3F47-A1A9-B79D3D1A37A5}">
      <dgm:prSet phldrT="[Text]"/>
      <dgm:spPr>
        <a:solidFill>
          <a:srgbClr val="21B0B4"/>
        </a:solidFill>
      </dgm:spPr>
      <dgm:t>
        <a:bodyPr/>
        <a:lstStyle/>
        <a:p>
          <a:r>
            <a:rPr lang="en-US" dirty="0" err="1"/>
            <a:t>Gestión</a:t>
          </a:r>
          <a:r>
            <a:rPr lang="en-US" dirty="0"/>
            <a:t> de Proyecto</a:t>
          </a:r>
        </a:p>
      </dgm:t>
    </dgm:pt>
    <dgm:pt modelId="{7D2A7D36-751D-EB43-B29D-3646FC1FB11A}" type="parTrans" cxnId="{6C298EC6-81ED-494A-A5E2-659AB67B65E5}">
      <dgm:prSet/>
      <dgm:spPr/>
      <dgm:t>
        <a:bodyPr/>
        <a:lstStyle/>
        <a:p>
          <a:endParaRPr lang="en-US"/>
        </a:p>
      </dgm:t>
    </dgm:pt>
    <dgm:pt modelId="{814B3B68-311F-A049-9933-4586E91AC080}" type="sibTrans" cxnId="{6C298EC6-81ED-494A-A5E2-659AB67B65E5}">
      <dgm:prSet/>
      <dgm:spPr/>
      <dgm:t>
        <a:bodyPr/>
        <a:lstStyle/>
        <a:p>
          <a:endParaRPr lang="en-US"/>
        </a:p>
      </dgm:t>
    </dgm:pt>
    <dgm:pt modelId="{6A988EFA-2F4B-7045-8FF5-65466520CE9F}">
      <dgm:prSet phldrT="[Text]"/>
      <dgm:spPr/>
      <dgm:t>
        <a:bodyPr/>
        <a:lstStyle/>
        <a:p>
          <a:r>
            <a:rPr lang="en-US" dirty="0"/>
            <a:t>$ 21.226.864</a:t>
          </a:r>
        </a:p>
      </dgm:t>
    </dgm:pt>
    <dgm:pt modelId="{A058DF20-0852-2E46-8726-7F78F90A2007}" type="parTrans" cxnId="{03F94C91-C160-994A-B6FF-00CE985EC0ED}">
      <dgm:prSet/>
      <dgm:spPr/>
      <dgm:t>
        <a:bodyPr/>
        <a:lstStyle/>
        <a:p>
          <a:endParaRPr lang="en-US"/>
        </a:p>
      </dgm:t>
    </dgm:pt>
    <dgm:pt modelId="{A266AE21-2BE7-B84B-8522-102CE025300E}" type="sibTrans" cxnId="{03F94C91-C160-994A-B6FF-00CE985EC0ED}">
      <dgm:prSet/>
      <dgm:spPr/>
      <dgm:t>
        <a:bodyPr/>
        <a:lstStyle/>
        <a:p>
          <a:endParaRPr lang="en-US"/>
        </a:p>
      </dgm:t>
    </dgm:pt>
    <dgm:pt modelId="{90109A2C-F5B6-5441-88C1-9C34558B388D}">
      <dgm:prSet phldrT="[Text]"/>
      <dgm:spPr>
        <a:solidFill>
          <a:srgbClr val="F66B62"/>
        </a:solidFill>
      </dgm:spPr>
      <dgm:t>
        <a:bodyPr/>
        <a:lstStyle/>
        <a:p>
          <a:r>
            <a:rPr lang="en-US" dirty="0"/>
            <a:t>Hardware</a:t>
          </a:r>
        </a:p>
      </dgm:t>
    </dgm:pt>
    <dgm:pt modelId="{74DAE3F5-8D73-2646-A714-B165BFDE28E8}" type="parTrans" cxnId="{FA3CF4D4-247C-D34D-A060-8337DC553BC6}">
      <dgm:prSet/>
      <dgm:spPr/>
      <dgm:t>
        <a:bodyPr/>
        <a:lstStyle/>
        <a:p>
          <a:endParaRPr lang="en-US"/>
        </a:p>
      </dgm:t>
    </dgm:pt>
    <dgm:pt modelId="{5BFFC060-19D3-0240-A7F7-EA6321456ABA}" type="sibTrans" cxnId="{FA3CF4D4-247C-D34D-A060-8337DC553BC6}">
      <dgm:prSet/>
      <dgm:spPr/>
      <dgm:t>
        <a:bodyPr/>
        <a:lstStyle/>
        <a:p>
          <a:endParaRPr lang="en-US"/>
        </a:p>
      </dgm:t>
    </dgm:pt>
    <dgm:pt modelId="{9558AA25-850C-E847-97CA-35A95BBA36F3}">
      <dgm:prSet phldrT="[Text]"/>
      <dgm:spPr/>
      <dgm:t>
        <a:bodyPr/>
        <a:lstStyle/>
        <a:p>
          <a:r>
            <a:rPr lang="en-US" dirty="0"/>
            <a:t>$ 971.993</a:t>
          </a:r>
        </a:p>
      </dgm:t>
    </dgm:pt>
    <dgm:pt modelId="{DFDC4072-1B62-3243-9888-8B3C003559D0}" type="parTrans" cxnId="{075F9CAB-B342-6F48-AB2B-4A6899A93287}">
      <dgm:prSet/>
      <dgm:spPr/>
      <dgm:t>
        <a:bodyPr/>
        <a:lstStyle/>
        <a:p>
          <a:endParaRPr lang="en-US"/>
        </a:p>
      </dgm:t>
    </dgm:pt>
    <dgm:pt modelId="{2685340F-D1B4-5346-8FF2-5CEFACAEB7A0}" type="sibTrans" cxnId="{075F9CAB-B342-6F48-AB2B-4A6899A93287}">
      <dgm:prSet/>
      <dgm:spPr/>
      <dgm:t>
        <a:bodyPr/>
        <a:lstStyle/>
        <a:p>
          <a:endParaRPr lang="en-US"/>
        </a:p>
      </dgm:t>
    </dgm:pt>
    <dgm:pt modelId="{510D4BC0-6D34-3942-88D4-684A6D205BB0}">
      <dgm:prSet phldrT="[Text]"/>
      <dgm:spPr>
        <a:solidFill>
          <a:srgbClr val="053664"/>
        </a:solidFill>
      </dgm:spPr>
      <dgm:t>
        <a:bodyPr/>
        <a:lstStyle/>
        <a:p>
          <a:r>
            <a:rPr lang="en-US" dirty="0"/>
            <a:t>Software</a:t>
          </a:r>
        </a:p>
      </dgm:t>
    </dgm:pt>
    <dgm:pt modelId="{4710B7D4-1FFA-B24E-A4F8-BA2BF48ACE22}" type="parTrans" cxnId="{E288CE7B-8C50-1245-92BA-0AEFBB0FAFFA}">
      <dgm:prSet/>
      <dgm:spPr/>
      <dgm:t>
        <a:bodyPr/>
        <a:lstStyle/>
        <a:p>
          <a:endParaRPr lang="en-US"/>
        </a:p>
      </dgm:t>
    </dgm:pt>
    <dgm:pt modelId="{0F3990BF-7198-504E-8F2A-3FB72F508442}" type="sibTrans" cxnId="{E288CE7B-8C50-1245-92BA-0AEFBB0FAFFA}">
      <dgm:prSet/>
      <dgm:spPr/>
      <dgm:t>
        <a:bodyPr/>
        <a:lstStyle/>
        <a:p>
          <a:endParaRPr lang="en-US"/>
        </a:p>
      </dgm:t>
    </dgm:pt>
    <dgm:pt modelId="{19AFF123-12B0-214E-A8F7-3FFC781EA4E1}">
      <dgm:prSet phldrT="[Text]"/>
      <dgm:spPr/>
      <dgm:t>
        <a:bodyPr/>
        <a:lstStyle/>
        <a:p>
          <a:r>
            <a:rPr lang="en-US" dirty="0"/>
            <a:t>$ 2.059</a:t>
          </a:r>
        </a:p>
      </dgm:t>
    </dgm:pt>
    <dgm:pt modelId="{8A64D413-ECB5-974A-87BA-357227CD2833}" type="parTrans" cxnId="{FCE02E04-3359-E94E-8075-E32C30F31FE0}">
      <dgm:prSet/>
      <dgm:spPr/>
      <dgm:t>
        <a:bodyPr/>
        <a:lstStyle/>
        <a:p>
          <a:endParaRPr lang="en-US"/>
        </a:p>
      </dgm:t>
    </dgm:pt>
    <dgm:pt modelId="{FD09F186-ACDF-D342-9BED-7ED261D1C511}" type="sibTrans" cxnId="{FCE02E04-3359-E94E-8075-E32C30F31FE0}">
      <dgm:prSet/>
      <dgm:spPr/>
      <dgm:t>
        <a:bodyPr/>
        <a:lstStyle/>
        <a:p>
          <a:endParaRPr lang="en-US"/>
        </a:p>
      </dgm:t>
    </dgm:pt>
    <dgm:pt modelId="{467A693F-BE1E-9B43-B141-D6156E783018}">
      <dgm:prSet phldrT="[Text]"/>
      <dgm:spPr>
        <a:solidFill>
          <a:srgbClr val="CE3631"/>
        </a:solidFill>
      </dgm:spPr>
      <dgm:t>
        <a:bodyPr/>
        <a:lstStyle/>
        <a:p>
          <a:r>
            <a:rPr lang="en-US" dirty="0" err="1"/>
            <a:t>Otros</a:t>
          </a:r>
          <a:endParaRPr lang="en-US" dirty="0"/>
        </a:p>
      </dgm:t>
    </dgm:pt>
    <dgm:pt modelId="{A7BFECF4-4DB7-B641-A389-6FA508EEFD96}" type="parTrans" cxnId="{5CC06233-706B-1E45-BD43-ED920BEBE287}">
      <dgm:prSet/>
      <dgm:spPr/>
      <dgm:t>
        <a:bodyPr/>
        <a:lstStyle/>
        <a:p>
          <a:endParaRPr lang="en-US"/>
        </a:p>
      </dgm:t>
    </dgm:pt>
    <dgm:pt modelId="{238AAEE3-CE87-AD48-9F45-3398386468A5}" type="sibTrans" cxnId="{5CC06233-706B-1E45-BD43-ED920BEBE287}">
      <dgm:prSet/>
      <dgm:spPr/>
      <dgm:t>
        <a:bodyPr/>
        <a:lstStyle/>
        <a:p>
          <a:endParaRPr lang="en-US"/>
        </a:p>
      </dgm:t>
    </dgm:pt>
    <dgm:pt modelId="{1596DF75-9C32-DF4E-8FB4-86E68CCACC60}">
      <dgm:prSet phldrT="[Text]"/>
      <dgm:spPr/>
      <dgm:t>
        <a:bodyPr/>
        <a:lstStyle/>
        <a:p>
          <a:r>
            <a:rPr lang="en-US" dirty="0"/>
            <a:t>$ 276.233</a:t>
          </a:r>
        </a:p>
      </dgm:t>
    </dgm:pt>
    <dgm:pt modelId="{042B9573-3A10-B642-B4AE-29E81D36D90A}" type="parTrans" cxnId="{926172CE-5232-6F44-8BB1-E48A759AB08D}">
      <dgm:prSet/>
      <dgm:spPr/>
      <dgm:t>
        <a:bodyPr/>
        <a:lstStyle/>
        <a:p>
          <a:endParaRPr lang="en-US"/>
        </a:p>
      </dgm:t>
    </dgm:pt>
    <dgm:pt modelId="{3B53B504-C220-CC4C-8A5F-F69F564CE5B4}" type="sibTrans" cxnId="{926172CE-5232-6F44-8BB1-E48A759AB08D}">
      <dgm:prSet/>
      <dgm:spPr/>
      <dgm:t>
        <a:bodyPr/>
        <a:lstStyle/>
        <a:p>
          <a:endParaRPr lang="en-US"/>
        </a:p>
      </dgm:t>
    </dgm:pt>
    <dgm:pt modelId="{FA83B980-38A7-A940-845E-135D458EDE9A}" type="pres">
      <dgm:prSet presAssocID="{391CB193-34DE-694B-A00D-7685F3E23A4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36A84B6-A5E5-264E-A6FF-A77C0321ECB4}" type="pres">
      <dgm:prSet presAssocID="{E5A6299F-1127-3F47-A1A9-B79D3D1A37A5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573791D7-56F0-BB45-911E-1B1D39A7DC37}" type="pres">
      <dgm:prSet presAssocID="{E5A6299F-1127-3F47-A1A9-B79D3D1A37A5}" presName="childText1" presStyleLbl="solidAlignAcc1" presStyleIdx="0" presStyleCnt="4" custScaleY="21900">
        <dgm:presLayoutVars>
          <dgm:chMax val="0"/>
          <dgm:chPref val="0"/>
          <dgm:bulletEnabled val="1"/>
        </dgm:presLayoutVars>
      </dgm:prSet>
      <dgm:spPr/>
    </dgm:pt>
    <dgm:pt modelId="{91C3C2EF-5857-CE40-B93A-3F4841089509}" type="pres">
      <dgm:prSet presAssocID="{90109A2C-F5B6-5441-88C1-9C34558B388D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70039059-CE3A-A342-A6B4-80A7BA22C35D}" type="pres">
      <dgm:prSet presAssocID="{90109A2C-F5B6-5441-88C1-9C34558B388D}" presName="childText2" presStyleLbl="solidAlignAcc1" presStyleIdx="1" presStyleCnt="4" custScaleY="21900">
        <dgm:presLayoutVars>
          <dgm:chMax val="0"/>
          <dgm:chPref val="0"/>
          <dgm:bulletEnabled val="1"/>
        </dgm:presLayoutVars>
      </dgm:prSet>
      <dgm:spPr/>
    </dgm:pt>
    <dgm:pt modelId="{DAD29C04-83D6-7B40-8384-804B54DC1EB8}" type="pres">
      <dgm:prSet presAssocID="{510D4BC0-6D34-3942-88D4-684A6D205BB0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FA30F4B7-04D8-334A-ACD4-F262DE89B485}" type="pres">
      <dgm:prSet presAssocID="{510D4BC0-6D34-3942-88D4-684A6D205BB0}" presName="childText3" presStyleLbl="solidAlignAcc1" presStyleIdx="2" presStyleCnt="4" custScaleY="21900">
        <dgm:presLayoutVars>
          <dgm:chMax val="0"/>
          <dgm:chPref val="0"/>
          <dgm:bulletEnabled val="1"/>
        </dgm:presLayoutVars>
      </dgm:prSet>
      <dgm:spPr/>
    </dgm:pt>
    <dgm:pt modelId="{5BE342B3-894A-814A-8D39-82182F52E67A}" type="pres">
      <dgm:prSet presAssocID="{467A693F-BE1E-9B43-B141-D6156E78301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E490C956-9527-6144-810E-C2DD6DD12DBC}" type="pres">
      <dgm:prSet presAssocID="{467A693F-BE1E-9B43-B141-D6156E783018}" presName="childText4" presStyleLbl="solidAlignAcc1" presStyleIdx="3" presStyleCnt="4" custScaleY="21900">
        <dgm:presLayoutVars>
          <dgm:chMax val="0"/>
          <dgm:chPref val="0"/>
          <dgm:bulletEnabled val="1"/>
        </dgm:presLayoutVars>
      </dgm:prSet>
      <dgm:spPr/>
    </dgm:pt>
  </dgm:ptLst>
  <dgm:cxnLst>
    <dgm:cxn modelId="{FCE02E04-3359-E94E-8075-E32C30F31FE0}" srcId="{510D4BC0-6D34-3942-88D4-684A6D205BB0}" destId="{19AFF123-12B0-214E-A8F7-3FFC781EA4E1}" srcOrd="0" destOrd="0" parTransId="{8A64D413-ECB5-974A-87BA-357227CD2833}" sibTransId="{FD09F186-ACDF-D342-9BED-7ED261D1C511}"/>
    <dgm:cxn modelId="{BF737314-5BA5-6649-BE49-04BB80CE62AF}" type="presOf" srcId="{19AFF123-12B0-214E-A8F7-3FFC781EA4E1}" destId="{FA30F4B7-04D8-334A-ACD4-F262DE89B485}" srcOrd="0" destOrd="0" presId="urn:microsoft.com/office/officeart/2009/3/layout/IncreasingArrowsProcess"/>
    <dgm:cxn modelId="{5CC06233-706B-1E45-BD43-ED920BEBE287}" srcId="{391CB193-34DE-694B-A00D-7685F3E23A47}" destId="{467A693F-BE1E-9B43-B141-D6156E783018}" srcOrd="3" destOrd="0" parTransId="{A7BFECF4-4DB7-B641-A389-6FA508EEFD96}" sibTransId="{238AAEE3-CE87-AD48-9F45-3398386468A5}"/>
    <dgm:cxn modelId="{6CDD2D3C-A419-4B4E-8570-68AA3D828F54}" type="presOf" srcId="{6A988EFA-2F4B-7045-8FF5-65466520CE9F}" destId="{573791D7-56F0-BB45-911E-1B1D39A7DC37}" srcOrd="0" destOrd="0" presId="urn:microsoft.com/office/officeart/2009/3/layout/IncreasingArrowsProcess"/>
    <dgm:cxn modelId="{04CE1042-5259-524D-A958-0BAD9BBB7C2B}" type="presOf" srcId="{9558AA25-850C-E847-97CA-35A95BBA36F3}" destId="{70039059-CE3A-A342-A6B4-80A7BA22C35D}" srcOrd="0" destOrd="0" presId="urn:microsoft.com/office/officeart/2009/3/layout/IncreasingArrowsProcess"/>
    <dgm:cxn modelId="{75E86F54-1EE3-2141-BFEB-A5794BA73901}" type="presOf" srcId="{1596DF75-9C32-DF4E-8FB4-86E68CCACC60}" destId="{E490C956-9527-6144-810E-C2DD6DD12DBC}" srcOrd="0" destOrd="0" presId="urn:microsoft.com/office/officeart/2009/3/layout/IncreasingArrowsProcess"/>
    <dgm:cxn modelId="{EAC51D5C-7310-014C-8453-49AC728EA9F7}" type="presOf" srcId="{90109A2C-F5B6-5441-88C1-9C34558B388D}" destId="{91C3C2EF-5857-CE40-B93A-3F4841089509}" srcOrd="0" destOrd="0" presId="urn:microsoft.com/office/officeart/2009/3/layout/IncreasingArrowsProcess"/>
    <dgm:cxn modelId="{0C289571-F366-3E40-B277-DCED2DA41D08}" type="presOf" srcId="{391CB193-34DE-694B-A00D-7685F3E23A47}" destId="{FA83B980-38A7-A940-845E-135D458EDE9A}" srcOrd="0" destOrd="0" presId="urn:microsoft.com/office/officeart/2009/3/layout/IncreasingArrowsProcess"/>
    <dgm:cxn modelId="{E288CE7B-8C50-1245-92BA-0AEFBB0FAFFA}" srcId="{391CB193-34DE-694B-A00D-7685F3E23A47}" destId="{510D4BC0-6D34-3942-88D4-684A6D205BB0}" srcOrd="2" destOrd="0" parTransId="{4710B7D4-1FFA-B24E-A4F8-BA2BF48ACE22}" sibTransId="{0F3990BF-7198-504E-8F2A-3FB72F508442}"/>
    <dgm:cxn modelId="{03F94C91-C160-994A-B6FF-00CE985EC0ED}" srcId="{E5A6299F-1127-3F47-A1A9-B79D3D1A37A5}" destId="{6A988EFA-2F4B-7045-8FF5-65466520CE9F}" srcOrd="0" destOrd="0" parTransId="{A058DF20-0852-2E46-8726-7F78F90A2007}" sibTransId="{A266AE21-2BE7-B84B-8522-102CE025300E}"/>
    <dgm:cxn modelId="{075F9CAB-B342-6F48-AB2B-4A6899A93287}" srcId="{90109A2C-F5B6-5441-88C1-9C34558B388D}" destId="{9558AA25-850C-E847-97CA-35A95BBA36F3}" srcOrd="0" destOrd="0" parTransId="{DFDC4072-1B62-3243-9888-8B3C003559D0}" sibTransId="{2685340F-D1B4-5346-8FF2-5CEFACAEB7A0}"/>
    <dgm:cxn modelId="{6C298EC6-81ED-494A-A5E2-659AB67B65E5}" srcId="{391CB193-34DE-694B-A00D-7685F3E23A47}" destId="{E5A6299F-1127-3F47-A1A9-B79D3D1A37A5}" srcOrd="0" destOrd="0" parTransId="{7D2A7D36-751D-EB43-B29D-3646FC1FB11A}" sibTransId="{814B3B68-311F-A049-9933-4586E91AC080}"/>
    <dgm:cxn modelId="{926172CE-5232-6F44-8BB1-E48A759AB08D}" srcId="{467A693F-BE1E-9B43-B141-D6156E783018}" destId="{1596DF75-9C32-DF4E-8FB4-86E68CCACC60}" srcOrd="0" destOrd="0" parTransId="{042B9573-3A10-B642-B4AE-29E81D36D90A}" sibTransId="{3B53B504-C220-CC4C-8A5F-F69F564CE5B4}"/>
    <dgm:cxn modelId="{E8991BD0-84B6-3F4C-A3F3-28B6F9B44373}" type="presOf" srcId="{510D4BC0-6D34-3942-88D4-684A6D205BB0}" destId="{DAD29C04-83D6-7B40-8384-804B54DC1EB8}" srcOrd="0" destOrd="0" presId="urn:microsoft.com/office/officeart/2009/3/layout/IncreasingArrowsProcess"/>
    <dgm:cxn modelId="{FA3CF4D4-247C-D34D-A060-8337DC553BC6}" srcId="{391CB193-34DE-694B-A00D-7685F3E23A47}" destId="{90109A2C-F5B6-5441-88C1-9C34558B388D}" srcOrd="1" destOrd="0" parTransId="{74DAE3F5-8D73-2646-A714-B165BFDE28E8}" sibTransId="{5BFFC060-19D3-0240-A7F7-EA6321456ABA}"/>
    <dgm:cxn modelId="{9FC5D1E5-6D16-3B4A-B9D7-9190AAE13918}" type="presOf" srcId="{E5A6299F-1127-3F47-A1A9-B79D3D1A37A5}" destId="{436A84B6-A5E5-264E-A6FF-A77C0321ECB4}" srcOrd="0" destOrd="0" presId="urn:microsoft.com/office/officeart/2009/3/layout/IncreasingArrowsProcess"/>
    <dgm:cxn modelId="{2BA1E6E9-9BCD-F54F-A508-FD9FF71927B3}" type="presOf" srcId="{467A693F-BE1E-9B43-B141-D6156E783018}" destId="{5BE342B3-894A-814A-8D39-82182F52E67A}" srcOrd="0" destOrd="0" presId="urn:microsoft.com/office/officeart/2009/3/layout/IncreasingArrowsProcess"/>
    <dgm:cxn modelId="{6884A08F-4A0D-1A42-BC68-28AAB6F4C3CE}" type="presParOf" srcId="{FA83B980-38A7-A940-845E-135D458EDE9A}" destId="{436A84B6-A5E5-264E-A6FF-A77C0321ECB4}" srcOrd="0" destOrd="0" presId="urn:microsoft.com/office/officeart/2009/3/layout/IncreasingArrowsProcess"/>
    <dgm:cxn modelId="{EC15E838-1512-9945-BFB9-44BFB352D894}" type="presParOf" srcId="{FA83B980-38A7-A940-845E-135D458EDE9A}" destId="{573791D7-56F0-BB45-911E-1B1D39A7DC37}" srcOrd="1" destOrd="0" presId="urn:microsoft.com/office/officeart/2009/3/layout/IncreasingArrowsProcess"/>
    <dgm:cxn modelId="{118B057C-F397-F848-A7BA-8E0F4C8196D8}" type="presParOf" srcId="{FA83B980-38A7-A940-845E-135D458EDE9A}" destId="{91C3C2EF-5857-CE40-B93A-3F4841089509}" srcOrd="2" destOrd="0" presId="urn:microsoft.com/office/officeart/2009/3/layout/IncreasingArrowsProcess"/>
    <dgm:cxn modelId="{E7BAB223-DAF8-A245-8579-93C9B1745BDA}" type="presParOf" srcId="{FA83B980-38A7-A940-845E-135D458EDE9A}" destId="{70039059-CE3A-A342-A6B4-80A7BA22C35D}" srcOrd="3" destOrd="0" presId="urn:microsoft.com/office/officeart/2009/3/layout/IncreasingArrowsProcess"/>
    <dgm:cxn modelId="{BE4066F6-B6EA-6542-86AB-DC2BB59F9ED3}" type="presParOf" srcId="{FA83B980-38A7-A940-845E-135D458EDE9A}" destId="{DAD29C04-83D6-7B40-8384-804B54DC1EB8}" srcOrd="4" destOrd="0" presId="urn:microsoft.com/office/officeart/2009/3/layout/IncreasingArrowsProcess"/>
    <dgm:cxn modelId="{257654E5-C069-584B-9840-E81201FB02C5}" type="presParOf" srcId="{FA83B980-38A7-A940-845E-135D458EDE9A}" destId="{FA30F4B7-04D8-334A-ACD4-F262DE89B485}" srcOrd="5" destOrd="0" presId="urn:microsoft.com/office/officeart/2009/3/layout/IncreasingArrowsProcess"/>
    <dgm:cxn modelId="{031913CD-BA69-7949-87D0-BB9552066C04}" type="presParOf" srcId="{FA83B980-38A7-A940-845E-135D458EDE9A}" destId="{5BE342B3-894A-814A-8D39-82182F52E67A}" srcOrd="6" destOrd="0" presId="urn:microsoft.com/office/officeart/2009/3/layout/IncreasingArrowsProcess"/>
    <dgm:cxn modelId="{06CB59A0-275C-3B4C-949C-0D3CA7321DFB}" type="presParOf" srcId="{FA83B980-38A7-A940-845E-135D458EDE9A}" destId="{E490C956-9527-6144-810E-C2DD6DD12DBC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44DBF-F5D9-B34A-A4D1-77DAD7D796E5}">
      <dsp:nvSpPr>
        <dsp:cNvPr id="0" name=""/>
        <dsp:cNvSpPr/>
      </dsp:nvSpPr>
      <dsp:spPr>
        <a:xfrm>
          <a:off x="5757" y="263722"/>
          <a:ext cx="1720848" cy="1032509"/>
        </a:xfrm>
        <a:prstGeom prst="roundRect">
          <a:avLst>
            <a:gd name="adj" fmla="val 10000"/>
          </a:avLst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Roman" panose="02000503020000020003" pitchFamily="2" charset="0"/>
            </a:rPr>
            <a:t>Product Owner</a:t>
          </a:r>
        </a:p>
      </dsp:txBody>
      <dsp:txXfrm>
        <a:off x="35998" y="293963"/>
        <a:ext cx="1660366" cy="972027"/>
      </dsp:txXfrm>
    </dsp:sp>
    <dsp:sp modelId="{CA181CC8-F1D6-5047-AE21-ABF33225079C}">
      <dsp:nvSpPr>
        <dsp:cNvPr id="0" name=""/>
        <dsp:cNvSpPr/>
      </dsp:nvSpPr>
      <dsp:spPr>
        <a:xfrm>
          <a:off x="1898690" y="566592"/>
          <a:ext cx="364819" cy="426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venir Roman" panose="02000503020000020003" pitchFamily="2" charset="0"/>
          </a:endParaRPr>
        </a:p>
      </dsp:txBody>
      <dsp:txXfrm>
        <a:off x="1898690" y="651946"/>
        <a:ext cx="255373" cy="256062"/>
      </dsp:txXfrm>
    </dsp:sp>
    <dsp:sp modelId="{8B592BEF-13C7-B94A-9333-3F5FD1C9C456}">
      <dsp:nvSpPr>
        <dsp:cNvPr id="0" name=""/>
        <dsp:cNvSpPr/>
      </dsp:nvSpPr>
      <dsp:spPr>
        <a:xfrm>
          <a:off x="2414945" y="263722"/>
          <a:ext cx="1720848" cy="1032509"/>
        </a:xfrm>
        <a:prstGeom prst="roundRect">
          <a:avLst>
            <a:gd name="adj" fmla="val 10000"/>
          </a:avLst>
        </a:prstGeom>
        <a:solidFill>
          <a:srgbClr val="F66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Roman" panose="02000503020000020003" pitchFamily="2" charset="0"/>
            </a:rPr>
            <a:t>Scrum Master</a:t>
          </a:r>
        </a:p>
      </dsp:txBody>
      <dsp:txXfrm>
        <a:off x="2445186" y="293963"/>
        <a:ext cx="1660366" cy="972027"/>
      </dsp:txXfrm>
    </dsp:sp>
    <dsp:sp modelId="{CAF85F68-EE32-8544-A531-63DCAC1DADA6}">
      <dsp:nvSpPr>
        <dsp:cNvPr id="0" name=""/>
        <dsp:cNvSpPr/>
      </dsp:nvSpPr>
      <dsp:spPr>
        <a:xfrm>
          <a:off x="4307878" y="566592"/>
          <a:ext cx="364819" cy="426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venir Roman" panose="02000503020000020003" pitchFamily="2" charset="0"/>
          </a:endParaRPr>
        </a:p>
      </dsp:txBody>
      <dsp:txXfrm>
        <a:off x="4307878" y="651946"/>
        <a:ext cx="255373" cy="256062"/>
      </dsp:txXfrm>
    </dsp:sp>
    <dsp:sp modelId="{E06FF57D-665B-7E48-9252-6A1618393CD2}">
      <dsp:nvSpPr>
        <dsp:cNvPr id="0" name=""/>
        <dsp:cNvSpPr/>
      </dsp:nvSpPr>
      <dsp:spPr>
        <a:xfrm>
          <a:off x="4824133" y="263722"/>
          <a:ext cx="1720848" cy="1032509"/>
        </a:xfrm>
        <a:prstGeom prst="roundRect">
          <a:avLst>
            <a:gd name="adj" fmla="val 10000"/>
          </a:avLst>
        </a:prstGeom>
        <a:solidFill>
          <a:srgbClr val="21B0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venir Roman" panose="02000503020000020003" pitchFamily="2" charset="0"/>
            </a:rPr>
            <a:t>Equipo</a:t>
          </a:r>
          <a:r>
            <a:rPr lang="en-US" sz="2400" kern="1200" dirty="0">
              <a:latin typeface="Avenir Roman" panose="02000503020000020003" pitchFamily="2" charset="0"/>
            </a:rPr>
            <a:t> de </a:t>
          </a:r>
          <a:r>
            <a:rPr lang="en-US" sz="2400" kern="1200" dirty="0" err="1">
              <a:latin typeface="Avenir Roman" panose="02000503020000020003" pitchFamily="2" charset="0"/>
            </a:rPr>
            <a:t>Desarrollo</a:t>
          </a:r>
          <a:endParaRPr lang="en-US" sz="2400" kern="1200" dirty="0">
            <a:latin typeface="Avenir Roman" panose="02000503020000020003" pitchFamily="2" charset="0"/>
          </a:endParaRPr>
        </a:p>
      </dsp:txBody>
      <dsp:txXfrm>
        <a:off x="4854374" y="293963"/>
        <a:ext cx="1660366" cy="972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8A7A2-03F7-2A4B-A256-C157830827C3}">
      <dsp:nvSpPr>
        <dsp:cNvPr id="0" name=""/>
        <dsp:cNvSpPr/>
      </dsp:nvSpPr>
      <dsp:spPr>
        <a:xfrm>
          <a:off x="2327063" y="884"/>
          <a:ext cx="1432495" cy="931122"/>
        </a:xfrm>
        <a:prstGeom prst="roundRect">
          <a:avLst/>
        </a:prstGeom>
        <a:solidFill>
          <a:srgbClr val="DAA7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Roman" panose="02000503020000020003" pitchFamily="2" charset="0"/>
            </a:rPr>
            <a:t>Sprint 1</a:t>
          </a:r>
        </a:p>
      </dsp:txBody>
      <dsp:txXfrm>
        <a:off x="2372517" y="46338"/>
        <a:ext cx="1341587" cy="840214"/>
      </dsp:txXfrm>
    </dsp:sp>
    <dsp:sp modelId="{835630A4-9D9F-3549-9D23-7C89A8AEAE57}">
      <dsp:nvSpPr>
        <dsp:cNvPr id="0" name=""/>
        <dsp:cNvSpPr/>
      </dsp:nvSpPr>
      <dsp:spPr>
        <a:xfrm>
          <a:off x="1505110" y="466445"/>
          <a:ext cx="3076401" cy="3076401"/>
        </a:xfrm>
        <a:custGeom>
          <a:avLst/>
          <a:gdLst/>
          <a:ahLst/>
          <a:cxnLst/>
          <a:rect l="0" t="0" r="0" b="0"/>
          <a:pathLst>
            <a:path>
              <a:moveTo>
                <a:pt x="2452160" y="300970"/>
              </a:moveTo>
              <a:arcTo wR="1538200" hR="1538200" stAng="18387228" swAng="16335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1DA5B-B829-A249-90DE-12C505192236}">
      <dsp:nvSpPr>
        <dsp:cNvPr id="0" name=""/>
        <dsp:cNvSpPr/>
      </dsp:nvSpPr>
      <dsp:spPr>
        <a:xfrm>
          <a:off x="3865263" y="1539085"/>
          <a:ext cx="1432495" cy="931122"/>
        </a:xfrm>
        <a:prstGeom prst="roundRect">
          <a:avLst/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Roman" panose="02000503020000020003" pitchFamily="2" charset="0"/>
            </a:rPr>
            <a:t>Sprint 2</a:t>
          </a:r>
        </a:p>
      </dsp:txBody>
      <dsp:txXfrm>
        <a:off x="3910717" y="1584539"/>
        <a:ext cx="1341587" cy="840214"/>
      </dsp:txXfrm>
    </dsp:sp>
    <dsp:sp modelId="{8A90AAD3-F735-F940-B9C1-26B27EB2A4DF}">
      <dsp:nvSpPr>
        <dsp:cNvPr id="0" name=""/>
        <dsp:cNvSpPr/>
      </dsp:nvSpPr>
      <dsp:spPr>
        <a:xfrm>
          <a:off x="1505110" y="466445"/>
          <a:ext cx="3076401" cy="3076401"/>
        </a:xfrm>
        <a:custGeom>
          <a:avLst/>
          <a:gdLst/>
          <a:ahLst/>
          <a:cxnLst/>
          <a:rect l="0" t="0" r="0" b="0"/>
          <a:pathLst>
            <a:path>
              <a:moveTo>
                <a:pt x="2916939" y="2220213"/>
              </a:moveTo>
              <a:arcTo wR="1538200" hR="1538200" stAng="1579197" swAng="16335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C2401-FA05-6F46-9868-972019EB2CE4}">
      <dsp:nvSpPr>
        <dsp:cNvPr id="0" name=""/>
        <dsp:cNvSpPr/>
      </dsp:nvSpPr>
      <dsp:spPr>
        <a:xfrm>
          <a:off x="2327063" y="3077285"/>
          <a:ext cx="1432495" cy="931122"/>
        </a:xfrm>
        <a:prstGeom prst="roundRect">
          <a:avLst/>
        </a:prstGeom>
        <a:solidFill>
          <a:srgbClr val="F66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Roman" panose="02000503020000020003" pitchFamily="2" charset="0"/>
            </a:rPr>
            <a:t>Sprint 3</a:t>
          </a:r>
        </a:p>
      </dsp:txBody>
      <dsp:txXfrm>
        <a:off x="2372517" y="3122739"/>
        <a:ext cx="1341587" cy="840214"/>
      </dsp:txXfrm>
    </dsp:sp>
    <dsp:sp modelId="{000D2FEA-94D9-0941-A8D2-B749043498B9}">
      <dsp:nvSpPr>
        <dsp:cNvPr id="0" name=""/>
        <dsp:cNvSpPr/>
      </dsp:nvSpPr>
      <dsp:spPr>
        <a:xfrm>
          <a:off x="1505110" y="466445"/>
          <a:ext cx="3076401" cy="3076401"/>
        </a:xfrm>
        <a:custGeom>
          <a:avLst/>
          <a:gdLst/>
          <a:ahLst/>
          <a:cxnLst/>
          <a:rect l="0" t="0" r="0" b="0"/>
          <a:pathLst>
            <a:path>
              <a:moveTo>
                <a:pt x="624241" y="2775431"/>
              </a:moveTo>
              <a:arcTo wR="1538200" hR="1538200" stAng="7587228" swAng="16335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261B4-C7AD-1F45-A340-B510C700181A}">
      <dsp:nvSpPr>
        <dsp:cNvPr id="0" name=""/>
        <dsp:cNvSpPr/>
      </dsp:nvSpPr>
      <dsp:spPr>
        <a:xfrm>
          <a:off x="788862" y="1539085"/>
          <a:ext cx="1432495" cy="931122"/>
        </a:xfrm>
        <a:prstGeom prst="roundRect">
          <a:avLst/>
        </a:prstGeom>
        <a:solidFill>
          <a:srgbClr val="21B0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Roman" panose="02000503020000020003" pitchFamily="2" charset="0"/>
            </a:rPr>
            <a:t>Sprint 4</a:t>
          </a:r>
        </a:p>
      </dsp:txBody>
      <dsp:txXfrm>
        <a:off x="834316" y="1584539"/>
        <a:ext cx="1341587" cy="840214"/>
      </dsp:txXfrm>
    </dsp:sp>
    <dsp:sp modelId="{7FC98AC9-1A39-4E45-AFE0-3313E22655AB}">
      <dsp:nvSpPr>
        <dsp:cNvPr id="0" name=""/>
        <dsp:cNvSpPr/>
      </dsp:nvSpPr>
      <dsp:spPr>
        <a:xfrm>
          <a:off x="1505110" y="466445"/>
          <a:ext cx="3076401" cy="3076401"/>
        </a:xfrm>
        <a:custGeom>
          <a:avLst/>
          <a:gdLst/>
          <a:ahLst/>
          <a:cxnLst/>
          <a:rect l="0" t="0" r="0" b="0"/>
          <a:pathLst>
            <a:path>
              <a:moveTo>
                <a:pt x="159462" y="856188"/>
              </a:moveTo>
              <a:arcTo wR="1538200" hR="1538200" stAng="12379197" swAng="16335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329AD-F8C6-734C-9231-853791471E8B}">
      <dsp:nvSpPr>
        <dsp:cNvPr id="0" name=""/>
        <dsp:cNvSpPr/>
      </dsp:nvSpPr>
      <dsp:spPr>
        <a:xfrm>
          <a:off x="2642381" y="1542115"/>
          <a:ext cx="250964" cy="1099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9465"/>
              </a:lnTo>
              <a:lnTo>
                <a:pt x="250964" y="1099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BBD48-F5F7-C64E-9AF9-D352F66CE6EF}">
      <dsp:nvSpPr>
        <dsp:cNvPr id="0" name=""/>
        <dsp:cNvSpPr/>
      </dsp:nvSpPr>
      <dsp:spPr>
        <a:xfrm>
          <a:off x="2391416" y="1542115"/>
          <a:ext cx="250964" cy="1099465"/>
        </a:xfrm>
        <a:custGeom>
          <a:avLst/>
          <a:gdLst/>
          <a:ahLst/>
          <a:cxnLst/>
          <a:rect l="0" t="0" r="0" b="0"/>
          <a:pathLst>
            <a:path>
              <a:moveTo>
                <a:pt x="250964" y="0"/>
              </a:moveTo>
              <a:lnTo>
                <a:pt x="250964" y="1099465"/>
              </a:lnTo>
              <a:lnTo>
                <a:pt x="0" y="1099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7CCB-4FF6-B94D-9A90-CD1C9DD09ECA}">
      <dsp:nvSpPr>
        <dsp:cNvPr id="0" name=""/>
        <dsp:cNvSpPr/>
      </dsp:nvSpPr>
      <dsp:spPr>
        <a:xfrm>
          <a:off x="1447310" y="347044"/>
          <a:ext cx="2390142" cy="1195071"/>
        </a:xfrm>
        <a:prstGeom prst="rect">
          <a:avLst/>
        </a:prstGeom>
        <a:solidFill>
          <a:srgbClr val="CE36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Jefe de </a:t>
          </a:r>
          <a:r>
            <a:rPr lang="en-US" sz="2800" kern="1200" dirty="0" err="1"/>
            <a:t>Proyectos</a:t>
          </a:r>
          <a:endParaRPr lang="en-US" sz="2800" kern="1200" dirty="0"/>
        </a:p>
      </dsp:txBody>
      <dsp:txXfrm>
        <a:off x="1447310" y="347044"/>
        <a:ext cx="2390142" cy="1195071"/>
      </dsp:txXfrm>
    </dsp:sp>
    <dsp:sp modelId="{149A5928-A1FE-F943-86CA-1D036703E0D3}">
      <dsp:nvSpPr>
        <dsp:cNvPr id="0" name=""/>
        <dsp:cNvSpPr/>
      </dsp:nvSpPr>
      <dsp:spPr>
        <a:xfrm>
          <a:off x="1274" y="2044045"/>
          <a:ext cx="2390142" cy="1195071"/>
        </a:xfrm>
        <a:prstGeom prst="rect">
          <a:avLst/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Encargado</a:t>
          </a:r>
          <a:r>
            <a:rPr lang="en-US" sz="2800" kern="1200" dirty="0"/>
            <a:t> de </a:t>
          </a:r>
          <a:r>
            <a:rPr lang="en-US" sz="2800" kern="1200" dirty="0" err="1"/>
            <a:t>Documentos</a:t>
          </a:r>
          <a:endParaRPr lang="en-US" sz="2800" kern="1200" dirty="0"/>
        </a:p>
      </dsp:txBody>
      <dsp:txXfrm>
        <a:off x="1274" y="2044045"/>
        <a:ext cx="2390142" cy="1195071"/>
      </dsp:txXfrm>
    </dsp:sp>
    <dsp:sp modelId="{05B155DE-21F1-7446-B6AF-27D6AE3969E4}">
      <dsp:nvSpPr>
        <dsp:cNvPr id="0" name=""/>
        <dsp:cNvSpPr/>
      </dsp:nvSpPr>
      <dsp:spPr>
        <a:xfrm>
          <a:off x="2893346" y="2044045"/>
          <a:ext cx="2390142" cy="1195071"/>
        </a:xfrm>
        <a:prstGeom prst="rect">
          <a:avLst/>
        </a:prstGeom>
        <a:solidFill>
          <a:srgbClr val="DAA7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Desarrolladores</a:t>
          </a:r>
          <a:endParaRPr lang="en-US" sz="2800" kern="1200" dirty="0"/>
        </a:p>
      </dsp:txBody>
      <dsp:txXfrm>
        <a:off x="2893346" y="2044045"/>
        <a:ext cx="2390142" cy="1195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C7E7-D99F-AB40-B0EA-E5CA589C68A0}">
      <dsp:nvSpPr>
        <dsp:cNvPr id="0" name=""/>
        <dsp:cNvSpPr/>
      </dsp:nvSpPr>
      <dsp:spPr>
        <a:xfrm>
          <a:off x="4571999" y="2237681"/>
          <a:ext cx="3812991" cy="31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22"/>
              </a:lnTo>
              <a:lnTo>
                <a:pt x="3812991" y="158222"/>
              </a:lnTo>
              <a:lnTo>
                <a:pt x="3812991" y="316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55CAF-F765-3A40-B37C-3B665F360177}">
      <dsp:nvSpPr>
        <dsp:cNvPr id="0" name=""/>
        <dsp:cNvSpPr/>
      </dsp:nvSpPr>
      <dsp:spPr>
        <a:xfrm>
          <a:off x="4571999" y="2237681"/>
          <a:ext cx="1989660" cy="31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22"/>
              </a:lnTo>
              <a:lnTo>
                <a:pt x="1989660" y="158222"/>
              </a:lnTo>
              <a:lnTo>
                <a:pt x="1989660" y="316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B0053-E463-494C-B827-1843711848C5}">
      <dsp:nvSpPr>
        <dsp:cNvPr id="0" name=""/>
        <dsp:cNvSpPr/>
      </dsp:nvSpPr>
      <dsp:spPr>
        <a:xfrm>
          <a:off x="4571999" y="2237681"/>
          <a:ext cx="166329" cy="31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22"/>
              </a:lnTo>
              <a:lnTo>
                <a:pt x="166329" y="158222"/>
              </a:lnTo>
              <a:lnTo>
                <a:pt x="166329" y="316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F9A49-C24D-FD48-A369-6DA63A81B8D3}">
      <dsp:nvSpPr>
        <dsp:cNvPr id="0" name=""/>
        <dsp:cNvSpPr/>
      </dsp:nvSpPr>
      <dsp:spPr>
        <a:xfrm>
          <a:off x="2837718" y="2237681"/>
          <a:ext cx="1734281" cy="316445"/>
        </a:xfrm>
        <a:custGeom>
          <a:avLst/>
          <a:gdLst/>
          <a:ahLst/>
          <a:cxnLst/>
          <a:rect l="0" t="0" r="0" b="0"/>
          <a:pathLst>
            <a:path>
              <a:moveTo>
                <a:pt x="1734281" y="0"/>
              </a:moveTo>
              <a:lnTo>
                <a:pt x="1734281" y="158222"/>
              </a:lnTo>
              <a:lnTo>
                <a:pt x="0" y="158222"/>
              </a:lnTo>
              <a:lnTo>
                <a:pt x="0" y="316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14816-C822-2E42-9BE3-A7FC2DB342C4}">
      <dsp:nvSpPr>
        <dsp:cNvPr id="0" name=""/>
        <dsp:cNvSpPr/>
      </dsp:nvSpPr>
      <dsp:spPr>
        <a:xfrm>
          <a:off x="848058" y="2237681"/>
          <a:ext cx="3723941" cy="316445"/>
        </a:xfrm>
        <a:custGeom>
          <a:avLst/>
          <a:gdLst/>
          <a:ahLst/>
          <a:cxnLst/>
          <a:rect l="0" t="0" r="0" b="0"/>
          <a:pathLst>
            <a:path>
              <a:moveTo>
                <a:pt x="3723941" y="0"/>
              </a:moveTo>
              <a:lnTo>
                <a:pt x="3723941" y="158222"/>
              </a:lnTo>
              <a:lnTo>
                <a:pt x="0" y="158222"/>
              </a:lnTo>
              <a:lnTo>
                <a:pt x="0" y="316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7CCB-4FF6-B94D-9A90-CD1C9DD09ECA}">
      <dsp:nvSpPr>
        <dsp:cNvPr id="0" name=""/>
        <dsp:cNvSpPr/>
      </dsp:nvSpPr>
      <dsp:spPr>
        <a:xfrm>
          <a:off x="3818557" y="1484238"/>
          <a:ext cx="1506884" cy="753442"/>
        </a:xfrm>
        <a:prstGeom prst="rect">
          <a:avLst/>
        </a:prstGeom>
        <a:solidFill>
          <a:srgbClr val="CE36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venir Roman" panose="02000503020000020003" pitchFamily="2" charset="0"/>
            </a:rPr>
            <a:t>Diego Valencia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Avenir Roman" panose="02000503020000020003" pitchFamily="2" charset="0"/>
            </a:rPr>
            <a:t>Ingeniero</a:t>
          </a:r>
          <a:r>
            <a:rPr lang="en-US" sz="1050" kern="1200" dirty="0">
              <a:latin typeface="Avenir Roman" panose="02000503020000020003" pitchFamily="2" charset="0"/>
            </a:rPr>
            <a:t> de Software</a:t>
          </a:r>
        </a:p>
      </dsp:txBody>
      <dsp:txXfrm>
        <a:off x="3818557" y="1484238"/>
        <a:ext cx="1506884" cy="753442"/>
      </dsp:txXfrm>
    </dsp:sp>
    <dsp:sp modelId="{9A16AEB0-CEBC-C14F-8667-BBFEEA090FA5}">
      <dsp:nvSpPr>
        <dsp:cNvPr id="0" name=""/>
        <dsp:cNvSpPr/>
      </dsp:nvSpPr>
      <dsp:spPr>
        <a:xfrm>
          <a:off x="5566" y="2554126"/>
          <a:ext cx="1684983" cy="753442"/>
        </a:xfrm>
        <a:prstGeom prst="rect">
          <a:avLst/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venir Roman" panose="02000503020000020003" pitchFamily="2" charset="0"/>
            </a:rPr>
            <a:t>Charlotte Soto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Avenir Roman" panose="02000503020000020003" pitchFamily="2" charset="0"/>
            </a:rPr>
            <a:t>Encargado</a:t>
          </a:r>
          <a:r>
            <a:rPr lang="en-US" sz="1050" kern="1200" dirty="0">
              <a:latin typeface="Avenir Roman" panose="02000503020000020003" pitchFamily="2" charset="0"/>
            </a:rPr>
            <a:t> de </a:t>
          </a:r>
          <a:r>
            <a:rPr lang="en-US" sz="1050" kern="1200" dirty="0" err="1">
              <a:latin typeface="Avenir Roman" panose="02000503020000020003" pitchFamily="2" charset="0"/>
            </a:rPr>
            <a:t>Documentos</a:t>
          </a:r>
          <a:endParaRPr lang="en-US" sz="1050" kern="1200" dirty="0">
            <a:latin typeface="Avenir Roman" panose="02000503020000020003" pitchFamily="2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venir Roman" panose="02000503020000020003" pitchFamily="2" charset="0"/>
            </a:rPr>
            <a:t>Tester de Software</a:t>
          </a:r>
        </a:p>
      </dsp:txBody>
      <dsp:txXfrm>
        <a:off x="5566" y="2554126"/>
        <a:ext cx="1684983" cy="753442"/>
      </dsp:txXfrm>
    </dsp:sp>
    <dsp:sp modelId="{B71FCD8A-DA44-1741-87B8-6B2F0FA84017}">
      <dsp:nvSpPr>
        <dsp:cNvPr id="0" name=""/>
        <dsp:cNvSpPr/>
      </dsp:nvSpPr>
      <dsp:spPr>
        <a:xfrm>
          <a:off x="2006995" y="2554126"/>
          <a:ext cx="1661445" cy="753442"/>
        </a:xfrm>
        <a:prstGeom prst="rect">
          <a:avLst/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venir Roman" panose="02000503020000020003" pitchFamily="2" charset="0"/>
            </a:rPr>
            <a:t>Luis </a:t>
          </a:r>
          <a:r>
            <a:rPr lang="en-US" sz="1050" kern="1200" dirty="0" err="1">
              <a:latin typeface="Avenir Roman" panose="02000503020000020003" pitchFamily="2" charset="0"/>
            </a:rPr>
            <a:t>Lecaros</a:t>
          </a:r>
          <a:r>
            <a:rPr lang="en-US" sz="1050" kern="1200" dirty="0">
              <a:latin typeface="Avenir Roman" panose="02000503020000020003" pitchFamily="2" charset="0"/>
            </a:rPr>
            <a:t>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Avenir Roman" panose="02000503020000020003" pitchFamily="2" charset="0"/>
            </a:rPr>
            <a:t>Encargado</a:t>
          </a:r>
          <a:r>
            <a:rPr lang="en-US" sz="1050" kern="1200" dirty="0">
              <a:latin typeface="Avenir Roman" panose="02000503020000020003" pitchFamily="2" charset="0"/>
            </a:rPr>
            <a:t> de </a:t>
          </a:r>
          <a:r>
            <a:rPr lang="en-US" sz="1050" kern="1200" dirty="0" err="1">
              <a:latin typeface="Avenir Roman" panose="02000503020000020003" pitchFamily="2" charset="0"/>
            </a:rPr>
            <a:t>Documentos</a:t>
          </a:r>
          <a:endParaRPr lang="en-US" sz="1050" kern="1200" dirty="0">
            <a:latin typeface="Avenir Roman" panose="02000503020000020003" pitchFamily="2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Avenir Roman" panose="02000503020000020003" pitchFamily="2" charset="0"/>
            </a:rPr>
            <a:t>Encargado</a:t>
          </a:r>
          <a:r>
            <a:rPr lang="en-US" sz="1050" kern="1200" dirty="0">
              <a:latin typeface="Avenir Roman" panose="02000503020000020003" pitchFamily="2" charset="0"/>
            </a:rPr>
            <a:t> de </a:t>
          </a:r>
          <a:r>
            <a:rPr lang="en-US" sz="1050" kern="1200" dirty="0" err="1">
              <a:latin typeface="Avenir Roman" panose="02000503020000020003" pitchFamily="2" charset="0"/>
            </a:rPr>
            <a:t>Cronograma</a:t>
          </a:r>
          <a:endParaRPr lang="en-US" sz="1050" kern="1200" dirty="0">
            <a:latin typeface="Avenir Roman" panose="02000503020000020003" pitchFamily="2" charset="0"/>
          </a:endParaRPr>
        </a:p>
      </dsp:txBody>
      <dsp:txXfrm>
        <a:off x="2006995" y="2554126"/>
        <a:ext cx="1661445" cy="753442"/>
      </dsp:txXfrm>
    </dsp:sp>
    <dsp:sp modelId="{D077E944-C8B0-7A40-A0B7-7A839C6BDB75}">
      <dsp:nvSpPr>
        <dsp:cNvPr id="0" name=""/>
        <dsp:cNvSpPr/>
      </dsp:nvSpPr>
      <dsp:spPr>
        <a:xfrm>
          <a:off x="3984887" y="2554126"/>
          <a:ext cx="1506884" cy="753442"/>
        </a:xfrm>
        <a:prstGeom prst="rect">
          <a:avLst/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venir Roman" panose="02000503020000020003" pitchFamily="2" charset="0"/>
            </a:rPr>
            <a:t>Manuel Tapia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Avenir Roman" panose="02000503020000020003" pitchFamily="2" charset="0"/>
            </a:rPr>
            <a:t>Encargado</a:t>
          </a:r>
          <a:r>
            <a:rPr lang="en-US" sz="1050" kern="1200" dirty="0">
              <a:latin typeface="Avenir Roman" panose="02000503020000020003" pitchFamily="2" charset="0"/>
            </a:rPr>
            <a:t> de </a:t>
          </a:r>
          <a:r>
            <a:rPr lang="en-US" sz="1050" kern="1200" dirty="0" err="1">
              <a:latin typeface="Avenir Roman" panose="02000503020000020003" pitchFamily="2" charset="0"/>
            </a:rPr>
            <a:t>Documentos</a:t>
          </a:r>
          <a:endParaRPr lang="en-US" sz="1050" kern="1200" dirty="0">
            <a:latin typeface="Avenir Roman" panose="02000503020000020003" pitchFamily="2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Roman" panose="02000503020000020003" pitchFamily="2" charset="0"/>
            </a:rPr>
            <a:t>Tester de Software</a:t>
          </a:r>
          <a:endParaRPr lang="en-US" sz="1050" kern="1200" dirty="0">
            <a:latin typeface="Avenir Roman" panose="02000503020000020003" pitchFamily="2" charset="0"/>
          </a:endParaRPr>
        </a:p>
      </dsp:txBody>
      <dsp:txXfrm>
        <a:off x="3984887" y="2554126"/>
        <a:ext cx="1506884" cy="753442"/>
      </dsp:txXfrm>
    </dsp:sp>
    <dsp:sp modelId="{210469DC-2736-D743-AC05-A12EA6E4DFB9}">
      <dsp:nvSpPr>
        <dsp:cNvPr id="0" name=""/>
        <dsp:cNvSpPr/>
      </dsp:nvSpPr>
      <dsp:spPr>
        <a:xfrm>
          <a:off x="5808218" y="2554126"/>
          <a:ext cx="1506884" cy="753442"/>
        </a:xfrm>
        <a:prstGeom prst="rect">
          <a:avLst/>
        </a:prstGeom>
        <a:solidFill>
          <a:srgbClr val="DAA7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venir Roman" panose="02000503020000020003" pitchFamily="2" charset="0"/>
            </a:rPr>
            <a:t>Fabián Urrutia </a:t>
          </a:r>
          <a:r>
            <a:rPr lang="en-US" sz="1050" kern="1200" dirty="0" err="1">
              <a:latin typeface="Avenir Roman" panose="02000503020000020003" pitchFamily="2" charset="0"/>
            </a:rPr>
            <a:t>Desarrollador</a:t>
          </a:r>
          <a:r>
            <a:rPr lang="en-US" sz="1050" kern="1200" dirty="0">
              <a:latin typeface="Avenir Roman" panose="02000503020000020003" pitchFamily="2" charset="0"/>
            </a:rPr>
            <a:t>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Avenir Roman" panose="02000503020000020003" pitchFamily="2" charset="0"/>
            </a:rPr>
            <a:t>Diseñador</a:t>
          </a:r>
          <a:endParaRPr lang="en-US" sz="1050" kern="1200" dirty="0">
            <a:latin typeface="Avenir Roman" panose="02000503020000020003" pitchFamily="2" charset="0"/>
          </a:endParaRPr>
        </a:p>
      </dsp:txBody>
      <dsp:txXfrm>
        <a:off x="5808218" y="2554126"/>
        <a:ext cx="1506884" cy="753442"/>
      </dsp:txXfrm>
    </dsp:sp>
    <dsp:sp modelId="{CB93BF72-4B52-AB45-B811-EC3C46B80A30}">
      <dsp:nvSpPr>
        <dsp:cNvPr id="0" name=""/>
        <dsp:cNvSpPr/>
      </dsp:nvSpPr>
      <dsp:spPr>
        <a:xfrm>
          <a:off x="7631548" y="2554126"/>
          <a:ext cx="1506884" cy="753442"/>
        </a:xfrm>
        <a:prstGeom prst="rect">
          <a:avLst/>
        </a:prstGeom>
        <a:solidFill>
          <a:srgbClr val="DAA7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venir Roman" panose="02000503020000020003" pitchFamily="2" charset="0"/>
            </a:rPr>
            <a:t>Daniela </a:t>
          </a:r>
          <a:r>
            <a:rPr lang="en-US" sz="1050" kern="1200" dirty="0" err="1">
              <a:latin typeface="Avenir Roman" panose="02000503020000020003" pitchFamily="2" charset="0"/>
            </a:rPr>
            <a:t>Oñate</a:t>
          </a:r>
          <a:r>
            <a:rPr lang="en-US" sz="1050" kern="1200" dirty="0">
              <a:latin typeface="Avenir Roman" panose="02000503020000020003" pitchFamily="2" charset="0"/>
            </a:rPr>
            <a:t> </a:t>
          </a:r>
          <a:r>
            <a:rPr lang="en-US" sz="1050" kern="1200" dirty="0" err="1">
              <a:latin typeface="Avenir Roman" panose="02000503020000020003" pitchFamily="2" charset="0"/>
            </a:rPr>
            <a:t>Desarrollador</a:t>
          </a:r>
          <a:r>
            <a:rPr lang="en-US" sz="1050" kern="1200" dirty="0">
              <a:latin typeface="Avenir Roman" panose="02000503020000020003" pitchFamily="2" charset="0"/>
            </a:rPr>
            <a:t> </a:t>
          </a:r>
          <a:r>
            <a:rPr lang="en-US" sz="1050" kern="1200" dirty="0" err="1">
              <a:latin typeface="Avenir Roman" panose="02000503020000020003" pitchFamily="2" charset="0"/>
            </a:rPr>
            <a:t>Relacionador</a:t>
          </a:r>
          <a:r>
            <a:rPr lang="en-US" sz="1050" kern="1200" dirty="0">
              <a:latin typeface="Avenir Roman" panose="02000503020000020003" pitchFamily="2" charset="0"/>
            </a:rPr>
            <a:t> </a:t>
          </a:r>
          <a:r>
            <a:rPr lang="en-US" sz="1050" kern="1200" dirty="0" err="1">
              <a:latin typeface="Avenir Roman" panose="02000503020000020003" pitchFamily="2" charset="0"/>
            </a:rPr>
            <a:t>Público</a:t>
          </a:r>
          <a:endParaRPr lang="en-US" sz="1050" kern="1200" dirty="0">
            <a:latin typeface="Avenir Roman" panose="02000503020000020003" pitchFamily="2" charset="0"/>
          </a:endParaRPr>
        </a:p>
      </dsp:txBody>
      <dsp:txXfrm>
        <a:off x="7631548" y="2554126"/>
        <a:ext cx="1506884" cy="753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ED14F-0506-3246-BED1-F370CE94556B}">
      <dsp:nvSpPr>
        <dsp:cNvPr id="0" name=""/>
        <dsp:cNvSpPr/>
      </dsp:nvSpPr>
      <dsp:spPr>
        <a:xfrm>
          <a:off x="0" y="535622"/>
          <a:ext cx="2302119" cy="1381271"/>
        </a:xfrm>
        <a:prstGeom prst="rect">
          <a:avLst/>
        </a:prstGeom>
        <a:solidFill>
          <a:srgbClr val="F66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/>
            <a:t>Internet deficiente</a:t>
          </a:r>
          <a:endParaRPr lang="en-US" sz="1800" kern="1200"/>
        </a:p>
      </dsp:txBody>
      <dsp:txXfrm>
        <a:off x="0" y="535622"/>
        <a:ext cx="2302119" cy="1381271"/>
      </dsp:txXfrm>
    </dsp:sp>
    <dsp:sp modelId="{1B9E8489-B61C-7148-9524-6B1CBD080D69}">
      <dsp:nvSpPr>
        <dsp:cNvPr id="0" name=""/>
        <dsp:cNvSpPr/>
      </dsp:nvSpPr>
      <dsp:spPr>
        <a:xfrm>
          <a:off x="2532330" y="535622"/>
          <a:ext cx="2302119" cy="1381271"/>
        </a:xfrm>
        <a:prstGeom prst="rect">
          <a:avLst/>
        </a:prstGeom>
        <a:solidFill>
          <a:srgbClr val="21B0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 err="1"/>
            <a:t>Fechas</a:t>
          </a:r>
          <a:r>
            <a:rPr lang="en-US" sz="1800" b="1" i="0" u="none" kern="1200" dirty="0"/>
            <a:t> de </a:t>
          </a:r>
          <a:r>
            <a:rPr lang="en-US" sz="1800" b="1" i="0" u="none" kern="1200" dirty="0" err="1"/>
            <a:t>entrega</a:t>
          </a:r>
          <a:r>
            <a:rPr lang="en-US" sz="1800" b="1" i="0" u="none" kern="1200" dirty="0"/>
            <a:t> </a:t>
          </a:r>
          <a:r>
            <a:rPr lang="en-US" sz="1800" b="1" i="0" u="none" kern="1200" dirty="0" err="1"/>
            <a:t>muy</a:t>
          </a:r>
          <a:r>
            <a:rPr lang="en-US" sz="1800" b="1" i="0" u="none" kern="1200" dirty="0"/>
            <a:t> </a:t>
          </a:r>
          <a:r>
            <a:rPr lang="en-US" sz="1800" b="1" i="0" u="none" kern="1200" dirty="0" err="1"/>
            <a:t>ajustadas</a:t>
          </a:r>
          <a:endParaRPr lang="en-US" sz="1800" kern="1200" dirty="0"/>
        </a:p>
      </dsp:txBody>
      <dsp:txXfrm>
        <a:off x="2532330" y="535622"/>
        <a:ext cx="2302119" cy="1381271"/>
      </dsp:txXfrm>
    </dsp:sp>
    <dsp:sp modelId="{79C01475-3FC3-5744-B3D6-2E4355EE206C}">
      <dsp:nvSpPr>
        <dsp:cNvPr id="0" name=""/>
        <dsp:cNvSpPr/>
      </dsp:nvSpPr>
      <dsp:spPr>
        <a:xfrm>
          <a:off x="5064661" y="535622"/>
          <a:ext cx="2302119" cy="1381271"/>
        </a:xfrm>
        <a:prstGeom prst="rect">
          <a:avLst/>
        </a:prstGeom>
        <a:solidFill>
          <a:srgbClr val="DAA7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No </a:t>
          </a:r>
          <a:r>
            <a:rPr lang="en-US" sz="1800" b="1" i="0" u="none" kern="1200" dirty="0" err="1"/>
            <a:t>desarrollar</a:t>
          </a:r>
          <a:r>
            <a:rPr lang="en-US" sz="1800" b="1" i="0" u="none" kern="1200" dirty="0"/>
            <a:t> </a:t>
          </a:r>
          <a:r>
            <a:rPr lang="en-US" sz="1800" b="1" i="0" u="none" kern="1200" dirty="0" err="1"/>
            <a:t>los</a:t>
          </a:r>
          <a:r>
            <a:rPr lang="en-US" sz="1800" b="1" i="0" u="none" kern="1200" dirty="0"/>
            <a:t> sprints </a:t>
          </a:r>
          <a:r>
            <a:rPr lang="en-US" sz="1800" b="1" i="0" u="none" kern="1200" dirty="0" err="1"/>
            <a:t>completamente</a:t>
          </a:r>
          <a:r>
            <a:rPr lang="en-US" sz="1800" b="1" i="0" u="none" kern="1200" dirty="0"/>
            <a:t> </a:t>
          </a:r>
          <a:r>
            <a:rPr lang="en-US" sz="1800" b="1" i="0" u="none" kern="1200" dirty="0" err="1"/>
            <a:t>en</a:t>
          </a:r>
          <a:r>
            <a:rPr lang="en-US" sz="1800" b="1" i="0" u="none" kern="1200" dirty="0"/>
            <a:t> las </a:t>
          </a:r>
          <a:r>
            <a:rPr lang="en-US" sz="1800" b="1" i="0" u="none" kern="1200" dirty="0" err="1"/>
            <a:t>fechas</a:t>
          </a:r>
          <a:r>
            <a:rPr lang="en-US" sz="1800" b="1" i="0" u="none" kern="1200" dirty="0"/>
            <a:t> </a:t>
          </a:r>
          <a:r>
            <a:rPr lang="en-US" sz="1800" b="1" i="0" u="none" kern="1200" dirty="0" err="1"/>
            <a:t>establecidas</a:t>
          </a:r>
          <a:r>
            <a:rPr lang="en-US" sz="1800" b="1" i="0" u="none" kern="1200" dirty="0"/>
            <a:t>.</a:t>
          </a:r>
          <a:endParaRPr lang="en-US" sz="1800" kern="1200" dirty="0"/>
        </a:p>
      </dsp:txBody>
      <dsp:txXfrm>
        <a:off x="5064661" y="535622"/>
        <a:ext cx="2302119" cy="1381271"/>
      </dsp:txXfrm>
    </dsp:sp>
    <dsp:sp modelId="{A40C5F56-BF45-2345-BBB5-2E921BDC215D}">
      <dsp:nvSpPr>
        <dsp:cNvPr id="0" name=""/>
        <dsp:cNvSpPr/>
      </dsp:nvSpPr>
      <dsp:spPr>
        <a:xfrm>
          <a:off x="0" y="2147105"/>
          <a:ext cx="2302119" cy="1381271"/>
        </a:xfrm>
        <a:prstGeom prst="rect">
          <a:avLst/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Los </a:t>
          </a:r>
          <a:r>
            <a:rPr lang="en-US" sz="1800" b="1" i="0" u="none" kern="1200" dirty="0" err="1"/>
            <a:t>costos</a:t>
          </a:r>
          <a:r>
            <a:rPr lang="en-US" sz="1800" b="1" i="0" u="none" kern="1200" dirty="0"/>
            <a:t> </a:t>
          </a:r>
          <a:r>
            <a:rPr lang="en-US" sz="1800" b="1" i="0" u="none" kern="1200" dirty="0" err="1"/>
            <a:t>superan</a:t>
          </a:r>
          <a:r>
            <a:rPr lang="en-US" sz="1800" b="1" i="0" u="none" kern="1200" dirty="0"/>
            <a:t> a lo </a:t>
          </a:r>
          <a:r>
            <a:rPr lang="en-US" sz="1800" b="1" i="0" u="none" kern="1200" dirty="0" err="1"/>
            <a:t>planificado</a:t>
          </a:r>
          <a:endParaRPr lang="en-US" sz="1800" kern="1200" dirty="0"/>
        </a:p>
      </dsp:txBody>
      <dsp:txXfrm>
        <a:off x="0" y="2147105"/>
        <a:ext cx="2302119" cy="1381271"/>
      </dsp:txXfrm>
    </dsp:sp>
    <dsp:sp modelId="{E936EB77-ED68-8D4E-B19F-0AF3A2A3055F}">
      <dsp:nvSpPr>
        <dsp:cNvPr id="0" name=""/>
        <dsp:cNvSpPr/>
      </dsp:nvSpPr>
      <dsp:spPr>
        <a:xfrm>
          <a:off x="2532330" y="2147105"/>
          <a:ext cx="2302119" cy="1381271"/>
        </a:xfrm>
        <a:prstGeom prst="rect">
          <a:avLst/>
        </a:prstGeom>
        <a:solidFill>
          <a:srgbClr val="CE36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Roles mal </a:t>
          </a:r>
          <a:r>
            <a:rPr lang="en-US" sz="1800" b="1" i="0" u="none" kern="1200" dirty="0" err="1"/>
            <a:t>establecidos</a:t>
          </a:r>
          <a:r>
            <a:rPr lang="en-US" sz="1800" b="1" i="0" u="none" kern="1200" dirty="0"/>
            <a:t> </a:t>
          </a:r>
          <a:r>
            <a:rPr lang="en-US" sz="1800" b="1" i="0" u="none" kern="1200" dirty="0" err="1"/>
            <a:t>en</a:t>
          </a:r>
          <a:r>
            <a:rPr lang="en-US" sz="1800" b="1" i="0" u="none" kern="1200" dirty="0"/>
            <a:t> el </a:t>
          </a:r>
          <a:r>
            <a:rPr lang="en-US" sz="1800" b="1" i="0" u="none" kern="1200" dirty="0" err="1"/>
            <a:t>equipo</a:t>
          </a:r>
          <a:r>
            <a:rPr lang="en-US" sz="1800" b="1" i="0" u="none" kern="1200" dirty="0"/>
            <a:t> de </a:t>
          </a:r>
          <a:r>
            <a:rPr lang="en-US" sz="1800" b="1" i="0" u="none" kern="1200" dirty="0" err="1"/>
            <a:t>trabajo</a:t>
          </a:r>
          <a:endParaRPr lang="en-US" sz="1800" kern="1200" dirty="0"/>
        </a:p>
      </dsp:txBody>
      <dsp:txXfrm>
        <a:off x="2532330" y="2147105"/>
        <a:ext cx="2302119" cy="1381271"/>
      </dsp:txXfrm>
    </dsp:sp>
    <dsp:sp modelId="{FE415643-FAA6-6241-85B1-9320FE947A80}">
      <dsp:nvSpPr>
        <dsp:cNvPr id="0" name=""/>
        <dsp:cNvSpPr/>
      </dsp:nvSpPr>
      <dsp:spPr>
        <a:xfrm>
          <a:off x="5064661" y="2147105"/>
          <a:ext cx="2302119" cy="1381271"/>
        </a:xfrm>
        <a:prstGeom prst="rect">
          <a:avLst/>
        </a:prstGeom>
        <a:solidFill>
          <a:srgbClr val="F66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/>
            <a:t>Miembro se retira del equipo de trabajo.</a:t>
          </a:r>
          <a:endParaRPr lang="en-US" sz="1800" kern="1200" dirty="0"/>
        </a:p>
      </dsp:txBody>
      <dsp:txXfrm>
        <a:off x="5064661" y="2147105"/>
        <a:ext cx="2302119" cy="1381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A84B6-A5E5-264E-A6FF-A77C0321ECB4}">
      <dsp:nvSpPr>
        <dsp:cNvPr id="0" name=""/>
        <dsp:cNvSpPr/>
      </dsp:nvSpPr>
      <dsp:spPr>
        <a:xfrm>
          <a:off x="260565" y="324314"/>
          <a:ext cx="5704996" cy="830561"/>
        </a:xfrm>
        <a:prstGeom prst="rightArrow">
          <a:avLst>
            <a:gd name="adj1" fmla="val 50000"/>
            <a:gd name="adj2" fmla="val 50000"/>
          </a:avLst>
        </a:prstGeom>
        <a:solidFill>
          <a:srgbClr val="21B0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3185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Gestión</a:t>
          </a:r>
          <a:r>
            <a:rPr lang="en-US" sz="1500" kern="1200" dirty="0"/>
            <a:t> de Proyecto</a:t>
          </a:r>
        </a:p>
      </dsp:txBody>
      <dsp:txXfrm>
        <a:off x="260565" y="531954"/>
        <a:ext cx="5497356" cy="415281"/>
      </dsp:txXfrm>
    </dsp:sp>
    <dsp:sp modelId="{573791D7-56F0-BB45-911E-1B1D39A7DC37}">
      <dsp:nvSpPr>
        <dsp:cNvPr id="0" name=""/>
        <dsp:cNvSpPr/>
      </dsp:nvSpPr>
      <dsp:spPr>
        <a:xfrm>
          <a:off x="260565" y="1566072"/>
          <a:ext cx="1315001" cy="336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$ 21.226.864</a:t>
          </a:r>
        </a:p>
      </dsp:txBody>
      <dsp:txXfrm>
        <a:off x="260565" y="1566072"/>
        <a:ext cx="1315001" cy="336447"/>
      </dsp:txXfrm>
    </dsp:sp>
    <dsp:sp modelId="{91C3C2EF-5857-CE40-B93A-3F4841089509}">
      <dsp:nvSpPr>
        <dsp:cNvPr id="0" name=""/>
        <dsp:cNvSpPr/>
      </dsp:nvSpPr>
      <dsp:spPr>
        <a:xfrm>
          <a:off x="1575566" y="601069"/>
          <a:ext cx="4389994" cy="830561"/>
        </a:xfrm>
        <a:prstGeom prst="rightArrow">
          <a:avLst>
            <a:gd name="adj1" fmla="val 50000"/>
            <a:gd name="adj2" fmla="val 50000"/>
          </a:avLst>
        </a:prstGeom>
        <a:solidFill>
          <a:srgbClr val="F66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3185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Hardware</a:t>
          </a:r>
        </a:p>
      </dsp:txBody>
      <dsp:txXfrm>
        <a:off x="1575566" y="808709"/>
        <a:ext cx="4182354" cy="415281"/>
      </dsp:txXfrm>
    </dsp:sp>
    <dsp:sp modelId="{70039059-CE3A-A342-A6B4-80A7BA22C35D}">
      <dsp:nvSpPr>
        <dsp:cNvPr id="0" name=""/>
        <dsp:cNvSpPr/>
      </dsp:nvSpPr>
      <dsp:spPr>
        <a:xfrm>
          <a:off x="1575566" y="1827537"/>
          <a:ext cx="1315001" cy="327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$ 971.993</a:t>
          </a:r>
        </a:p>
      </dsp:txBody>
      <dsp:txXfrm>
        <a:off x="1575566" y="1827537"/>
        <a:ext cx="1315001" cy="327871"/>
      </dsp:txXfrm>
    </dsp:sp>
    <dsp:sp modelId="{DAD29C04-83D6-7B40-8384-804B54DC1EB8}">
      <dsp:nvSpPr>
        <dsp:cNvPr id="0" name=""/>
        <dsp:cNvSpPr/>
      </dsp:nvSpPr>
      <dsp:spPr>
        <a:xfrm>
          <a:off x="2890568" y="877825"/>
          <a:ext cx="3074993" cy="830561"/>
        </a:xfrm>
        <a:prstGeom prst="rightArrow">
          <a:avLst>
            <a:gd name="adj1" fmla="val 50000"/>
            <a:gd name="adj2" fmla="val 50000"/>
          </a:avLst>
        </a:prstGeom>
        <a:solidFill>
          <a:srgbClr val="053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3185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Software</a:t>
          </a:r>
        </a:p>
      </dsp:txBody>
      <dsp:txXfrm>
        <a:off x="2890568" y="1085465"/>
        <a:ext cx="2867353" cy="415281"/>
      </dsp:txXfrm>
    </dsp:sp>
    <dsp:sp modelId="{FA30F4B7-04D8-334A-ACD4-F262DE89B485}">
      <dsp:nvSpPr>
        <dsp:cNvPr id="0" name=""/>
        <dsp:cNvSpPr/>
      </dsp:nvSpPr>
      <dsp:spPr>
        <a:xfrm>
          <a:off x="2890568" y="2108202"/>
          <a:ext cx="1315001" cy="3300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$ 2.059</a:t>
          </a:r>
        </a:p>
      </dsp:txBody>
      <dsp:txXfrm>
        <a:off x="2890568" y="2108202"/>
        <a:ext cx="1315001" cy="330063"/>
      </dsp:txXfrm>
    </dsp:sp>
    <dsp:sp modelId="{5BE342B3-894A-814A-8D39-82182F52E67A}">
      <dsp:nvSpPr>
        <dsp:cNvPr id="0" name=""/>
        <dsp:cNvSpPr/>
      </dsp:nvSpPr>
      <dsp:spPr>
        <a:xfrm>
          <a:off x="4205570" y="1154581"/>
          <a:ext cx="1759991" cy="830561"/>
        </a:xfrm>
        <a:prstGeom prst="rightArrow">
          <a:avLst>
            <a:gd name="adj1" fmla="val 50000"/>
            <a:gd name="adj2" fmla="val 50000"/>
          </a:avLst>
        </a:prstGeom>
        <a:solidFill>
          <a:srgbClr val="CE36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3185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Otros</a:t>
          </a:r>
          <a:endParaRPr lang="en-US" sz="1500" kern="1200" dirty="0"/>
        </a:p>
      </dsp:txBody>
      <dsp:txXfrm>
        <a:off x="4205570" y="1362221"/>
        <a:ext cx="1552351" cy="415281"/>
      </dsp:txXfrm>
    </dsp:sp>
    <dsp:sp modelId="{E490C956-9527-6144-810E-C2DD6DD12DBC}">
      <dsp:nvSpPr>
        <dsp:cNvPr id="0" name=""/>
        <dsp:cNvSpPr/>
      </dsp:nvSpPr>
      <dsp:spPr>
        <a:xfrm>
          <a:off x="4205570" y="2391856"/>
          <a:ext cx="1326982" cy="333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$ 276.233</a:t>
          </a:r>
        </a:p>
      </dsp:txBody>
      <dsp:txXfrm>
        <a:off x="4205570" y="2391856"/>
        <a:ext cx="1326982" cy="333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55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f26a6152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f26a6152a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259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26a6152a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26a6152a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26a6152a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f26a6152a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f26a6152a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f26a6152a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6a6152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6a6152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6a6152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6a6152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27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6a6152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6a6152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68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6a6152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6a6152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12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26a6152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26a6152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26a6152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26a6152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69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26a6152a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26a6152a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f26a6152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f26a6152a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18F1-BB3B-9344-87A4-16FE4AEF5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C27CC-66DB-1041-A299-C473AA372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55E4-135C-1949-B5CF-CE1BCD23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3BFD-DA3F-C64D-81EC-4B89EED0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89CF3-8D77-FE42-B37F-920443A3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3423995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34F4-E211-2544-9D7A-47CF3083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27984-D88C-CD45-81DB-29EEB94E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C523A-D754-DC47-8A99-D20F66D4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8B18-F35C-F044-ACA8-C4C7AF7B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7B896-FAAE-FF4B-81FD-9136FC4C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935339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D103A-C0B3-7B4E-A61F-620E00A68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A32A9-251D-B244-BC73-D31F9FB42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9960-81EB-204B-80F9-6E2A752E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62EC2-AD08-584A-BF87-67CF8F95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D734F-6AD6-5D45-A28A-88ECEE3C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411249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21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C3DB-FDDA-1F49-A80E-A0A658E3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45F4-344F-D04E-9244-096C4F649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3C8AC-FCAD-734E-A6BF-9F558547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2F5F-422B-FE45-8934-628B2040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8330D-2190-6E47-A822-E16837E8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944559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7B7A-32FE-4941-BD4F-316D76ED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7B634-3BAE-C241-B226-F26E9D290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4CE3F-CC66-AF4C-9187-3E308AA9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4EC9-34F3-BD49-86AA-99844234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E7E98-94A9-474C-90F9-5EDB2763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408132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9549-D57F-2E49-B1C9-C0AE6819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06BE-DB7F-1048-88BF-DACD396D1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A2F5-0255-C348-BE23-D985ED5B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8403-469E-5B48-8242-AD6015D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31888-2E0F-6A47-9D5A-39DA908C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BBB58-B1E8-B34A-B218-86230EE1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969241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35CB-C29D-1340-BA0F-E439869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D405A-D610-ED43-B9B0-C08A5089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87524-C37F-4842-A9A2-A325BFF9C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B8217-0820-CC46-9827-9F0C539BC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6DC14-CAFB-374E-A101-8334005A1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6ECD0-3D1F-6A42-8483-64AA85B0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5218F-8703-6840-86CC-D165FB2D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16603-7463-DF49-B8D5-75FE76BE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688376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E479-4D0A-7A4F-89AD-958B59CA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C4FCD-868D-E841-B103-C615FA9C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E1C0-B6FC-5E4A-A437-1F92FACE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F0FCF-25EC-A84B-B7EC-690CB00E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3694238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7FED4-9F0A-E54E-B3DB-687F7AE5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CA37A-D0C2-934C-A5CE-1EFA592A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8229A-9115-7940-9ABA-58971CFC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2305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0A3B-D346-6244-8F3E-3FD2F5E3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3F744-52FF-5940-AD3C-9A1569C1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E056A-242C-A444-9EDB-85FCB2861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59D0A-224B-BD4D-BEF2-1E3A8945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4FD41-F08B-A640-96B2-EABC86F9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64693-9F5B-684B-92E5-F409CF7C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2877240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6D9B-81D0-DA4E-8993-DAF3D037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F06C9-80DA-2142-AAFC-5223146EE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793BB-521F-DB4C-95BE-1255425B7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F7A56-F227-8A45-94F5-E5FE0AE7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9EABB-DC64-F745-93CE-8F537441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2145F-BB81-E74C-98C5-5B7B5581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1917033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E5456-8565-AD41-B1B4-2D0126B6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6E68F-CDBD-7147-903A-0166EA21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2FF05-6443-2540-B9AA-3364CCC22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07A9-EDC5-AE42-B9F5-CCB4B336CE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ECEF6-D7BC-7848-8186-C10AB0A5B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B6DDF-BC6C-4849-8B97-C7D5FE482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112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4F9F3D8-9E33-5A4B-8386-59EA1CEF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6035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8F5626-68F2-F445-9C25-F4A13D12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70" y="223685"/>
            <a:ext cx="245819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36947" defTabSz="685800">
              <a:buClrTx/>
            </a:pP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Tarapacá</a:t>
            </a:r>
            <a:endParaRPr lang="es-CL" altLang="en-US" sz="900" dirty="0">
              <a:solidFill>
                <a:schemeClr val="bg1">
                  <a:lumMod val="85000"/>
                </a:schemeClr>
              </a:solidFill>
            </a:endParaRPr>
          </a:p>
          <a:p>
            <a:pPr indent="336947" defTabSz="685800">
              <a:buClrTx/>
            </a:pP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Arica </a:t>
            </a: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Chile</a:t>
            </a:r>
            <a:endParaRPr lang="es-CL" altLang="en-US" sz="900" dirty="0">
              <a:solidFill>
                <a:schemeClr val="bg1">
                  <a:lumMod val="85000"/>
                </a:schemeClr>
              </a:solidFill>
              <a:ea typeface="Calibri" panose="020F0502020204030204" pitchFamily="34" charset="0"/>
            </a:endParaRPr>
          </a:p>
          <a:p>
            <a:pPr indent="336947" defTabSz="685800">
              <a:buClrTx/>
            </a:pP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Universitaria de Ingenier</a:t>
            </a: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aIndustrial,</a:t>
            </a:r>
          </a:p>
          <a:p>
            <a:pPr indent="336947" defTabSz="685800">
              <a:buClrTx/>
            </a:pP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</a:t>
            </a: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CL" altLang="en-US" sz="675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 y de Sistemas</a:t>
            </a:r>
            <a:endParaRPr lang="es-CL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5E07EEF7-B11B-F144-91B7-1E17FFD40A9D}"/>
              </a:ext>
            </a:extLst>
          </p:cNvPr>
          <p:cNvPicPr preferRelativeResize="0"/>
          <p:nvPr/>
        </p:nvPicPr>
        <p:blipFill rotWithShape="1">
          <a:blip r:embed="rId2">
            <a:biLevel thresh="50000"/>
            <a:alphaModFix amt="20000"/>
          </a:blip>
          <a:srcRect/>
          <a:stretch/>
        </p:blipFill>
        <p:spPr>
          <a:xfrm>
            <a:off x="266729" y="260042"/>
            <a:ext cx="466050" cy="6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C0FE48-527D-E848-879C-55B324B685CB}"/>
              </a:ext>
            </a:extLst>
          </p:cNvPr>
          <p:cNvSpPr/>
          <p:nvPr/>
        </p:nvSpPr>
        <p:spPr>
          <a:xfrm>
            <a:off x="1573262" y="1822730"/>
            <a:ext cx="5997476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Proyecto</a:t>
            </a:r>
          </a:p>
        </p:txBody>
      </p:sp>
      <p:sp>
        <p:nvSpPr>
          <p:cNvPr id="10" name="Google Shape;57;p13">
            <a:extLst>
              <a:ext uri="{FF2B5EF4-FFF2-40B4-BE49-F238E27FC236}">
                <a16:creationId xmlns:a16="http://schemas.microsoft.com/office/drawing/2014/main" id="{D99F6356-8013-E440-AF1A-C98F9C88DE87}"/>
              </a:ext>
            </a:extLst>
          </p:cNvPr>
          <p:cNvSpPr txBox="1">
            <a:spLocks/>
          </p:cNvSpPr>
          <p:nvPr/>
        </p:nvSpPr>
        <p:spPr>
          <a:xfrm>
            <a:off x="6428232" y="3430205"/>
            <a:ext cx="2580335" cy="15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dirty="0" err="1"/>
              <a:t>Autores</a:t>
            </a:r>
            <a:r>
              <a:rPr lang="en-US" sz="1500" dirty="0"/>
              <a:t>: 	Luis </a:t>
            </a:r>
            <a:r>
              <a:rPr lang="en-US" sz="1500" dirty="0" err="1"/>
              <a:t>Lecaros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Daniela </a:t>
            </a:r>
            <a:r>
              <a:rPr lang="en-US" sz="1500" dirty="0" err="1"/>
              <a:t>Oñate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Charlotte Soto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Manuel Tapia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Fabián Urrutia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Diego Valencia</a:t>
            </a:r>
          </a:p>
        </p:txBody>
      </p:sp>
    </p:spTree>
    <p:extLst>
      <p:ext uri="{BB962C8B-B14F-4D97-AF65-F5344CB8AC3E}">
        <p14:creationId xmlns:p14="http://schemas.microsoft.com/office/powerpoint/2010/main" val="381035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B3CA0B-B6F7-B643-81E2-D0D6A847B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425211"/>
              </p:ext>
            </p:extLst>
          </p:nvPr>
        </p:nvGraphicFramePr>
        <p:xfrm>
          <a:off x="3057378" y="900473"/>
          <a:ext cx="5284763" cy="358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D6CBDA-3CD4-004B-B49A-6493AD2B97EB}"/>
              </a:ext>
            </a:extLst>
          </p:cNvPr>
          <p:cNvSpPr/>
          <p:nvPr/>
        </p:nvSpPr>
        <p:spPr>
          <a:xfrm>
            <a:off x="419030" y="351692"/>
            <a:ext cx="4121833" cy="506437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8D00E-2DBA-084F-AEF3-C8F1681F6D07}"/>
              </a:ext>
            </a:extLst>
          </p:cNvPr>
          <p:cNvSpPr/>
          <p:nvPr/>
        </p:nvSpPr>
        <p:spPr>
          <a:xfrm>
            <a:off x="178308" y="138090"/>
            <a:ext cx="4207295" cy="548781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Estructura</a:t>
            </a:r>
            <a:r>
              <a:rPr lang="en-US" sz="2000" dirty="0">
                <a:latin typeface="Avenir Roman" panose="02000503020000020003" pitchFamily="2" charset="0"/>
              </a:rPr>
              <a:t> </a:t>
            </a:r>
            <a:r>
              <a:rPr lang="en-US" sz="2000" dirty="0" err="1">
                <a:latin typeface="Avenir Roman" panose="02000503020000020003" pitchFamily="2" charset="0"/>
              </a:rPr>
              <a:t>Organizacional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E71BB0AB-3B7D-BA4C-A585-08475D54B03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B3CA0B-B6F7-B643-81E2-D0D6A847B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100467"/>
              </p:ext>
            </p:extLst>
          </p:nvPr>
        </p:nvGraphicFramePr>
        <p:xfrm>
          <a:off x="0" y="351692"/>
          <a:ext cx="9144000" cy="479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D6CBDA-3CD4-004B-B49A-6493AD2B97EB}"/>
              </a:ext>
            </a:extLst>
          </p:cNvPr>
          <p:cNvSpPr/>
          <p:nvPr/>
        </p:nvSpPr>
        <p:spPr>
          <a:xfrm>
            <a:off x="419030" y="351692"/>
            <a:ext cx="4121833" cy="506437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8D00E-2DBA-084F-AEF3-C8F1681F6D07}"/>
              </a:ext>
            </a:extLst>
          </p:cNvPr>
          <p:cNvSpPr/>
          <p:nvPr/>
        </p:nvSpPr>
        <p:spPr>
          <a:xfrm>
            <a:off x="178308" y="138090"/>
            <a:ext cx="4207295" cy="548781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Estructura</a:t>
            </a:r>
            <a:r>
              <a:rPr lang="en-US" sz="2000" dirty="0">
                <a:latin typeface="Avenir Roman" panose="02000503020000020003" pitchFamily="2" charset="0"/>
              </a:rPr>
              <a:t> </a:t>
            </a:r>
            <a:r>
              <a:rPr lang="en-US" sz="2000" dirty="0" err="1">
                <a:latin typeface="Avenir Roman" panose="02000503020000020003" pitchFamily="2" charset="0"/>
              </a:rPr>
              <a:t>Organizacional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1BBCC88B-E605-0641-9B17-BE02F7A3733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85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C1973-04EA-ED42-A881-9DD35143F671}"/>
              </a:ext>
            </a:extLst>
          </p:cNvPr>
          <p:cNvSpPr/>
          <p:nvPr/>
        </p:nvSpPr>
        <p:spPr>
          <a:xfrm>
            <a:off x="419030" y="351692"/>
            <a:ext cx="4121833" cy="506437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D16A5-DFC6-8248-B25A-1F917B90C3D4}"/>
              </a:ext>
            </a:extLst>
          </p:cNvPr>
          <p:cNvSpPr/>
          <p:nvPr/>
        </p:nvSpPr>
        <p:spPr>
          <a:xfrm>
            <a:off x="178308" y="138090"/>
            <a:ext cx="4207295" cy="548781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Gestión</a:t>
            </a:r>
            <a:r>
              <a:rPr lang="en-US" sz="2000" dirty="0">
                <a:latin typeface="Avenir Roman" panose="02000503020000020003" pitchFamily="2" charset="0"/>
              </a:rPr>
              <a:t> de </a:t>
            </a:r>
            <a:r>
              <a:rPr lang="en-US" sz="2000" dirty="0" err="1">
                <a:latin typeface="Avenir Roman" panose="02000503020000020003" pitchFamily="2" charset="0"/>
              </a:rPr>
              <a:t>Riesgos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8D718C-7FE7-134D-B4A0-A3C0A5F48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481593"/>
              </p:ext>
            </p:extLst>
          </p:nvPr>
        </p:nvGraphicFramePr>
        <p:xfrm>
          <a:off x="970671" y="858129"/>
          <a:ext cx="73667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F3A32063-CEC4-584C-8B2D-2612A4C2A7E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0B1E70-3480-354F-9C4A-CBBE365BF038}"/>
              </a:ext>
            </a:extLst>
          </p:cNvPr>
          <p:cNvSpPr/>
          <p:nvPr/>
        </p:nvSpPr>
        <p:spPr>
          <a:xfrm>
            <a:off x="419030" y="351692"/>
            <a:ext cx="4121833" cy="506437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ACD5A-E8A1-1446-99CA-1B43192FF1F4}"/>
              </a:ext>
            </a:extLst>
          </p:cNvPr>
          <p:cNvSpPr/>
          <p:nvPr/>
        </p:nvSpPr>
        <p:spPr>
          <a:xfrm>
            <a:off x="178308" y="138090"/>
            <a:ext cx="4207295" cy="548781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Costeo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9B3B03-1C4D-C94C-A80D-2870ACE5B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975086"/>
              </p:ext>
            </p:extLst>
          </p:nvPr>
        </p:nvGraphicFramePr>
        <p:xfrm>
          <a:off x="306487" y="1271265"/>
          <a:ext cx="6226127" cy="305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0101F05-E577-064B-B80F-568250C6CC38}"/>
              </a:ext>
            </a:extLst>
          </p:cNvPr>
          <p:cNvSpPr>
            <a:spLocks noChangeAspect="1"/>
          </p:cNvSpPr>
          <p:nvPr/>
        </p:nvSpPr>
        <p:spPr>
          <a:xfrm>
            <a:off x="6532614" y="1487248"/>
            <a:ext cx="1917134" cy="1917134"/>
          </a:xfrm>
          <a:prstGeom prst="ellipse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Roman" panose="02000503020000020003" pitchFamily="2" charset="0"/>
              </a:rPr>
              <a:t>Total:</a:t>
            </a:r>
          </a:p>
          <a:p>
            <a:pPr algn="ctr"/>
            <a:r>
              <a:rPr lang="en-US" dirty="0">
                <a:latin typeface="Avenir Roman" panose="02000503020000020003" pitchFamily="2" charset="0"/>
              </a:rPr>
              <a:t>$ 22.477.149</a:t>
            </a:r>
          </a:p>
        </p:txBody>
      </p:sp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731F5046-2E9E-D244-943A-60AD16209EC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A9B12F-D7A1-6346-AC05-35DFFC2DE303}"/>
              </a:ext>
            </a:extLst>
          </p:cNvPr>
          <p:cNvSpPr/>
          <p:nvPr/>
        </p:nvSpPr>
        <p:spPr>
          <a:xfrm>
            <a:off x="7315200" y="0"/>
            <a:ext cx="1828800" cy="5143500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BF570-56B8-5244-A638-F9A173C30D05}"/>
              </a:ext>
            </a:extLst>
          </p:cNvPr>
          <p:cNvSpPr/>
          <p:nvPr/>
        </p:nvSpPr>
        <p:spPr>
          <a:xfrm>
            <a:off x="0" y="0"/>
            <a:ext cx="1828800" cy="5143500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64159-9F9C-694A-8FC8-BE6190D00EEF}"/>
              </a:ext>
            </a:extLst>
          </p:cNvPr>
          <p:cNvSpPr/>
          <p:nvPr/>
        </p:nvSpPr>
        <p:spPr>
          <a:xfrm>
            <a:off x="3657600" y="1726"/>
            <a:ext cx="1828800" cy="1068317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322A6-F9E4-634B-A4D5-F4DFFF90B1E6}"/>
              </a:ext>
            </a:extLst>
          </p:cNvPr>
          <p:cNvSpPr/>
          <p:nvPr/>
        </p:nvSpPr>
        <p:spPr>
          <a:xfrm>
            <a:off x="5486400" y="1726"/>
            <a:ext cx="1828800" cy="1068317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4DC0A2-F346-9F41-857B-C34E3B913A49}"/>
              </a:ext>
            </a:extLst>
          </p:cNvPr>
          <p:cNvSpPr/>
          <p:nvPr/>
        </p:nvSpPr>
        <p:spPr>
          <a:xfrm>
            <a:off x="1828800" y="0"/>
            <a:ext cx="1828800" cy="1068823"/>
          </a:xfrm>
          <a:prstGeom prst="rect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 idx="4294967295"/>
          </p:nvPr>
        </p:nvSpPr>
        <p:spPr>
          <a:xfrm>
            <a:off x="1741992" y="1777969"/>
            <a:ext cx="5660016" cy="683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venir Roman" panose="02000503020000020003" pitchFamily="2" charset="0"/>
              </a:rPr>
              <a:t>CONCLUSIÓN</a:t>
            </a:r>
            <a:endParaRPr dirty="0">
              <a:latin typeface="Avenir Roman" panose="02000503020000020003" pitchFamily="2" charset="0"/>
            </a:endParaRPr>
          </a:p>
        </p:txBody>
      </p:sp>
      <p:pic>
        <p:nvPicPr>
          <p:cNvPr id="3" name="Google Shape;59;p13">
            <a:extLst>
              <a:ext uri="{FF2B5EF4-FFF2-40B4-BE49-F238E27FC236}">
                <a16:creationId xmlns:a16="http://schemas.microsoft.com/office/drawing/2014/main" id="{8E544CDC-811F-2940-8668-85289EBE28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236" y="1760312"/>
            <a:ext cx="3949528" cy="26904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ED1C22-380E-874C-8E68-4A6519092579}"/>
              </a:ext>
            </a:extLst>
          </p:cNvPr>
          <p:cNvSpPr/>
          <p:nvPr/>
        </p:nvSpPr>
        <p:spPr>
          <a:xfrm>
            <a:off x="7315200" y="0"/>
            <a:ext cx="1828800" cy="5143500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5AC221-AFFE-1C4C-B7D9-9E56AB20CC33}"/>
              </a:ext>
            </a:extLst>
          </p:cNvPr>
          <p:cNvSpPr/>
          <p:nvPr/>
        </p:nvSpPr>
        <p:spPr>
          <a:xfrm>
            <a:off x="0" y="0"/>
            <a:ext cx="1828800" cy="5143500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D585EC-EDD1-3540-B560-050EEDC87883}"/>
              </a:ext>
            </a:extLst>
          </p:cNvPr>
          <p:cNvSpPr/>
          <p:nvPr/>
        </p:nvSpPr>
        <p:spPr>
          <a:xfrm>
            <a:off x="3657600" y="1726"/>
            <a:ext cx="1828800" cy="1068317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73306F-27EE-B54A-8DD9-CE220A8C9EB0}"/>
              </a:ext>
            </a:extLst>
          </p:cNvPr>
          <p:cNvSpPr/>
          <p:nvPr/>
        </p:nvSpPr>
        <p:spPr>
          <a:xfrm>
            <a:off x="5486400" y="1726"/>
            <a:ext cx="1828800" cy="1068317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F2688C-3E8E-2D4C-8F00-2A4AE924B031}"/>
              </a:ext>
            </a:extLst>
          </p:cNvPr>
          <p:cNvSpPr/>
          <p:nvPr/>
        </p:nvSpPr>
        <p:spPr>
          <a:xfrm>
            <a:off x="1828800" y="0"/>
            <a:ext cx="1828800" cy="1068823"/>
          </a:xfrm>
          <a:prstGeom prst="rect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8AE1858F-13B3-7044-B773-0373104B0E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19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11D86-52CE-B449-8F16-500E7504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4026"/>
          </a:xfrm>
          <a:prstGeom prst="rect">
            <a:avLst/>
          </a:prstGeom>
        </p:spPr>
      </p:pic>
      <p:pic>
        <p:nvPicPr>
          <p:cNvPr id="13" name="Google Shape;59;p13">
            <a:extLst>
              <a:ext uri="{FF2B5EF4-FFF2-40B4-BE49-F238E27FC236}">
                <a16:creationId xmlns:a16="http://schemas.microsoft.com/office/drawing/2014/main" id="{AC61ED4E-A627-5E45-A826-59D1709ADF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0BACEB-258E-A84A-9216-370090B7BB31}"/>
              </a:ext>
            </a:extLst>
          </p:cNvPr>
          <p:cNvSpPr/>
          <p:nvPr/>
        </p:nvSpPr>
        <p:spPr>
          <a:xfrm>
            <a:off x="3557481" y="1049234"/>
            <a:ext cx="5009744" cy="2995962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54106F-5553-7949-97D4-A5A89271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4" y="1604287"/>
            <a:ext cx="2865957" cy="208281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5F38C0E-2027-4149-91E1-53D10054645C}"/>
              </a:ext>
            </a:extLst>
          </p:cNvPr>
          <p:cNvSpPr/>
          <p:nvPr/>
        </p:nvSpPr>
        <p:spPr>
          <a:xfrm>
            <a:off x="3395404" y="5989177"/>
            <a:ext cx="1477703" cy="1154697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2B7260-5DE3-3949-81F8-FF10F7938CAD}"/>
              </a:ext>
            </a:extLst>
          </p:cNvPr>
          <p:cNvSpPr/>
          <p:nvPr/>
        </p:nvSpPr>
        <p:spPr>
          <a:xfrm>
            <a:off x="2695610" y="5411828"/>
            <a:ext cx="1477703" cy="1154697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FEB9C7-BED6-5148-93DE-F29996E6FF8E}"/>
              </a:ext>
            </a:extLst>
          </p:cNvPr>
          <p:cNvSpPr/>
          <p:nvPr/>
        </p:nvSpPr>
        <p:spPr>
          <a:xfrm>
            <a:off x="3395404" y="-1834914"/>
            <a:ext cx="1477703" cy="1154697"/>
          </a:xfrm>
          <a:prstGeom prst="rect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82B8B-2A71-644A-BE63-02693D19BBE7}"/>
              </a:ext>
            </a:extLst>
          </p:cNvPr>
          <p:cNvSpPr/>
          <p:nvPr/>
        </p:nvSpPr>
        <p:spPr>
          <a:xfrm>
            <a:off x="2637024" y="-1303926"/>
            <a:ext cx="1477703" cy="1154697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72;p15">
            <a:extLst>
              <a:ext uri="{FF2B5EF4-FFF2-40B4-BE49-F238E27FC236}">
                <a16:creationId xmlns:a16="http://schemas.microsoft.com/office/drawing/2014/main" id="{EB5AC6D9-3A52-FF47-B535-8EC4305A1556}"/>
              </a:ext>
            </a:extLst>
          </p:cNvPr>
          <p:cNvSpPr txBox="1">
            <a:spLocks/>
          </p:cNvSpPr>
          <p:nvPr/>
        </p:nvSpPr>
        <p:spPr>
          <a:xfrm>
            <a:off x="3820664" y="1287483"/>
            <a:ext cx="4270442" cy="25194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spcBef>
                <a:spcPts val="0"/>
              </a:spcBef>
              <a:buClrTx/>
              <a:buSzPts val="1800"/>
              <a:buNone/>
            </a:pPr>
            <a:r>
              <a:rPr lang="en-US" dirty="0">
                <a:latin typeface="Avenir Roman" panose="02000503020000020003" pitchFamily="2" charset="0"/>
              </a:rPr>
              <a:t>General</a:t>
            </a:r>
          </a:p>
          <a:p>
            <a:pPr marL="114300" indent="0" algn="just">
              <a:spcBef>
                <a:spcPts val="0"/>
              </a:spcBef>
              <a:buClrTx/>
              <a:buSzPts val="1800"/>
              <a:buNone/>
            </a:pPr>
            <a:endParaRPr lang="en-US" dirty="0">
              <a:latin typeface="Avenir Roman" panose="02000503020000020003" pitchFamily="2" charset="0"/>
            </a:endParaRPr>
          </a:p>
          <a:p>
            <a:pPr marL="114300" indent="0" algn="just">
              <a:spcBef>
                <a:spcPts val="0"/>
              </a:spcBef>
              <a:buClrTx/>
              <a:buSzPts val="1800"/>
              <a:buNone/>
            </a:pPr>
            <a:r>
              <a:rPr lang="en-US" dirty="0" err="1">
                <a:latin typeface="Avenir Roman" panose="02000503020000020003" pitchFamily="2" charset="0"/>
              </a:rPr>
              <a:t>Desarrollar</a:t>
            </a:r>
            <a:r>
              <a:rPr lang="en-US" dirty="0">
                <a:latin typeface="Avenir Roman" panose="02000503020000020003" pitchFamily="2" charset="0"/>
              </a:rPr>
              <a:t> un </a:t>
            </a:r>
            <a:r>
              <a:rPr lang="en-US" dirty="0" err="1">
                <a:latin typeface="Avenir Roman" panose="02000503020000020003" pitchFamily="2" charset="0"/>
              </a:rPr>
              <a:t>servicio</a:t>
            </a:r>
            <a:r>
              <a:rPr lang="en-US" dirty="0">
                <a:latin typeface="Avenir Roman" panose="02000503020000020003" pitchFamily="2" charset="0"/>
              </a:rPr>
              <a:t> web que </a:t>
            </a:r>
            <a:r>
              <a:rPr lang="en-US" dirty="0" err="1">
                <a:latin typeface="Avenir Roman" panose="02000503020000020003" pitchFamily="2" charset="0"/>
              </a:rPr>
              <a:t>potencie</a:t>
            </a:r>
            <a:r>
              <a:rPr lang="en-US" dirty="0">
                <a:latin typeface="Avenir Roman" panose="02000503020000020003" pitchFamily="2" charset="0"/>
              </a:rPr>
              <a:t> la </a:t>
            </a:r>
            <a:r>
              <a:rPr lang="en-US" dirty="0" err="1">
                <a:latin typeface="Avenir Roman" panose="02000503020000020003" pitchFamily="2" charset="0"/>
              </a:rPr>
              <a:t>participación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activa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en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clases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mediante</a:t>
            </a:r>
            <a:r>
              <a:rPr lang="en-US" dirty="0">
                <a:latin typeface="Avenir Roman" panose="02000503020000020003" pitchFamily="2" charset="0"/>
              </a:rPr>
              <a:t> el </a:t>
            </a:r>
            <a:r>
              <a:rPr lang="en-US" dirty="0" err="1">
                <a:latin typeface="Avenir Roman" panose="02000503020000020003" pitchFamily="2" charset="0"/>
              </a:rPr>
              <a:t>trabajo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colaborativo</a:t>
            </a:r>
            <a:r>
              <a:rPr lang="en-US" dirty="0">
                <a:latin typeface="Avenir Roman" panose="02000503020000020003" pitchFamily="2" charset="0"/>
              </a:rPr>
              <a:t> y </a:t>
            </a:r>
            <a:r>
              <a:rPr lang="en-US" dirty="0" err="1">
                <a:latin typeface="Avenir Roman" panose="02000503020000020003" pitchFamily="2" charset="0"/>
              </a:rPr>
              <a:t>en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tiempo</a:t>
            </a:r>
            <a:r>
              <a:rPr lang="en-US" dirty="0">
                <a:latin typeface="Avenir Roman" panose="02000503020000020003" pitchFamily="2" charset="0"/>
              </a:rPr>
              <a:t> real de </a:t>
            </a:r>
            <a:r>
              <a:rPr lang="en-US" dirty="0" err="1">
                <a:latin typeface="Avenir Roman" panose="02000503020000020003" pitchFamily="2" charset="0"/>
              </a:rPr>
              <a:t>los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códigos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presentados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en</a:t>
            </a:r>
            <a:r>
              <a:rPr lang="en-US" dirty="0">
                <a:latin typeface="Avenir Roman" panose="02000503020000020003" pitchFamily="2" charset="0"/>
              </a:rPr>
              <a:t> las </a:t>
            </a:r>
            <a:r>
              <a:rPr lang="en-US" dirty="0" err="1">
                <a:latin typeface="Avenir Roman" panose="02000503020000020003" pitchFamily="2" charset="0"/>
              </a:rPr>
              <a:t>actividades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establecidas</a:t>
            </a:r>
            <a:r>
              <a:rPr lang="en-US" dirty="0">
                <a:latin typeface="Avenir Roman" panose="02000503020000020003" pitchFamily="2" charset="0"/>
              </a:rPr>
              <a:t>.</a:t>
            </a:r>
          </a:p>
        </p:txBody>
      </p:sp>
      <p:pic>
        <p:nvPicPr>
          <p:cNvPr id="33" name="Google Shape;59;p13">
            <a:extLst>
              <a:ext uri="{FF2B5EF4-FFF2-40B4-BE49-F238E27FC236}">
                <a16:creationId xmlns:a16="http://schemas.microsoft.com/office/drawing/2014/main" id="{6D065CAA-1852-2343-8DA9-7C00E96E8C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7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FE23A5-00A0-534D-90F5-495EBBF0E5A9}"/>
              </a:ext>
            </a:extLst>
          </p:cNvPr>
          <p:cNvSpPr/>
          <p:nvPr/>
        </p:nvSpPr>
        <p:spPr>
          <a:xfrm>
            <a:off x="3557481" y="1049234"/>
            <a:ext cx="5009744" cy="2995962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C5E4F-1213-494D-A015-81106F628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4" y="1604287"/>
            <a:ext cx="2865957" cy="2082817"/>
          </a:xfrm>
          <a:prstGeom prst="rect">
            <a:avLst/>
          </a:prstGeom>
        </p:spPr>
      </p:pic>
      <p:sp>
        <p:nvSpPr>
          <p:cNvPr id="32" name="Google Shape;72;p15">
            <a:extLst>
              <a:ext uri="{FF2B5EF4-FFF2-40B4-BE49-F238E27FC236}">
                <a16:creationId xmlns:a16="http://schemas.microsoft.com/office/drawing/2014/main" id="{EB5AC6D9-3A52-FF47-B535-8EC4305A1556}"/>
              </a:ext>
            </a:extLst>
          </p:cNvPr>
          <p:cNvSpPr txBox="1">
            <a:spLocks/>
          </p:cNvSpPr>
          <p:nvPr/>
        </p:nvSpPr>
        <p:spPr>
          <a:xfrm>
            <a:off x="3766445" y="1273647"/>
            <a:ext cx="4619952" cy="25194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1800" dirty="0" err="1">
                <a:latin typeface="Avenir Roman" panose="02000503020000020003" pitchFamily="2" charset="0"/>
              </a:rPr>
              <a:t>Específicos</a:t>
            </a:r>
            <a:r>
              <a:rPr lang="en-US" sz="1800" dirty="0">
                <a:latin typeface="Avenir Roman" panose="02000503020000020003" pitchFamily="2" charset="0"/>
              </a:rPr>
              <a:t>:</a:t>
            </a:r>
          </a:p>
          <a:p>
            <a:pPr marL="457200" lvl="0" indent="-342900">
              <a:spcBef>
                <a:spcPts val="1600"/>
              </a:spcBef>
              <a:buSzPts val="1800"/>
              <a:buChar char="●"/>
            </a:pPr>
            <a:r>
              <a:rPr lang="en-US" sz="1800" dirty="0" err="1">
                <a:latin typeface="Avenir Roman" panose="02000503020000020003" pitchFamily="2" charset="0"/>
              </a:rPr>
              <a:t>Instalar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todas</a:t>
            </a:r>
            <a:r>
              <a:rPr lang="en-US" sz="1800" dirty="0">
                <a:latin typeface="Avenir Roman" panose="02000503020000020003" pitchFamily="2" charset="0"/>
              </a:rPr>
              <a:t> las </a:t>
            </a:r>
            <a:r>
              <a:rPr lang="en-US" sz="1800" dirty="0" err="1">
                <a:latin typeface="Avenir Roman" panose="02000503020000020003" pitchFamily="2" charset="0"/>
              </a:rPr>
              <a:t>herramientas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necesarias</a:t>
            </a:r>
            <a:r>
              <a:rPr lang="en-US" sz="1800" dirty="0">
                <a:latin typeface="Avenir Roman" panose="02000503020000020003" pitchFamily="2" charset="0"/>
              </a:rPr>
              <a:t> para el </a:t>
            </a:r>
            <a:r>
              <a:rPr lang="en-US" sz="1800" dirty="0" err="1">
                <a:latin typeface="Avenir Roman" panose="02000503020000020003" pitchFamily="2" charset="0"/>
              </a:rPr>
              <a:t>desarrollo</a:t>
            </a:r>
            <a:r>
              <a:rPr lang="en-US" sz="1800" dirty="0">
                <a:latin typeface="Avenir Roman" panose="02000503020000020003" pitchFamily="2" charset="0"/>
              </a:rPr>
              <a:t> del </a:t>
            </a:r>
            <a:r>
              <a:rPr lang="en-US" sz="1800" dirty="0" err="1">
                <a:latin typeface="Avenir Roman" panose="02000503020000020003" pitchFamily="2" charset="0"/>
              </a:rPr>
              <a:t>proyecto</a:t>
            </a:r>
            <a:endParaRPr lang="en-US" sz="1800" dirty="0">
              <a:latin typeface="Avenir Roman" panose="02000503020000020003" pitchFamily="2" charset="0"/>
            </a:endParaRP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1800" dirty="0" err="1">
                <a:latin typeface="Avenir Roman" panose="02000503020000020003" pitchFamily="2" charset="0"/>
              </a:rPr>
              <a:t>Desarrollar</a:t>
            </a:r>
            <a:r>
              <a:rPr lang="en-US" sz="1800" dirty="0">
                <a:latin typeface="Avenir Roman" panose="02000503020000020003" pitchFamily="2" charset="0"/>
              </a:rPr>
              <a:t> la </a:t>
            </a:r>
            <a:r>
              <a:rPr lang="en-US" sz="1800" dirty="0" err="1">
                <a:latin typeface="Avenir Roman" panose="02000503020000020003" pitchFamily="2" charset="0"/>
              </a:rPr>
              <a:t>gestión</a:t>
            </a:r>
            <a:r>
              <a:rPr lang="en-US" sz="1800" dirty="0">
                <a:latin typeface="Avenir Roman" panose="02000503020000020003" pitchFamily="2" charset="0"/>
              </a:rPr>
              <a:t> y </a:t>
            </a:r>
            <a:r>
              <a:rPr lang="en-US" sz="1800" dirty="0" err="1">
                <a:latin typeface="Avenir Roman" panose="02000503020000020003" pitchFamily="2" charset="0"/>
              </a:rPr>
              <a:t>administración</a:t>
            </a:r>
            <a:r>
              <a:rPr lang="en-US" sz="1800" dirty="0">
                <a:latin typeface="Avenir Roman" panose="02000503020000020003" pitchFamily="2" charset="0"/>
              </a:rPr>
              <a:t> de </a:t>
            </a:r>
            <a:r>
              <a:rPr lang="en-US" sz="1800" dirty="0" err="1">
                <a:latin typeface="Avenir Roman" panose="02000503020000020003" pitchFamily="2" charset="0"/>
              </a:rPr>
              <a:t>los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perfiles</a:t>
            </a:r>
            <a:r>
              <a:rPr lang="en-US" sz="1800" dirty="0">
                <a:latin typeface="Avenir Roman" panose="02000503020000020003" pitchFamily="2" charset="0"/>
              </a:rPr>
              <a:t> de </a:t>
            </a:r>
            <a:r>
              <a:rPr lang="en-US" sz="1800" dirty="0" err="1">
                <a:latin typeface="Avenir Roman" panose="02000503020000020003" pitchFamily="2" charset="0"/>
              </a:rPr>
              <a:t>usuario</a:t>
            </a:r>
            <a:endParaRPr lang="en-US" sz="1800" dirty="0">
              <a:latin typeface="Avenir Roman" panose="02000503020000020003" pitchFamily="2" charset="0"/>
            </a:endParaRP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1800" dirty="0" err="1">
                <a:latin typeface="Avenir Roman" panose="02000503020000020003" pitchFamily="2" charset="0"/>
              </a:rPr>
              <a:t>Desarrollar</a:t>
            </a:r>
            <a:r>
              <a:rPr lang="en-US" sz="1800" dirty="0">
                <a:latin typeface="Avenir Roman" panose="02000503020000020003" pitchFamily="2" charset="0"/>
              </a:rPr>
              <a:t> el </a:t>
            </a:r>
            <a:r>
              <a:rPr lang="en-US" sz="1800" dirty="0" err="1">
                <a:latin typeface="Avenir Roman" panose="02000503020000020003" pitchFamily="2" charset="0"/>
              </a:rPr>
              <a:t>administrador</a:t>
            </a:r>
            <a:r>
              <a:rPr lang="en-US" sz="1800" dirty="0">
                <a:latin typeface="Avenir Roman" panose="02000503020000020003" pitchFamily="2" charset="0"/>
              </a:rPr>
              <a:t> de </a:t>
            </a:r>
            <a:r>
              <a:rPr lang="en-US" sz="1800" dirty="0" err="1">
                <a:latin typeface="Avenir Roman" panose="02000503020000020003" pitchFamily="2" charset="0"/>
              </a:rPr>
              <a:t>sesiones</a:t>
            </a:r>
            <a:r>
              <a:rPr lang="en-US" sz="1800" dirty="0">
                <a:latin typeface="Avenir Roman" panose="02000503020000020003" pitchFamily="2" charset="0"/>
              </a:rPr>
              <a:t> de </a:t>
            </a:r>
            <a:r>
              <a:rPr lang="en-US" sz="1800" dirty="0" err="1">
                <a:latin typeface="Avenir Roman" panose="02000503020000020003" pitchFamily="2" charset="0"/>
              </a:rPr>
              <a:t>trabajo</a:t>
            </a:r>
            <a:endParaRPr lang="en-US" sz="1800" dirty="0">
              <a:latin typeface="Avenir Roman" panose="02000503020000020003" pitchFamily="2" charset="0"/>
            </a:endParaRP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1800" dirty="0" err="1">
                <a:latin typeface="Avenir Roman" panose="02000503020000020003" pitchFamily="2" charset="0"/>
              </a:rPr>
              <a:t>Integrar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los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módulos</a:t>
            </a:r>
            <a:r>
              <a:rPr lang="en-US" sz="1800" dirty="0">
                <a:latin typeface="Avenir Roman" panose="02000503020000020003" pitchFamily="2" charset="0"/>
              </a:rPr>
              <a:t> del </a:t>
            </a:r>
            <a:r>
              <a:rPr lang="en-US" sz="1800" dirty="0" err="1">
                <a:latin typeface="Avenir Roman" panose="02000503020000020003" pitchFamily="2" charset="0"/>
              </a:rPr>
              <a:t>sistema</a:t>
            </a:r>
            <a:r>
              <a:rPr lang="en-US" sz="1800" dirty="0">
                <a:latin typeface="Avenir Roman" panose="02000503020000020003" pitchFamily="2" charset="0"/>
              </a:rPr>
              <a:t> web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1BFFE-913F-FE44-A220-639424D840C3}"/>
              </a:ext>
            </a:extLst>
          </p:cNvPr>
          <p:cNvSpPr/>
          <p:nvPr/>
        </p:nvSpPr>
        <p:spPr>
          <a:xfrm>
            <a:off x="3395404" y="5989177"/>
            <a:ext cx="1477703" cy="1154697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0A8D46-1BD9-C440-9D31-DF0EB39B0689}"/>
              </a:ext>
            </a:extLst>
          </p:cNvPr>
          <p:cNvSpPr/>
          <p:nvPr/>
        </p:nvSpPr>
        <p:spPr>
          <a:xfrm>
            <a:off x="2695610" y="5411828"/>
            <a:ext cx="1477703" cy="1154697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049EA-5FA3-1048-BF78-4E4237922966}"/>
              </a:ext>
            </a:extLst>
          </p:cNvPr>
          <p:cNvSpPr/>
          <p:nvPr/>
        </p:nvSpPr>
        <p:spPr>
          <a:xfrm>
            <a:off x="3395404" y="-1834914"/>
            <a:ext cx="1477703" cy="1154697"/>
          </a:xfrm>
          <a:prstGeom prst="rect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A2D078-E1FC-3940-8332-063E4996B7C0}"/>
              </a:ext>
            </a:extLst>
          </p:cNvPr>
          <p:cNvSpPr/>
          <p:nvPr/>
        </p:nvSpPr>
        <p:spPr>
          <a:xfrm>
            <a:off x="2637024" y="-1303926"/>
            <a:ext cx="1477703" cy="1154697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oogle Shape;59;p13">
            <a:extLst>
              <a:ext uri="{FF2B5EF4-FFF2-40B4-BE49-F238E27FC236}">
                <a16:creationId xmlns:a16="http://schemas.microsoft.com/office/drawing/2014/main" id="{93A707CD-8069-4C45-B9FD-709ADE059C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44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32B7260-5DE3-3949-81F8-FF10F7938CAD}"/>
              </a:ext>
            </a:extLst>
          </p:cNvPr>
          <p:cNvSpPr/>
          <p:nvPr/>
        </p:nvSpPr>
        <p:spPr>
          <a:xfrm>
            <a:off x="4695608" y="436098"/>
            <a:ext cx="4121833" cy="506437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0BACEB-258E-A84A-9216-370090B7BB31}"/>
              </a:ext>
            </a:extLst>
          </p:cNvPr>
          <p:cNvSpPr/>
          <p:nvPr/>
        </p:nvSpPr>
        <p:spPr>
          <a:xfrm>
            <a:off x="4454886" y="222496"/>
            <a:ext cx="4207295" cy="548781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Especificación</a:t>
            </a:r>
            <a:r>
              <a:rPr lang="en-US" sz="2000" dirty="0">
                <a:latin typeface="Avenir Roman" panose="02000503020000020003" pitchFamily="2" charset="0"/>
              </a:rPr>
              <a:t> del </a:t>
            </a:r>
            <a:r>
              <a:rPr lang="en-US" sz="2000" dirty="0" err="1">
                <a:latin typeface="Avenir Roman" panose="02000503020000020003" pitchFamily="2" charset="0"/>
              </a:rPr>
              <a:t>Problema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41812-FAFD-714B-B277-405884890D40}"/>
              </a:ext>
            </a:extLst>
          </p:cNvPr>
          <p:cNvSpPr>
            <a:spLocks noChangeAspect="1"/>
          </p:cNvSpPr>
          <p:nvPr/>
        </p:nvSpPr>
        <p:spPr>
          <a:xfrm>
            <a:off x="534456" y="2301002"/>
            <a:ext cx="2393054" cy="2393054"/>
          </a:xfrm>
          <a:prstGeom prst="ellipse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Roman" panose="02000503020000020003" pitchFamily="2" charset="0"/>
              </a:rPr>
              <a:t>¿</a:t>
            </a:r>
            <a:r>
              <a:rPr lang="en-US" dirty="0" err="1">
                <a:latin typeface="Avenir Roman" panose="02000503020000020003" pitchFamily="2" charset="0"/>
              </a:rPr>
              <a:t>Clases</a:t>
            </a:r>
            <a:r>
              <a:rPr lang="en-US" dirty="0">
                <a:latin typeface="Avenir Roman" panose="02000503020000020003" pitchFamily="2" charset="0"/>
              </a:rPr>
              <a:t> </a:t>
            </a:r>
            <a:r>
              <a:rPr lang="en-US" dirty="0" err="1">
                <a:latin typeface="Avenir Roman" panose="02000503020000020003" pitchFamily="2" charset="0"/>
              </a:rPr>
              <a:t>interactivas</a:t>
            </a:r>
            <a:r>
              <a:rPr lang="en-US" dirty="0">
                <a:latin typeface="Avenir Roman" panose="02000503020000020003" pitchFamily="2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58E0DB-4961-AE4E-93D5-32EACBFD6020}"/>
              </a:ext>
            </a:extLst>
          </p:cNvPr>
          <p:cNvSpPr>
            <a:spLocks noChangeAspect="1"/>
          </p:cNvSpPr>
          <p:nvPr/>
        </p:nvSpPr>
        <p:spPr>
          <a:xfrm>
            <a:off x="1653353" y="436098"/>
            <a:ext cx="2393054" cy="2393054"/>
          </a:xfrm>
          <a:prstGeom prst="ellipse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Roman" panose="02000503020000020003" pitchFamily="2" charset="0"/>
              </a:rPr>
              <a:t>¿</a:t>
            </a:r>
            <a:r>
              <a:rPr lang="en-US" dirty="0" err="1">
                <a:latin typeface="Avenir Roman" panose="02000503020000020003" pitchFamily="2" charset="0"/>
              </a:rPr>
              <a:t>Tiempo</a:t>
            </a:r>
            <a:r>
              <a:rPr lang="en-US" dirty="0">
                <a:latin typeface="Avenir Roman" panose="02000503020000020003" pitchFamily="2" charset="0"/>
              </a:rPr>
              <a:t> real?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58A3F7-F641-1647-8BCE-F87568B7AEF1}"/>
              </a:ext>
            </a:extLst>
          </p:cNvPr>
          <p:cNvSpPr>
            <a:spLocks noChangeAspect="1"/>
          </p:cNvSpPr>
          <p:nvPr/>
        </p:nvSpPr>
        <p:spPr>
          <a:xfrm>
            <a:off x="2849880" y="2301002"/>
            <a:ext cx="2393054" cy="2393054"/>
          </a:xfrm>
          <a:prstGeom prst="ellipse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Roman" panose="02000503020000020003" pitchFamily="2" charset="0"/>
              </a:rPr>
              <a:t>¿</a:t>
            </a:r>
            <a:r>
              <a:rPr lang="en-US" dirty="0" err="1">
                <a:latin typeface="Avenir Roman" panose="02000503020000020003" pitchFamily="2" charset="0"/>
              </a:rPr>
              <a:t>Compartir</a:t>
            </a:r>
            <a:r>
              <a:rPr lang="en-US" dirty="0">
                <a:latin typeface="Avenir Roman" panose="02000503020000020003" pitchFamily="2" charset="0"/>
              </a:rPr>
              <a:t> Código?</a:t>
            </a:r>
          </a:p>
        </p:txBody>
      </p:sp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8605E234-A4D6-544B-B940-EC35F3E925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39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804202-3E35-864E-BC06-DD6FC4B79623}"/>
              </a:ext>
            </a:extLst>
          </p:cNvPr>
          <p:cNvSpPr/>
          <p:nvPr/>
        </p:nvSpPr>
        <p:spPr>
          <a:xfrm>
            <a:off x="4695608" y="436098"/>
            <a:ext cx="4121833" cy="506437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3EA9C-D301-8F43-8F06-238716BE74B5}"/>
              </a:ext>
            </a:extLst>
          </p:cNvPr>
          <p:cNvSpPr/>
          <p:nvPr/>
        </p:nvSpPr>
        <p:spPr>
          <a:xfrm>
            <a:off x="4454886" y="222496"/>
            <a:ext cx="4207295" cy="548781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Metodología</a:t>
            </a:r>
            <a:r>
              <a:rPr lang="en-US" sz="2000" dirty="0">
                <a:latin typeface="Avenir Roman" panose="02000503020000020003" pitchFamily="2" charset="0"/>
              </a:rPr>
              <a:t> de </a:t>
            </a:r>
            <a:r>
              <a:rPr lang="en-US" sz="2000" dirty="0" err="1">
                <a:latin typeface="Avenir Roman" panose="02000503020000020003" pitchFamily="2" charset="0"/>
              </a:rPr>
              <a:t>Desarrollo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ADD2A2-7796-8D4E-8D53-F61961BB2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693521"/>
              </p:ext>
            </p:extLst>
          </p:nvPr>
        </p:nvGraphicFramePr>
        <p:xfrm>
          <a:off x="1321764" y="1941091"/>
          <a:ext cx="6550739" cy="155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8F4C71CA-C56F-9147-B205-470793C5C8C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804202-3E35-864E-BC06-DD6FC4B79623}"/>
              </a:ext>
            </a:extLst>
          </p:cNvPr>
          <p:cNvSpPr/>
          <p:nvPr/>
        </p:nvSpPr>
        <p:spPr>
          <a:xfrm>
            <a:off x="4695608" y="436098"/>
            <a:ext cx="4121833" cy="506437"/>
          </a:xfrm>
          <a:prstGeom prst="rect">
            <a:avLst/>
          </a:prstGeom>
          <a:solidFill>
            <a:srgbClr val="DA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3EA9C-D301-8F43-8F06-238716BE74B5}"/>
              </a:ext>
            </a:extLst>
          </p:cNvPr>
          <p:cNvSpPr/>
          <p:nvPr/>
        </p:nvSpPr>
        <p:spPr>
          <a:xfrm>
            <a:off x="4454886" y="222496"/>
            <a:ext cx="4207295" cy="548781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Metodología</a:t>
            </a:r>
            <a:r>
              <a:rPr lang="en-US" sz="2000" dirty="0">
                <a:latin typeface="Avenir Roman" panose="02000503020000020003" pitchFamily="2" charset="0"/>
              </a:rPr>
              <a:t> de </a:t>
            </a:r>
            <a:r>
              <a:rPr lang="en-US" sz="2000" dirty="0" err="1">
                <a:latin typeface="Avenir Roman" panose="02000503020000020003" pitchFamily="2" charset="0"/>
              </a:rPr>
              <a:t>Desarrollo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6177D7-9572-2048-BEE8-5BB48F29F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546281"/>
              </p:ext>
            </p:extLst>
          </p:nvPr>
        </p:nvGraphicFramePr>
        <p:xfrm>
          <a:off x="-220394" y="496886"/>
          <a:ext cx="6086622" cy="400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9C61C0A7-6275-FB4F-9D30-5CF92290F3A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8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oogleusercontent.com/oxJFkKdBNafstsEPxrhhIthzBZEKFbuhd2Bk_WkFtUdVAp_43rdtnAZAbQKYmg-rtyp_O4IBGgwZtoabDvgZE0d0MSGt-goAGgucMHwo0UCjo00fJai0prPd5jBw7mvSEP-yBnbI">
            <a:extLst>
              <a:ext uri="{FF2B5EF4-FFF2-40B4-BE49-F238E27FC236}">
                <a16:creationId xmlns:a16="http://schemas.microsoft.com/office/drawing/2014/main" id="{8F623E72-2F08-184D-A854-94D3602D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017588"/>
            <a:ext cx="8440615" cy="40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6F5519-2E50-EA40-B1A5-E1F658F103F8}"/>
              </a:ext>
            </a:extLst>
          </p:cNvPr>
          <p:cNvSpPr/>
          <p:nvPr/>
        </p:nvSpPr>
        <p:spPr>
          <a:xfrm>
            <a:off x="419030" y="351692"/>
            <a:ext cx="4121833" cy="506437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E0425-E108-E64D-89A5-DB50D8878E5B}"/>
              </a:ext>
            </a:extLst>
          </p:cNvPr>
          <p:cNvSpPr/>
          <p:nvPr/>
        </p:nvSpPr>
        <p:spPr>
          <a:xfrm>
            <a:off x="178308" y="138090"/>
            <a:ext cx="4207295" cy="548781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Roman" panose="02000503020000020003" pitchFamily="2" charset="0"/>
              </a:rPr>
              <a:t>Definicición</a:t>
            </a:r>
            <a:r>
              <a:rPr lang="en-US" sz="2000" dirty="0">
                <a:latin typeface="Avenir Roman" panose="02000503020000020003" pitchFamily="2" charset="0"/>
              </a:rPr>
              <a:t> de </a:t>
            </a:r>
            <a:r>
              <a:rPr lang="en-US" sz="2000" dirty="0" err="1">
                <a:latin typeface="Avenir Roman" panose="02000503020000020003" pitchFamily="2" charset="0"/>
              </a:rPr>
              <a:t>Actividades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F05D3CA6-6E79-F54E-A3F9-C64EAEB1DD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38" y="112691"/>
            <a:ext cx="338453" cy="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234</Words>
  <Application>Microsoft Macintosh PowerPoint</Application>
  <PresentationFormat>On-screen Show (16:9)</PresentationFormat>
  <Paragraphs>71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Avenir Roman</vt:lpstr>
      <vt:lpstr>Times New Roman</vt:lpstr>
      <vt:lpstr>Calibri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CONCLUSIÓN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Proyecto iCode-Class</dc:title>
  <cp:lastModifiedBy>Daniela Paz</cp:lastModifiedBy>
  <cp:revision>7</cp:revision>
  <dcterms:modified xsi:type="dcterms:W3CDTF">2018-09-11T19:38:10Z</dcterms:modified>
</cp:coreProperties>
</file>