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Raleway SemiBold"/>
      <p:regular r:id="rId38"/>
      <p:bold r:id="rId39"/>
      <p:italic r:id="rId40"/>
      <p:boldItalic r:id="rId41"/>
    </p:embeddedFont>
    <p:embeddedFont>
      <p:font typeface="Raleway"/>
      <p:regular r:id="rId42"/>
      <p:bold r:id="rId43"/>
      <p:italic r:id="rId44"/>
      <p:boldItalic r:id="rId45"/>
    </p:embeddedFont>
    <p:embeddedFont>
      <p:font typeface="Barlow Light"/>
      <p:regular r:id="rId46"/>
      <p:bold r:id="rId47"/>
      <p:italic r:id="rId48"/>
      <p:boldItalic r:id="rId49"/>
    </p:embeddedFont>
    <p:embeddedFont>
      <p:font typeface="Barlow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438D74B-04AC-46A8-8AAE-71A0DF93D5FD}">
  <a:tblStyle styleId="{C438D74B-04AC-46A8-8AAE-71A0DF93D5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SemiBold-italic.fntdata"/><Relationship Id="rId42" Type="http://schemas.openxmlformats.org/officeDocument/2006/relationships/font" Target="fonts/Raleway-regular.fntdata"/><Relationship Id="rId41" Type="http://schemas.openxmlformats.org/officeDocument/2006/relationships/font" Target="fonts/RalewaySemiBold-boldItalic.fntdata"/><Relationship Id="rId44" Type="http://schemas.openxmlformats.org/officeDocument/2006/relationships/font" Target="fonts/Raleway-italic.fntdata"/><Relationship Id="rId43" Type="http://schemas.openxmlformats.org/officeDocument/2006/relationships/font" Target="fonts/Raleway-bold.fntdata"/><Relationship Id="rId46" Type="http://schemas.openxmlformats.org/officeDocument/2006/relationships/font" Target="fonts/BarlowLight-regular.fntdata"/><Relationship Id="rId45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BarlowLight-italic.fntdata"/><Relationship Id="rId47" Type="http://schemas.openxmlformats.org/officeDocument/2006/relationships/font" Target="fonts/BarlowLight-bold.fntdata"/><Relationship Id="rId49" Type="http://schemas.openxmlformats.org/officeDocument/2006/relationships/font" Target="fonts/Barlow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RalewaySemiBold-bold.fntdata"/><Relationship Id="rId38" Type="http://schemas.openxmlformats.org/officeDocument/2006/relationships/font" Target="fonts/RalewaySemiBold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arlow-bold.fntdata"/><Relationship Id="rId50" Type="http://schemas.openxmlformats.org/officeDocument/2006/relationships/font" Target="fonts/Barlow-regular.fntdata"/><Relationship Id="rId53" Type="http://schemas.openxmlformats.org/officeDocument/2006/relationships/font" Target="fonts/Barlow-boldItalic.fntdata"/><Relationship Id="rId52" Type="http://schemas.openxmlformats.org/officeDocument/2006/relationships/font" Target="fonts/Barlow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83f706f94c_0_2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83f706f94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283f706f97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283f706f9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283f706f973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283f706f9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283f706f973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283f706f97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283f706f973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283f706f97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283f706f973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283f706f97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83f706f973_0_2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83f706f97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283f706f973_0_3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283f706f973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283f706f973_0_3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283f706f973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283f706f973_0_3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283f706f973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283f706f973_0_3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283f706f973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283f706f973_0_3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283f706f973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83db001dd3_1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4" name="Google Shape;2294;g283db001dd3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9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283db001dd3_1_1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283db001dd3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7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g283db001dd3_1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9" name="Google Shape;2309;g283db001dd3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4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g283db001dd3_1_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6" name="Google Shape;2316;g283db001dd3_1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g283db001dd3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3" name="Google Shape;2323;g283db001d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9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283db001dd3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283db001d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283db001dd3_6_5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283db001dd3_6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A3F50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3A3F50"/>
                </a:solidFill>
                <a:latin typeface="Barlow Light"/>
                <a:ea typeface="Barlow Light"/>
                <a:cs typeface="Barlow Light"/>
                <a:sym typeface="Barlow Light"/>
              </a:rPr>
              <a:t>En esta fase se estableció de manera clara el propósito y los objetivos del proyecto. También se asignaron los roles y responsabilidades de cada miembro del equipo de trabajo, se definieron detalladamente las especificaciones iniciales del proyecto y se elaboró un presupuesto detallado. Por último, se identificaron los posibles riesgos y se desarrollaron acciones para mitigarlos y garantizar el éxito del proyecto.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5" name="Google Shape;245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48aaabb0dc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48aaabb0d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48aaabb0dc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48aaabb0d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48aaabb0dc_0_1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48aaabb0dc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248aaabb0dc_0_5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248aaabb0dc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indent="-431800" lvl="8" marL="4114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86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indent="-355600" lvl="8" marL="41148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SemiBold"/>
              <a:buNone/>
              <a:defRPr sz="4800">
                <a:solidFill>
                  <a:schemeClr val="accent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42900" lvl="1" marL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42900" lvl="2" marL="1371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55600" lvl="3" marL="1828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55600" lvl="4" marL="2286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55600" lvl="5" marL="2743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55600" lvl="6" marL="3200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55600" lvl="7" marL="3657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55600" lvl="8" marL="4114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hyperlink" Target="https://mcielectronics.cl/shop/category/raspberry-pi/tarjetas-pi/" TargetMode="External"/><Relationship Id="rId10" Type="http://schemas.openxmlformats.org/officeDocument/2006/relationships/hyperlink" Target="https://cl.talent.com/salary?job=documentalista" TargetMode="External"/><Relationship Id="rId13" Type="http://schemas.openxmlformats.org/officeDocument/2006/relationships/hyperlink" Target="https://www.pcfactory.cl/producto/39383-apple-iphone-11-64gb--negro" TargetMode="External"/><Relationship Id="rId12" Type="http://schemas.openxmlformats.org/officeDocument/2006/relationships/hyperlink" Target="https://www.pcfactory.cl/producto/46180-hp-notebook-laptop-14-hd-intel-i3-1115g4-4gb-256gb-ssd-windows-11-natural-silver-14-dq2507la?utm_content=pcfactory_hp&amp;utm_source=google&amp;utm_medium=cpc&amp;utm_campaign=PC-Factory_CH_PS_Google_SEM_ROAS_HP_Intel-MDF_Premium_Brand_PMAX&amp;gclid=CjwKCAjwu4WoBhBkEiwAojNdXvn2fwYsGYEAQdAXxVoKyNS4237ohitwSVGW6Y23xiBB8w4WARL2IRoC6VUQAvD_BwE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planner5d.com/" TargetMode="External"/><Relationship Id="rId4" Type="http://schemas.openxmlformats.org/officeDocument/2006/relationships/hyperlink" Target="https://www.emb.cl/electroindustria/articulo.mvc?xid=3114&amp;ni=domotica-en-el-hogar-comodidad-y-eficiencia-energetica" TargetMode="External"/><Relationship Id="rId9" Type="http://schemas.openxmlformats.org/officeDocument/2006/relationships/hyperlink" Target="https://cl.talent.com/salary?job=secretaria#:~:text=%C2%BFCu%C3%A1nto%20gana%20un%20Secretaria%20en%20Chile%3F&amp;text=El%20salario%20secretaria%20promedio%20en,con%20un%20ingreso%20de%20%244.560" TargetMode="External"/><Relationship Id="rId15" Type="http://schemas.openxmlformats.org/officeDocument/2006/relationships/hyperlink" Target="https://xiaomionline.cl/xiaomi-smart-camera-c200?gclid=CjwKCAjwu4WoBhBkEiwAojNdXlfa2xnaMAEVo_zeUBQNzHKu7yWZHrhoB3YvLM03T2HghvjXaBbB6xoC6JMQAvD_BwE" TargetMode="External"/><Relationship Id="rId14" Type="http://schemas.openxmlformats.org/officeDocument/2006/relationships/hyperlink" Target="https://www.falabella.com/falabella-cl/product/118421268/Kit-Audio-Completo-2X10W-Bluetooth-USB-SD-MP3-RADIO-Control-R-Fonestar/118421269?rid=Recs%21PDP%21CL_F.com%21Rec1%21Viewed_Together_winnerv2%21Viewed_together_v2_ctrl%21119501507%21118421269%216%2113" TargetMode="External"/><Relationship Id="rId16" Type="http://schemas.openxmlformats.org/officeDocument/2006/relationships/hyperlink" Target="https://cl.talent.com/salary?job=audiovisual" TargetMode="External"/><Relationship Id="rId5" Type="http://schemas.openxmlformats.org/officeDocument/2006/relationships/hyperlink" Target="https://www.paho.org/es/temas/discapacidad#:~:text=Entre%20las%20barreras%20a%20las,profesionales%20y%20las%20barreras%20financieras" TargetMode="External"/><Relationship Id="rId6" Type="http://schemas.openxmlformats.org/officeDocument/2006/relationships/hyperlink" Target="https://cl.talent.com/salary?job=dise%C3%B1ador+gr%C3%A1fico" TargetMode="External"/><Relationship Id="rId7" Type="http://schemas.openxmlformats.org/officeDocument/2006/relationships/hyperlink" Target="https://cl.talent.com/salary?job=jefe+de+proyecto" TargetMode="External"/><Relationship Id="rId8" Type="http://schemas.openxmlformats.org/officeDocument/2006/relationships/hyperlink" Target="https://cl.talent.com/salary?job=programador#:~:text=Descubre%20cu%C3%A1l%20es%20el%20salario%20medio%20para%20Programador&amp;text=%C2%BFCu%C3%A1nto%20gana%20un%20Programador%20en%20Chile%3F&amp;text=El%20salario%20programador%20promedio%20en%20Chile%20es%20de%20%2410.20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rect b="b" l="l" r="r" t="t"/>
                <a:pathLst>
                  <a:path extrusionOk="0" h="2805419" w="206902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rect b="b" l="l" r="r" t="t"/>
                <a:pathLst>
                  <a:path extrusionOk="0" h="77247" w="21907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rect b="b" l="l" r="r" t="t"/>
                <a:pathLst>
                  <a:path extrusionOk="0" h="22389" w="52292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rect b="b" l="l" r="r" t="t"/>
                <a:pathLst>
                  <a:path extrusionOk="0" h="2805383" w="2069115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rect b="b" l="l" r="r" t="t"/>
                <a:pathLst>
                  <a:path extrusionOk="0" h="2805423" w="206902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rect b="b" l="l" r="r" t="t"/>
                <a:pathLst>
                  <a:path extrusionOk="0" h="2673878" w="2018061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rect b="b" l="l" r="r" t="t"/>
                <a:pathLst>
                  <a:path extrusionOk="0" h="2673785" w="2018061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rect b="b" l="l" r="r" t="t"/>
                <a:pathLst>
                  <a:path extrusionOk="0" h="1986608" w="3440851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rect b="b" l="l" r="r" t="t"/>
                <a:pathLst>
                  <a:path extrusionOk="0" h="1987084" w="3440892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rect b="b" l="l" r="r" t="t"/>
                <a:pathLst>
                  <a:path extrusionOk="0" h="37052" w="41719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rect b="b" l="l" r="r" t="t"/>
                <a:pathLst>
                  <a:path extrusionOk="0" h="40671" w="3086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rect b="b" l="l" r="r" t="t"/>
                <a:pathLst>
                  <a:path extrusionOk="0" h="1986618" w="3440892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rect b="b" l="l" r="r" t="t"/>
                <a:pathLst>
                  <a:path extrusionOk="0" h="1986608" w="3440892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rect b="b" l="l" r="r" t="t"/>
                <a:pathLst>
                  <a:path extrusionOk="0" h="127212" w="220517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rect b="b" l="l" r="r" t="t"/>
                <a:pathLst>
                  <a:path extrusionOk="0" h="127307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rect b="b" l="l" r="r" t="t"/>
                <a:pathLst>
                  <a:path extrusionOk="0" h="127549" w="220563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rect b="b" l="l" r="r" t="t"/>
                <a:pathLst>
                  <a:path extrusionOk="0" h="127238" w="220563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rect b="b" l="l" r="r" t="t"/>
                <a:pathLst>
                  <a:path extrusionOk="0" h="127246" w="220517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rect b="b" l="l" r="r" t="t"/>
                <a:pathLst>
                  <a:path extrusionOk="0" h="127300" w="220524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rect b="b" l="l" r="r" t="t"/>
                <a:pathLst>
                  <a:path extrusionOk="0" h="163345" w="283033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rect b="b" l="l" r="r" t="t"/>
                <a:pathLst>
                  <a:path extrusionOk="0" h="127548" w="220563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rect b="b" l="l" r="r" t="t"/>
                <a:pathLst>
                  <a:path extrusionOk="0" h="127307" w="220524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rect b="b" l="l" r="r" t="t"/>
                <a:pathLst>
                  <a:path extrusionOk="0" h="127215" w="220517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rect b="b" l="l" r="r" t="t"/>
                <a:pathLst>
                  <a:path extrusionOk="0" h="163399" w="283047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rect b="b" l="l" r="r" t="t"/>
                <a:pathLst>
                  <a:path extrusionOk="0" h="199558" w="313122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rect b="b" l="l" r="r" t="t"/>
                <a:pathLst>
                  <a:path extrusionOk="0" h="127189" w="220563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rect b="b" l="l" r="r" t="t"/>
                <a:pathLst>
                  <a:path extrusionOk="0" h="127300" w="220549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rect b="b" l="l" r="r" t="t"/>
                <a:pathLst>
                  <a:path extrusionOk="0" h="127351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rect b="b" l="l" r="r" t="t"/>
                <a:pathLst>
                  <a:path extrusionOk="0" h="127246" w="220563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rect b="b" l="l" r="r" t="t"/>
                <a:pathLst>
                  <a:path extrusionOk="0" h="146540" w="253854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rect b="b" l="l" r="r" t="t"/>
                <a:pathLst>
                  <a:path extrusionOk="0" h="426244" w="738494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rect b="b" l="l" r="r" t="t"/>
                <a:pathLst>
                  <a:path extrusionOk="0" h="127225" w="220517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rect b="b" l="l" r="r" t="t"/>
                <a:pathLst>
                  <a:path extrusionOk="0" h="127264" w="220517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rect b="b" l="l" r="r" t="t"/>
                <a:pathLst>
                  <a:path extrusionOk="0" h="127237" w="220524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rect b="b" l="l" r="r" t="t"/>
                <a:pathLst>
                  <a:path extrusionOk="0" h="127285" w="220563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rect b="b" l="l" r="r" t="t"/>
                <a:pathLst>
                  <a:path extrusionOk="0" h="127370" w="221039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rect b="b" l="l" r="r" t="t"/>
                <a:pathLst>
                  <a:path extrusionOk="0" h="183800" w="31848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rect b="b" l="l" r="r" t="t"/>
                <a:pathLst>
                  <a:path extrusionOk="0" h="127308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rect b="b" l="l" r="r" t="t"/>
                <a:pathLst>
                  <a:path extrusionOk="0" h="127131" w="220334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rect b="b" l="l" r="r" t="t"/>
                <a:pathLst>
                  <a:path extrusionOk="0" h="126979" w="220517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rect b="b" l="l" r="r" t="t"/>
                <a:pathLst>
                  <a:path extrusionOk="0" h="219907" w="380989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rect b="b" l="l" r="r" t="t"/>
                <a:pathLst>
                  <a:path extrusionOk="0" h="1111651" w="192600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rect b="b" l="l" r="r" t="t"/>
                <a:pathLst>
                  <a:path extrusionOk="0" h="838156" w="1451798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rect b="b" l="l" r="r" t="t"/>
                <a:pathLst>
                  <a:path extrusionOk="0" h="828048" w="1449895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rect b="b" l="l" r="r" t="t"/>
                <a:pathLst>
                  <a:path extrusionOk="0" h="1123828" w="1867947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rect b="b" l="l" r="r" t="t"/>
                <a:pathLst>
                  <a:path extrusionOk="0" h="440903" w="65723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rect b="b" l="l" r="r" t="t"/>
                <a:pathLst>
                  <a:path extrusionOk="0" h="322282" w="49007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rect b="b" l="l" r="r" t="t"/>
                <a:pathLst>
                  <a:path extrusionOk="0" h="322194" w="49007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rect b="b" l="l" r="r" t="t"/>
                <a:pathLst>
                  <a:path extrusionOk="0" h="270998" w="401289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rect b="b" l="l" r="r" t="t"/>
                <a:pathLst>
                  <a:path extrusionOk="0" h="440923" w="657231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rect b="b" l="l" r="r" t="t"/>
                <a:pathLst>
                  <a:path extrusionOk="0" h="322274" w="490068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rect b="b" l="l" r="r" t="t"/>
                <a:pathLst>
                  <a:path extrusionOk="0" h="322283" w="490068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rect b="b" l="l" r="r" t="t"/>
                <a:pathLst>
                  <a:path extrusionOk="0" h="271152" w="401289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rect b="b" l="l" r="r" t="t"/>
                <a:pathLst>
                  <a:path extrusionOk="0" h="828868" w="893444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rect b="b" l="l" r="r" t="t"/>
                <a:pathLst>
                  <a:path extrusionOk="0" h="733619" w="630461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rect b="b" l="l" r="r" t="t"/>
                <a:pathLst>
                  <a:path extrusionOk="0" h="788955" w="893445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rect b="b" l="l" r="r" t="t"/>
                <a:pathLst>
                  <a:path extrusionOk="0" h="483869" w="9525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rect b="b" l="l" r="r" t="t"/>
                <a:pathLst>
                  <a:path extrusionOk="0" h="335661" w="9525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rect b="b" l="l" r="r" t="t"/>
                <a:pathLst>
                  <a:path extrusionOk="0" h="341800" w="893349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cap="flat" cmpd="sng" w="1037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rect b="b" l="l" r="r" t="t"/>
                <a:pathLst>
                  <a:path extrusionOk="0" h="59626" w="3448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rect b="b" l="l" r="r" t="t"/>
                <a:pathLst>
                  <a:path extrusionOk="0" h="226128" w="55632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rect b="b" l="l" r="r" t="t"/>
                <a:pathLst>
                  <a:path extrusionOk="0" h="409197" w="55722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rect b="b" l="l" r="r" t="t"/>
                <a:pathLst>
                  <a:path extrusionOk="0" h="374240" w="55625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rect b="b" l="l" r="r" t="t"/>
                <a:pathLst>
                  <a:path extrusionOk="0" h="318519" w="55627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rect b="b" l="l" r="r" t="t"/>
                <a:pathLst>
                  <a:path extrusionOk="0" h="183161" w="55632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rect b="b" l="l" r="r" t="t"/>
                <a:pathLst>
                  <a:path extrusionOk="0" h="501818" w="55722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rect b="b" l="l" r="r" t="t"/>
                <a:pathLst>
                  <a:path extrusionOk="0" h="183106" w="55722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rect b="b" l="l" r="r" t="t"/>
                <a:pathLst>
                  <a:path extrusionOk="0" h="226167" w="55727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rect b="b" l="l" r="r" t="t"/>
                <a:pathLst>
                  <a:path extrusionOk="0" h="318657" w="217597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rect b="b" l="l" r="r" t="t"/>
                <a:pathLst>
                  <a:path extrusionOk="0" h="235450" w="40647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rect b="b" l="l" r="r" t="t"/>
                <a:pathLst>
                  <a:path extrusionOk="0" h="128329" w="103921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rect b="b" l="l" r="r" t="t"/>
                <a:pathLst>
                  <a:path extrusionOk="0" h="143860" w="128622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rect b="b" l="l" r="r" t="t"/>
                <a:pathLst>
                  <a:path extrusionOk="0" h="215209" w="187397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rect b="b" l="l" r="r" t="t"/>
                <a:pathLst>
                  <a:path extrusionOk="0" h="170431" w="138529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rect b="b" l="l" r="r" t="t"/>
                <a:pathLst>
                  <a:path extrusionOk="0" h="130867" w="138474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rect b="b" l="l" r="r" t="t"/>
                <a:pathLst>
                  <a:path extrusionOk="0" h="307779" w="93089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rect b="b" l="l" r="r" t="t"/>
                <a:pathLst>
                  <a:path extrusionOk="0" h="83141" w="108744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rect b="b" l="l" r="r" t="t"/>
                <a:pathLst>
                  <a:path extrusionOk="0" h="56238" w="108204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rect b="b" l="l" r="r" t="t"/>
                <a:pathLst>
                  <a:path extrusionOk="0" h="77341" w="99827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rect b="b" l="l" r="r" t="t"/>
                <a:pathLst>
                  <a:path extrusionOk="0" h="51729" w="99536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rect b="b" l="l" r="r" t="t"/>
                <a:pathLst>
                  <a:path extrusionOk="0" h="744450" w="213068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rect b="b" l="l" r="r" t="t"/>
                <a:pathLst>
                  <a:path extrusionOk="0" h="495109" w="226922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rect b="b" l="l" r="r" t="t"/>
                <a:pathLst>
                  <a:path extrusionOk="0" h="95029" w="76263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rect b="b" l="l" r="r" t="t"/>
                <a:pathLst>
                  <a:path extrusionOk="0" h="66745" w="63531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rect b="b" l="l" r="r" t="t"/>
                <a:pathLst>
                  <a:path extrusionOk="0" h="95119" w="122876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rect b="b" l="l" r="r" t="t"/>
                <a:pathLst>
                  <a:path extrusionOk="0" h="63751" w="122242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rect b="b" l="l" r="r" t="t"/>
                <a:pathLst>
                  <a:path extrusionOk="0" h="91654" w="122771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rect b="b" l="l" r="r" t="t"/>
                <a:pathLst>
                  <a:path extrusionOk="0" h="63800" w="12223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rect b="b" l="l" r="r" t="t"/>
                <a:pathLst>
                  <a:path extrusionOk="0" h="606004" w="211613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rect b="b" l="l" r="r" t="t"/>
                <a:pathLst>
                  <a:path extrusionOk="0" h="132132" w="135319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rect b="b" l="l" r="r" t="t"/>
                <a:pathLst>
                  <a:path extrusionOk="0" h="377666" w="192267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rect b="b" l="l" r="r" t="t"/>
                <a:pathLst>
                  <a:path extrusionOk="0" h="442443" w="219367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rect b="b" l="l" r="r" t="t"/>
                <a:pathLst>
                  <a:path extrusionOk="0" h="177613" w="146094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rect b="b" l="l" r="r" t="t"/>
                <a:pathLst>
                  <a:path extrusionOk="0" h="152067" w="154031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rect b="b" l="l" r="r" t="t"/>
                <a:pathLst>
                  <a:path extrusionOk="0" h="338613" w="196972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rect b="b" l="l" r="r" t="t"/>
                <a:pathLst>
                  <a:path extrusionOk="0" h="306609" w="228028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rect b="b" l="l" r="r" t="t"/>
                <a:pathLst>
                  <a:path extrusionOk="0" h="56976" w="115992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rect b="b" l="l" r="r" t="t"/>
                <a:pathLst>
                  <a:path extrusionOk="0" h="59099" w="71478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rect b="b" l="l" r="r" t="t"/>
                <a:pathLst>
                  <a:path extrusionOk="0" h="103155" w="70866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rect b="b" l="l" r="r" t="t"/>
                <a:pathLst>
                  <a:path extrusionOk="0" h="128318" w="85975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rect b="b" l="l" r="r" t="t"/>
              <a:pathLst>
                <a:path extrusionOk="0" h="333215" w="169617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rect b="b" l="l" r="r" t="t"/>
              <a:pathLst>
                <a:path extrusionOk="0" h="90410" w="116692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rect b="b" l="l" r="r" t="t"/>
              <a:pathLst>
                <a:path extrusionOk="0" h="60608" w="116196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rect b="b" l="l" r="r" t="t"/>
              <a:pathLst>
                <a:path extrusionOk="0" h="87067" w="116665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rect b="b" l="l" r="r" t="t"/>
              <a:pathLst>
                <a:path extrusionOk="0" h="60608" w="116135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rect b="b" l="l" r="r" t="t"/>
              <a:pathLst>
                <a:path extrusionOk="0" h="493987" w="408631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rect b="b" l="l" r="r" t="t"/>
              <a:pathLst>
                <a:path extrusionOk="0" h="125075" w="128556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rect b="b" l="l" r="r" t="t"/>
              <a:pathLst>
                <a:path extrusionOk="0" h="407146" w="208599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rect b="b" l="l" r="r" t="t"/>
              <a:pathLst>
                <a:path extrusionOk="0" h="168686" w="138537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rect b="b" l="l" r="r" t="t"/>
              <a:pathLst>
                <a:path extrusionOk="0" h="144480" w="146199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rect b="b" l="l" r="r" t="t"/>
              <a:pathLst>
                <a:path extrusionOk="0" h="98012" w="67341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rect b="b" l="l" r="r" t="t"/>
              <a:pathLst>
                <a:path extrusionOk="0" h="249555" w="432244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rect b="b" l="l" r="r" t="t"/>
              <a:pathLst>
                <a:path extrusionOk="0" h="215741" w="99113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rect b="b" l="l" r="r" t="t"/>
              <a:pathLst>
                <a:path extrusionOk="0" h="137090" w="71246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rect b="b" l="l" r="r" t="t"/>
              <a:pathLst>
                <a:path extrusionOk="0" h="86203" w="153698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rect b="b" l="l" r="r" t="t"/>
              <a:pathLst>
                <a:path extrusionOk="0" h="86245" w="153698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rect b="b" l="l" r="r" t="t"/>
              <a:pathLst>
                <a:path extrusionOk="0" h="634412" w="224738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rect b="b" l="l" r="r" t="t"/>
              <a:pathLst>
                <a:path extrusionOk="0" h="261076" w="163123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rect b="b" l="l" r="r" t="t"/>
              <a:pathLst>
                <a:path extrusionOk="0" h="415389" w="250857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rect b="b" l="l" r="r" t="t"/>
              <a:pathLst>
                <a:path extrusionOk="0" h="248122" w="318504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rect b="b" l="l" r="r" t="t"/>
              <a:pathLst>
                <a:path extrusionOk="0" h="141862" w="96916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rect b="b" l="l" r="r" t="t"/>
              <a:pathLst>
                <a:path extrusionOk="0" h="174304" w="158142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rect b="b" l="l" r="r" t="t"/>
              <a:pathLst>
                <a:path extrusionOk="0" h="441664" w="157949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rect b="b" l="l" r="r" t="t"/>
              <a:pathLst>
                <a:path extrusionOk="0" h="123358" w="90963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rect b="b" l="l" r="r" t="t"/>
                <a:pathLst>
                  <a:path extrusionOk="0" h="206311" w="357473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rect b="b" l="l" r="r" t="t"/>
                <a:pathLst>
                  <a:path extrusionOk="0" h="1032319" w="178689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rect b="b" l="l" r="r" t="t"/>
                <a:pathLst>
                  <a:path extrusionOk="0" h="206501" w="357473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rect b="b" l="l" r="r" t="t"/>
                <a:pathLst>
                  <a:path extrusionOk="0" h="721899" w="178688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rect b="b" l="l" r="r" t="t"/>
                <a:pathLst>
                  <a:path extrusionOk="0" h="399097" w="178689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rect b="b" l="l" r="r" t="t"/>
                <a:pathLst>
                  <a:path extrusionOk="0" h="303342" w="154251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rect b="b" l="l" r="r" t="t"/>
                <a:pathLst>
                  <a:path extrusionOk="0" h="82319" w="106588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rect b="b" l="l" r="r" t="t"/>
                <a:pathLst>
                  <a:path extrusionOk="0" h="55368" w="106123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rect b="b" l="l" r="r" t="t"/>
                <a:pathLst>
                  <a:path extrusionOk="0" h="79516" w="106576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rect b="b" l="l" r="r" t="t"/>
                <a:pathLst>
                  <a:path extrusionOk="0" h="55320" w="106154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rect b="b" l="l" r="r" t="t"/>
                <a:pathLst>
                  <a:path extrusionOk="0" h="450662" w="372536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rect b="b" l="l" r="r" t="t"/>
                <a:pathLst>
                  <a:path extrusionOk="0" h="114020" w="11716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rect b="b" l="l" r="r" t="t"/>
                <a:pathLst>
                  <a:path extrusionOk="0" h="370837" w="189574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rect b="b" l="l" r="r" t="t"/>
                <a:pathLst>
                  <a:path extrusionOk="0" h="153696" w="126365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rect b="b" l="l" r="r" t="t"/>
                <a:pathLst>
                  <a:path extrusionOk="0" h="131805" w="133256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rect b="b" l="l" r="r" t="t"/>
                <a:pathLst>
                  <a:path extrusionOk="0" h="88868" w="61436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rect b="b" l="l" r="r" t="t"/>
                  <a:pathLst>
                    <a:path extrusionOk="0" h="174500" w="303199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rect b="b" l="l" r="r" t="t"/>
                  <a:pathLst>
                    <a:path extrusionOk="0" h="45815" w="79173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rect b="b" l="l" r="r" t="t"/>
                  <a:pathLst>
                    <a:path extrusionOk="0" h="118292" w="303209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rect b="b" l="l" r="r" t="t"/>
                  <a:pathLst>
                    <a:path extrusionOk="0" h="244320" w="217122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rect b="b" l="l" r="r" t="t"/>
                  <a:pathLst>
                    <a:path extrusionOk="0" h="245364" w="216421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rect b="b" l="l" r="r" t="t"/>
                <a:pathLst>
                  <a:path extrusionOk="0" h="402337" w="143174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rect b="b" l="l" r="r" t="t"/>
                <a:pathLst>
                  <a:path extrusionOk="0" h="112806" w="82772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/>
          <p:nvPr>
            <p:ph type="ctrTitle"/>
          </p:nvPr>
        </p:nvSpPr>
        <p:spPr>
          <a:xfrm>
            <a:off x="876900" y="2278750"/>
            <a:ext cx="4962600" cy="839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Plan de Proyecto: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COSMIC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2"/>
          <p:cNvSpPr txBox="1"/>
          <p:nvPr>
            <p:ph idx="4294967295" type="body"/>
          </p:nvPr>
        </p:nvSpPr>
        <p:spPr>
          <a:xfrm>
            <a:off x="530675" y="3015600"/>
            <a:ext cx="3045000" cy="212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Integrantes:</a:t>
            </a:r>
            <a:endParaRPr b="1" sz="1200"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Karen Correa.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Cristina Cortez.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Jhosep Marca.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en" sz="1200"/>
              <a:t>Fernanda Ventura.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Asignatura: Proyecto II.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Profesor: Diego Aracena Pizarro.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</p:txBody>
      </p:sp>
      <p:pic>
        <p:nvPicPr>
          <p:cNvPr descr="Universidad de Tarapacá - Wikipedia, la enciclopedia libre" id="340" name="Google Shape;34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525" y="109150"/>
            <a:ext cx="1238050" cy="8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20" y="233925"/>
            <a:ext cx="1174525" cy="5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1"/>
          <p:cNvSpPr txBox="1"/>
          <p:nvPr>
            <p:ph idx="1" type="body"/>
          </p:nvPr>
        </p:nvSpPr>
        <p:spPr>
          <a:xfrm>
            <a:off x="457200" y="1995750"/>
            <a:ext cx="5727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Jefe de proyecto: Jhosep Marca.	</a:t>
            </a:r>
            <a:endParaRPr sz="1400"/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Diseñador de Experiencia de Usuario (UX): Fernanda Ventura.</a:t>
            </a:r>
            <a:endParaRPr sz="1400"/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Desarrollador de Software: </a:t>
            </a:r>
            <a:r>
              <a:rPr lang="en" sz="1400"/>
              <a:t>Karen Correa,</a:t>
            </a:r>
            <a:r>
              <a:rPr lang="en" sz="1400"/>
              <a:t> Jhosep Marca, Cristina Cortez y Fernanda Ventura.</a:t>
            </a:r>
            <a:endParaRPr sz="1400"/>
          </a:p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Documentalista de Proyecto: Cristina Cortez, Jhosep Marca, Karen Correa y Fernanda Ventura.</a:t>
            </a:r>
            <a:endParaRPr sz="1400"/>
          </a:p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Técnico de Configuración de Hardware: Jhosep Marca.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65" name="Google Shape;1065;p21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</a:t>
            </a:r>
            <a:endParaRPr/>
          </a:p>
        </p:txBody>
      </p:sp>
      <p:sp>
        <p:nvSpPr>
          <p:cNvPr id="1066" name="Google Shape;1066;p2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7" name="Google Shape;1067;p21"/>
          <p:cNvGrpSpPr/>
          <p:nvPr/>
        </p:nvGrpSpPr>
        <p:grpSpPr>
          <a:xfrm>
            <a:off x="6442394" y="1438671"/>
            <a:ext cx="2466362" cy="2678906"/>
            <a:chOff x="2181300" y="231400"/>
            <a:chExt cx="4262637" cy="4762499"/>
          </a:xfrm>
        </p:grpSpPr>
        <p:sp>
          <p:nvSpPr>
            <p:cNvPr id="1068" name="Google Shape;1068;p21"/>
            <p:cNvSpPr/>
            <p:nvPr/>
          </p:nvSpPr>
          <p:spPr>
            <a:xfrm>
              <a:off x="4504120" y="3382365"/>
              <a:ext cx="236644" cy="133254"/>
            </a:xfrm>
            <a:custGeom>
              <a:rect b="b" l="l" r="r" t="t"/>
              <a:pathLst>
                <a:path extrusionOk="0" h="133254" w="236644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5178128" y="3780033"/>
              <a:ext cx="236549" cy="133254"/>
            </a:xfrm>
            <a:custGeom>
              <a:rect b="b" l="l" r="r" t="t"/>
              <a:pathLst>
                <a:path extrusionOk="0" h="133254" w="236549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4560192" y="2212790"/>
              <a:ext cx="494767" cy="1273873"/>
            </a:xfrm>
            <a:custGeom>
              <a:rect b="b" l="l" r="r" t="t"/>
              <a:pathLst>
                <a:path extrusionOk="0" h="1273873" w="494767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4629475" y="2174500"/>
              <a:ext cx="494671" cy="1273873"/>
            </a:xfrm>
            <a:custGeom>
              <a:rect b="b" l="l" r="r" t="t"/>
              <a:pathLst>
                <a:path extrusionOk="0" h="1273873" w="494671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4560192" y="2212790"/>
              <a:ext cx="494767" cy="1273873"/>
            </a:xfrm>
            <a:custGeom>
              <a:rect b="b" l="l" r="r" t="t"/>
              <a:pathLst>
                <a:path extrusionOk="0" h="1273873" w="494767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5160832" y="2249175"/>
              <a:ext cx="281692" cy="1586388"/>
            </a:xfrm>
            <a:custGeom>
              <a:rect b="b" l="l" r="r" t="t"/>
              <a:pathLst>
                <a:path extrusionOk="0" h="1586388" w="281692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1"/>
            <p:cNvSpPr/>
            <p:nvPr/>
          </p:nvSpPr>
          <p:spPr>
            <a:xfrm>
              <a:off x="5078053" y="2296515"/>
              <a:ext cx="281692" cy="1586388"/>
            </a:xfrm>
            <a:custGeom>
              <a:rect b="b" l="l" r="r" t="t"/>
              <a:pathLst>
                <a:path extrusionOk="0" h="1586388" w="281692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4075404" y="1596713"/>
              <a:ext cx="2321774" cy="1343501"/>
            </a:xfrm>
            <a:custGeom>
              <a:rect b="b" l="l" r="r" t="t"/>
              <a:pathLst>
                <a:path extrusionOk="0" h="1343501" w="2321774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4075404" y="1654530"/>
              <a:ext cx="2221415" cy="1401603"/>
            </a:xfrm>
            <a:custGeom>
              <a:rect b="b" l="l" r="r" t="t"/>
              <a:pathLst>
                <a:path extrusionOk="0" h="1401603" w="2221415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4206176" y="231400"/>
              <a:ext cx="2045689" cy="2621660"/>
            </a:xfrm>
            <a:custGeom>
              <a:rect b="b" l="l" r="r" t="t"/>
              <a:pathLst>
                <a:path extrusionOk="0" h="2621660" w="2045689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6296819" y="2879159"/>
              <a:ext cx="101975" cy="176974"/>
            </a:xfrm>
            <a:custGeom>
              <a:rect b="b" l="l" r="r" t="t"/>
              <a:pathLst>
                <a:path extrusionOk="0" h="176974" w="101975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4356811" y="496480"/>
              <a:ext cx="169452" cy="163353"/>
            </a:xfrm>
            <a:custGeom>
              <a:rect b="b" l="l" r="r" t="t"/>
              <a:pathLst>
                <a:path extrusionOk="0" h="163353" w="169452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4598397" y="636212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4356811" y="619924"/>
              <a:ext cx="169452" cy="163353"/>
            </a:xfrm>
            <a:custGeom>
              <a:rect b="b" l="l" r="r" t="t"/>
              <a:pathLst>
                <a:path extrusionOk="0" h="163353" w="169452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4598397" y="759656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4356811" y="761466"/>
              <a:ext cx="169452" cy="163448"/>
            </a:xfrm>
            <a:custGeom>
              <a:rect b="b" l="l" r="r" t="t"/>
              <a:pathLst>
                <a:path extrusionOk="0" h="163448" w="169452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4598397" y="901293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4356811" y="903102"/>
              <a:ext cx="169452" cy="163449"/>
            </a:xfrm>
            <a:custGeom>
              <a:rect b="b" l="l" r="r" t="t"/>
              <a:pathLst>
                <a:path extrusionOk="0" h="163449" w="169452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4598397" y="1042929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5115879" y="982814"/>
              <a:ext cx="204046" cy="276142"/>
            </a:xfrm>
            <a:custGeom>
              <a:rect b="b" l="l" r="r" t="t"/>
              <a:pathLst>
                <a:path extrusionOk="0" h="276142" w="204046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5297876" y="1025975"/>
              <a:ext cx="199579" cy="260699"/>
            </a:xfrm>
            <a:custGeom>
              <a:rect b="b" l="l" r="r" t="t"/>
              <a:pathLst>
                <a:path extrusionOk="0" h="260699" w="199579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5298541" y="1258956"/>
              <a:ext cx="212884" cy="276193"/>
            </a:xfrm>
            <a:custGeom>
              <a:rect b="b" l="l" r="r" t="t"/>
              <a:pathLst>
                <a:path extrusionOk="0" h="276193" w="212884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1"/>
            <p:cNvSpPr/>
            <p:nvPr/>
          </p:nvSpPr>
          <p:spPr>
            <a:xfrm>
              <a:off x="5084706" y="1024070"/>
              <a:ext cx="290055" cy="509778"/>
            </a:xfrm>
            <a:custGeom>
              <a:rect b="b" l="l" r="r" t="t"/>
              <a:pathLst>
                <a:path extrusionOk="0" h="509778" w="290055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5705494" y="1324174"/>
              <a:ext cx="204331" cy="276159"/>
            </a:xfrm>
            <a:custGeom>
              <a:rect b="b" l="l" r="r" t="t"/>
              <a:pathLst>
                <a:path extrusionOk="0" h="276159" w="204331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5887776" y="1367351"/>
              <a:ext cx="199579" cy="260603"/>
            </a:xfrm>
            <a:custGeom>
              <a:rect b="b" l="l" r="r" t="t"/>
              <a:pathLst>
                <a:path extrusionOk="0" h="260603" w="199579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1"/>
            <p:cNvSpPr/>
            <p:nvPr/>
          </p:nvSpPr>
          <p:spPr>
            <a:xfrm>
              <a:off x="5887776" y="1600333"/>
              <a:ext cx="213550" cy="276118"/>
            </a:xfrm>
            <a:custGeom>
              <a:rect b="b" l="l" r="r" t="t"/>
              <a:pathLst>
                <a:path extrusionOk="0" h="276118" w="21355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1"/>
            <p:cNvSpPr/>
            <p:nvPr/>
          </p:nvSpPr>
          <p:spPr>
            <a:xfrm>
              <a:off x="5674606" y="1365446"/>
              <a:ext cx="290055" cy="509682"/>
            </a:xfrm>
            <a:custGeom>
              <a:rect b="b" l="l" r="r" t="t"/>
              <a:pathLst>
                <a:path extrusionOk="0" h="509682" w="290055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5115879" y="1943808"/>
              <a:ext cx="971477" cy="359289"/>
            </a:xfrm>
            <a:custGeom>
              <a:rect b="b" l="l" r="r" t="t"/>
              <a:pathLst>
                <a:path extrusionOk="0" h="359289" w="971477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cap="flat" cmpd="sng" w="13475">
              <a:solidFill>
                <a:srgbClr val="D6D8E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1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1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1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rect b="b" l="l" r="r" t="t"/>
              <a:pathLst>
                <a:path extrusionOk="0" h="86976" w="50162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1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4356811" y="1418691"/>
              <a:ext cx="57973" cy="235172"/>
            </a:xfrm>
            <a:custGeom>
              <a:rect b="b" l="l" r="r" t="t"/>
              <a:pathLst>
                <a:path extrusionOk="0" h="235172" w="57973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1"/>
            <p:cNvSpPr/>
            <p:nvPr/>
          </p:nvSpPr>
          <p:spPr>
            <a:xfrm>
              <a:off x="4517330" y="1440789"/>
              <a:ext cx="58068" cy="305942"/>
            </a:xfrm>
            <a:custGeom>
              <a:rect b="b" l="l" r="r" t="t"/>
              <a:pathLst>
                <a:path extrusionOk="0" h="305942" w="58068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1"/>
            <p:cNvSpPr/>
            <p:nvPr/>
          </p:nvSpPr>
          <p:spPr>
            <a:xfrm>
              <a:off x="4677849" y="1415738"/>
              <a:ext cx="58067" cy="423862"/>
            </a:xfrm>
            <a:custGeom>
              <a:rect b="b" l="l" r="r" t="t"/>
              <a:pathLst>
                <a:path extrusionOk="0" h="423862" w="58067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1"/>
            <p:cNvSpPr/>
            <p:nvPr/>
          </p:nvSpPr>
          <p:spPr>
            <a:xfrm>
              <a:off x="4838368" y="1414214"/>
              <a:ext cx="58068" cy="518255"/>
            </a:xfrm>
            <a:custGeom>
              <a:rect b="b" l="l" r="r" t="t"/>
              <a:pathLst>
                <a:path extrusionOk="0" h="518255" w="58068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5343399" y="3731361"/>
              <a:ext cx="99124" cy="151542"/>
            </a:xfrm>
            <a:custGeom>
              <a:rect b="b" l="l" r="r" t="t"/>
              <a:pathLst>
                <a:path extrusionOk="0" h="151542" w="99124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4678419" y="3350075"/>
              <a:ext cx="69282" cy="136588"/>
            </a:xfrm>
            <a:custGeom>
              <a:rect b="b" l="l" r="r" t="t"/>
              <a:pathLst>
                <a:path extrusionOk="0" h="136588" w="69282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6" name="Google Shape;1106;p21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1107" name="Google Shape;1107;p21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rect b="b" l="l" r="r" t="t"/>
                <a:pathLst>
                  <a:path extrusionOk="0" h="87534" w="65671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rect b="b" l="l" r="r" t="t"/>
                <a:pathLst>
                  <a:path extrusionOk="0" h="275248" w="475691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rect b="b" l="l" r="r" t="t"/>
                <a:pathLst>
                  <a:path extrusionOk="0" h="139064" w="22104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rect b="b" l="l" r="r" t="t"/>
                <a:pathLst>
                  <a:path extrusionOk="0" h="14763" w="31647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rect b="b" l="l" r="r" t="t"/>
                <a:pathLst>
                  <a:path extrusionOk="0" h="18383" w="20623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rect b="b" l="l" r="r" t="t"/>
                <a:pathLst>
                  <a:path extrusionOk="0" h="14573" w="19577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rect b="b" l="l" r="r" t="t"/>
                <a:pathLst>
                  <a:path extrusionOk="0" h="138969" w="221034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4" name="Google Shape;1124;p21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1125" name="Google Shape;1125;p21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rect b="b" l="l" r="r" t="t"/>
                <a:pathLst>
                  <a:path extrusionOk="0" h="87630" w="65576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rect b="b" l="l" r="r" t="t"/>
                <a:pathLst>
                  <a:path extrusionOk="0" h="275248" w="475616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rect b="b" l="l" r="r" t="t"/>
                <a:pathLst>
                  <a:path extrusionOk="0" h="258770" w="474714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rect b="b" l="l" r="r" t="t"/>
                <a:pathLst>
                  <a:path extrusionOk="0" h="138588" w="220817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rect b="b" l="l" r="r" t="t"/>
                <a:pathLst>
                  <a:path extrusionOk="0" h="14858" w="31647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rect b="b" l="l" r="r" t="t"/>
                <a:pathLst>
                  <a:path extrusionOk="0" h="139065" w="220817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1" name="Google Shape;1141;p21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142" name="Google Shape;1142;p21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21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21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21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21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rect b="b" l="l" r="r" t="t"/>
                <a:pathLst>
                  <a:path extrusionOk="0" h="275343" w="475691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21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21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rect b="b" l="l" r="r" t="t"/>
                <a:pathLst>
                  <a:path extrusionOk="0" h="139065" w="22104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21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21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21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21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rect b="b" l="l" r="r" t="t"/>
                <a:pathLst>
                  <a:path extrusionOk="0" h="24765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21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21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21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21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21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rect b="b" l="l" r="r" t="t"/>
                <a:pathLst>
                  <a:path extrusionOk="0" h="139064" w="221036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8" name="Google Shape;1158;p21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159" name="Google Shape;1159;p21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21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21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21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21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rect b="b" l="l" r="r" t="t"/>
                <a:pathLst>
                  <a:path extrusionOk="0" h="275248" w="475693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21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21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rect b="b" l="l" r="r" t="t"/>
                <a:pathLst>
                  <a:path extrusionOk="0" h="139065" w="221102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21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21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rect b="b" l="l" r="r" t="t"/>
                <a:pathLst>
                  <a:path extrusionOk="0" h="14858" w="31647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21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21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rect b="b" l="l" r="r" t="t"/>
                <a:pathLst>
                  <a:path extrusionOk="0" h="24669" w="35544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21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21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rect b="b" l="l" r="r" t="t"/>
                <a:pathLst>
                  <a:path extrusionOk="0" h="18383" w="20528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21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21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21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rect b="b" l="l" r="r" t="t"/>
                <a:pathLst>
                  <a:path extrusionOk="0" h="139065" w="221102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5" name="Google Shape;1175;p21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176" name="Google Shape;1176;p21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21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rect b="b" l="l" r="r" t="t"/>
                <a:pathLst>
                  <a:path extrusionOk="0" h="87630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21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21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1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rect b="b" l="l" r="r" t="t"/>
                <a:pathLst>
                  <a:path extrusionOk="0" h="275344" w="475673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21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21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rect b="b" l="l" r="r" t="t"/>
                <a:pathLst>
                  <a:path extrusionOk="0" h="139160" w="221515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21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21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21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1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rect b="b" l="l" r="r" t="t"/>
                <a:pathLst>
                  <a:path extrusionOk="0" h="24764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21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21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1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1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1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rect b="b" l="l" r="r" t="t"/>
                <a:pathLst>
                  <a:path extrusionOk="0" h="138874" w="22161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2" name="Google Shape;1192;p21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193" name="Google Shape;1193;p21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21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21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21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21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21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rect b="b" l="l" r="r" t="t"/>
                <a:pathLst>
                  <a:path extrusionOk="0" h="275248" w="475657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21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21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rect b="b" l="l" r="r" t="t"/>
                <a:pathLst>
                  <a:path extrusionOk="0" h="138970" w="221102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21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21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21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21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21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21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21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21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21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rect b="b" l="l" r="r" t="t"/>
                <a:pathLst>
                  <a:path extrusionOk="0" h="139065" w="221197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0" name="Google Shape;1210;p21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211" name="Google Shape;1211;p21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21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rect b="b" l="l" r="r" t="t"/>
                <a:pathLst>
                  <a:path extrusionOk="0" h="87630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21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21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21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rect b="b" l="l" r="r" t="t"/>
                <a:pathLst>
                  <a:path extrusionOk="0" h="275343" w="475673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1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21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rect b="b" l="l" r="r" t="t"/>
                <a:pathLst>
                  <a:path extrusionOk="0" h="139065" w="221706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21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21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rect b="b" l="l" r="r" t="t"/>
                <a:pathLst>
                  <a:path extrusionOk="0" h="14763" w="31552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21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21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rect b="b" l="l" r="r" t="t"/>
                <a:pathLst>
                  <a:path extrusionOk="0" h="24764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rect b="b" l="l" r="r" t="t"/>
                <a:pathLst>
                  <a:path extrusionOk="0" h="18383" w="20528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rect b="b" l="l" r="r" t="t"/>
                <a:pathLst>
                  <a:path extrusionOk="0" h="139160" w="220369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7" name="Google Shape;1227;p21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228" name="Google Shape;1228;p21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rect b="b" l="l" r="r" t="t"/>
                <a:pathLst>
                  <a:path extrusionOk="0" h="275248" w="475693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rect b="b" l="l" r="r" t="t"/>
                <a:pathLst>
                  <a:path extrusionOk="0" h="138970" w="220987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21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1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rect b="b" l="l" r="r" t="t"/>
                <a:pathLst>
                  <a:path extrusionOk="0" h="13049" w="23569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21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21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rect b="b" l="l" r="r" t="t"/>
                <a:pathLst>
                  <a:path extrusionOk="0" h="139065" w="220987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>
              <a:off x="5615017" y="4460119"/>
              <a:ext cx="828920" cy="479679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5846435" y="2182763"/>
              <a:ext cx="465451" cy="682637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5832052" y="2673876"/>
              <a:ext cx="86758" cy="504907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5882176" y="2176405"/>
              <a:ext cx="221715" cy="275766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5925036" y="2475870"/>
              <a:ext cx="274953" cy="308347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5845497" y="2576533"/>
              <a:ext cx="400459" cy="461811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5916607" y="2198526"/>
              <a:ext cx="294816" cy="364308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5928072" y="2197020"/>
              <a:ext cx="296585" cy="278850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5977205" y="4610895"/>
              <a:ext cx="232912" cy="178155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5978157" y="4667764"/>
              <a:ext cx="231905" cy="121227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5800764" y="4571652"/>
              <a:ext cx="213680" cy="165568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5801482" y="4626139"/>
              <a:ext cx="212755" cy="111143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5835285" y="3032607"/>
              <a:ext cx="455829" cy="159522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5815995" y="3000698"/>
              <a:ext cx="485198" cy="1060979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5561118" y="2683306"/>
              <a:ext cx="698939" cy="60971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6103702" y="2644294"/>
              <a:ext cx="168312" cy="197615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5833319" y="2576558"/>
              <a:ext cx="135999" cy="14296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2925535" y="2722330"/>
              <a:ext cx="1200895" cy="746478"/>
            </a:xfrm>
            <a:custGeom>
              <a:rect b="b" l="l" r="r" t="t"/>
              <a:pathLst>
                <a:path extrusionOk="0" h="746478" w="1200895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2868613" y="1365288"/>
              <a:ext cx="1401428" cy="1812876"/>
            </a:xfrm>
            <a:custGeom>
              <a:rect b="b" l="l" r="r" t="t"/>
              <a:pathLst>
                <a:path extrusionOk="0" h="1812876" w="1401428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2977907" y="1395545"/>
              <a:ext cx="128396" cy="88201"/>
            </a:xfrm>
            <a:custGeom>
              <a:rect b="b" l="l" r="r" t="t"/>
              <a:pathLst>
                <a:path extrusionOk="0" h="88201" w="128396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21"/>
            <p:cNvSpPr/>
            <p:nvPr/>
          </p:nvSpPr>
          <p:spPr>
            <a:xfrm>
              <a:off x="3945392" y="3100901"/>
              <a:ext cx="140370" cy="95440"/>
            </a:xfrm>
            <a:custGeom>
              <a:rect b="b" l="l" r="r" t="t"/>
              <a:pathLst>
                <a:path extrusionOk="0" h="95440" w="14037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21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rect b="b" l="l" r="r" t="t"/>
              <a:pathLst>
                <a:path extrusionOk="0" h="1808606" w="1041804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21"/>
            <p:cNvSpPr/>
            <p:nvPr/>
          </p:nvSpPr>
          <p:spPr>
            <a:xfrm>
              <a:off x="2779183" y="1414991"/>
              <a:ext cx="1401428" cy="1812826"/>
            </a:xfrm>
            <a:custGeom>
              <a:rect b="b" l="l" r="r" t="t"/>
              <a:pathLst>
                <a:path extrusionOk="0" h="1812826" w="1401428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1"/>
            <p:cNvSpPr/>
            <p:nvPr/>
          </p:nvSpPr>
          <p:spPr>
            <a:xfrm>
              <a:off x="3046144" y="1759790"/>
              <a:ext cx="868170" cy="1123263"/>
            </a:xfrm>
            <a:custGeom>
              <a:rect b="b" l="l" r="r" t="t"/>
              <a:pathLst>
                <a:path extrusionOk="0" h="1123263" w="86817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21"/>
            <p:cNvSpPr/>
            <p:nvPr/>
          </p:nvSpPr>
          <p:spPr>
            <a:xfrm>
              <a:off x="3308258" y="2099261"/>
              <a:ext cx="343371" cy="444102"/>
            </a:xfrm>
            <a:custGeom>
              <a:rect b="b" l="l" r="r" t="t"/>
              <a:pathLst>
                <a:path extrusionOk="0" h="444102" w="343371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21"/>
            <p:cNvSpPr/>
            <p:nvPr/>
          </p:nvSpPr>
          <p:spPr>
            <a:xfrm>
              <a:off x="2221786" y="2914306"/>
              <a:ext cx="208703" cy="88772"/>
            </a:xfrm>
            <a:custGeom>
              <a:rect b="b" l="l" r="r" t="t"/>
              <a:pathLst>
                <a:path extrusionOk="0" h="88772" w="208703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1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rect b="b" l="l" r="r" t="t"/>
              <a:pathLst>
                <a:path extrusionOk="0" h="46481" w="2680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1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rect b="b" l="l" r="r" t="t"/>
              <a:pathLst>
                <a:path extrusionOk="0" h="46481" w="2680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1"/>
            <p:cNvSpPr/>
            <p:nvPr/>
          </p:nvSpPr>
          <p:spPr>
            <a:xfrm>
              <a:off x="2314638" y="2924117"/>
              <a:ext cx="167836" cy="171354"/>
            </a:xfrm>
            <a:custGeom>
              <a:rect b="b" l="l" r="r" t="t"/>
              <a:pathLst>
                <a:path extrusionOk="0" h="171354" w="167836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1"/>
            <p:cNvSpPr/>
            <p:nvPr/>
          </p:nvSpPr>
          <p:spPr>
            <a:xfrm>
              <a:off x="2290498" y="2306802"/>
              <a:ext cx="1203749" cy="724947"/>
            </a:xfrm>
            <a:custGeom>
              <a:rect b="b" l="l" r="r" t="t"/>
              <a:pathLst>
                <a:path extrusionOk="0" h="724947" w="1203749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22"/>
          <p:cNvSpPr txBox="1"/>
          <p:nvPr>
            <p:ph idx="1" type="body"/>
          </p:nvPr>
        </p:nvSpPr>
        <p:spPr>
          <a:xfrm>
            <a:off x="457200" y="1688300"/>
            <a:ext cx="5727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Líder y Coordinador del Proyecto: Jhosep Marca.</a:t>
            </a:r>
            <a:endParaRPr sz="1400"/>
          </a:p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Responsable del Diseño de Interfaz y Experiencia de Usuario: Fernanda Ventura.</a:t>
            </a:r>
            <a:endParaRPr sz="1400"/>
          </a:p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Equipo de Desarrollo de Software: Karen Correa (Encargada de Desarrollo de Software), Jhosep Marca, Cristina Cortez, Fernanda Ventura.</a:t>
            </a:r>
            <a:endParaRPr sz="1400"/>
          </a:p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Equipo de Documentación de Proyecto: Cristina Cortez (Encargada de Documentación de Proyecto), Jhosep Marca, Karen Correa, Fernanda Ventura.</a:t>
            </a:r>
            <a:endParaRPr sz="1400"/>
          </a:p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Encargado de Configuración de Hardware: Jhosep Marca.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80" name="Google Shape;1280;p22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Entidades internas</a:t>
            </a:r>
            <a:endParaRPr/>
          </a:p>
        </p:txBody>
      </p:sp>
      <p:sp>
        <p:nvSpPr>
          <p:cNvPr id="1281" name="Google Shape;1281;p2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82" name="Google Shape;1282;p22"/>
          <p:cNvGrpSpPr/>
          <p:nvPr/>
        </p:nvGrpSpPr>
        <p:grpSpPr>
          <a:xfrm>
            <a:off x="6577169" y="1861802"/>
            <a:ext cx="2122077" cy="2161207"/>
            <a:chOff x="1926580" y="602477"/>
            <a:chExt cx="4456273" cy="4762466"/>
          </a:xfrm>
        </p:grpSpPr>
        <p:sp>
          <p:nvSpPr>
            <p:cNvPr id="1283" name="Google Shape;1283;p22"/>
            <p:cNvSpPr/>
            <p:nvPr/>
          </p:nvSpPr>
          <p:spPr>
            <a:xfrm>
              <a:off x="4352367" y="1409287"/>
              <a:ext cx="1407834" cy="1779317"/>
            </a:xfrm>
            <a:custGeom>
              <a:rect b="b" l="l" r="r" t="t"/>
              <a:pathLst>
                <a:path extrusionOk="0" h="1779317" w="1407834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4492846" y="1745654"/>
              <a:ext cx="1118701" cy="793785"/>
            </a:xfrm>
            <a:custGeom>
              <a:rect b="b" l="l" r="r" t="t"/>
              <a:pathLst>
                <a:path extrusionOk="0" h="793785" w="1118701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3766118" y="879295"/>
              <a:ext cx="2497551" cy="3394041"/>
            </a:xfrm>
            <a:custGeom>
              <a:rect b="b" l="l" r="r" t="t"/>
              <a:pathLst>
                <a:path extrusionOk="0" h="3394041" w="2497551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3744257" y="892344"/>
              <a:ext cx="2498022" cy="3393845"/>
            </a:xfrm>
            <a:custGeom>
              <a:rect b="b" l="l" r="r" t="t"/>
              <a:pathLst>
                <a:path extrusionOk="0" h="3393845" w="2498022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3740075" y="894303"/>
              <a:ext cx="2498022" cy="3394082"/>
            </a:xfrm>
            <a:custGeom>
              <a:rect b="b" l="l" r="r" t="t"/>
              <a:pathLst>
                <a:path extrusionOk="0" h="3394082" w="2498022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3770110" y="934160"/>
              <a:ext cx="2435672" cy="3234830"/>
            </a:xfrm>
            <a:custGeom>
              <a:rect b="b" l="l" r="r" t="t"/>
              <a:pathLst>
                <a:path extrusionOk="0" h="3234830" w="2435672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3770110" y="934160"/>
              <a:ext cx="2435006" cy="3234925"/>
            </a:xfrm>
            <a:custGeom>
              <a:rect b="b" l="l" r="r" t="t"/>
              <a:pathLst>
                <a:path extrusionOk="0" h="3234925" w="2435006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6215951" y="4191660"/>
              <a:ext cx="26328" cy="93440"/>
            </a:xfrm>
            <a:custGeom>
              <a:rect b="b" l="l" r="r" t="t"/>
              <a:pathLst>
                <a:path extrusionOk="0" h="93440" w="26328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3761840" y="882675"/>
              <a:ext cx="63206" cy="27150"/>
            </a:xfrm>
            <a:custGeom>
              <a:rect b="b" l="l" r="r" t="t"/>
              <a:pathLst>
                <a:path extrusionOk="0" h="27150" w="63206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985051" y="2961416"/>
              <a:ext cx="4154298" cy="2403527"/>
            </a:xfrm>
            <a:custGeom>
              <a:rect b="b" l="l" r="r" t="t"/>
              <a:pathLst>
                <a:path extrusionOk="0" h="2403527" w="4154298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2036757" y="2930659"/>
              <a:ext cx="4154369" cy="2403042"/>
            </a:xfrm>
            <a:custGeom>
              <a:rect b="b" l="l" r="r" t="t"/>
              <a:pathLst>
                <a:path extrusionOk="0" h="2403042" w="4154369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2036929" y="3869239"/>
              <a:ext cx="50374" cy="44958"/>
            </a:xfrm>
            <a:custGeom>
              <a:rect b="b" l="l" r="r" t="t"/>
              <a:pathLst>
                <a:path extrusionOk="0" h="44958" w="50374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6153886" y="4308341"/>
              <a:ext cx="37258" cy="49244"/>
            </a:xfrm>
            <a:custGeom>
              <a:rect b="b" l="l" r="r" t="t"/>
              <a:pathLst>
                <a:path extrusionOk="0" h="49244" w="37258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2036757" y="2892519"/>
              <a:ext cx="4154369" cy="2403360"/>
            </a:xfrm>
            <a:custGeom>
              <a:rect b="b" l="l" r="r" t="t"/>
              <a:pathLst>
                <a:path extrusionOk="0" h="2403360" w="4154369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2036757" y="2886502"/>
              <a:ext cx="4154369" cy="2403527"/>
            </a:xfrm>
            <a:custGeom>
              <a:rect b="b" l="l" r="r" t="t"/>
              <a:pathLst>
                <a:path extrusionOk="0" h="2403527" w="4154369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3500252" y="306524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3657092" y="3155925"/>
              <a:ext cx="266442" cy="153985"/>
            </a:xfrm>
            <a:custGeom>
              <a:rect b="b" l="l" r="r" t="t"/>
              <a:pathLst>
                <a:path extrusionOk="0" h="153985" w="266442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3815428" y="3247563"/>
              <a:ext cx="266636" cy="153995"/>
            </a:xfrm>
            <a:custGeom>
              <a:rect b="b" l="l" r="r" t="t"/>
              <a:pathLst>
                <a:path extrusionOk="0" h="153995" w="266636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3970462" y="3337185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4127000" y="3427863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4283886" y="3519017"/>
              <a:ext cx="266280" cy="153993"/>
            </a:xfrm>
            <a:custGeom>
              <a:rect b="b" l="l" r="r" t="t"/>
              <a:pathLst>
                <a:path extrusionOk="0" h="153993" w="26628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4440564" y="3609219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4597287" y="3699905"/>
              <a:ext cx="266442" cy="153983"/>
            </a:xfrm>
            <a:custGeom>
              <a:rect b="b" l="l" r="r" t="t"/>
              <a:pathLst>
                <a:path extrusionOk="0" h="153983" w="266442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4753934" y="3790488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4910657" y="3881158"/>
              <a:ext cx="266058" cy="153915"/>
            </a:xfrm>
            <a:custGeom>
              <a:rect b="b" l="l" r="r" t="t"/>
              <a:pathLst>
                <a:path extrusionOk="0" h="153915" w="266058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067303" y="3971836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224035" y="4062514"/>
              <a:ext cx="266528" cy="154092"/>
            </a:xfrm>
            <a:custGeom>
              <a:rect b="b" l="l" r="r" t="t"/>
              <a:pathLst>
                <a:path extrusionOk="0" h="154092" w="26652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380534" y="4153137"/>
              <a:ext cx="266473" cy="154041"/>
            </a:xfrm>
            <a:custGeom>
              <a:rect b="b" l="l" r="r" t="t"/>
              <a:pathLst>
                <a:path extrusionOk="0" h="154041" w="266473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22"/>
            <p:cNvSpPr/>
            <p:nvPr/>
          </p:nvSpPr>
          <p:spPr>
            <a:xfrm>
              <a:off x="5537405" y="4243783"/>
              <a:ext cx="341715" cy="197836"/>
            </a:xfrm>
            <a:custGeom>
              <a:rect b="b" l="l" r="r" t="t"/>
              <a:pathLst>
                <a:path extrusionOk="0" h="197836" w="341715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3580766" y="3287750"/>
              <a:ext cx="266442" cy="153846"/>
            </a:xfrm>
            <a:custGeom>
              <a:rect b="b" l="l" r="r" t="t"/>
              <a:pathLst>
                <a:path extrusionOk="0" h="153846" w="266442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22"/>
            <p:cNvSpPr/>
            <p:nvPr/>
          </p:nvSpPr>
          <p:spPr>
            <a:xfrm>
              <a:off x="3737968" y="3378809"/>
              <a:ext cx="266343" cy="153636"/>
            </a:xfrm>
            <a:custGeom>
              <a:rect b="b" l="l" r="r" t="t"/>
              <a:pathLst>
                <a:path extrusionOk="0" h="153636" w="266343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22"/>
            <p:cNvSpPr/>
            <p:nvPr/>
          </p:nvSpPr>
          <p:spPr>
            <a:xfrm>
              <a:off x="3894706" y="346920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4051822" y="3559729"/>
              <a:ext cx="266144" cy="154280"/>
            </a:xfrm>
            <a:custGeom>
              <a:rect b="b" l="l" r="r" t="t"/>
              <a:pathLst>
                <a:path extrusionOk="0" h="154280" w="266144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4207595" y="3649708"/>
              <a:ext cx="266442" cy="154372"/>
            </a:xfrm>
            <a:custGeom>
              <a:rect b="b" l="l" r="r" t="t"/>
              <a:pathLst>
                <a:path extrusionOk="0" h="154372" w="266442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4364526" y="3740759"/>
              <a:ext cx="266248" cy="154101"/>
            </a:xfrm>
            <a:custGeom>
              <a:rect b="b" l="l" r="r" t="t"/>
              <a:pathLst>
                <a:path extrusionOk="0" h="154101" w="266248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4521449" y="3831731"/>
              <a:ext cx="266334" cy="153985"/>
            </a:xfrm>
            <a:custGeom>
              <a:rect b="b" l="l" r="r" t="t"/>
              <a:pathLst>
                <a:path extrusionOk="0" h="153985" w="266334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4678466" y="3922592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4835195" y="4013365"/>
              <a:ext cx="266474" cy="153993"/>
            </a:xfrm>
            <a:custGeom>
              <a:rect b="b" l="l" r="r" t="t"/>
              <a:pathLst>
                <a:path extrusionOk="0" h="153993" w="266474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4992397" y="4104213"/>
              <a:ext cx="266533" cy="154079"/>
            </a:xfrm>
            <a:custGeom>
              <a:rect b="b" l="l" r="r" t="t"/>
              <a:pathLst>
                <a:path extrusionOk="0" h="154079" w="266533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5149329" y="4195292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5306305" y="4285820"/>
              <a:ext cx="266280" cy="154040"/>
            </a:xfrm>
            <a:custGeom>
              <a:rect b="b" l="l" r="r" t="t"/>
              <a:pathLst>
                <a:path extrusionOk="0" h="154040" w="26628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3348561" y="3153075"/>
              <a:ext cx="342095" cy="197622"/>
            </a:xfrm>
            <a:custGeom>
              <a:rect b="b" l="l" r="r" t="t"/>
              <a:pathLst>
                <a:path extrusionOk="0" h="197622" w="342095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5350264" y="4375807"/>
              <a:ext cx="378572" cy="242223"/>
            </a:xfrm>
            <a:custGeom>
              <a:rect b="b" l="l" r="r" t="t"/>
              <a:pathLst>
                <a:path extrusionOk="0" h="242223" w="378572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2893378" y="3416909"/>
              <a:ext cx="266442" cy="154101"/>
            </a:xfrm>
            <a:custGeom>
              <a:rect b="b" l="l" r="r" t="t"/>
              <a:pathLst>
                <a:path extrusionOk="0" h="154101" w="266442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22"/>
            <p:cNvSpPr/>
            <p:nvPr/>
          </p:nvSpPr>
          <p:spPr>
            <a:xfrm>
              <a:off x="3049635" y="350749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22"/>
            <p:cNvSpPr/>
            <p:nvPr/>
          </p:nvSpPr>
          <p:spPr>
            <a:xfrm>
              <a:off x="3205860" y="3597884"/>
              <a:ext cx="266188" cy="153922"/>
            </a:xfrm>
            <a:custGeom>
              <a:rect b="b" l="l" r="r" t="t"/>
              <a:pathLst>
                <a:path extrusionOk="0" h="153922" w="266188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4536462" y="4367735"/>
              <a:ext cx="266437" cy="154256"/>
            </a:xfrm>
            <a:custGeom>
              <a:rect b="b" l="l" r="r" t="t"/>
              <a:pathLst>
                <a:path extrusionOk="0" h="154256" w="266437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4692711" y="4458183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4849162" y="4548575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5005419" y="4638967"/>
              <a:ext cx="266537" cy="154092"/>
            </a:xfrm>
            <a:custGeom>
              <a:rect b="b" l="l" r="r" t="t"/>
              <a:pathLst>
                <a:path extrusionOk="0" h="154092" w="266537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3362257" y="3688277"/>
              <a:ext cx="306733" cy="177321"/>
            </a:xfrm>
            <a:custGeom>
              <a:rect b="b" l="l" r="r" t="t"/>
              <a:pathLst>
                <a:path extrusionOk="0" h="177321" w="306733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4339992" y="4254062"/>
              <a:ext cx="306655" cy="177321"/>
            </a:xfrm>
            <a:custGeom>
              <a:rect b="b" l="l" r="r" t="t"/>
              <a:pathLst>
                <a:path extrusionOk="0" h="177321" w="306655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3558805" y="3802100"/>
              <a:ext cx="891371" cy="515693"/>
            </a:xfrm>
            <a:custGeom>
              <a:rect b="b" l="l" r="r" t="t"/>
              <a:pathLst>
                <a:path extrusionOk="0" h="515693" w="891371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3471751" y="3400145"/>
              <a:ext cx="266623" cy="154042"/>
            </a:xfrm>
            <a:custGeom>
              <a:rect b="b" l="l" r="r" t="t"/>
              <a:pathLst>
                <a:path extrusionOk="0" h="154042" w="266623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3628284" y="3490390"/>
              <a:ext cx="266442" cy="154037"/>
            </a:xfrm>
            <a:custGeom>
              <a:rect b="b" l="l" r="r" t="t"/>
              <a:pathLst>
                <a:path extrusionOk="0" h="154037" w="266442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22"/>
            <p:cNvSpPr/>
            <p:nvPr/>
          </p:nvSpPr>
          <p:spPr>
            <a:xfrm>
              <a:off x="3784546" y="3581216"/>
              <a:ext cx="266667" cy="153993"/>
            </a:xfrm>
            <a:custGeom>
              <a:rect b="b" l="l" r="r" t="t"/>
              <a:pathLst>
                <a:path extrusionOk="0" h="153993" w="266667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3941088" y="3671799"/>
              <a:ext cx="266351" cy="153784"/>
            </a:xfrm>
            <a:custGeom>
              <a:rect b="b" l="l" r="r" t="t"/>
              <a:pathLst>
                <a:path extrusionOk="0" h="153784" w="266351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4097622" y="3762381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4254133" y="3852876"/>
              <a:ext cx="266854" cy="154172"/>
            </a:xfrm>
            <a:custGeom>
              <a:rect b="b" l="l" r="r" t="t"/>
              <a:pathLst>
                <a:path extrusionOk="0" h="154172" w="266854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4410814" y="394345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4567356" y="4034034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4723985" y="4124617"/>
              <a:ext cx="266248" cy="154017"/>
            </a:xfrm>
            <a:custGeom>
              <a:rect b="b" l="l" r="r" t="t"/>
              <a:pathLst>
                <a:path extrusionOk="0" h="154017" w="266248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4880346" y="4215112"/>
              <a:ext cx="266334" cy="154040"/>
            </a:xfrm>
            <a:custGeom>
              <a:rect b="b" l="l" r="r" t="t"/>
              <a:pathLst>
                <a:path extrusionOk="0" h="154040" w="266334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5036888" y="430568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22"/>
            <p:cNvSpPr/>
            <p:nvPr/>
          </p:nvSpPr>
          <p:spPr>
            <a:xfrm>
              <a:off x="5193145" y="4396270"/>
              <a:ext cx="266239" cy="154284"/>
            </a:xfrm>
            <a:custGeom>
              <a:rect b="b" l="l" r="r" t="t"/>
              <a:pathLst>
                <a:path extrusionOk="0" h="154284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22"/>
            <p:cNvSpPr/>
            <p:nvPr/>
          </p:nvSpPr>
          <p:spPr>
            <a:xfrm>
              <a:off x="3196776" y="3241078"/>
              <a:ext cx="384874" cy="222382"/>
            </a:xfrm>
            <a:custGeom>
              <a:rect b="b" l="l" r="r" t="t"/>
              <a:pathLst>
                <a:path extrusionOk="0" h="222382" w="384874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3242171" y="3443016"/>
              <a:ext cx="266280" cy="153882"/>
            </a:xfrm>
            <a:custGeom>
              <a:rect b="b" l="l" r="r" t="t"/>
              <a:pathLst>
                <a:path extrusionOk="0" h="153882" w="26628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22"/>
            <p:cNvSpPr/>
            <p:nvPr/>
          </p:nvSpPr>
          <p:spPr>
            <a:xfrm>
              <a:off x="3398660" y="353359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3554723" y="3624118"/>
              <a:ext cx="266722" cy="153784"/>
            </a:xfrm>
            <a:custGeom>
              <a:rect b="b" l="l" r="r" t="t"/>
              <a:pathLst>
                <a:path extrusionOk="0" h="153784" w="266722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22"/>
            <p:cNvSpPr/>
            <p:nvPr/>
          </p:nvSpPr>
          <p:spPr>
            <a:xfrm>
              <a:off x="3711455" y="3714661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3868572" y="3805244"/>
              <a:ext cx="266280" cy="154106"/>
            </a:xfrm>
            <a:custGeom>
              <a:rect b="b" l="l" r="r" t="t"/>
              <a:pathLst>
                <a:path extrusionOk="0" h="154106" w="26628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22"/>
            <p:cNvSpPr/>
            <p:nvPr/>
          </p:nvSpPr>
          <p:spPr>
            <a:xfrm>
              <a:off x="4024630" y="3895731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22"/>
            <p:cNvSpPr/>
            <p:nvPr/>
          </p:nvSpPr>
          <p:spPr>
            <a:xfrm>
              <a:off x="4181086" y="398631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22"/>
            <p:cNvSpPr/>
            <p:nvPr/>
          </p:nvSpPr>
          <p:spPr>
            <a:xfrm>
              <a:off x="4337714" y="4076809"/>
              <a:ext cx="266248" cy="154040"/>
            </a:xfrm>
            <a:custGeom>
              <a:rect b="b" l="l" r="r" t="t"/>
              <a:pathLst>
                <a:path extrusionOk="0" h="154040" w="266248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22"/>
            <p:cNvSpPr/>
            <p:nvPr/>
          </p:nvSpPr>
          <p:spPr>
            <a:xfrm>
              <a:off x="4494075" y="416738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22"/>
            <p:cNvSpPr/>
            <p:nvPr/>
          </p:nvSpPr>
          <p:spPr>
            <a:xfrm>
              <a:off x="4650609" y="4257915"/>
              <a:ext cx="266153" cy="154012"/>
            </a:xfrm>
            <a:custGeom>
              <a:rect b="b" l="l" r="r" t="t"/>
              <a:pathLst>
                <a:path extrusionOk="0" h="154012" w="266153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22"/>
            <p:cNvSpPr/>
            <p:nvPr/>
          </p:nvSpPr>
          <p:spPr>
            <a:xfrm>
              <a:off x="4807065" y="434845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22"/>
            <p:cNvSpPr/>
            <p:nvPr/>
          </p:nvSpPr>
          <p:spPr>
            <a:xfrm>
              <a:off x="4963756" y="4439037"/>
              <a:ext cx="459701" cy="266038"/>
            </a:xfrm>
            <a:custGeom>
              <a:rect b="b" l="l" r="r" t="t"/>
              <a:pathLst>
                <a:path extrusionOk="0" h="266038" w="459701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22"/>
            <p:cNvSpPr/>
            <p:nvPr/>
          </p:nvSpPr>
          <p:spPr>
            <a:xfrm>
              <a:off x="3045263" y="3329192"/>
              <a:ext cx="306655" cy="177371"/>
            </a:xfrm>
            <a:custGeom>
              <a:rect b="b" l="l" r="r" t="t"/>
              <a:pathLst>
                <a:path extrusionOk="0" h="177371" w="306655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22"/>
            <p:cNvSpPr/>
            <p:nvPr/>
          </p:nvSpPr>
          <p:spPr>
            <a:xfrm>
              <a:off x="3658039" y="3005282"/>
              <a:ext cx="2325529" cy="1345328"/>
            </a:xfrm>
            <a:custGeom>
              <a:rect b="b" l="l" r="r" t="t"/>
              <a:pathLst>
                <a:path extrusionOk="0" h="1345328" w="2325529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22"/>
            <p:cNvSpPr/>
            <p:nvPr/>
          </p:nvSpPr>
          <p:spPr>
            <a:xfrm>
              <a:off x="2758377" y="3858961"/>
              <a:ext cx="1752611" cy="1013632"/>
            </a:xfrm>
            <a:custGeom>
              <a:rect b="b" l="l" r="r" t="t"/>
              <a:pathLst>
                <a:path extrusionOk="0" h="1013632" w="1752611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22"/>
            <p:cNvSpPr/>
            <p:nvPr/>
          </p:nvSpPr>
          <p:spPr>
            <a:xfrm>
              <a:off x="2759571" y="3871207"/>
              <a:ext cx="1750478" cy="1001386"/>
            </a:xfrm>
            <a:custGeom>
              <a:rect b="b" l="l" r="r" t="t"/>
              <a:pathLst>
                <a:path extrusionOk="0" h="1001386" w="1750478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3817633" y="2891711"/>
              <a:ext cx="2255273" cy="1359741"/>
            </a:xfrm>
            <a:custGeom>
              <a:rect b="b" l="l" r="r" t="t"/>
              <a:pathLst>
                <a:path extrusionOk="0" h="1359741" w="2255273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22"/>
            <p:cNvSpPr/>
            <p:nvPr/>
          </p:nvSpPr>
          <p:spPr>
            <a:xfrm>
              <a:off x="3899944" y="2334804"/>
              <a:ext cx="319167" cy="507819"/>
            </a:xfrm>
            <a:custGeom>
              <a:rect b="b" l="l" r="r" t="t"/>
              <a:pathLst>
                <a:path extrusionOk="0" h="507819" w="319167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22"/>
            <p:cNvSpPr/>
            <p:nvPr/>
          </p:nvSpPr>
          <p:spPr>
            <a:xfrm>
              <a:off x="3899468" y="1737396"/>
              <a:ext cx="318787" cy="562544"/>
            </a:xfrm>
            <a:custGeom>
              <a:rect b="b" l="l" r="r" t="t"/>
              <a:pathLst>
                <a:path extrusionOk="0" h="562544" w="318787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22"/>
            <p:cNvSpPr/>
            <p:nvPr/>
          </p:nvSpPr>
          <p:spPr>
            <a:xfrm>
              <a:off x="3979213" y="1913870"/>
              <a:ext cx="161864" cy="209418"/>
            </a:xfrm>
            <a:custGeom>
              <a:rect b="b" l="l" r="r" t="t"/>
              <a:pathLst>
                <a:path extrusionOk="0" h="209418" w="161864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22"/>
            <p:cNvSpPr/>
            <p:nvPr/>
          </p:nvSpPr>
          <p:spPr>
            <a:xfrm>
              <a:off x="4045651" y="1966906"/>
              <a:ext cx="50374" cy="107156"/>
            </a:xfrm>
            <a:custGeom>
              <a:rect b="b" l="l" r="r" t="t"/>
              <a:pathLst>
                <a:path extrusionOk="0" h="107156" w="50374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22"/>
            <p:cNvSpPr/>
            <p:nvPr/>
          </p:nvSpPr>
          <p:spPr>
            <a:xfrm>
              <a:off x="3899183" y="1178204"/>
              <a:ext cx="318787" cy="538687"/>
            </a:xfrm>
            <a:custGeom>
              <a:rect b="b" l="l" r="r" t="t"/>
              <a:pathLst>
                <a:path extrusionOk="0" h="538687" w="318787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22"/>
            <p:cNvSpPr/>
            <p:nvPr/>
          </p:nvSpPr>
          <p:spPr>
            <a:xfrm>
              <a:off x="3979213" y="1338206"/>
              <a:ext cx="159393" cy="203465"/>
            </a:xfrm>
            <a:custGeom>
              <a:rect b="b" l="l" r="r" t="t"/>
              <a:pathLst>
                <a:path extrusionOk="0" h="203465" w="159393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3993280" y="2480040"/>
              <a:ext cx="134491" cy="224767"/>
            </a:xfrm>
            <a:custGeom>
              <a:rect b="b" l="l" r="r" t="t"/>
              <a:pathLst>
                <a:path extrusionOk="0" h="224767" w="134491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22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rect b="b" l="l" r="r" t="t"/>
              <a:pathLst>
                <a:path extrusionOk="0" h="124586" w="71855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4492846" y="2048739"/>
              <a:ext cx="559351" cy="469824"/>
            </a:xfrm>
            <a:custGeom>
              <a:rect b="b" l="l" r="r" t="t"/>
              <a:pathLst>
                <a:path extrusionOk="0" h="469824" w="559351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22"/>
            <p:cNvSpPr/>
            <p:nvPr/>
          </p:nvSpPr>
          <p:spPr>
            <a:xfrm>
              <a:off x="4353888" y="2645824"/>
              <a:ext cx="1638988" cy="1231605"/>
            </a:xfrm>
            <a:custGeom>
              <a:rect b="b" l="l" r="r" t="t"/>
              <a:pathLst>
                <a:path extrusionOk="0" h="123160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22"/>
            <p:cNvSpPr/>
            <p:nvPr/>
          </p:nvSpPr>
          <p:spPr>
            <a:xfrm>
              <a:off x="4353888" y="2645824"/>
              <a:ext cx="1638988" cy="746475"/>
            </a:xfrm>
            <a:custGeom>
              <a:rect b="b" l="l" r="r" t="t"/>
              <a:pathLst>
                <a:path extrusionOk="0" h="74647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cap="flat" cmpd="sng" w="10075">
              <a:solidFill>
                <a:srgbClr val="CCCED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22"/>
            <p:cNvSpPr/>
            <p:nvPr/>
          </p:nvSpPr>
          <p:spPr>
            <a:xfrm>
              <a:off x="4257005" y="773645"/>
              <a:ext cx="165344" cy="325643"/>
            </a:xfrm>
            <a:custGeom>
              <a:rect b="b" l="l" r="r" t="t"/>
              <a:pathLst>
                <a:path extrusionOk="0" h="325643" w="165344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22"/>
            <p:cNvSpPr/>
            <p:nvPr/>
          </p:nvSpPr>
          <p:spPr>
            <a:xfrm>
              <a:off x="4272441" y="1538278"/>
              <a:ext cx="113451" cy="88273"/>
            </a:xfrm>
            <a:custGeom>
              <a:rect b="b" l="l" r="r" t="t"/>
              <a:pathLst>
                <a:path extrusionOk="0" h="88273" w="113451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4272622" y="1567332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22"/>
            <p:cNvSpPr/>
            <p:nvPr/>
          </p:nvSpPr>
          <p:spPr>
            <a:xfrm>
              <a:off x="4135669" y="1458312"/>
              <a:ext cx="113522" cy="85076"/>
            </a:xfrm>
            <a:custGeom>
              <a:rect b="b" l="l" r="r" t="t"/>
              <a:pathLst>
                <a:path extrusionOk="0" h="85076" w="113522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22"/>
            <p:cNvSpPr/>
            <p:nvPr/>
          </p:nvSpPr>
          <p:spPr>
            <a:xfrm>
              <a:off x="4135660" y="1485798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22"/>
            <p:cNvSpPr/>
            <p:nvPr/>
          </p:nvSpPr>
          <p:spPr>
            <a:xfrm>
              <a:off x="4163850" y="1066881"/>
              <a:ext cx="398264" cy="482949"/>
            </a:xfrm>
            <a:custGeom>
              <a:rect b="b" l="l" r="r" t="t"/>
              <a:pathLst>
                <a:path extrusionOk="0" h="482949" w="398264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22"/>
            <p:cNvSpPr/>
            <p:nvPr/>
          </p:nvSpPr>
          <p:spPr>
            <a:xfrm>
              <a:off x="4403391" y="743705"/>
              <a:ext cx="125692" cy="122150"/>
            </a:xfrm>
            <a:custGeom>
              <a:rect b="b" l="l" r="r" t="t"/>
              <a:pathLst>
                <a:path extrusionOk="0" h="122150" w="125692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22"/>
            <p:cNvSpPr/>
            <p:nvPr/>
          </p:nvSpPr>
          <p:spPr>
            <a:xfrm>
              <a:off x="4358991" y="760843"/>
              <a:ext cx="203859" cy="398340"/>
            </a:xfrm>
            <a:custGeom>
              <a:rect b="b" l="l" r="r" t="t"/>
              <a:pathLst>
                <a:path extrusionOk="0" h="398340" w="203859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22"/>
            <p:cNvSpPr/>
            <p:nvPr/>
          </p:nvSpPr>
          <p:spPr>
            <a:xfrm>
              <a:off x="4398650" y="616917"/>
              <a:ext cx="135166" cy="164844"/>
            </a:xfrm>
            <a:custGeom>
              <a:rect b="b" l="l" r="r" t="t"/>
              <a:pathLst>
                <a:path extrusionOk="0" h="164844" w="135166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22"/>
            <p:cNvSpPr/>
            <p:nvPr/>
          </p:nvSpPr>
          <p:spPr>
            <a:xfrm>
              <a:off x="4403852" y="602477"/>
              <a:ext cx="142520" cy="141227"/>
            </a:xfrm>
            <a:custGeom>
              <a:rect b="b" l="l" r="r" t="t"/>
              <a:pathLst>
                <a:path extrusionOk="0" h="141227" w="14252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22"/>
            <p:cNvSpPr/>
            <p:nvPr/>
          </p:nvSpPr>
          <p:spPr>
            <a:xfrm>
              <a:off x="4338015" y="761231"/>
              <a:ext cx="65677" cy="95630"/>
            </a:xfrm>
            <a:custGeom>
              <a:rect b="b" l="l" r="r" t="t"/>
              <a:pathLst>
                <a:path extrusionOk="0" h="95630" w="65677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22"/>
            <p:cNvSpPr/>
            <p:nvPr/>
          </p:nvSpPr>
          <p:spPr>
            <a:xfrm>
              <a:off x="5408528" y="1603174"/>
              <a:ext cx="974325" cy="1973896"/>
            </a:xfrm>
            <a:custGeom>
              <a:rect b="b" l="l" r="r" t="t"/>
              <a:pathLst>
                <a:path extrusionOk="0" h="1973896" w="974325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22"/>
            <p:cNvSpPr/>
            <p:nvPr/>
          </p:nvSpPr>
          <p:spPr>
            <a:xfrm>
              <a:off x="6324400" y="3534911"/>
              <a:ext cx="27183" cy="49530"/>
            </a:xfrm>
            <a:custGeom>
              <a:rect b="b" l="l" r="r" t="t"/>
              <a:pathLst>
                <a:path extrusionOk="0" h="49530" w="27183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22"/>
            <p:cNvSpPr/>
            <p:nvPr/>
          </p:nvSpPr>
          <p:spPr>
            <a:xfrm>
              <a:off x="5423355" y="1605432"/>
              <a:ext cx="45242" cy="39909"/>
            </a:xfrm>
            <a:custGeom>
              <a:rect b="b" l="l" r="r" t="t"/>
              <a:pathLst>
                <a:path extrusionOk="0" h="39909" w="45242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5387713" y="1613611"/>
              <a:ext cx="974325" cy="1973876"/>
            </a:xfrm>
            <a:custGeom>
              <a:rect b="b" l="l" r="r" t="t"/>
              <a:pathLst>
                <a:path extrusionOk="0" h="1973876" w="974325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5477912" y="174973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5649377" y="1848986"/>
              <a:ext cx="613432" cy="407098"/>
            </a:xfrm>
            <a:custGeom>
              <a:rect b="b" l="l" r="r" t="t"/>
              <a:pathLst>
                <a:path extrusionOk="0" h="407098" w="613432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5477912" y="191680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5649377" y="2015959"/>
              <a:ext cx="405945" cy="287083"/>
            </a:xfrm>
            <a:custGeom>
              <a:rect b="b" l="l" r="r" t="t"/>
              <a:pathLst>
                <a:path extrusionOk="0" h="287083" w="405945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5477912" y="2000338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5649377" y="2099494"/>
              <a:ext cx="505174" cy="344519"/>
            </a:xfrm>
            <a:custGeom>
              <a:rect b="b" l="l" r="r" t="t"/>
              <a:pathLst>
                <a:path extrusionOk="0" h="344519" w="505174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5477912" y="208377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5649377" y="2183028"/>
              <a:ext cx="351863" cy="255746"/>
            </a:xfrm>
            <a:custGeom>
              <a:rect b="b" l="l" r="r" t="t"/>
              <a:pathLst>
                <a:path extrusionOk="0" h="255746" w="351863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22"/>
            <p:cNvSpPr/>
            <p:nvPr/>
          </p:nvSpPr>
          <p:spPr>
            <a:xfrm>
              <a:off x="5477912" y="1833270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5649377" y="1932425"/>
              <a:ext cx="306716" cy="229742"/>
            </a:xfrm>
            <a:custGeom>
              <a:rect b="b" l="l" r="r" t="t"/>
              <a:pathLst>
                <a:path extrusionOk="0" h="229742" w="306716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5477912" y="216731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5649377" y="2266467"/>
              <a:ext cx="180399" cy="156591"/>
            </a:xfrm>
            <a:custGeom>
              <a:rect b="b" l="l" r="r" t="t"/>
              <a:pathLst>
                <a:path extrusionOk="0" h="156591" w="180399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5477912" y="2334380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5649377" y="2433536"/>
              <a:ext cx="568380" cy="381000"/>
            </a:xfrm>
            <a:custGeom>
              <a:rect b="b" l="l" r="r" t="t"/>
              <a:pathLst>
                <a:path extrusionOk="0" h="381000" w="56838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5477912" y="241781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5649377" y="2517070"/>
              <a:ext cx="171369" cy="151352"/>
            </a:xfrm>
            <a:custGeom>
              <a:rect b="b" l="l" r="r" t="t"/>
              <a:pathLst>
                <a:path extrusionOk="0" h="151352" w="171369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5477912" y="250135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5649377" y="2600604"/>
              <a:ext cx="505174" cy="344424"/>
            </a:xfrm>
            <a:custGeom>
              <a:rect b="b" l="l" r="r" t="t"/>
              <a:pathLst>
                <a:path extrusionOk="0" h="344424" w="505174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5477912" y="225084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5649377" y="2350001"/>
              <a:ext cx="478085" cy="328898"/>
            </a:xfrm>
            <a:custGeom>
              <a:rect b="b" l="l" r="r" t="t"/>
              <a:pathLst>
                <a:path extrusionOk="0" h="328898" w="478085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5477912" y="258488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5649377" y="2684043"/>
              <a:ext cx="63110" cy="88773"/>
            </a:xfrm>
            <a:custGeom>
              <a:rect b="b" l="l" r="r" t="t"/>
              <a:pathLst>
                <a:path extrusionOk="0" h="88773" w="6311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5477912" y="2751956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5649377" y="2851112"/>
              <a:ext cx="117287" cy="120014"/>
            </a:xfrm>
            <a:custGeom>
              <a:rect b="b" l="l" r="r" t="t"/>
              <a:pathLst>
                <a:path extrusionOk="0" h="120014" w="117287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5477912" y="2835395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5649377" y="2934646"/>
              <a:ext cx="306716" cy="229647"/>
            </a:xfrm>
            <a:custGeom>
              <a:rect b="b" l="l" r="r" t="t"/>
              <a:pathLst>
                <a:path extrusionOk="0" h="229647" w="306716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5477912" y="291892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5649377" y="3018085"/>
              <a:ext cx="487115" cy="334137"/>
            </a:xfrm>
            <a:custGeom>
              <a:rect b="b" l="l" r="r" t="t"/>
              <a:pathLst>
                <a:path extrusionOk="0" h="334137" w="487115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5477912" y="266842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5649377" y="2767577"/>
              <a:ext cx="613432" cy="407193"/>
            </a:xfrm>
            <a:custGeom>
              <a:rect b="b" l="l" r="r" t="t"/>
              <a:pathLst>
                <a:path extrusionOk="0" h="407193" w="613432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1926580" y="1674106"/>
              <a:ext cx="1230952" cy="1017480"/>
            </a:xfrm>
            <a:custGeom>
              <a:rect b="b" l="l" r="r" t="t"/>
              <a:pathLst>
                <a:path extrusionOk="0" h="1017480" w="1230952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3112195" y="1676584"/>
              <a:ext cx="59119" cy="52197"/>
            </a:xfrm>
            <a:custGeom>
              <a:rect b="b" l="l" r="r" t="t"/>
              <a:pathLst>
                <a:path extrusionOk="0" h="52197" w="59119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2269509" y="2593746"/>
              <a:ext cx="43151" cy="44767"/>
            </a:xfrm>
            <a:custGeom>
              <a:rect b="b" l="l" r="r" t="t"/>
              <a:pathLst>
                <a:path extrusionOk="0" h="44767" w="43151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1950116" y="2650325"/>
              <a:ext cx="58584" cy="57547"/>
            </a:xfrm>
            <a:custGeom>
              <a:rect b="b" l="l" r="r" t="t"/>
              <a:pathLst>
                <a:path extrusionOk="0" h="57547" w="58584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1969256" y="1691533"/>
              <a:ext cx="1231332" cy="1017436"/>
            </a:xfrm>
            <a:custGeom>
              <a:rect b="b" l="l" r="r" t="t"/>
              <a:pathLst>
                <a:path extrusionOk="0" h="1017436" w="1231332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2066299" y="1805171"/>
              <a:ext cx="1037246" cy="669226"/>
            </a:xfrm>
            <a:custGeom>
              <a:rect b="b" l="l" r="r" t="t"/>
              <a:pathLst>
                <a:path extrusionOk="0" h="669226" w="1037246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2066299" y="2133308"/>
              <a:ext cx="679110" cy="462057"/>
            </a:xfrm>
            <a:custGeom>
              <a:rect b="b" l="l" r="r" t="t"/>
              <a:pathLst>
                <a:path extrusionOk="0" h="462057" w="67911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22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1430" name="Google Shape;1430;p2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2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35" name="Google Shape;1435;p22"/>
            <p:cNvSpPr/>
            <p:nvPr/>
          </p:nvSpPr>
          <p:spPr>
            <a:xfrm>
              <a:off x="4444588" y="826743"/>
              <a:ext cx="153590" cy="431871"/>
            </a:xfrm>
            <a:custGeom>
              <a:rect b="b" l="l" r="r" t="t"/>
              <a:pathLst>
                <a:path extrusionOk="0" h="431871" w="15359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4515562" y="822838"/>
              <a:ext cx="88583" cy="120566"/>
            </a:xfrm>
            <a:custGeom>
              <a:rect b="b" l="l" r="r" t="t"/>
              <a:pathLst>
                <a:path extrusionOk="0" h="120566" w="88583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 y responsabilidades </a:t>
            </a:r>
            <a:endParaRPr/>
          </a:p>
        </p:txBody>
      </p:sp>
      <p:graphicFrame>
        <p:nvGraphicFramePr>
          <p:cNvPr id="1442" name="Google Shape;1442;p23"/>
          <p:cNvGraphicFramePr/>
          <p:nvPr/>
        </p:nvGraphicFramePr>
        <p:xfrm>
          <a:off x="490238" y="1483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1731375"/>
                <a:gridCol w="2953050"/>
                <a:gridCol w="3737675"/>
              </a:tblGrid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Rol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Función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Responsabilidad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Jefe del proyecto.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Encargado de supervisar el progreso del proyecto, tomar decisiones estratégicas, gestionar el presupuesto y los recursos, y garantizar que se cumplan los plazos.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Barlow"/>
                        <a:buChar char="▸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Responsable de monitorear y evaluar constantemente el progreso del proyecto para asegurarse de que se estén alcanzando los objetivos y cumpliendo los plazos.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17500" lvl="0" marL="457200" rtl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Barlow"/>
                        <a:buChar char="▸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Administrar el presupuesto del proyecto, asegurándose de que los gastos se mantengan dentro de los límites establecidos y que se utilicen de manera eficiente.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43" name="Google Shape;1443;p2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24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 y responsabilidades </a:t>
            </a:r>
            <a:endParaRPr/>
          </a:p>
        </p:txBody>
      </p:sp>
      <p:graphicFrame>
        <p:nvGraphicFramePr>
          <p:cNvPr id="1449" name="Google Shape;1449;p24"/>
          <p:cNvGraphicFramePr/>
          <p:nvPr/>
        </p:nvGraphicFramePr>
        <p:xfrm>
          <a:off x="490238" y="1483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1731375"/>
                <a:gridCol w="2953050"/>
                <a:gridCol w="3737675"/>
              </a:tblGrid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Rol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Función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Responsabilidad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Diseñador de Experiencia de Usuario (UX).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Encargado de crear la interfaz de usuario de la aplicación móvil, asegurándose de que sea accesible y atractiva.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Responsable de trabajar estrechamente con el Desarrollador de Software para asegurarse de que el diseño se implemente correctamente y que la interfaz funcione según lo previsto.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50" name="Google Shape;1450;p2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5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 y responsabilidades </a:t>
            </a:r>
            <a:endParaRPr/>
          </a:p>
        </p:txBody>
      </p:sp>
      <p:graphicFrame>
        <p:nvGraphicFramePr>
          <p:cNvPr id="1456" name="Google Shape;1456;p25"/>
          <p:cNvGraphicFramePr/>
          <p:nvPr/>
        </p:nvGraphicFramePr>
        <p:xfrm>
          <a:off x="490238" y="1483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1731375"/>
                <a:gridCol w="2953050"/>
                <a:gridCol w="3737675"/>
              </a:tblGrid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Rol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Función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Responsabilidad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Desarrollador de Software.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Encargado de escribir, desarrollar y mantener el código de la aplicación móvil.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Barlow"/>
                        <a:buChar char="▸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Responsable de escribir código eficiente y funcional.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Barlow"/>
                        <a:buChar char="▸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Identificar y solucionar errores y problemas en el código. Realizando pruebas para asegurarse de que el software funcione correctamente.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429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800"/>
                        <a:buFont typeface="Barlow"/>
                        <a:buChar char="▸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Mejora el rendimiento de las aplicaciones y sistemas, optimizando el código.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57" name="Google Shape;1457;p2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26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 y responsabilidades </a:t>
            </a:r>
            <a:endParaRPr/>
          </a:p>
        </p:txBody>
      </p:sp>
      <p:graphicFrame>
        <p:nvGraphicFramePr>
          <p:cNvPr id="1463" name="Google Shape;1463;p26"/>
          <p:cNvGraphicFramePr/>
          <p:nvPr/>
        </p:nvGraphicFramePr>
        <p:xfrm>
          <a:off x="490238" y="1483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1731375"/>
                <a:gridCol w="2953050"/>
                <a:gridCol w="3737675"/>
              </a:tblGrid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Rol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Función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Responsabilidad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Documentalista del proyecto.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Encargado de registrar y documentar meticulosamente el progreso del proyecto, incluyendo tareas realizadas y decisiones tomadas. Además, mantiene los informes actualizados y disponibles para el equipo de proyecto y las partes interesadas.  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Barlow"/>
                        <a:buChar char="▸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Responsable de mantener bitácoras detalladas y cronológicas del proyecto, registrando actividades diarias, reuniones, comunicaciones y cualquier evento relevante.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Barlow"/>
                        <a:buChar char="▸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Colaborar con los miembros del equipo para recopilar información y asegurarse de que todas las actividades estén debidamente registradas.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Barlow"/>
                        <a:buChar char="▸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Responsable de redactar, editar y presentar documentos de manera clara y precisa.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64" name="Google Shape;1464;p2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27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Roles y responsabilidades </a:t>
            </a:r>
            <a:endParaRPr/>
          </a:p>
        </p:txBody>
      </p:sp>
      <p:graphicFrame>
        <p:nvGraphicFramePr>
          <p:cNvPr id="1470" name="Google Shape;1470;p27"/>
          <p:cNvGraphicFramePr/>
          <p:nvPr/>
        </p:nvGraphicFramePr>
        <p:xfrm>
          <a:off x="490238" y="1483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1731375"/>
                <a:gridCol w="2953050"/>
                <a:gridCol w="3737675"/>
              </a:tblGrid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Rol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Función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Responsabilidad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Técnico de Configuración de Hardware.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Encargado de configurar y operar el hardware, incluyendo sensores y dispositivos como la Raspberry Pi. Este rol implicaría la instalación, conexión, configuración de componentes hardware, asegurando que funcionen correctamente y se integren adecuadamente en el sistema.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Barlow"/>
                        <a:buChar char="▸"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Responsable de montar y configurar equipos audiovisuales (cámara y altavoces)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71" name="Google Shape;1471;p2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8"/>
          <p:cNvSpPr txBox="1"/>
          <p:nvPr>
            <p:ph idx="1" type="body"/>
          </p:nvPr>
        </p:nvSpPr>
        <p:spPr>
          <a:xfrm>
            <a:off x="457200" y="1898725"/>
            <a:ext cx="5727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b="1" lang="en" sz="1400">
                <a:latin typeface="Barlow"/>
                <a:ea typeface="Barlow"/>
                <a:cs typeface="Barlow"/>
                <a:sym typeface="Barlow"/>
              </a:rPr>
              <a:t>Discord para Reuniones en Línea: </a:t>
            </a:r>
            <a:endParaRPr b="1" sz="140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▹"/>
            </a:pPr>
            <a:r>
              <a:rPr lang="en" sz="1400"/>
              <a:t>Horario de Uso:</a:t>
            </a:r>
            <a:endParaRPr sz="14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▹"/>
            </a:pPr>
            <a:r>
              <a:rPr lang="en" sz="1400"/>
              <a:t>Días: Jueves y Sábado.</a:t>
            </a:r>
            <a:endParaRPr sz="1400"/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▹"/>
            </a:pPr>
            <a:r>
              <a:rPr lang="en" sz="1400"/>
              <a:t>Horario: De 20:00h a 22:00h.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b="1" lang="en" sz="1400">
                <a:latin typeface="Barlow"/>
                <a:ea typeface="Barlow"/>
                <a:cs typeface="Barlow"/>
                <a:sym typeface="Barlow"/>
              </a:rPr>
              <a:t>WhatsApp para Coordinación:</a:t>
            </a:r>
            <a:endParaRPr b="1" sz="140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▹"/>
            </a:pPr>
            <a:r>
              <a:rPr lang="en" sz="1400"/>
              <a:t>Horario de Uso: Constante.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b="1" lang="en" sz="1400">
                <a:latin typeface="Barlow"/>
                <a:ea typeface="Barlow"/>
                <a:cs typeface="Barlow"/>
                <a:sym typeface="Barlow"/>
              </a:rPr>
              <a:t>Correo electrónico: </a:t>
            </a:r>
            <a:endParaRPr b="1" sz="140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▹"/>
            </a:pPr>
            <a:r>
              <a:rPr lang="en" sz="1400"/>
              <a:t>Horario de Uso: Para casos especiales.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b="1" lang="en" sz="1400">
                <a:latin typeface="Barlow"/>
                <a:ea typeface="Barlow"/>
                <a:cs typeface="Barlow"/>
                <a:sym typeface="Barlow"/>
              </a:rPr>
              <a:t>Google drive: </a:t>
            </a:r>
            <a:endParaRPr b="1" sz="140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▹"/>
            </a:pPr>
            <a:r>
              <a:rPr lang="en" sz="1400"/>
              <a:t>Horario de Uso: Durante las sesiones de trabajo.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▸"/>
            </a:pPr>
            <a:r>
              <a:rPr b="1" lang="en" sz="1400">
                <a:latin typeface="Barlow"/>
                <a:ea typeface="Barlow"/>
                <a:cs typeface="Barlow"/>
                <a:sym typeface="Barlow"/>
              </a:rPr>
              <a:t>Redmine: </a:t>
            </a:r>
            <a:endParaRPr b="1" sz="140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▹"/>
            </a:pPr>
            <a:r>
              <a:rPr lang="en" sz="1400"/>
              <a:t>Horario de Uso: Durante las sesiones de trabajo.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77" name="Google Shape;1477;p2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Mecanismos de comunicación</a:t>
            </a:r>
            <a:endParaRPr/>
          </a:p>
        </p:txBody>
      </p:sp>
      <p:sp>
        <p:nvSpPr>
          <p:cNvPr id="1478" name="Google Shape;1478;p2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9" name="Google Shape;1479;p28"/>
          <p:cNvGrpSpPr/>
          <p:nvPr/>
        </p:nvGrpSpPr>
        <p:grpSpPr>
          <a:xfrm>
            <a:off x="6000852" y="1537307"/>
            <a:ext cx="2107813" cy="2454980"/>
            <a:chOff x="2473900" y="225896"/>
            <a:chExt cx="3899746" cy="4762328"/>
          </a:xfrm>
        </p:grpSpPr>
        <p:sp>
          <p:nvSpPr>
            <p:cNvPr id="1480" name="Google Shape;1480;p28"/>
            <p:cNvSpPr/>
            <p:nvPr/>
          </p:nvSpPr>
          <p:spPr>
            <a:xfrm>
              <a:off x="3961606" y="3558431"/>
              <a:ext cx="1029717" cy="605511"/>
            </a:xfrm>
            <a:custGeom>
              <a:rect b="b" l="l" r="r" t="t"/>
              <a:pathLst>
                <a:path extrusionOk="0" h="605511" w="1029717">
                  <a:moveTo>
                    <a:pt x="850397" y="593403"/>
                  </a:moveTo>
                  <a:lnTo>
                    <a:pt x="15367" y="111819"/>
                  </a:lnTo>
                  <a:cubicBezTo>
                    <a:pt x="618" y="103218"/>
                    <a:pt x="-4384" y="84273"/>
                    <a:pt x="4193" y="69490"/>
                  </a:cubicBezTo>
                  <a:cubicBezTo>
                    <a:pt x="7132" y="64442"/>
                    <a:pt x="11430" y="60327"/>
                    <a:pt x="16603" y="57622"/>
                  </a:cubicBezTo>
                  <a:lnTo>
                    <a:pt x="121683" y="3425"/>
                  </a:lnTo>
                  <a:cubicBezTo>
                    <a:pt x="130993" y="-1366"/>
                    <a:pt x="142081" y="-1118"/>
                    <a:pt x="151163" y="4092"/>
                  </a:cubicBezTo>
                  <a:lnTo>
                    <a:pt x="1014246" y="501868"/>
                  </a:lnTo>
                  <a:cubicBezTo>
                    <a:pt x="1029005" y="510355"/>
                    <a:pt x="1034092" y="529214"/>
                    <a:pt x="1025619" y="543997"/>
                  </a:cubicBezTo>
                  <a:cubicBezTo>
                    <a:pt x="1022662" y="549150"/>
                    <a:pt x="1018287" y="553341"/>
                    <a:pt x="1013010" y="556065"/>
                  </a:cubicBezTo>
                  <a:lnTo>
                    <a:pt x="936934" y="595404"/>
                  </a:lnTo>
                  <a:cubicBezTo>
                    <a:pt x="909632" y="609558"/>
                    <a:pt x="877014" y="608805"/>
                    <a:pt x="850397" y="593403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8"/>
            <p:cNvSpPr/>
            <p:nvPr/>
          </p:nvSpPr>
          <p:spPr>
            <a:xfrm>
              <a:off x="4042969" y="1357120"/>
              <a:ext cx="929840" cy="2717164"/>
            </a:xfrm>
            <a:custGeom>
              <a:rect b="b" l="l" r="r" t="t"/>
              <a:pathLst>
                <a:path extrusionOk="0" h="2717164" w="929840">
                  <a:moveTo>
                    <a:pt x="820195" y="2704036"/>
                  </a:moveTo>
                  <a:lnTo>
                    <a:pt x="108694" y="2292556"/>
                  </a:lnTo>
                  <a:cubicBezTo>
                    <a:pt x="48403" y="2257695"/>
                    <a:pt x="0" y="2164254"/>
                    <a:pt x="0" y="2083768"/>
                  </a:cubicBezTo>
                  <a:lnTo>
                    <a:pt x="0" y="95710"/>
                  </a:lnTo>
                  <a:cubicBezTo>
                    <a:pt x="0" y="15224"/>
                    <a:pt x="48879" y="-21733"/>
                    <a:pt x="109169" y="13128"/>
                  </a:cubicBezTo>
                  <a:lnTo>
                    <a:pt x="820671" y="424608"/>
                  </a:lnTo>
                  <a:cubicBezTo>
                    <a:pt x="880961" y="459470"/>
                    <a:pt x="929840" y="552910"/>
                    <a:pt x="929840" y="633396"/>
                  </a:cubicBezTo>
                  <a:lnTo>
                    <a:pt x="929840" y="2621454"/>
                  </a:lnTo>
                  <a:cubicBezTo>
                    <a:pt x="929365" y="2701941"/>
                    <a:pt x="880486" y="2738897"/>
                    <a:pt x="820195" y="270403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8"/>
            <p:cNvSpPr/>
            <p:nvPr/>
          </p:nvSpPr>
          <p:spPr>
            <a:xfrm>
              <a:off x="4875432" y="3975622"/>
              <a:ext cx="56391" cy="121443"/>
            </a:xfrm>
            <a:custGeom>
              <a:rect b="b" l="l" r="r" t="t"/>
              <a:pathLst>
                <a:path extrusionOk="0" h="121443" w="56391">
                  <a:moveTo>
                    <a:pt x="0" y="121444"/>
                  </a:moveTo>
                  <a:lnTo>
                    <a:pt x="56391" y="92869"/>
                  </a:lnTo>
                  <a:lnTo>
                    <a:pt x="2282" y="0"/>
                  </a:lnTo>
                  <a:lnTo>
                    <a:pt x="0" y="12144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8"/>
            <p:cNvSpPr/>
            <p:nvPr/>
          </p:nvSpPr>
          <p:spPr>
            <a:xfrm>
              <a:off x="4031462" y="1362819"/>
              <a:ext cx="51922" cy="76581"/>
            </a:xfrm>
            <a:custGeom>
              <a:rect b="b" l="l" r="r" t="t"/>
              <a:pathLst>
                <a:path extrusionOk="0" h="76581" w="51922">
                  <a:moveTo>
                    <a:pt x="0" y="27242"/>
                  </a:moveTo>
                  <a:lnTo>
                    <a:pt x="51922" y="0"/>
                  </a:lnTo>
                  <a:lnTo>
                    <a:pt x="41461" y="76581"/>
                  </a:lnTo>
                  <a:lnTo>
                    <a:pt x="0" y="272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8"/>
            <p:cNvSpPr/>
            <p:nvPr/>
          </p:nvSpPr>
          <p:spPr>
            <a:xfrm>
              <a:off x="3997133" y="1379805"/>
              <a:ext cx="929842" cy="2717228"/>
            </a:xfrm>
            <a:custGeom>
              <a:rect b="b" l="l" r="r" t="t"/>
              <a:pathLst>
                <a:path extrusionOk="0" h="2717228" w="929842">
                  <a:moveTo>
                    <a:pt x="820671" y="2704116"/>
                  </a:moveTo>
                  <a:lnTo>
                    <a:pt x="109169" y="2292636"/>
                  </a:lnTo>
                  <a:cubicBezTo>
                    <a:pt x="48879" y="2257774"/>
                    <a:pt x="0" y="2164239"/>
                    <a:pt x="0" y="2083752"/>
                  </a:cubicBezTo>
                  <a:lnTo>
                    <a:pt x="0" y="95790"/>
                  </a:lnTo>
                  <a:cubicBezTo>
                    <a:pt x="0" y="15303"/>
                    <a:pt x="48879" y="-21749"/>
                    <a:pt x="109169" y="13113"/>
                  </a:cubicBezTo>
                  <a:lnTo>
                    <a:pt x="820671" y="424593"/>
                  </a:lnTo>
                  <a:cubicBezTo>
                    <a:pt x="880961" y="459454"/>
                    <a:pt x="929840" y="552990"/>
                    <a:pt x="929840" y="633476"/>
                  </a:cubicBezTo>
                  <a:lnTo>
                    <a:pt x="929840" y="2621439"/>
                  </a:lnTo>
                  <a:cubicBezTo>
                    <a:pt x="930221" y="2701925"/>
                    <a:pt x="880961" y="2738977"/>
                    <a:pt x="820671" y="270411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8"/>
            <p:cNvSpPr/>
            <p:nvPr/>
          </p:nvSpPr>
          <p:spPr>
            <a:xfrm>
              <a:off x="3989621" y="1384880"/>
              <a:ext cx="929745" cy="2717215"/>
            </a:xfrm>
            <a:custGeom>
              <a:rect b="b" l="l" r="r" t="t"/>
              <a:pathLst>
                <a:path extrusionOk="0" h="2717215" w="929745">
                  <a:moveTo>
                    <a:pt x="929745" y="633449"/>
                  </a:moveTo>
                  <a:lnTo>
                    <a:pt x="929745" y="2621412"/>
                  </a:lnTo>
                  <a:cubicBezTo>
                    <a:pt x="929745" y="2701994"/>
                    <a:pt x="880961" y="2738951"/>
                    <a:pt x="820671" y="2704089"/>
                  </a:cubicBezTo>
                  <a:lnTo>
                    <a:pt x="541567" y="2542736"/>
                  </a:lnTo>
                  <a:lnTo>
                    <a:pt x="454840" y="2492539"/>
                  </a:lnTo>
                  <a:lnTo>
                    <a:pt x="109074" y="2292514"/>
                  </a:lnTo>
                  <a:cubicBezTo>
                    <a:pt x="48784" y="2257653"/>
                    <a:pt x="0" y="2164212"/>
                    <a:pt x="0" y="2083631"/>
                  </a:cubicBezTo>
                  <a:lnTo>
                    <a:pt x="0" y="95763"/>
                  </a:lnTo>
                  <a:cubicBezTo>
                    <a:pt x="0" y="15182"/>
                    <a:pt x="48784" y="-21680"/>
                    <a:pt x="109074" y="13086"/>
                  </a:cubicBezTo>
                  <a:lnTo>
                    <a:pt x="820671" y="424566"/>
                  </a:lnTo>
                  <a:cubicBezTo>
                    <a:pt x="880676" y="459428"/>
                    <a:pt x="929745" y="552868"/>
                    <a:pt x="929745" y="6334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8"/>
            <p:cNvSpPr/>
            <p:nvPr/>
          </p:nvSpPr>
          <p:spPr>
            <a:xfrm>
              <a:off x="4041162" y="1465160"/>
              <a:ext cx="826947" cy="2523815"/>
            </a:xfrm>
            <a:custGeom>
              <a:rect b="b" l="l" r="r" t="t"/>
              <a:pathLst>
                <a:path extrusionOk="0" h="2523815" w="826947">
                  <a:moveTo>
                    <a:pt x="826947" y="532977"/>
                  </a:moveTo>
                  <a:lnTo>
                    <a:pt x="826947" y="2469219"/>
                  </a:lnTo>
                  <a:cubicBezTo>
                    <a:pt x="826947" y="2517987"/>
                    <a:pt x="792808" y="2537799"/>
                    <a:pt x="750871" y="2513319"/>
                  </a:cubicBezTo>
                  <a:lnTo>
                    <a:pt x="528444" y="2384732"/>
                  </a:lnTo>
                  <a:lnTo>
                    <a:pt x="508759" y="2373397"/>
                  </a:lnTo>
                  <a:lnTo>
                    <a:pt x="502197" y="2369492"/>
                  </a:lnTo>
                  <a:lnTo>
                    <a:pt x="453889" y="2341965"/>
                  </a:lnTo>
                  <a:lnTo>
                    <a:pt x="314670" y="2261669"/>
                  </a:lnTo>
                  <a:lnTo>
                    <a:pt x="314670" y="2261669"/>
                  </a:lnTo>
                  <a:lnTo>
                    <a:pt x="256947" y="2228332"/>
                  </a:lnTo>
                  <a:lnTo>
                    <a:pt x="233744" y="2214901"/>
                  </a:lnTo>
                  <a:lnTo>
                    <a:pt x="76076" y="2123747"/>
                  </a:lnTo>
                  <a:cubicBezTo>
                    <a:pt x="33949" y="2099363"/>
                    <a:pt x="0" y="2040022"/>
                    <a:pt x="0" y="1991159"/>
                  </a:cubicBezTo>
                  <a:lnTo>
                    <a:pt x="0" y="54631"/>
                  </a:lnTo>
                  <a:cubicBezTo>
                    <a:pt x="0" y="5863"/>
                    <a:pt x="34139" y="-13949"/>
                    <a:pt x="76076" y="10435"/>
                  </a:cubicBezTo>
                  <a:lnTo>
                    <a:pt x="353659" y="171122"/>
                  </a:lnTo>
                  <a:lnTo>
                    <a:pt x="353659" y="171884"/>
                  </a:lnTo>
                  <a:cubicBezTo>
                    <a:pt x="355979" y="213822"/>
                    <a:pt x="378127" y="252141"/>
                    <a:pt x="413283" y="275040"/>
                  </a:cubicBezTo>
                  <a:cubicBezTo>
                    <a:pt x="446186" y="294090"/>
                    <a:pt x="472813" y="278564"/>
                    <a:pt x="472813" y="240654"/>
                  </a:cubicBezTo>
                  <a:cubicBezTo>
                    <a:pt x="472813" y="240654"/>
                    <a:pt x="472813" y="240083"/>
                    <a:pt x="472813" y="239797"/>
                  </a:cubicBezTo>
                  <a:lnTo>
                    <a:pt x="750681" y="400484"/>
                  </a:lnTo>
                  <a:cubicBezTo>
                    <a:pt x="792808" y="424868"/>
                    <a:pt x="826947" y="484590"/>
                    <a:pt x="826947" y="5329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8"/>
            <p:cNvSpPr/>
            <p:nvPr/>
          </p:nvSpPr>
          <p:spPr>
            <a:xfrm rot="-1790023">
              <a:off x="4443891" y="1666407"/>
              <a:ext cx="37024" cy="64039"/>
            </a:xfrm>
            <a:custGeom>
              <a:rect b="b" l="l" r="r" t="t"/>
              <a:pathLst>
                <a:path extrusionOk="0" h="64037" w="37023">
                  <a:moveTo>
                    <a:pt x="37025" y="32019"/>
                  </a:moveTo>
                  <a:cubicBezTo>
                    <a:pt x="37025" y="49703"/>
                    <a:pt x="28737" y="64038"/>
                    <a:pt x="18513" y="64038"/>
                  </a:cubicBezTo>
                  <a:cubicBezTo>
                    <a:pt x="8289" y="64038"/>
                    <a:pt x="1" y="49703"/>
                    <a:pt x="1" y="32019"/>
                  </a:cubicBezTo>
                  <a:cubicBezTo>
                    <a:pt x="1" y="14336"/>
                    <a:pt x="8289" y="1"/>
                    <a:pt x="18513" y="1"/>
                  </a:cubicBezTo>
                  <a:cubicBezTo>
                    <a:pt x="28737" y="1"/>
                    <a:pt x="37025" y="14336"/>
                    <a:pt x="37025" y="3201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8"/>
            <p:cNvSpPr/>
            <p:nvPr/>
          </p:nvSpPr>
          <p:spPr>
            <a:xfrm>
              <a:off x="4445031" y="1680263"/>
              <a:ext cx="19019" cy="24476"/>
            </a:xfrm>
            <a:custGeom>
              <a:rect b="b" l="l" r="r" t="t"/>
              <a:pathLst>
                <a:path extrusionOk="0" h="24476" w="19019">
                  <a:moveTo>
                    <a:pt x="9510" y="23170"/>
                  </a:moveTo>
                  <a:cubicBezTo>
                    <a:pt x="3927" y="19532"/>
                    <a:pt x="399" y="13445"/>
                    <a:pt x="0" y="6787"/>
                  </a:cubicBezTo>
                  <a:cubicBezTo>
                    <a:pt x="0" y="691"/>
                    <a:pt x="4279" y="-1690"/>
                    <a:pt x="9510" y="1263"/>
                  </a:cubicBezTo>
                  <a:cubicBezTo>
                    <a:pt x="15130" y="4911"/>
                    <a:pt x="18667" y="11035"/>
                    <a:pt x="19019" y="17741"/>
                  </a:cubicBezTo>
                  <a:cubicBezTo>
                    <a:pt x="18924" y="23742"/>
                    <a:pt x="14740" y="26218"/>
                    <a:pt x="9510" y="2317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8"/>
            <p:cNvSpPr/>
            <p:nvPr/>
          </p:nvSpPr>
          <p:spPr>
            <a:xfrm>
              <a:off x="4937719" y="2165784"/>
              <a:ext cx="21015" cy="115427"/>
            </a:xfrm>
            <a:custGeom>
              <a:rect b="b" l="l" r="r" t="t"/>
              <a:pathLst>
                <a:path extrusionOk="0" h="115427" w="21015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2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1"/>
                  </a:cubicBezTo>
                  <a:lnTo>
                    <a:pt x="21016" y="94004"/>
                  </a:lnTo>
                  <a:cubicBezTo>
                    <a:pt x="20930" y="101986"/>
                    <a:pt x="17041" y="109453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8"/>
            <p:cNvSpPr/>
            <p:nvPr/>
          </p:nvSpPr>
          <p:spPr>
            <a:xfrm>
              <a:off x="4937719" y="2304659"/>
              <a:ext cx="21015" cy="115427"/>
            </a:xfrm>
            <a:custGeom>
              <a:rect b="b" l="l" r="r" t="t"/>
              <a:pathLst>
                <a:path extrusionOk="0" h="115427" w="21015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3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2"/>
                  </a:cubicBezTo>
                  <a:lnTo>
                    <a:pt x="21016" y="94004"/>
                  </a:lnTo>
                  <a:cubicBezTo>
                    <a:pt x="20930" y="101986"/>
                    <a:pt x="17041" y="109454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8"/>
            <p:cNvSpPr/>
            <p:nvPr/>
          </p:nvSpPr>
          <p:spPr>
            <a:xfrm>
              <a:off x="4126748" y="1626823"/>
              <a:ext cx="636661" cy="579135"/>
            </a:xfrm>
            <a:custGeom>
              <a:rect b="b" l="l" r="r" t="t"/>
              <a:pathLst>
                <a:path extrusionOk="0" h="579135" w="636661">
                  <a:moveTo>
                    <a:pt x="607277" y="575624"/>
                  </a:moveTo>
                  <a:lnTo>
                    <a:pt x="29384" y="241392"/>
                  </a:lnTo>
                  <a:cubicBezTo>
                    <a:pt x="11231" y="228400"/>
                    <a:pt x="323" y="207540"/>
                    <a:pt x="0" y="185195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607277" y="337690"/>
                  </a:lnTo>
                  <a:cubicBezTo>
                    <a:pt x="625403" y="350749"/>
                    <a:pt x="636301" y="371618"/>
                    <a:pt x="636662" y="393983"/>
                  </a:cubicBezTo>
                  <a:lnTo>
                    <a:pt x="636662" y="553336"/>
                  </a:lnTo>
                  <a:cubicBezTo>
                    <a:pt x="636662" y="575053"/>
                    <a:pt x="623444" y="584959"/>
                    <a:pt x="607277" y="57562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8"/>
            <p:cNvSpPr/>
            <p:nvPr/>
          </p:nvSpPr>
          <p:spPr>
            <a:xfrm>
              <a:off x="4126748" y="1794587"/>
              <a:ext cx="81591" cy="147256"/>
            </a:xfrm>
            <a:custGeom>
              <a:rect b="b" l="l" r="r" t="t"/>
              <a:pathLst>
                <a:path extrusionOk="0" h="147256" w="81591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8"/>
            <p:cNvSpPr/>
            <p:nvPr/>
          </p:nvSpPr>
          <p:spPr>
            <a:xfrm>
              <a:off x="4244285" y="1743629"/>
              <a:ext cx="435820" cy="297370"/>
            </a:xfrm>
            <a:custGeom>
              <a:rect b="b" l="l" r="r" t="t"/>
              <a:pathLst>
                <a:path extrusionOk="0" h="297370" w="435820">
                  <a:moveTo>
                    <a:pt x="435821" y="297371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435821" y="252032"/>
                  </a:lnTo>
                  <a:lnTo>
                    <a:pt x="435821" y="297371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8"/>
            <p:cNvSpPr/>
            <p:nvPr/>
          </p:nvSpPr>
          <p:spPr>
            <a:xfrm>
              <a:off x="4244285" y="1811637"/>
              <a:ext cx="215485" cy="169925"/>
            </a:xfrm>
            <a:custGeom>
              <a:rect b="b" l="l" r="r" t="t"/>
              <a:pathLst>
                <a:path extrusionOk="0" h="169925" w="215485">
                  <a:moveTo>
                    <a:pt x="215486" y="169926"/>
                  </a:moveTo>
                  <a:lnTo>
                    <a:pt x="0" y="45244"/>
                  </a:lnTo>
                  <a:lnTo>
                    <a:pt x="0" y="0"/>
                  </a:lnTo>
                  <a:lnTo>
                    <a:pt x="215486" y="124587"/>
                  </a:lnTo>
                  <a:lnTo>
                    <a:pt x="215486" y="169926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28"/>
            <p:cNvSpPr/>
            <p:nvPr/>
          </p:nvSpPr>
          <p:spPr>
            <a:xfrm>
              <a:off x="4126748" y="2516077"/>
              <a:ext cx="479945" cy="412011"/>
            </a:xfrm>
            <a:custGeom>
              <a:rect b="b" l="l" r="r" t="t"/>
              <a:pathLst>
                <a:path extrusionOk="0" h="412011" w="479945">
                  <a:moveTo>
                    <a:pt x="450561" y="408461"/>
                  </a:moveTo>
                  <a:lnTo>
                    <a:pt x="29384" y="164906"/>
                  </a:lnTo>
                  <a:cubicBezTo>
                    <a:pt x="11231" y="151914"/>
                    <a:pt x="323" y="131054"/>
                    <a:pt x="0" y="108709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450561" y="247107"/>
                  </a:lnTo>
                  <a:cubicBezTo>
                    <a:pt x="468686" y="260128"/>
                    <a:pt x="479584" y="280968"/>
                    <a:pt x="479945" y="303304"/>
                  </a:cubicBezTo>
                  <a:lnTo>
                    <a:pt x="479945" y="386172"/>
                  </a:lnTo>
                  <a:cubicBezTo>
                    <a:pt x="479945" y="407889"/>
                    <a:pt x="466727" y="417890"/>
                    <a:pt x="450561" y="408461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28"/>
            <p:cNvSpPr/>
            <p:nvPr/>
          </p:nvSpPr>
          <p:spPr>
            <a:xfrm>
              <a:off x="4126748" y="2604593"/>
              <a:ext cx="81591" cy="147256"/>
            </a:xfrm>
            <a:custGeom>
              <a:rect b="b" l="l" r="r" t="t"/>
              <a:pathLst>
                <a:path extrusionOk="0" h="147256" w="81591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28"/>
            <p:cNvSpPr/>
            <p:nvPr/>
          </p:nvSpPr>
          <p:spPr>
            <a:xfrm>
              <a:off x="4215377" y="2616119"/>
              <a:ext cx="328553" cy="235362"/>
            </a:xfrm>
            <a:custGeom>
              <a:rect b="b" l="l" r="r" t="t"/>
              <a:pathLst>
                <a:path extrusionOk="0" h="235362" w="328553">
                  <a:moveTo>
                    <a:pt x="328554" y="235363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328554" y="190024"/>
                  </a:lnTo>
                  <a:lnTo>
                    <a:pt x="328554" y="235363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28"/>
            <p:cNvSpPr/>
            <p:nvPr/>
          </p:nvSpPr>
          <p:spPr>
            <a:xfrm>
              <a:off x="4331202" y="2188583"/>
              <a:ext cx="432207" cy="461037"/>
            </a:xfrm>
            <a:custGeom>
              <a:rect b="b" l="l" r="r" t="t"/>
              <a:pathLst>
                <a:path extrusionOk="0" h="461037" w="432207">
                  <a:moveTo>
                    <a:pt x="29384" y="241512"/>
                  </a:moveTo>
                  <a:lnTo>
                    <a:pt x="402823" y="457444"/>
                  </a:lnTo>
                  <a:cubicBezTo>
                    <a:pt x="418989" y="466969"/>
                    <a:pt x="432207" y="456873"/>
                    <a:pt x="432207" y="435251"/>
                  </a:cubicBezTo>
                  <a:lnTo>
                    <a:pt x="432207" y="275517"/>
                  </a:lnTo>
                  <a:cubicBezTo>
                    <a:pt x="431856" y="253180"/>
                    <a:pt x="420958" y="232330"/>
                    <a:pt x="402823" y="219319"/>
                  </a:cubicBezTo>
                  <a:lnTo>
                    <a:pt x="29384" y="3578"/>
                  </a:lnTo>
                  <a:cubicBezTo>
                    <a:pt x="13123" y="-5947"/>
                    <a:pt x="0" y="4245"/>
                    <a:pt x="0" y="25866"/>
                  </a:cubicBezTo>
                  <a:lnTo>
                    <a:pt x="0" y="185315"/>
                  </a:lnTo>
                  <a:cubicBezTo>
                    <a:pt x="352" y="207651"/>
                    <a:pt x="11250" y="228501"/>
                    <a:pt x="29384" y="24151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28"/>
            <p:cNvSpPr/>
            <p:nvPr/>
          </p:nvSpPr>
          <p:spPr>
            <a:xfrm>
              <a:off x="4681723" y="2606403"/>
              <a:ext cx="81686" cy="147256"/>
            </a:xfrm>
            <a:custGeom>
              <a:rect b="b" l="l" r="r" t="t"/>
              <a:pathLst>
                <a:path extrusionOk="0" h="147256" w="81686">
                  <a:moveTo>
                    <a:pt x="81687" y="0"/>
                  </a:moveTo>
                  <a:lnTo>
                    <a:pt x="81687" y="147256"/>
                  </a:lnTo>
                  <a:lnTo>
                    <a:pt x="0" y="9430"/>
                  </a:lnTo>
                  <a:lnTo>
                    <a:pt x="81687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28"/>
            <p:cNvSpPr/>
            <p:nvPr/>
          </p:nvSpPr>
          <p:spPr>
            <a:xfrm>
              <a:off x="4408324" y="2282172"/>
              <a:ext cx="246676" cy="187928"/>
            </a:xfrm>
            <a:custGeom>
              <a:rect b="b" l="l" r="r" t="t"/>
              <a:pathLst>
                <a:path extrusionOk="0" h="187928" w="246676">
                  <a:moveTo>
                    <a:pt x="0" y="45244"/>
                  </a:moveTo>
                  <a:lnTo>
                    <a:pt x="246677" y="187928"/>
                  </a:lnTo>
                  <a:lnTo>
                    <a:pt x="246677" y="142589"/>
                  </a:lnTo>
                  <a:lnTo>
                    <a:pt x="0" y="0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8"/>
            <p:cNvSpPr/>
            <p:nvPr/>
          </p:nvSpPr>
          <p:spPr>
            <a:xfrm>
              <a:off x="4408324" y="2350085"/>
              <a:ext cx="132182" cy="121824"/>
            </a:xfrm>
            <a:custGeom>
              <a:rect b="b" l="l" r="r" t="t"/>
              <a:pathLst>
                <a:path extrusionOk="0" h="121824" w="132182">
                  <a:moveTo>
                    <a:pt x="0" y="45339"/>
                  </a:moveTo>
                  <a:lnTo>
                    <a:pt x="132182" y="121825"/>
                  </a:lnTo>
                  <a:lnTo>
                    <a:pt x="132182" y="76486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8"/>
            <p:cNvSpPr/>
            <p:nvPr/>
          </p:nvSpPr>
          <p:spPr>
            <a:xfrm>
              <a:off x="4126748" y="2914279"/>
              <a:ext cx="633238" cy="577349"/>
            </a:xfrm>
            <a:custGeom>
              <a:rect b="b" l="l" r="r" t="t"/>
              <a:pathLst>
                <a:path extrusionOk="0" h="577349" w="633238">
                  <a:moveTo>
                    <a:pt x="29384" y="241526"/>
                  </a:moveTo>
                  <a:lnTo>
                    <a:pt x="603854" y="573758"/>
                  </a:lnTo>
                  <a:cubicBezTo>
                    <a:pt x="620115" y="583283"/>
                    <a:pt x="633238" y="573187"/>
                    <a:pt x="633238" y="551470"/>
                  </a:cubicBezTo>
                  <a:lnTo>
                    <a:pt x="633238" y="392116"/>
                  </a:lnTo>
                  <a:cubicBezTo>
                    <a:pt x="632915" y="369742"/>
                    <a:pt x="622017" y="348854"/>
                    <a:pt x="603854" y="335823"/>
                  </a:cubicBezTo>
                  <a:lnTo>
                    <a:pt x="29384" y="3592"/>
                  </a:lnTo>
                  <a:cubicBezTo>
                    <a:pt x="13123" y="-5933"/>
                    <a:pt x="0" y="4163"/>
                    <a:pt x="0" y="25880"/>
                  </a:cubicBezTo>
                  <a:lnTo>
                    <a:pt x="0" y="185329"/>
                  </a:lnTo>
                  <a:cubicBezTo>
                    <a:pt x="352" y="207665"/>
                    <a:pt x="11250" y="228515"/>
                    <a:pt x="29384" y="24152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8"/>
            <p:cNvSpPr/>
            <p:nvPr/>
          </p:nvSpPr>
          <p:spPr>
            <a:xfrm>
              <a:off x="4678395" y="3448413"/>
              <a:ext cx="81591" cy="147256"/>
            </a:xfrm>
            <a:custGeom>
              <a:rect b="b" l="l" r="r" t="t"/>
              <a:pathLst>
                <a:path extrusionOk="0" h="147256" w="81591">
                  <a:moveTo>
                    <a:pt x="81591" y="0"/>
                  </a:moveTo>
                  <a:lnTo>
                    <a:pt x="81591" y="147256"/>
                  </a:lnTo>
                  <a:lnTo>
                    <a:pt x="0" y="9430"/>
                  </a:lnTo>
                  <a:lnTo>
                    <a:pt x="81591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8"/>
            <p:cNvSpPr/>
            <p:nvPr/>
          </p:nvSpPr>
          <p:spPr>
            <a:xfrm>
              <a:off x="4214901" y="3014168"/>
              <a:ext cx="406436" cy="280416"/>
            </a:xfrm>
            <a:custGeom>
              <a:rect b="b" l="l" r="r" t="t"/>
              <a:pathLst>
                <a:path extrusionOk="0" h="280416" w="406436">
                  <a:moveTo>
                    <a:pt x="0" y="45339"/>
                  </a:moveTo>
                  <a:lnTo>
                    <a:pt x="406437" y="280416"/>
                  </a:lnTo>
                  <a:lnTo>
                    <a:pt x="406437" y="235077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8"/>
            <p:cNvSpPr/>
            <p:nvPr/>
          </p:nvSpPr>
          <p:spPr>
            <a:xfrm>
              <a:off x="4214901" y="3082177"/>
              <a:ext cx="378668" cy="264318"/>
            </a:xfrm>
            <a:custGeom>
              <a:rect b="b" l="l" r="r" t="t"/>
              <a:pathLst>
                <a:path extrusionOk="0" h="264318" w="378668">
                  <a:moveTo>
                    <a:pt x="0" y="45339"/>
                  </a:moveTo>
                  <a:lnTo>
                    <a:pt x="378669" y="264319"/>
                  </a:lnTo>
                  <a:lnTo>
                    <a:pt x="378669" y="218980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28"/>
            <p:cNvSpPr/>
            <p:nvPr/>
          </p:nvSpPr>
          <p:spPr>
            <a:xfrm>
              <a:off x="4121803" y="3338085"/>
              <a:ext cx="646456" cy="502188"/>
            </a:xfrm>
            <a:custGeom>
              <a:rect b="b" l="l" r="r" t="t"/>
              <a:pathLst>
                <a:path extrusionOk="0" h="502188" w="646456">
                  <a:moveTo>
                    <a:pt x="612222" y="497615"/>
                  </a:moveTo>
                  <a:lnTo>
                    <a:pt x="34329" y="163287"/>
                  </a:lnTo>
                  <a:cubicBezTo>
                    <a:pt x="14093" y="150038"/>
                    <a:pt x="1350" y="127940"/>
                    <a:pt x="0" y="103756"/>
                  </a:cubicBezTo>
                  <a:lnTo>
                    <a:pt x="0" y="24508"/>
                  </a:lnTo>
                  <a:cubicBezTo>
                    <a:pt x="0" y="2601"/>
                    <a:pt x="15406" y="-6258"/>
                    <a:pt x="34329" y="4696"/>
                  </a:cubicBezTo>
                  <a:lnTo>
                    <a:pt x="612222" y="338833"/>
                  </a:lnTo>
                  <a:cubicBezTo>
                    <a:pt x="632421" y="352101"/>
                    <a:pt x="645135" y="374199"/>
                    <a:pt x="646457" y="398364"/>
                  </a:cubicBezTo>
                  <a:lnTo>
                    <a:pt x="646457" y="477612"/>
                  </a:lnTo>
                  <a:cubicBezTo>
                    <a:pt x="646457" y="499520"/>
                    <a:pt x="631051" y="508378"/>
                    <a:pt x="612222" y="497615"/>
                  </a:cubicBezTo>
                  <a:close/>
                  <a:moveTo>
                    <a:pt x="34329" y="16031"/>
                  </a:moveTo>
                  <a:cubicBezTo>
                    <a:pt x="20826" y="8220"/>
                    <a:pt x="9795" y="14507"/>
                    <a:pt x="9795" y="30128"/>
                  </a:cubicBezTo>
                  <a:lnTo>
                    <a:pt x="9795" y="109471"/>
                  </a:lnTo>
                  <a:cubicBezTo>
                    <a:pt x="10755" y="126740"/>
                    <a:pt x="19865" y="142513"/>
                    <a:pt x="34329" y="151953"/>
                  </a:cubicBezTo>
                  <a:lnTo>
                    <a:pt x="612222" y="486090"/>
                  </a:lnTo>
                  <a:cubicBezTo>
                    <a:pt x="625726" y="493900"/>
                    <a:pt x="636662" y="487614"/>
                    <a:pt x="636662" y="471993"/>
                  </a:cubicBezTo>
                  <a:lnTo>
                    <a:pt x="636662" y="392840"/>
                  </a:lnTo>
                  <a:cubicBezTo>
                    <a:pt x="635740" y="375590"/>
                    <a:pt x="626667" y="359807"/>
                    <a:pt x="612222" y="35035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8"/>
            <p:cNvSpPr/>
            <p:nvPr/>
          </p:nvSpPr>
          <p:spPr>
            <a:xfrm>
              <a:off x="4169160" y="3393740"/>
              <a:ext cx="9794" cy="81152"/>
            </a:xfrm>
            <a:custGeom>
              <a:rect b="b" l="l" r="r" t="t"/>
              <a:pathLst>
                <a:path extrusionOk="0" h="81152" w="9794">
                  <a:moveTo>
                    <a:pt x="9795" y="81153"/>
                  </a:moveTo>
                  <a:lnTo>
                    <a:pt x="0" y="75533"/>
                  </a:lnTo>
                  <a:lnTo>
                    <a:pt x="0" y="0"/>
                  </a:lnTo>
                  <a:lnTo>
                    <a:pt x="9795" y="5620"/>
                  </a:lnTo>
                  <a:lnTo>
                    <a:pt x="9795" y="811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8"/>
            <p:cNvSpPr/>
            <p:nvPr/>
          </p:nvSpPr>
          <p:spPr>
            <a:xfrm>
              <a:off x="5586458" y="2808047"/>
              <a:ext cx="658819" cy="381000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8"/>
            <p:cNvSpPr/>
            <p:nvPr/>
          </p:nvSpPr>
          <p:spPr>
            <a:xfrm>
              <a:off x="5921101" y="2949869"/>
              <a:ext cx="191092" cy="147874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8"/>
            <p:cNvSpPr/>
            <p:nvPr/>
          </p:nvSpPr>
          <p:spPr>
            <a:xfrm>
              <a:off x="5922144" y="2998547"/>
              <a:ext cx="190145" cy="99367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8"/>
            <p:cNvSpPr/>
            <p:nvPr/>
          </p:nvSpPr>
          <p:spPr>
            <a:xfrm>
              <a:off x="5725279" y="2875668"/>
              <a:ext cx="190969" cy="142446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8"/>
            <p:cNvSpPr/>
            <p:nvPr/>
          </p:nvSpPr>
          <p:spPr>
            <a:xfrm>
              <a:off x="5725677" y="2921300"/>
              <a:ext cx="190145" cy="99378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5773415" y="2020234"/>
              <a:ext cx="328490" cy="943536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5847677" y="1431875"/>
              <a:ext cx="210314" cy="204988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5515422" y="1497214"/>
              <a:ext cx="317332" cy="453297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8"/>
            <p:cNvSpPr/>
            <p:nvPr/>
          </p:nvSpPr>
          <p:spPr>
            <a:xfrm>
              <a:off x="5490085" y="1875271"/>
              <a:ext cx="151441" cy="99116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8"/>
            <p:cNvSpPr/>
            <p:nvPr/>
          </p:nvSpPr>
          <p:spPr>
            <a:xfrm>
              <a:off x="5494480" y="1896496"/>
              <a:ext cx="98885" cy="82426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5773193" y="1460583"/>
              <a:ext cx="342080" cy="688737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8"/>
            <p:cNvSpPr/>
            <p:nvPr/>
          </p:nvSpPr>
          <p:spPr>
            <a:xfrm>
              <a:off x="6052262" y="1601698"/>
              <a:ext cx="132559" cy="608427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8"/>
            <p:cNvSpPr/>
            <p:nvPr/>
          </p:nvSpPr>
          <p:spPr>
            <a:xfrm>
              <a:off x="5838983" y="1219006"/>
              <a:ext cx="226927" cy="276849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8"/>
            <p:cNvSpPr/>
            <p:nvPr/>
          </p:nvSpPr>
          <p:spPr>
            <a:xfrm>
              <a:off x="5847630" y="1194850"/>
              <a:ext cx="239905" cy="237025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8"/>
            <p:cNvSpPr/>
            <p:nvPr/>
          </p:nvSpPr>
          <p:spPr>
            <a:xfrm>
              <a:off x="6035307" y="1564524"/>
              <a:ext cx="148633" cy="202336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8"/>
            <p:cNvSpPr/>
            <p:nvPr/>
          </p:nvSpPr>
          <p:spPr>
            <a:xfrm>
              <a:off x="5727199" y="1461212"/>
              <a:ext cx="120770" cy="194746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8"/>
            <p:cNvSpPr/>
            <p:nvPr/>
          </p:nvSpPr>
          <p:spPr>
            <a:xfrm>
              <a:off x="2473900" y="4607987"/>
              <a:ext cx="657677" cy="380237"/>
            </a:xfrm>
            <a:custGeom>
              <a:rect b="b" l="l" r="r" t="t"/>
              <a:pathLst>
                <a:path extrusionOk="0" h="380237" w="657677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8"/>
            <p:cNvSpPr/>
            <p:nvPr/>
          </p:nvSpPr>
          <p:spPr>
            <a:xfrm>
              <a:off x="2526860" y="3374023"/>
              <a:ext cx="157580" cy="343757"/>
            </a:xfrm>
            <a:custGeom>
              <a:rect b="b" l="l" r="r" t="t"/>
              <a:pathLst>
                <a:path extrusionOk="0" h="343757" w="15758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8"/>
            <p:cNvSpPr/>
            <p:nvPr/>
          </p:nvSpPr>
          <p:spPr>
            <a:xfrm>
              <a:off x="2548930" y="3232673"/>
              <a:ext cx="113353" cy="218341"/>
            </a:xfrm>
            <a:custGeom>
              <a:rect b="b" l="l" r="r" t="t"/>
              <a:pathLst>
                <a:path extrusionOk="0" h="218341" w="113353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8"/>
            <p:cNvSpPr/>
            <p:nvPr/>
          </p:nvSpPr>
          <p:spPr>
            <a:xfrm>
              <a:off x="2798668" y="4744252"/>
              <a:ext cx="244333" cy="137739"/>
            </a:xfrm>
            <a:custGeom>
              <a:rect b="b" l="l" r="r" t="t"/>
              <a:pathLst>
                <a:path extrusionOk="0" h="137739" w="244333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8"/>
            <p:cNvSpPr/>
            <p:nvPr/>
          </p:nvSpPr>
          <p:spPr>
            <a:xfrm>
              <a:off x="2802738" y="4767054"/>
              <a:ext cx="240222" cy="115414"/>
            </a:xfrm>
            <a:custGeom>
              <a:rect b="b" l="l" r="r" t="t"/>
              <a:pathLst>
                <a:path extrusionOk="0" h="115414" w="240222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8"/>
            <p:cNvSpPr/>
            <p:nvPr/>
          </p:nvSpPr>
          <p:spPr>
            <a:xfrm>
              <a:off x="2619879" y="4663861"/>
              <a:ext cx="244438" cy="137739"/>
            </a:xfrm>
            <a:custGeom>
              <a:rect b="b" l="l" r="r" t="t"/>
              <a:pathLst>
                <a:path extrusionOk="0" h="137739" w="244438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8"/>
            <p:cNvSpPr/>
            <p:nvPr/>
          </p:nvSpPr>
          <p:spPr>
            <a:xfrm>
              <a:off x="2624340" y="4686663"/>
              <a:ext cx="240317" cy="115414"/>
            </a:xfrm>
            <a:custGeom>
              <a:rect b="b" l="l" r="r" t="t"/>
              <a:pathLst>
                <a:path extrusionOk="0" h="115414" w="240317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8"/>
            <p:cNvSpPr/>
            <p:nvPr/>
          </p:nvSpPr>
          <p:spPr>
            <a:xfrm>
              <a:off x="2619947" y="3772263"/>
              <a:ext cx="357956" cy="1010624"/>
            </a:xfrm>
            <a:custGeom>
              <a:rect b="b" l="l" r="r" t="t"/>
              <a:pathLst>
                <a:path extrusionOk="0" h="1010624" w="357956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8"/>
            <p:cNvSpPr/>
            <p:nvPr/>
          </p:nvSpPr>
          <p:spPr>
            <a:xfrm>
              <a:off x="2665909" y="2943080"/>
              <a:ext cx="259735" cy="415919"/>
            </a:xfrm>
            <a:custGeom>
              <a:rect b="b" l="l" r="r" t="t"/>
              <a:pathLst>
                <a:path extrusionOk="0" h="415919" w="259735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8"/>
            <p:cNvSpPr/>
            <p:nvPr/>
          </p:nvSpPr>
          <p:spPr>
            <a:xfrm>
              <a:off x="2581088" y="3237593"/>
              <a:ext cx="399004" cy="661684"/>
            </a:xfrm>
            <a:custGeom>
              <a:rect b="b" l="l" r="r" t="t"/>
              <a:pathLst>
                <a:path extrusionOk="0" h="661684" w="399004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8"/>
            <p:cNvSpPr/>
            <p:nvPr/>
          </p:nvSpPr>
          <p:spPr>
            <a:xfrm>
              <a:off x="2863826" y="3320377"/>
              <a:ext cx="503069" cy="394810"/>
            </a:xfrm>
            <a:custGeom>
              <a:rect b="b" l="l" r="r" t="t"/>
              <a:pathLst>
                <a:path extrusionOk="0" h="394810" w="503069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8"/>
            <p:cNvSpPr/>
            <p:nvPr/>
          </p:nvSpPr>
          <p:spPr>
            <a:xfrm>
              <a:off x="2845723" y="3311820"/>
              <a:ext cx="154147" cy="225876"/>
            </a:xfrm>
            <a:custGeom>
              <a:rect b="b" l="l" r="r" t="t"/>
              <a:pathLst>
                <a:path extrusionOk="0" h="225876" w="154147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8"/>
            <p:cNvSpPr/>
            <p:nvPr/>
          </p:nvSpPr>
          <p:spPr>
            <a:xfrm>
              <a:off x="2673955" y="2924805"/>
              <a:ext cx="251532" cy="277898"/>
            </a:xfrm>
            <a:custGeom>
              <a:rect b="b" l="l" r="r" t="t"/>
              <a:pathLst>
                <a:path extrusionOk="0" h="277898" w="251532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8"/>
            <p:cNvSpPr/>
            <p:nvPr/>
          </p:nvSpPr>
          <p:spPr>
            <a:xfrm>
              <a:off x="3214730" y="3494025"/>
              <a:ext cx="76119" cy="66973"/>
            </a:xfrm>
            <a:custGeom>
              <a:rect b="b" l="l" r="r" t="t"/>
              <a:pathLst>
                <a:path extrusionOk="0" h="66973" w="76119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8" name="Google Shape;1538;p28"/>
            <p:cNvGrpSpPr/>
            <p:nvPr/>
          </p:nvGrpSpPr>
          <p:grpSpPr>
            <a:xfrm>
              <a:off x="3192914" y="3470000"/>
              <a:ext cx="220130" cy="132120"/>
              <a:chOff x="4865564" y="4292025"/>
              <a:chExt cx="220130" cy="132120"/>
            </a:xfrm>
          </p:grpSpPr>
          <p:sp>
            <p:nvSpPr>
              <p:cNvPr id="1539" name="Google Shape;1539;p28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rect b="b" l="l" r="r" t="t"/>
                <a:pathLst>
                  <a:path extrusionOk="0" h="126881" w="219679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28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rect b="b" l="l" r="r" t="t"/>
                <a:pathLst>
                  <a:path extrusionOk="0" h="5238" w="6086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8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rect b="b" l="l" r="r" t="t"/>
                <a:pathLst>
                  <a:path extrusionOk="0" h="4953" w="4849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28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rect b="b" l="l" r="r" t="t"/>
                <a:pathLst>
                  <a:path extrusionOk="0" h="126874" w="219203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28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rect b="b" l="l" r="r" t="t"/>
                <a:pathLst>
                  <a:path extrusionOk="0" h="2102" w="1145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28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28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8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28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28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8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8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8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rect b="b" l="l" r="r" t="t"/>
                <a:pathLst>
                  <a:path extrusionOk="0" h="6794" w="9224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8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rect b="b" l="l" r="r" t="t"/>
                <a:pathLst>
                  <a:path extrusionOk="0" h="6096" w="8558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8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rect b="b" l="l" r="r" t="t"/>
                <a:pathLst>
                  <a:path extrusionOk="0" h="6096" w="8559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8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rect b="b" l="l" r="r" t="t"/>
                <a:pathLst>
                  <a:path extrusionOk="0" h="127142" w="219679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2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28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rect b="b" l="l" r="r" t="t"/>
                <a:pathLst>
                  <a:path extrusionOk="0" h="2857" w="5135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28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rect b="b" l="l" r="r" t="t"/>
                <a:pathLst>
                  <a:path extrusionOk="0" h="1221" w="1521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9" name="Google Shape;1559;p28"/>
            <p:cNvSpPr/>
            <p:nvPr/>
          </p:nvSpPr>
          <p:spPr>
            <a:xfrm>
              <a:off x="3239891" y="3511325"/>
              <a:ext cx="129087" cy="107584"/>
            </a:xfrm>
            <a:custGeom>
              <a:rect b="b" l="l" r="r" t="t"/>
              <a:pathLst>
                <a:path extrusionOk="0" h="107584" w="129087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8"/>
            <p:cNvSpPr/>
            <p:nvPr/>
          </p:nvSpPr>
          <p:spPr>
            <a:xfrm>
              <a:off x="2547598" y="1999349"/>
              <a:ext cx="711585" cy="787458"/>
            </a:xfrm>
            <a:custGeom>
              <a:rect b="b" l="l" r="r" t="t"/>
              <a:pathLst>
                <a:path extrusionOk="0" h="787458" w="711585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8"/>
            <p:cNvSpPr/>
            <p:nvPr/>
          </p:nvSpPr>
          <p:spPr>
            <a:xfrm>
              <a:off x="2526963" y="2038199"/>
              <a:ext cx="663763" cy="751441"/>
            </a:xfrm>
            <a:custGeom>
              <a:rect b="b" l="l" r="r" t="t"/>
              <a:pathLst>
                <a:path extrusionOk="0" h="751441" w="663763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8"/>
            <p:cNvSpPr/>
            <p:nvPr/>
          </p:nvSpPr>
          <p:spPr>
            <a:xfrm>
              <a:off x="5660632" y="225896"/>
              <a:ext cx="713014" cy="789165"/>
            </a:xfrm>
            <a:custGeom>
              <a:rect b="b" l="l" r="r" t="t"/>
              <a:pathLst>
                <a:path extrusionOk="0" h="789165" w="713014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8"/>
            <p:cNvSpPr/>
            <p:nvPr/>
          </p:nvSpPr>
          <p:spPr>
            <a:xfrm>
              <a:off x="5639997" y="264856"/>
              <a:ext cx="665000" cy="752811"/>
            </a:xfrm>
            <a:custGeom>
              <a:rect b="b" l="l" r="r" t="t"/>
              <a:pathLst>
                <a:path extrusionOk="0" h="752811" w="66500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8"/>
            <p:cNvSpPr/>
            <p:nvPr/>
          </p:nvSpPr>
          <p:spPr>
            <a:xfrm rot="-1801764">
              <a:off x="5761046" y="473959"/>
              <a:ext cx="64417" cy="111724"/>
            </a:xfrm>
            <a:custGeom>
              <a:rect b="b" l="l" r="r" t="t"/>
              <a:pathLst>
                <a:path extrusionOk="0" h="111823" w="64474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8"/>
            <p:cNvSpPr/>
            <p:nvPr/>
          </p:nvSpPr>
          <p:spPr>
            <a:xfrm rot="-1790023">
              <a:off x="5938028" y="569955"/>
              <a:ext cx="64698" cy="112212"/>
            </a:xfrm>
            <a:custGeom>
              <a:rect b="b" l="l" r="r" t="t"/>
              <a:pathLst>
                <a:path extrusionOk="0" h="112208" w="64696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8"/>
            <p:cNvSpPr/>
            <p:nvPr/>
          </p:nvSpPr>
          <p:spPr>
            <a:xfrm rot="-1801764">
              <a:off x="6087772" y="663001"/>
              <a:ext cx="64417" cy="111724"/>
            </a:xfrm>
            <a:custGeom>
              <a:rect b="b" l="l" r="r" t="t"/>
              <a:pathLst>
                <a:path extrusionOk="0" h="111823" w="64474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8"/>
            <p:cNvSpPr/>
            <p:nvPr/>
          </p:nvSpPr>
          <p:spPr>
            <a:xfrm>
              <a:off x="5152444" y="952333"/>
              <a:ext cx="216911" cy="289327"/>
            </a:xfrm>
            <a:custGeom>
              <a:rect b="b" l="l" r="r" t="t"/>
              <a:pathLst>
                <a:path extrusionOk="0" h="289327" w="216911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8"/>
            <p:cNvSpPr/>
            <p:nvPr/>
          </p:nvSpPr>
          <p:spPr>
            <a:xfrm rot="-1801764">
              <a:off x="5140687" y="961623"/>
              <a:ext cx="170828" cy="296534"/>
            </a:xfrm>
            <a:custGeom>
              <a:rect b="b" l="l" r="r" t="t"/>
              <a:pathLst>
                <a:path extrusionOk="0" h="296798" w="17098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8"/>
            <p:cNvSpPr/>
            <p:nvPr/>
          </p:nvSpPr>
          <p:spPr>
            <a:xfrm rot="-1801764">
              <a:off x="5172664" y="1037752"/>
              <a:ext cx="24322" cy="42252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8"/>
            <p:cNvSpPr/>
            <p:nvPr/>
          </p:nvSpPr>
          <p:spPr>
            <a:xfrm rot="-1801764">
              <a:off x="5253882" y="1084610"/>
              <a:ext cx="24322" cy="42252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8"/>
            <p:cNvSpPr/>
            <p:nvPr/>
          </p:nvSpPr>
          <p:spPr>
            <a:xfrm>
              <a:off x="5184871" y="1123551"/>
              <a:ext cx="85015" cy="59542"/>
            </a:xfrm>
            <a:custGeom>
              <a:rect b="b" l="l" r="r" t="t"/>
              <a:pathLst>
                <a:path extrusionOk="0" h="59542" w="85015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8"/>
            <p:cNvSpPr/>
            <p:nvPr/>
          </p:nvSpPr>
          <p:spPr>
            <a:xfrm>
              <a:off x="3424090" y="2990832"/>
              <a:ext cx="59149" cy="186880"/>
            </a:xfrm>
            <a:custGeom>
              <a:rect b="b" l="l" r="r" t="t"/>
              <a:pathLst>
                <a:path extrusionOk="0" h="186880" w="59149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8"/>
            <p:cNvSpPr/>
            <p:nvPr/>
          </p:nvSpPr>
          <p:spPr>
            <a:xfrm>
              <a:off x="3424090" y="2963209"/>
              <a:ext cx="109454" cy="62007"/>
            </a:xfrm>
            <a:custGeom>
              <a:rect b="b" l="l" r="r" t="t"/>
              <a:pathLst>
                <a:path extrusionOk="0" h="62007" w="109454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8"/>
            <p:cNvSpPr/>
            <p:nvPr/>
          </p:nvSpPr>
          <p:spPr>
            <a:xfrm>
              <a:off x="3532974" y="2965813"/>
              <a:ext cx="174947" cy="282184"/>
            </a:xfrm>
            <a:custGeom>
              <a:rect b="b" l="l" r="r" t="t"/>
              <a:pathLst>
                <a:path extrusionOk="0" h="282184" w="174947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8"/>
            <p:cNvSpPr/>
            <p:nvPr/>
          </p:nvSpPr>
          <p:spPr>
            <a:xfrm>
              <a:off x="3635011" y="3202477"/>
              <a:ext cx="34899" cy="63627"/>
            </a:xfrm>
            <a:custGeom>
              <a:rect b="b" l="l" r="r" t="t"/>
              <a:pathLst>
                <a:path extrusionOk="0" h="63627" w="34899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8"/>
            <p:cNvSpPr/>
            <p:nvPr/>
          </p:nvSpPr>
          <p:spPr>
            <a:xfrm>
              <a:off x="3499691" y="2985265"/>
              <a:ext cx="174947" cy="281849"/>
            </a:xfrm>
            <a:custGeom>
              <a:rect b="b" l="l" r="r" t="t"/>
              <a:pathLst>
                <a:path extrusionOk="0" h="281849" w="174947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29"/>
          <p:cNvSpPr txBox="1"/>
          <p:nvPr>
            <p:ph type="ctrTitle"/>
          </p:nvPr>
        </p:nvSpPr>
        <p:spPr>
          <a:xfrm>
            <a:off x="952925" y="1422100"/>
            <a:ext cx="4676700" cy="195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 de los procesos de gestión</a:t>
            </a:r>
            <a:endParaRPr/>
          </a:p>
        </p:txBody>
      </p:sp>
      <p:sp>
        <p:nvSpPr>
          <p:cNvPr id="1582" name="Google Shape;1582;p29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583" name="Google Shape;1583;p29"/>
          <p:cNvGrpSpPr/>
          <p:nvPr/>
        </p:nvGrpSpPr>
        <p:grpSpPr>
          <a:xfrm>
            <a:off x="6035056" y="1301590"/>
            <a:ext cx="2444460" cy="2540315"/>
            <a:chOff x="2602525" y="317054"/>
            <a:chExt cx="4174283" cy="4762495"/>
          </a:xfrm>
        </p:grpSpPr>
        <p:sp>
          <p:nvSpPr>
            <p:cNvPr id="1584" name="Google Shape;1584;p29"/>
            <p:cNvSpPr/>
            <p:nvPr/>
          </p:nvSpPr>
          <p:spPr>
            <a:xfrm>
              <a:off x="3677747" y="776267"/>
              <a:ext cx="2670951" cy="3350306"/>
            </a:xfrm>
            <a:custGeom>
              <a:rect b="b" l="l" r="r" t="t"/>
              <a:pathLst>
                <a:path extrusionOk="0" h="3350306" w="2670951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9"/>
            <p:cNvSpPr/>
            <p:nvPr/>
          </p:nvSpPr>
          <p:spPr>
            <a:xfrm>
              <a:off x="3662233" y="794118"/>
              <a:ext cx="2655076" cy="3335369"/>
            </a:xfrm>
            <a:custGeom>
              <a:rect b="b" l="l" r="r" t="t"/>
              <a:pathLst>
                <a:path extrusionOk="0" h="3335369" w="2655076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9"/>
            <p:cNvSpPr/>
            <p:nvPr/>
          </p:nvSpPr>
          <p:spPr>
            <a:xfrm>
              <a:off x="3763407" y="1012375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9"/>
            <p:cNvSpPr/>
            <p:nvPr/>
          </p:nvSpPr>
          <p:spPr>
            <a:xfrm>
              <a:off x="3763407" y="1170775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9"/>
            <p:cNvSpPr/>
            <p:nvPr/>
          </p:nvSpPr>
          <p:spPr>
            <a:xfrm>
              <a:off x="3763407" y="1252119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9"/>
            <p:cNvSpPr/>
            <p:nvPr/>
          </p:nvSpPr>
          <p:spPr>
            <a:xfrm>
              <a:off x="3763407" y="1333558"/>
              <a:ext cx="1235786" cy="759428"/>
            </a:xfrm>
            <a:custGeom>
              <a:rect b="b" l="l" r="r" t="t"/>
              <a:pathLst>
                <a:path extrusionOk="0" h="759428" w="1235786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9"/>
            <p:cNvSpPr/>
            <p:nvPr/>
          </p:nvSpPr>
          <p:spPr>
            <a:xfrm>
              <a:off x="5632982" y="2768594"/>
              <a:ext cx="578775" cy="425291"/>
            </a:xfrm>
            <a:custGeom>
              <a:rect b="b" l="l" r="r" t="t"/>
              <a:pathLst>
                <a:path extrusionOk="0" h="425291" w="578775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9"/>
            <p:cNvSpPr/>
            <p:nvPr/>
          </p:nvSpPr>
          <p:spPr>
            <a:xfrm>
              <a:off x="5632982" y="2926995"/>
              <a:ext cx="548794" cy="362521"/>
            </a:xfrm>
            <a:custGeom>
              <a:rect b="b" l="l" r="r" t="t"/>
              <a:pathLst>
                <a:path extrusionOk="0" h="362521" w="548794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9"/>
            <p:cNvSpPr/>
            <p:nvPr/>
          </p:nvSpPr>
          <p:spPr>
            <a:xfrm>
              <a:off x="5632982" y="3008338"/>
              <a:ext cx="484930" cy="325659"/>
            </a:xfrm>
            <a:custGeom>
              <a:rect b="b" l="l" r="r" t="t"/>
              <a:pathLst>
                <a:path extrusionOk="0" h="325659" w="48493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9"/>
            <p:cNvSpPr/>
            <p:nvPr/>
          </p:nvSpPr>
          <p:spPr>
            <a:xfrm>
              <a:off x="5632982" y="3089777"/>
              <a:ext cx="454092" cy="307752"/>
            </a:xfrm>
            <a:custGeom>
              <a:rect b="b" l="l" r="r" t="t"/>
              <a:pathLst>
                <a:path extrusionOk="0" h="307752" w="454092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29"/>
            <p:cNvSpPr/>
            <p:nvPr/>
          </p:nvSpPr>
          <p:spPr>
            <a:xfrm>
              <a:off x="3763407" y="1505008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29"/>
            <p:cNvSpPr/>
            <p:nvPr/>
          </p:nvSpPr>
          <p:spPr>
            <a:xfrm>
              <a:off x="3763407" y="1663408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9"/>
            <p:cNvSpPr/>
            <p:nvPr/>
          </p:nvSpPr>
          <p:spPr>
            <a:xfrm>
              <a:off x="3763407" y="1744847"/>
              <a:ext cx="1319638" cy="807910"/>
            </a:xfrm>
            <a:custGeom>
              <a:rect b="b" l="l" r="r" t="t"/>
              <a:pathLst>
                <a:path extrusionOk="0" h="807910" w="1319638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9"/>
            <p:cNvSpPr/>
            <p:nvPr/>
          </p:nvSpPr>
          <p:spPr>
            <a:xfrm>
              <a:off x="3763407" y="1826191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9"/>
            <p:cNvSpPr/>
            <p:nvPr/>
          </p:nvSpPr>
          <p:spPr>
            <a:xfrm>
              <a:off x="3763407" y="1997641"/>
              <a:ext cx="1575095" cy="1001077"/>
            </a:xfrm>
            <a:custGeom>
              <a:rect b="b" l="l" r="r" t="t"/>
              <a:pathLst>
                <a:path extrusionOk="0" h="1001077" w="1575095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9"/>
            <p:cNvSpPr/>
            <p:nvPr/>
          </p:nvSpPr>
          <p:spPr>
            <a:xfrm>
              <a:off x="3763407" y="2156137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9"/>
            <p:cNvSpPr/>
            <p:nvPr/>
          </p:nvSpPr>
          <p:spPr>
            <a:xfrm>
              <a:off x="3763407" y="2237480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29"/>
            <p:cNvSpPr/>
            <p:nvPr/>
          </p:nvSpPr>
          <p:spPr>
            <a:xfrm>
              <a:off x="3763407" y="2318824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29"/>
            <p:cNvSpPr/>
            <p:nvPr/>
          </p:nvSpPr>
          <p:spPr>
            <a:xfrm>
              <a:off x="3763407" y="2490369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9"/>
            <p:cNvSpPr/>
            <p:nvPr/>
          </p:nvSpPr>
          <p:spPr>
            <a:xfrm>
              <a:off x="3763407" y="2648770"/>
              <a:ext cx="1493528" cy="887920"/>
            </a:xfrm>
            <a:custGeom>
              <a:rect b="b" l="l" r="r" t="t"/>
              <a:pathLst>
                <a:path extrusionOk="0" h="887920" w="1493528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9"/>
            <p:cNvSpPr/>
            <p:nvPr/>
          </p:nvSpPr>
          <p:spPr>
            <a:xfrm>
              <a:off x="5633267" y="2100963"/>
              <a:ext cx="578489" cy="901329"/>
            </a:xfrm>
            <a:custGeom>
              <a:rect b="b" l="l" r="r" t="t"/>
              <a:pathLst>
                <a:path extrusionOk="0" h="901329" w="578489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9"/>
            <p:cNvSpPr/>
            <p:nvPr/>
          </p:nvSpPr>
          <p:spPr>
            <a:xfrm>
              <a:off x="3680697" y="317054"/>
              <a:ext cx="2667830" cy="1909376"/>
            </a:xfrm>
            <a:custGeom>
              <a:rect b="b" l="l" r="r" t="t"/>
              <a:pathLst>
                <a:path extrusionOk="0" h="1909376" w="266783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9"/>
            <p:cNvSpPr/>
            <p:nvPr/>
          </p:nvSpPr>
          <p:spPr>
            <a:xfrm>
              <a:off x="3662233" y="334831"/>
              <a:ext cx="2655171" cy="1893451"/>
            </a:xfrm>
            <a:custGeom>
              <a:rect b="b" l="l" r="r" t="t"/>
              <a:pathLst>
                <a:path extrusionOk="0" h="1893451" w="2655171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9"/>
            <p:cNvSpPr/>
            <p:nvPr/>
          </p:nvSpPr>
          <p:spPr>
            <a:xfrm>
              <a:off x="3763692" y="506668"/>
              <a:ext cx="2448064" cy="1546988"/>
            </a:xfrm>
            <a:custGeom>
              <a:rect b="b" l="l" r="r" t="t"/>
              <a:pathLst>
                <a:path extrusionOk="0" h="1546988" w="2448064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29"/>
            <p:cNvSpPr/>
            <p:nvPr/>
          </p:nvSpPr>
          <p:spPr>
            <a:xfrm>
              <a:off x="6042246" y="1815046"/>
              <a:ext cx="173984" cy="241344"/>
            </a:xfrm>
            <a:custGeom>
              <a:rect b="b" l="l" r="r" t="t"/>
              <a:pathLst>
                <a:path extrusionOk="0" h="241344" w="173984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29"/>
            <p:cNvSpPr/>
            <p:nvPr/>
          </p:nvSpPr>
          <p:spPr>
            <a:xfrm>
              <a:off x="3824606" y="578160"/>
              <a:ext cx="40165" cy="72472"/>
            </a:xfrm>
            <a:custGeom>
              <a:rect b="b" l="l" r="r" t="t"/>
              <a:pathLst>
                <a:path extrusionOk="0" h="72472" w="40165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29"/>
            <p:cNvSpPr/>
            <p:nvPr/>
          </p:nvSpPr>
          <p:spPr>
            <a:xfrm>
              <a:off x="3871213" y="621212"/>
              <a:ext cx="35348" cy="54941"/>
            </a:xfrm>
            <a:custGeom>
              <a:rect b="b" l="l" r="r" t="t"/>
              <a:pathLst>
                <a:path extrusionOk="0" h="54941" w="35348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29"/>
            <p:cNvSpPr/>
            <p:nvPr/>
          </p:nvSpPr>
          <p:spPr>
            <a:xfrm>
              <a:off x="3913502" y="644554"/>
              <a:ext cx="33883" cy="60925"/>
            </a:xfrm>
            <a:custGeom>
              <a:rect b="b" l="l" r="r" t="t"/>
              <a:pathLst>
                <a:path extrusionOk="0" h="60925" w="33883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29"/>
            <p:cNvSpPr/>
            <p:nvPr/>
          </p:nvSpPr>
          <p:spPr>
            <a:xfrm>
              <a:off x="3956522" y="663093"/>
              <a:ext cx="19892" cy="51720"/>
            </a:xfrm>
            <a:custGeom>
              <a:rect b="b" l="l" r="r" t="t"/>
              <a:pathLst>
                <a:path extrusionOk="0" h="51720" w="19892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29"/>
            <p:cNvSpPr/>
            <p:nvPr/>
          </p:nvSpPr>
          <p:spPr>
            <a:xfrm>
              <a:off x="3980286" y="683824"/>
              <a:ext cx="34675" cy="54516"/>
            </a:xfrm>
            <a:custGeom>
              <a:rect b="b" l="l" r="r" t="t"/>
              <a:pathLst>
                <a:path extrusionOk="0" h="54516" w="34675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29"/>
            <p:cNvSpPr/>
            <p:nvPr/>
          </p:nvSpPr>
          <p:spPr>
            <a:xfrm>
              <a:off x="4022575" y="681666"/>
              <a:ext cx="32718" cy="85915"/>
            </a:xfrm>
            <a:custGeom>
              <a:rect b="b" l="l" r="r" t="t"/>
              <a:pathLst>
                <a:path extrusionOk="0" h="85915" w="32718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9"/>
            <p:cNvSpPr/>
            <p:nvPr/>
          </p:nvSpPr>
          <p:spPr>
            <a:xfrm>
              <a:off x="4065860" y="766513"/>
              <a:ext cx="8800" cy="10615"/>
            </a:xfrm>
            <a:custGeom>
              <a:rect b="b" l="l" r="r" t="t"/>
              <a:pathLst>
                <a:path extrusionOk="0" h="10615" w="880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29"/>
            <p:cNvSpPr/>
            <p:nvPr/>
          </p:nvSpPr>
          <p:spPr>
            <a:xfrm>
              <a:off x="4086317" y="778377"/>
              <a:ext cx="8807" cy="10445"/>
            </a:xfrm>
            <a:custGeom>
              <a:rect b="b" l="l" r="r" t="t"/>
              <a:pathLst>
                <a:path extrusionOk="0" h="10445" w="8807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29"/>
            <p:cNvSpPr/>
            <p:nvPr/>
          </p:nvSpPr>
          <p:spPr>
            <a:xfrm>
              <a:off x="4106781" y="790188"/>
              <a:ext cx="8804" cy="10445"/>
            </a:xfrm>
            <a:custGeom>
              <a:rect b="b" l="l" r="r" t="t"/>
              <a:pathLst>
                <a:path extrusionOk="0" h="10445" w="8804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9"/>
            <p:cNvSpPr/>
            <p:nvPr/>
          </p:nvSpPr>
          <p:spPr>
            <a:xfrm>
              <a:off x="6091738" y="1886219"/>
              <a:ext cx="73770" cy="113063"/>
            </a:xfrm>
            <a:custGeom>
              <a:rect b="b" l="l" r="r" t="t"/>
              <a:pathLst>
                <a:path extrusionOk="0" h="113063" w="7377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29"/>
            <p:cNvSpPr/>
            <p:nvPr/>
          </p:nvSpPr>
          <p:spPr>
            <a:xfrm>
              <a:off x="5099606" y="2084115"/>
              <a:ext cx="833576" cy="1053763"/>
            </a:xfrm>
            <a:custGeom>
              <a:rect b="b" l="l" r="r" t="t"/>
              <a:pathLst>
                <a:path extrusionOk="0" h="1053763" w="833576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29"/>
            <p:cNvSpPr/>
            <p:nvPr/>
          </p:nvSpPr>
          <p:spPr>
            <a:xfrm>
              <a:off x="4974070" y="2163744"/>
              <a:ext cx="820424" cy="1006964"/>
            </a:xfrm>
            <a:custGeom>
              <a:rect b="b" l="l" r="r" t="t"/>
              <a:pathLst>
                <a:path extrusionOk="0" h="1006964" w="820424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29"/>
            <p:cNvSpPr/>
            <p:nvPr/>
          </p:nvSpPr>
          <p:spPr>
            <a:xfrm>
              <a:off x="5034477" y="2242227"/>
              <a:ext cx="618491" cy="852150"/>
            </a:xfrm>
            <a:custGeom>
              <a:rect b="b" l="l" r="r" t="t"/>
              <a:pathLst>
                <a:path extrusionOk="0" h="852150" w="618491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29"/>
            <p:cNvSpPr/>
            <p:nvPr/>
          </p:nvSpPr>
          <p:spPr>
            <a:xfrm>
              <a:off x="5108865" y="2242623"/>
              <a:ext cx="621582" cy="807149"/>
            </a:xfrm>
            <a:custGeom>
              <a:rect b="b" l="l" r="r" t="t"/>
              <a:pathLst>
                <a:path extrusionOk="0" h="807149" w="621582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29"/>
            <p:cNvSpPr/>
            <p:nvPr/>
          </p:nvSpPr>
          <p:spPr>
            <a:xfrm>
              <a:off x="5831808" y="2838412"/>
              <a:ext cx="311135" cy="259746"/>
            </a:xfrm>
            <a:custGeom>
              <a:rect b="b" l="l" r="r" t="t"/>
              <a:pathLst>
                <a:path extrusionOk="0" h="259746" w="311135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29"/>
            <p:cNvSpPr/>
            <p:nvPr/>
          </p:nvSpPr>
          <p:spPr>
            <a:xfrm>
              <a:off x="5831808" y="2798312"/>
              <a:ext cx="380520" cy="219646"/>
            </a:xfrm>
            <a:custGeom>
              <a:rect b="b" l="l" r="r" t="t"/>
              <a:pathLst>
                <a:path extrusionOk="0" h="219646" w="38052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29"/>
            <p:cNvSpPr/>
            <p:nvPr/>
          </p:nvSpPr>
          <p:spPr>
            <a:xfrm>
              <a:off x="6056214" y="2910510"/>
              <a:ext cx="696628" cy="514166"/>
            </a:xfrm>
            <a:custGeom>
              <a:rect b="b" l="l" r="r" t="t"/>
              <a:pathLst>
                <a:path extrusionOk="0" h="514166" w="696628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29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29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29"/>
            <p:cNvSpPr/>
            <p:nvPr/>
          </p:nvSpPr>
          <p:spPr>
            <a:xfrm>
              <a:off x="3797207" y="2991392"/>
              <a:ext cx="2353338" cy="1403876"/>
            </a:xfrm>
            <a:custGeom>
              <a:rect b="b" l="l" r="r" t="t"/>
              <a:pathLst>
                <a:path extrusionOk="0" h="1403876" w="2353338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29"/>
            <p:cNvSpPr/>
            <p:nvPr/>
          </p:nvSpPr>
          <p:spPr>
            <a:xfrm>
              <a:off x="2602525" y="4569200"/>
              <a:ext cx="891148" cy="510349"/>
            </a:xfrm>
            <a:custGeom>
              <a:rect b="b" l="l" r="r" t="t"/>
              <a:pathLst>
                <a:path extrusionOk="0" h="510349" w="891148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29"/>
            <p:cNvSpPr/>
            <p:nvPr/>
          </p:nvSpPr>
          <p:spPr>
            <a:xfrm>
              <a:off x="2671243" y="4325932"/>
              <a:ext cx="591243" cy="341661"/>
            </a:xfrm>
            <a:custGeom>
              <a:rect b="b" l="l" r="r" t="t"/>
              <a:pathLst>
                <a:path extrusionOk="0" h="341661" w="591243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29"/>
            <p:cNvSpPr/>
            <p:nvPr/>
          </p:nvSpPr>
          <p:spPr>
            <a:xfrm>
              <a:off x="2671243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29"/>
            <p:cNvSpPr/>
            <p:nvPr/>
          </p:nvSpPr>
          <p:spPr>
            <a:xfrm>
              <a:off x="2966865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29"/>
            <p:cNvSpPr/>
            <p:nvPr/>
          </p:nvSpPr>
          <p:spPr>
            <a:xfrm>
              <a:off x="3352925" y="4700698"/>
              <a:ext cx="220640" cy="124389"/>
            </a:xfrm>
            <a:custGeom>
              <a:rect b="b" l="l" r="r" t="t"/>
              <a:pathLst>
                <a:path extrusionOk="0" h="124389" w="22064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29"/>
            <p:cNvSpPr/>
            <p:nvPr/>
          </p:nvSpPr>
          <p:spPr>
            <a:xfrm>
              <a:off x="3356617" y="4721600"/>
              <a:ext cx="217074" cy="103773"/>
            </a:xfrm>
            <a:custGeom>
              <a:rect b="b" l="l" r="r" t="t"/>
              <a:pathLst>
                <a:path extrusionOk="0" h="103773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29"/>
            <p:cNvSpPr/>
            <p:nvPr/>
          </p:nvSpPr>
          <p:spPr>
            <a:xfrm>
              <a:off x="3173533" y="4605067"/>
              <a:ext cx="220687" cy="124551"/>
            </a:xfrm>
            <a:custGeom>
              <a:rect b="b" l="l" r="r" t="t"/>
              <a:pathLst>
                <a:path extrusionOk="0" h="124551" w="220687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29"/>
            <p:cNvSpPr/>
            <p:nvPr/>
          </p:nvSpPr>
          <p:spPr>
            <a:xfrm>
              <a:off x="3177588" y="4625969"/>
              <a:ext cx="217074" cy="103649"/>
            </a:xfrm>
            <a:custGeom>
              <a:rect b="b" l="l" r="r" t="t"/>
              <a:pathLst>
                <a:path extrusionOk="0" h="103649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29"/>
            <p:cNvSpPr/>
            <p:nvPr/>
          </p:nvSpPr>
          <p:spPr>
            <a:xfrm>
              <a:off x="2766014" y="4132721"/>
              <a:ext cx="711887" cy="612953"/>
            </a:xfrm>
            <a:custGeom>
              <a:rect b="b" l="l" r="r" t="t"/>
              <a:pathLst>
                <a:path extrusionOk="0" h="612953" w="711887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29"/>
            <p:cNvSpPr/>
            <p:nvPr/>
          </p:nvSpPr>
          <p:spPr>
            <a:xfrm>
              <a:off x="2706078" y="4012750"/>
              <a:ext cx="153426" cy="268033"/>
            </a:xfrm>
            <a:custGeom>
              <a:rect b="b" l="l" r="r" t="t"/>
              <a:pathLst>
                <a:path extrusionOk="0" h="268033" w="153426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9"/>
            <p:cNvSpPr/>
            <p:nvPr/>
          </p:nvSpPr>
          <p:spPr>
            <a:xfrm>
              <a:off x="2694181" y="3854621"/>
              <a:ext cx="102411" cy="197244"/>
            </a:xfrm>
            <a:custGeom>
              <a:rect b="b" l="l" r="r" t="t"/>
              <a:pathLst>
                <a:path extrusionOk="0" h="197244" w="102411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9"/>
            <p:cNvSpPr/>
            <p:nvPr/>
          </p:nvSpPr>
          <p:spPr>
            <a:xfrm>
              <a:off x="2799755" y="3593223"/>
              <a:ext cx="234442" cy="375527"/>
            </a:xfrm>
            <a:custGeom>
              <a:rect b="b" l="l" r="r" t="t"/>
              <a:pathLst>
                <a:path extrusionOk="0" h="375527" w="234442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1" name="Google Shape;1641;p29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1642" name="Google Shape;1642;p29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1643" name="Google Shape;1643;p29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rect b="b" l="l" r="r" t="t"/>
                  <a:pathLst>
                    <a:path extrusionOk="0" h="167618" w="474083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29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rect b="b" l="l" r="r" t="t"/>
                  <a:pathLst>
                    <a:path extrusionOk="0" h="123825" w="200539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5" name="Google Shape;1645;p29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rect b="b" l="l" r="r" t="t"/>
                  <a:pathLst>
                    <a:path extrusionOk="0" h="274003" w="474198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46" name="Google Shape;1646;p29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1647" name="Google Shape;1647;p29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rect b="b" l="l" r="r" t="t"/>
                    <a:pathLst>
                      <a:path extrusionOk="0" h="77247" w="133724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9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rect b="b" l="l" r="r" t="t"/>
                    <a:pathLst>
                      <a:path extrusionOk="0" h="75723" w="131154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49" name="Google Shape;1649;p29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0" name="Google Shape;1650;p29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rect b="b" l="l" r="r" t="t"/>
                  <a:pathLst>
                    <a:path extrusionOk="0" h="16916" w="29303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1" name="Google Shape;1651;p29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2" name="Google Shape;1652;p29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rect b="b" l="l" r="r" t="t"/>
                  <a:pathLst>
                    <a:path extrusionOk="0" h="17487" w="29345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3" name="Google Shape;1653;p29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rect b="b" l="l" r="r" t="t"/>
                  <a:pathLst>
                    <a:path extrusionOk="0" h="17487" w="29372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4" name="Google Shape;1654;p29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5" name="Google Shape;1655;p29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rect b="b" l="l" r="r" t="t"/>
                  <a:pathLst>
                    <a:path extrusionOk="0" h="17011" w="2927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29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7" name="Google Shape;1657;p29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8" name="Google Shape;1658;p29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9" name="Google Shape;1659;p29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0" name="Google Shape;1660;p29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rect b="b" l="l" r="r" t="t"/>
                  <a:pathLst>
                    <a:path extrusionOk="0" h="16983" w="29387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1" name="Google Shape;1661;p29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rect b="b" l="l" r="r" t="t"/>
                  <a:pathLst>
                    <a:path extrusionOk="0" h="17011" w="29458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2" name="Google Shape;1662;p29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rect b="b" l="l" r="r" t="t"/>
                  <a:pathLst>
                    <a:path extrusionOk="0" h="21809" w="3768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3" name="Google Shape;1663;p29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4" name="Google Shape;1664;p29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5" name="Google Shape;1665;p29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6" name="Google Shape;1666;p29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rect b="b" l="l" r="r" t="t"/>
                  <a:pathLst>
                    <a:path extrusionOk="0" h="16916" w="29434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29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rect b="b" l="l" r="r" t="t"/>
                  <a:pathLst>
                    <a:path extrusionOk="0" h="17047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29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rect b="b" l="l" r="r" t="t"/>
                  <a:pathLst>
                    <a:path extrusionOk="0" h="17106" w="29341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9" name="Google Shape;1669;p29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0" name="Google Shape;1670;p29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rect b="b" l="l" r="r" t="t"/>
                  <a:pathLst>
                    <a:path extrusionOk="0" h="17011" w="29291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1" name="Google Shape;1671;p29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rect b="b" l="l" r="r" t="t"/>
                  <a:pathLst>
                    <a:path extrusionOk="0" h="17011" w="2939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2" name="Google Shape;1672;p29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rect b="b" l="l" r="r" t="t"/>
                  <a:pathLst>
                    <a:path extrusionOk="0" h="17011" w="29326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3" name="Google Shape;1673;p29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4" name="Google Shape;1674;p29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5" name="Google Shape;1675;p29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rect b="b" l="l" r="r" t="t"/>
                  <a:pathLst>
                    <a:path extrusionOk="0" h="21745" w="3768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6" name="Google Shape;1676;p29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rect b="b" l="l" r="r" t="t"/>
                  <a:pathLst>
                    <a:path extrusionOk="0" h="24112" w="46109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7" name="Google Shape;1677;p29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8" name="Google Shape;1678;p29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rect b="b" l="l" r="r" t="t"/>
                  <a:pathLst>
                    <a:path extrusionOk="0" h="17011" w="28938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9" name="Google Shape;1679;p29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0" name="Google Shape;1680;p29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rect b="b" l="l" r="r" t="t"/>
                  <a:pathLst>
                    <a:path extrusionOk="0" h="17011" w="29352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p29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2" name="Google Shape;1682;p29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29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rect b="b" l="l" r="r" t="t"/>
                  <a:pathLst>
                    <a:path extrusionOk="0" h="17202" w="29387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4" name="Google Shape;1684;p29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rect b="b" l="l" r="r" t="t"/>
                  <a:pathLst>
                    <a:path extrusionOk="0" h="19393" w="34098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5" name="Google Shape;1685;p29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rect b="b" l="l" r="r" t="t"/>
                  <a:pathLst>
                    <a:path extrusionOk="0" h="19392" w="33778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6" name="Google Shape;1686;p29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rect b="b" l="l" r="r" t="t"/>
                  <a:pathLst>
                    <a:path extrusionOk="0" h="56826" w="98308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7" name="Google Shape;1687;p29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rect b="b" l="l" r="r" t="t"/>
                  <a:pathLst>
                    <a:path extrusionOk="0" h="16916" w="29387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8" name="Google Shape;1688;p29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9" name="Google Shape;1689;p29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rect b="b" l="l" r="r" t="t"/>
                  <a:pathLst>
                    <a:path extrusionOk="0" h="17011" w="29313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0" name="Google Shape;1690;p29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p29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2" name="Google Shape;1692;p29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rect b="b" l="l" r="r" t="t"/>
                  <a:pathLst>
                    <a:path extrusionOk="0" h="16916" w="29541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3" name="Google Shape;1693;p29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rect b="b" l="l" r="r" t="t"/>
                  <a:pathLst>
                    <a:path extrusionOk="0" h="17106" w="29308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4" name="Google Shape;1694;p29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5" name="Google Shape;1695;p29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rect b="b" l="l" r="r" t="t"/>
                  <a:pathLst>
                    <a:path extrusionOk="0" h="17487" w="29333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6" name="Google Shape;1696;p29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rect b="b" l="l" r="r" t="t"/>
                  <a:pathLst>
                    <a:path extrusionOk="0" h="16630" w="29313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7" name="Google Shape;1697;p29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rect b="b" l="l" r="r" t="t"/>
                  <a:pathLst>
                    <a:path extrusionOk="0" h="17011" w="29041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8" name="Google Shape;1698;p29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9" name="Google Shape;1699;p29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rect b="b" l="l" r="r" t="t"/>
                  <a:pathLst>
                    <a:path extrusionOk="0" h="24441" w="42331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0" name="Google Shape;1700;p29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rect b="b" l="l" r="r" t="t"/>
                  <a:pathLst>
                    <a:path extrusionOk="0" h="17142" w="29345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1" name="Google Shape;1701;p29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p29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p29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p29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rect b="b" l="l" r="r" t="t"/>
                  <a:pathLst>
                    <a:path extrusionOk="0" h="17106" w="29244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p29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29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p29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p29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29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rect b="b" l="l" r="r" t="t"/>
                  <a:pathLst>
                    <a:path extrusionOk="0" h="16916" w="29291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p29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rect b="b" l="l" r="r" t="t"/>
                  <a:pathLst>
                    <a:path extrusionOk="0" h="17011" w="29376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p29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rect b="b" l="l" r="r" t="t"/>
                  <a:pathLst>
                    <a:path extrusionOk="0" h="28917" w="50834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29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rect b="b" l="l" r="r" t="t"/>
                  <a:pathLst>
                    <a:path extrusionOk="0" h="19459" w="33968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3" name="Google Shape;1713;p29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1714" name="Google Shape;1714;p29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1715" name="Google Shape;1715;p29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rect b="b" l="l" r="r" t="t"/>
                    <a:pathLst>
                      <a:path extrusionOk="0" h="386884" w="286484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6" name="Google Shape;1716;p29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rect b="b" l="l" r="r" t="t"/>
                    <a:pathLst>
                      <a:path extrusionOk="0" h="175524" w="284295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9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8" name="Google Shape;1718;p29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9" name="Google Shape;1719;p29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rect b="b" l="l" r="r" t="t"/>
                    <a:pathLst>
                      <a:path extrusionOk="0" h="168020" w="277062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20" name="Google Shape;1720;p29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rect b="b" l="l" r="r" t="t"/>
                  <a:pathLst>
                    <a:path extrusionOk="0" h="199929" w="3426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29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rect b="b" l="l" r="r" t="t"/>
                  <a:pathLst>
                    <a:path extrusionOk="0" h="344805" w="257645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p29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rect b="b" l="l" r="r" t="t"/>
                  <a:pathLst>
                    <a:path extrusionOk="0" h="152400" w="261072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23" name="Google Shape;1723;p29"/>
            <p:cNvSpPr/>
            <p:nvPr/>
          </p:nvSpPr>
          <p:spPr>
            <a:xfrm>
              <a:off x="2723181" y="3858886"/>
              <a:ext cx="360479" cy="597446"/>
            </a:xfrm>
            <a:custGeom>
              <a:rect b="b" l="l" r="r" t="t"/>
              <a:pathLst>
                <a:path extrusionOk="0" h="597446" w="360479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2983060" y="3959444"/>
              <a:ext cx="457273" cy="356362"/>
            </a:xfrm>
            <a:custGeom>
              <a:rect b="b" l="l" r="r" t="t"/>
              <a:pathLst>
                <a:path extrusionOk="0" h="356362" w="457273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2966834" y="3952080"/>
              <a:ext cx="139371" cy="203905"/>
            </a:xfrm>
            <a:custGeom>
              <a:rect b="b" l="l" r="r" t="t"/>
              <a:pathLst>
                <a:path extrusionOk="0" h="203905" w="139371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2806828" y="3576743"/>
              <a:ext cx="227254" cy="250802"/>
            </a:xfrm>
            <a:custGeom>
              <a:rect b="b" l="l" r="r" t="t"/>
              <a:pathLst>
                <a:path extrusionOk="0" h="250802" w="227254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3061186" y="4495381"/>
              <a:ext cx="201300" cy="278129"/>
            </a:xfrm>
            <a:custGeom>
              <a:rect b="b" l="l" r="r" t="t"/>
              <a:pathLst>
                <a:path extrusionOk="0" h="278129" w="20130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3130570" y="4465187"/>
              <a:ext cx="131916" cy="77057"/>
            </a:xfrm>
            <a:custGeom>
              <a:rect b="b" l="l" r="r" t="t"/>
              <a:pathLst>
                <a:path extrusionOk="0" h="77057" w="131916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0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Recursos a utilizar</a:t>
            </a:r>
            <a:endParaRPr/>
          </a:p>
        </p:txBody>
      </p:sp>
      <p:graphicFrame>
        <p:nvGraphicFramePr>
          <p:cNvPr id="1734" name="Google Shape;1734;p30"/>
          <p:cNvGraphicFramePr/>
          <p:nvPr/>
        </p:nvGraphicFramePr>
        <p:xfrm>
          <a:off x="490250" y="1218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4806050"/>
                <a:gridCol w="1343450"/>
                <a:gridCol w="750450"/>
                <a:gridCol w="1510200"/>
              </a:tblGrid>
              <a:tr h="33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Nombre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Precio Unitario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Cantidad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Precio total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Sensor De Movimiento Inteligente Smart Home Maxell.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$10.000.-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$30.000.-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Xiaomi Smart Camera C200.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$30.000.-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$60.000.-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Kit Audio Completo 2X10W Bluetooth USB SD MP3 RADIO Control R Fonestar.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$150.000.-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$300.000.-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Smartphone Galaxy S22 5G 128GB.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$700.000.-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$2.800.000.-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Tarjeta Raspberry-pi 4 modelo B 8GB.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$85.000.-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$85.000.-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Arriendo de computadores de trabajo.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$236.000.-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$944.000.-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Total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$4.219.000.-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735" name="Google Shape;1735;p3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Introducción</a:t>
            </a:r>
            <a:endParaRPr/>
          </a:p>
        </p:txBody>
      </p:sp>
      <p:sp>
        <p:nvSpPr>
          <p:cNvPr id="347" name="Google Shape;347;p13"/>
          <p:cNvSpPr txBox="1"/>
          <p:nvPr>
            <p:ph idx="1" type="body"/>
          </p:nvPr>
        </p:nvSpPr>
        <p:spPr>
          <a:xfrm>
            <a:off x="457200" y="1919550"/>
            <a:ext cx="4882500" cy="212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En la siguiente presentación se </a:t>
            </a:r>
            <a:r>
              <a:rPr lang="en" sz="1600"/>
              <a:t>mostrarán </a:t>
            </a:r>
            <a:r>
              <a:rPr lang="en" sz="1600"/>
              <a:t>los avances correspondientes a esta fase, en donde se detallarán los distintos aspectos: Panorama General, Organización del Proyecto y Planificación de los procesos de Gestión. </a:t>
            </a:r>
            <a:endParaRPr sz="1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348" name="Google Shape;348;p1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9" name="Google Shape;349;p13"/>
          <p:cNvGrpSpPr/>
          <p:nvPr/>
        </p:nvGrpSpPr>
        <p:grpSpPr>
          <a:xfrm>
            <a:off x="5882822" y="2181275"/>
            <a:ext cx="2706354" cy="1604434"/>
            <a:chOff x="6986665" y="3298709"/>
            <a:chExt cx="1817809" cy="1077669"/>
          </a:xfrm>
        </p:grpSpPr>
        <p:sp>
          <p:nvSpPr>
            <p:cNvPr id="350" name="Google Shape;350;p13"/>
            <p:cNvSpPr/>
            <p:nvPr/>
          </p:nvSpPr>
          <p:spPr>
            <a:xfrm>
              <a:off x="6986665" y="3342725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327342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014156" y="3298709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76493" y="3396565"/>
              <a:ext cx="664692" cy="383742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912754" y="3450709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63331" y="3479190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813984" y="3507747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451727" y="3699575"/>
              <a:ext cx="664616" cy="38374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87988" y="3753643"/>
              <a:ext cx="593293" cy="342595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338565" y="3782200"/>
              <a:ext cx="582091" cy="33604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289218" y="3810681"/>
              <a:ext cx="496671" cy="286816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582329" y="3561435"/>
              <a:ext cx="337413" cy="194766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7800200" y="3687162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8018073" y="3812966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794459" y="3551002"/>
              <a:ext cx="540846" cy="312343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824798" y="3491907"/>
              <a:ext cx="470058" cy="181410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7794490" y="3623727"/>
              <a:ext cx="41071" cy="82677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8298847" y="3624184"/>
              <a:ext cx="36118" cy="82219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42237" y="3535238"/>
              <a:ext cx="450190" cy="259842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815050" y="3673683"/>
              <a:ext cx="491790" cy="17643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7794490" y="3472184"/>
              <a:ext cx="540791" cy="312391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52377" y="3752957"/>
              <a:ext cx="148970" cy="86030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787483" y="3773138"/>
              <a:ext cx="113842" cy="106298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7465892" y="3799784"/>
              <a:ext cx="345033" cy="254286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31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Softwares a utilizar</a:t>
            </a:r>
            <a:endParaRPr/>
          </a:p>
        </p:txBody>
      </p:sp>
      <p:graphicFrame>
        <p:nvGraphicFramePr>
          <p:cNvPr id="1741" name="Google Shape;1741;p31"/>
          <p:cNvGraphicFramePr/>
          <p:nvPr/>
        </p:nvGraphicFramePr>
        <p:xfrm>
          <a:off x="2077050" y="1218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3401375"/>
                <a:gridCol w="1588525"/>
              </a:tblGrid>
              <a:tr h="330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Nombre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Precio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IDE Visual Studio Code.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Raspberry-Pi OS.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WhatsApp.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Discord.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Servicios de Google.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Plataforma Redmine.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Total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$0.-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42" name="Google Shape;1742;p3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32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Recursos humanos</a:t>
            </a:r>
            <a:endParaRPr/>
          </a:p>
        </p:txBody>
      </p:sp>
      <p:graphicFrame>
        <p:nvGraphicFramePr>
          <p:cNvPr id="1748" name="Google Shape;1748;p32"/>
          <p:cNvGraphicFramePr/>
          <p:nvPr/>
        </p:nvGraphicFramePr>
        <p:xfrm>
          <a:off x="490288" y="1904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1684400"/>
                <a:gridCol w="2714425"/>
                <a:gridCol w="1496125"/>
                <a:gridCol w="986625"/>
                <a:gridCol w="1540425"/>
              </a:tblGrid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Nombre del trabajador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Roles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Valor por hora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Horas trabajo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Costo total por rol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Fernanda Ventura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Desarrollador de Software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$7.385.-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$220.740.-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Diseñador de experiencia de usuario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$3.692.-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$110.760.-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Documentalista del proyecto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$3.692.-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$110.760.-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49" name="Google Shape;1749;p3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33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Recursos humanos</a:t>
            </a:r>
            <a:endParaRPr/>
          </a:p>
        </p:txBody>
      </p:sp>
      <p:graphicFrame>
        <p:nvGraphicFramePr>
          <p:cNvPr id="1755" name="Google Shape;1755;p33"/>
          <p:cNvGraphicFramePr/>
          <p:nvPr/>
        </p:nvGraphicFramePr>
        <p:xfrm>
          <a:off x="490288" y="16279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1684400"/>
                <a:gridCol w="2758725"/>
                <a:gridCol w="1330000"/>
                <a:gridCol w="964475"/>
                <a:gridCol w="1684400"/>
              </a:tblGrid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Nombre del trabajador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Roles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Valor por hora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Horas trabajo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Costo total por rol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8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Cristina Cortez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Desarrollador Web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$7.385.-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60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$443.100.-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Documentalista del proyecto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$3.692.-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64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$236.288.-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Karen Correa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Desarrollador Web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$7.385.-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60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$443.100.-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Documentalista del proyecto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$3.692.-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45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$166.140.-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56" name="Google Shape;1756;p3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0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p34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Recursos humanos</a:t>
            </a:r>
            <a:endParaRPr/>
          </a:p>
        </p:txBody>
      </p:sp>
      <p:graphicFrame>
        <p:nvGraphicFramePr>
          <p:cNvPr id="1762" name="Google Shape;1762;p34"/>
          <p:cNvGraphicFramePr/>
          <p:nvPr/>
        </p:nvGraphicFramePr>
        <p:xfrm>
          <a:off x="490238" y="1483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1684400"/>
                <a:gridCol w="2747650"/>
                <a:gridCol w="1518275"/>
                <a:gridCol w="1064150"/>
                <a:gridCol w="1407525"/>
              </a:tblGrid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Nombre del trabajador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Roles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Valor por hora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Horas trabajo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Costo total por rol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Jhosep Marca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Desarrollador de Software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$7.385.-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$220.740.-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Jefe de Proyecto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$9.231.-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112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$1.033.872.-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Técnico de configuración de hardware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$2.338.-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$37.408.-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Documentalista de proyecto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$3.692.-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25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$92.300.-</a:t>
                      </a:r>
                      <a:endParaRPr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Total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$3.116.018.-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763" name="Google Shape;1763;p3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35"/>
          <p:cNvSpPr txBox="1"/>
          <p:nvPr>
            <p:ph idx="4294967295" type="ctrTitle"/>
          </p:nvPr>
        </p:nvSpPr>
        <p:spPr>
          <a:xfrm>
            <a:off x="685800" y="1237775"/>
            <a:ext cx="428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$7.335.018.-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1769" name="Google Shape;1769;p35"/>
          <p:cNvSpPr txBox="1"/>
          <p:nvPr>
            <p:ph idx="4294967295" type="subTitle"/>
          </p:nvPr>
        </p:nvSpPr>
        <p:spPr>
          <a:xfrm>
            <a:off x="685800" y="2397574"/>
            <a:ext cx="3867900" cy="12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Sería la estimación final de costos totales del proyecto, incluyendo todo lo anterior mencionado.</a:t>
            </a:r>
            <a:endParaRPr/>
          </a:p>
        </p:txBody>
      </p:sp>
      <p:sp>
        <p:nvSpPr>
          <p:cNvPr id="1770" name="Google Shape;1770;p3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71" name="Google Shape;1771;p35"/>
          <p:cNvGrpSpPr/>
          <p:nvPr/>
        </p:nvGrpSpPr>
        <p:grpSpPr>
          <a:xfrm>
            <a:off x="5233951" y="823317"/>
            <a:ext cx="3414844" cy="3813266"/>
            <a:chOff x="2152775" y="305709"/>
            <a:chExt cx="4264823" cy="4762415"/>
          </a:xfrm>
        </p:grpSpPr>
        <p:grpSp>
          <p:nvGrpSpPr>
            <p:cNvPr id="1772" name="Google Shape;1772;p35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1773" name="Google Shape;1773;p35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rect b="b" l="l" r="r" t="t"/>
                <a:pathLst>
                  <a:path extrusionOk="0" h="366117" w="632693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rect b="b" l="l" r="r" t="t"/>
                <a:pathLst>
                  <a:path extrusionOk="0" h="184784" w="295357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rect b="b" l="l" r="r" t="t"/>
                <a:pathLst>
                  <a:path extrusionOk="0" h="185070" w="295352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0" name="Google Shape;1790;p35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1791" name="Google Shape;1791;p35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rect b="b" l="l" r="r" t="t"/>
                <a:pathLst>
                  <a:path extrusionOk="0" h="366093" w="632721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rect b="b" l="l" r="r" t="t"/>
                <a:pathLst>
                  <a:path extrusionOk="0" h="344185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rect b="b" l="l" r="r" t="t"/>
                <a:pathLst>
                  <a:path extrusionOk="0" h="184880" w="295065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5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5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5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35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35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rect b="b" l="l" r="r" t="t"/>
                <a:pathLst>
                  <a:path extrusionOk="0" h="184594" w="295065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7" name="Google Shape;1807;p35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1808" name="Google Shape;1808;p35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5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5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5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5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rect b="b" l="l" r="r" t="t"/>
                <a:pathLst>
                  <a:path extrusionOk="0" h="366117" w="632609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5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5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rect b="b" l="l" r="r" t="t"/>
                <a:pathLst>
                  <a:path extrusionOk="0" h="184784" w="294752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5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rect b="b" l="l" r="r" t="t"/>
                <a:pathLst>
                  <a:path extrusionOk="0" h="25621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5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5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5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5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5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rect b="b" l="l" r="r" t="t"/>
                <a:pathLst>
                  <a:path extrusionOk="0" h="24479" w="2737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5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35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rect b="b" l="l" r="r" t="t"/>
                <a:pathLst>
                  <a:path extrusionOk="0" h="30480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35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rect b="b" l="l" r="r" t="t"/>
                <a:pathLst>
                  <a:path extrusionOk="0" h="184689" w="294568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4" name="Google Shape;1824;p35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1825" name="Google Shape;1825;p35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5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5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5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5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5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5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rect b="b" l="l" r="r" t="t"/>
                <a:pathLst>
                  <a:path extrusionOk="0" h="184880" w="294525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5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5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5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5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5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5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5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35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35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rect b="b" l="l" r="r" t="t"/>
                <a:pathLst>
                  <a:path extrusionOk="0" h="184499" w="294519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1" name="Google Shape;1841;p35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1842" name="Google Shape;1842;p35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5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5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rect b="b" l="l" r="r" t="t"/>
                <a:pathLst>
                  <a:path extrusionOk="0" h="157162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5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5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rect b="b" l="l" r="r" t="t"/>
                <a:pathLst>
                  <a:path extrusionOk="0" h="366022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5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5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rect b="b" l="l" r="r" t="t"/>
                <a:pathLst>
                  <a:path extrusionOk="0" h="184975" w="294875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5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5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5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5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35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35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5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35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35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rect b="b" l="l" r="r" t="t"/>
                <a:pathLst>
                  <a:path extrusionOk="0" h="185547" w="295161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8" name="Google Shape;1858;p35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1859" name="Google Shape;1859;p35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5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35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35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5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rect b="b" l="l" r="r" t="t"/>
                <a:pathLst>
                  <a:path extrusionOk="0" h="366093" w="632686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5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5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rect b="b" l="l" r="r" t="t"/>
                <a:pathLst>
                  <a:path extrusionOk="0" h="184403" w="295161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5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5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5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5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5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5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35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35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rect b="b" l="l" r="r" t="t"/>
                <a:pathLst>
                  <a:path extrusionOk="0" h="185451" w="294875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5" name="Google Shape;1875;p35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1876" name="Google Shape;1876;p35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5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5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5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5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5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5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rect b="b" l="l" r="r" t="t"/>
                <a:pathLst>
                  <a:path extrusionOk="0" h="185070" w="29481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5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5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5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5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5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rect b="b" l="l" r="r" t="t"/>
                <a:pathLst>
                  <a:path extrusionOk="0" h="38957" w="58448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5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5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5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35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rect b="b" l="l" r="r" t="t"/>
                <a:pathLst>
                  <a:path extrusionOk="0" h="184499" w="294804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2" name="Google Shape;1892;p35"/>
            <p:cNvSpPr/>
            <p:nvPr/>
          </p:nvSpPr>
          <p:spPr>
            <a:xfrm>
              <a:off x="3754828" y="439689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924079" y="375300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741903" y="3161886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2152775" y="4481289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5481476" y="4556632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7" name="Google Shape;1897;p35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1898" name="Google Shape;1898;p35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35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35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35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35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35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35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rect b="b" l="l" r="r" t="t"/>
                <a:pathLst>
                  <a:path extrusionOk="0" h="185070" w="294875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35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35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35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5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5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5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35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35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35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35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rect b="b" l="l" r="r" t="t"/>
                <a:pathLst>
                  <a:path extrusionOk="0" h="185547" w="294875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35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5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6" name="Google Shape;1926;p35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7" name="Google Shape;1927;p35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35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9" name="Google Shape;1929;p35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p35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31" name="Google Shape;1931;p35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1932" name="Google Shape;1932;p35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3" name="Google Shape;1933;p35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4" name="Google Shape;1934;p35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5" name="Google Shape;1935;p35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6" name="Google Shape;1936;p35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p35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8" name="Google Shape;1938;p35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1939;p35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0" name="Google Shape;1940;p35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1941;p35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2" name="Google Shape;1942;p35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3" name="Google Shape;1943;p35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4" name="Google Shape;1944;p35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5" name="Google Shape;1945;p35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6" name="Google Shape;1946;p35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7" name="Google Shape;1947;p35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rect b="b" l="l" r="r" t="t"/>
                <a:pathLst>
                  <a:path extrusionOk="0" h="185451" w="294911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8" name="Google Shape;1948;p35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1949" name="Google Shape;1949;p35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35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35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35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35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rect b="b" l="l" r="r" t="t"/>
                <a:pathLst>
                  <a:path extrusionOk="0" h="366093" w="632609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35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35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rect b="b" l="l" r="r" t="t"/>
                <a:pathLst>
                  <a:path extrusionOk="0" h="185451" w="294651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35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35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35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35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35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35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35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35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rect b="b" l="l" r="r" t="t"/>
                <a:pathLst>
                  <a:path extrusionOk="0" h="30194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35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rect b="b" l="l" r="r" t="t"/>
                <a:pathLst>
                  <a:path extrusionOk="0" h="185070" w="294657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5" name="Google Shape;1965;p35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1966" name="Google Shape;1966;p35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35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8" name="Google Shape;1968;p35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35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35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35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35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rect b="b" l="l" r="r" t="t"/>
                <a:pathLst>
                  <a:path extrusionOk="0" h="184213" w="294875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35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35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rect b="b" l="l" r="r" t="t"/>
                <a:pathLst>
                  <a:path extrusionOk="0" h="19621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35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35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35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rect b="b" l="l" r="r" t="t"/>
                <a:pathLst>
                  <a:path extrusionOk="0" h="38862" w="58923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8" name="Google Shape;1978;p35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35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35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35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rect b="b" l="l" r="r" t="t"/>
                <a:pathLst>
                  <a:path extrusionOk="0" h="185546" w="294877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82" name="Google Shape;1982;p35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1983" name="Google Shape;1983;p35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35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35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35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35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rect b="b" l="l" r="r" t="t"/>
                <a:pathLst>
                  <a:path extrusionOk="0" h="366021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35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35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rect b="b" l="l" r="r" t="t"/>
                <a:pathLst>
                  <a:path extrusionOk="0" h="185451" w="294899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35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35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35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35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35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35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35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35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35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99" name="Google Shape;1999;p35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2000" name="Google Shape;2000;p35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35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35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35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35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35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35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rect b="b" l="l" r="r" t="t"/>
                <a:pathLst>
                  <a:path extrusionOk="0" h="185832" w="294942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35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35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5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35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35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rect b="b" l="l" r="r" t="t"/>
                <a:pathLst>
                  <a:path extrusionOk="0" h="38957" w="58733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35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35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35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35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rect b="b" l="l" r="r" t="t"/>
                <a:pathLst>
                  <a:path extrusionOk="0" h="185546" w="294948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16" name="Google Shape;2016;p35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2017" name="Google Shape;2017;p35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35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35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35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35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rect b="b" l="l" r="r" t="t"/>
                <a:pathLst>
                  <a:path extrusionOk="0" h="366093" w="632517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35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35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rect b="b" l="l" r="r" t="t"/>
                <a:pathLst>
                  <a:path extrusionOk="0" h="184784" w="295037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35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35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35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35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35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35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35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35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rect b="b" l="l" r="r" t="t"/>
                <a:pathLst>
                  <a:path extrusionOk="0" h="29908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35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rect b="b" l="l" r="r" t="t"/>
                <a:pathLst>
                  <a:path extrusionOk="0" h="185547" w="295043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3" name="Google Shape;2033;p35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2034" name="Google Shape;2034;p35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35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35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35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35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rect b="b" l="l" r="r" t="t"/>
                <a:pathLst>
                  <a:path extrusionOk="0" h="366117" w="632517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35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35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rect b="b" l="l" r="r" t="t"/>
                <a:pathLst>
                  <a:path extrusionOk="0" h="185261" w="295037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35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35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35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35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35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35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35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35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rect b="b" l="l" r="r" t="t"/>
                <a:pathLst>
                  <a:path extrusionOk="0" h="30480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35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rect b="b" l="l" r="r" t="t"/>
                <a:pathLst>
                  <a:path extrusionOk="0" h="185166" w="295043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50" name="Google Shape;2050;p35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2051" name="Google Shape;2051;p35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5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5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35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35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rect b="b" l="l" r="r" t="t"/>
                <a:pathLst>
                  <a:path extrusionOk="0" h="366093" w="632534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p35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35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rect b="b" l="l" r="r" t="t"/>
                <a:pathLst>
                  <a:path extrusionOk="0" h="184784" w="295222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35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35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35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35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2" name="Google Shape;2062;p35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3" name="Google Shape;2063;p35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35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p35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rect b="b" l="l" r="r" t="t"/>
                <a:pathLst>
                  <a:path extrusionOk="0" h="30194" w="29841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35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rect b="b" l="l" r="r" t="t"/>
                <a:pathLst>
                  <a:path extrusionOk="0" h="185261" w="295418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7" name="Google Shape;2067;p35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2068" name="Google Shape;2068;p35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rect b="b" l="l" r="r" t="t"/>
                <a:pathLst>
                  <a:path extrusionOk="0" h="116586" w="87244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rect b="b" l="l" r="r" t="t"/>
                <a:pathLst>
                  <a:path extrusionOk="0" h="366022" w="632535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rect b="b" l="l" r="r" t="t"/>
                <a:pathLst>
                  <a:path extrusionOk="0" h="185261" w="294899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5" name="Google Shape;2075;p35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p35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35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8" name="Google Shape;2078;p35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p35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0" name="Google Shape;2080;p35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1" name="Google Shape;2081;p35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2" name="Google Shape;2082;p35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3" name="Google Shape;2083;p35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rect b="b" l="l" r="r" t="t"/>
                <a:pathLst>
                  <a:path extrusionOk="0" h="184784" w="294626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84" name="Google Shape;2084;p35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2085" name="Google Shape;2085;p35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6" name="Google Shape;2086;p35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5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5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5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5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5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rect b="b" l="l" r="r" t="t"/>
                <a:pathLst>
                  <a:path extrusionOk="0" h="185737" w="294907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5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5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5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5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5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5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5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5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rect b="b" l="l" r="r" t="t"/>
                <a:pathLst>
                  <a:path extrusionOk="0" h="30099" w="29461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5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rect b="b" l="l" r="r" t="t"/>
                <a:pathLst>
                  <a:path extrusionOk="0" h="185356" w="294907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01" name="Google Shape;2101;p35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2102" name="Google Shape;2102;p35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5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4" name="Google Shape;2104;p35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5" name="Google Shape;2105;p35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6" name="Google Shape;2106;p35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7" name="Google Shape;2107;p35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8" name="Google Shape;2108;p35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5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5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rect b="b" l="l" r="r" t="t"/>
                <a:pathLst>
                  <a:path extrusionOk="0" h="19811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5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5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5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5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5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rect b="b" l="l" r="r" t="t"/>
                <a:pathLst>
                  <a:path extrusionOk="0" h="184880" w="295637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8" name="Google Shape;2118;p35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2119" name="Google Shape;2119;p35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5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5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5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5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5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rect b="b" l="l" r="r" t="t"/>
                <a:pathLst>
                  <a:path extrusionOk="0" h="184403" w="295637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5" name="Google Shape;2135;p35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2136" name="Google Shape;2136;p35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rect b="b" l="l" r="r" t="t"/>
                <a:pathLst>
                  <a:path extrusionOk="0" h="366093" w="632615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5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5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rect b="b" l="l" r="r" t="t"/>
                <a:pathLst>
                  <a:path extrusionOk="0" h="185547" w="295132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5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rect b="b" l="l" r="r" t="t"/>
                <a:pathLst>
                  <a:path extrusionOk="0" h="25431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5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5" name="Google Shape;2145;p35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6" name="Google Shape;2146;p35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7" name="Google Shape;2147;p35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rect b="b" l="l" r="r" t="t"/>
                <a:pathLst>
                  <a:path extrusionOk="0" h="185546" w="295233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2" name="Google Shape;2152;p35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2153" name="Google Shape;2153;p35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8" name="Google Shape;2158;p35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9" name="Google Shape;2159;p35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rect b="b" l="l" r="r" t="t"/>
                <a:pathLst>
                  <a:path extrusionOk="0" h="185547" w="295228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35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rect b="b" l="l" r="r" t="t"/>
                <a:pathLst>
                  <a:path extrusionOk="0" h="185547" w="295233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9" name="Google Shape;2169;p35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2170" name="Google Shape;2170;p35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3" name="Google Shape;2173;p35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rect b="b" l="l" r="r" t="t"/>
                <a:pathLst>
                  <a:path extrusionOk="0" h="366093" w="632689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rect b="b" l="l" r="r" t="t"/>
                <a:pathLst>
                  <a:path extrusionOk="0" h="344186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rect b="b" l="l" r="r" t="t"/>
                <a:pathLst>
                  <a:path extrusionOk="0" h="185451" w="29497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35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35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35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35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rect b="b" l="l" r="r" t="t"/>
                <a:pathLst>
                  <a:path extrusionOk="0" h="185547" w="29497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6" name="Google Shape;2186;p35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2187" name="Google Shape;2187;p35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8" name="Google Shape;2188;p35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rect b="b" l="l" r="r" t="t"/>
                <a:pathLst>
                  <a:path extrusionOk="0" h="116585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9" name="Google Shape;2189;p35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p35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35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rect b="b" l="l" r="r" t="t"/>
                <a:pathLst>
                  <a:path extrusionOk="0" h="366021" w="632596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35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3" name="Google Shape;2193;p35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rect b="b" l="l" r="r" t="t"/>
                <a:pathLst>
                  <a:path extrusionOk="0" h="185070" w="294557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4" name="Google Shape;2194;p35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5" name="Google Shape;2195;p35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6" name="Google Shape;2196;p35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7" name="Google Shape;2197;p35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rect b="b" l="l" r="r" t="t"/>
                <a:pathLst>
                  <a:path extrusionOk="0" h="33147" w="47424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35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35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35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rect b="b" l="l" r="r" t="t"/>
                <a:pathLst>
                  <a:path extrusionOk="0" h="19526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35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rect b="b" l="l" r="r" t="t"/>
                <a:pathLst>
                  <a:path extrusionOk="0" h="30289" w="29842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35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rect b="b" l="l" r="r" t="t"/>
                <a:pathLst>
                  <a:path extrusionOk="0" h="185547" w="294657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03" name="Google Shape;2203;p35"/>
            <p:cNvSpPr/>
            <p:nvPr/>
          </p:nvSpPr>
          <p:spPr>
            <a:xfrm>
              <a:off x="2890886" y="2508793"/>
              <a:ext cx="205462" cy="301290"/>
            </a:xfrm>
            <a:custGeom>
              <a:rect b="b" l="l" r="r" t="t"/>
              <a:pathLst>
                <a:path extrusionOk="0" h="301290" w="205462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2906291" y="2506021"/>
              <a:ext cx="98213" cy="121997"/>
            </a:xfrm>
            <a:custGeom>
              <a:rect b="b" l="l" r="r" t="t"/>
              <a:pathLst>
                <a:path extrusionOk="0" h="121997" w="98213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2925684" y="2638202"/>
              <a:ext cx="121328" cy="136036"/>
            </a:xfrm>
            <a:custGeom>
              <a:rect b="b" l="l" r="r" t="t"/>
              <a:pathLst>
                <a:path extrusionOk="0" h="136036" w="121328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2718513" y="2692113"/>
              <a:ext cx="229495" cy="326875"/>
            </a:xfrm>
            <a:custGeom>
              <a:rect b="b" l="l" r="r" t="t"/>
              <a:pathLst>
                <a:path extrusionOk="0" h="326875" w="229495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35"/>
            <p:cNvSpPr/>
            <p:nvPr/>
          </p:nvSpPr>
          <p:spPr>
            <a:xfrm>
              <a:off x="2890388" y="2682707"/>
              <a:ext cx="176857" cy="233853"/>
            </a:xfrm>
            <a:custGeom>
              <a:rect b="b" l="l" r="r" t="t"/>
              <a:pathLst>
                <a:path extrusionOk="0" h="233853" w="176857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35"/>
            <p:cNvSpPr/>
            <p:nvPr/>
          </p:nvSpPr>
          <p:spPr>
            <a:xfrm>
              <a:off x="2921860" y="2515790"/>
              <a:ext cx="130560" cy="160797"/>
            </a:xfrm>
            <a:custGeom>
              <a:rect b="b" l="l" r="r" t="t"/>
              <a:pathLst>
                <a:path extrusionOk="0" h="160797" w="13056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35"/>
            <p:cNvSpPr/>
            <p:nvPr/>
          </p:nvSpPr>
          <p:spPr>
            <a:xfrm>
              <a:off x="2927048" y="2514816"/>
              <a:ext cx="130747" cy="123290"/>
            </a:xfrm>
            <a:custGeom>
              <a:rect b="b" l="l" r="r" t="t"/>
              <a:pathLst>
                <a:path extrusionOk="0" h="123290" w="130747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2770258" y="3324285"/>
              <a:ext cx="102779" cy="78901"/>
            </a:xfrm>
            <a:custGeom>
              <a:rect b="b" l="l" r="r" t="t"/>
              <a:pathLst>
                <a:path extrusionOk="0" h="78901" w="102779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2770711" y="3349338"/>
              <a:ext cx="102274" cy="53559"/>
            </a:xfrm>
            <a:custGeom>
              <a:rect b="b" l="l" r="r" t="t"/>
              <a:pathLst>
                <a:path extrusionOk="0" h="53559" w="102274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35"/>
            <p:cNvSpPr/>
            <p:nvPr/>
          </p:nvSpPr>
          <p:spPr>
            <a:xfrm>
              <a:off x="2718772" y="3290474"/>
              <a:ext cx="94135" cy="73100"/>
            </a:xfrm>
            <a:custGeom>
              <a:rect b="b" l="l" r="r" t="t"/>
              <a:pathLst>
                <a:path extrusionOk="0" h="73100" w="94135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35"/>
            <p:cNvSpPr/>
            <p:nvPr/>
          </p:nvSpPr>
          <p:spPr>
            <a:xfrm>
              <a:off x="2719200" y="3314572"/>
              <a:ext cx="93731" cy="48987"/>
            </a:xfrm>
            <a:custGeom>
              <a:rect b="b" l="l" r="r" t="t"/>
              <a:pathLst>
                <a:path extrusionOk="0" h="48987" w="93731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35"/>
            <p:cNvSpPr/>
            <p:nvPr/>
          </p:nvSpPr>
          <p:spPr>
            <a:xfrm>
              <a:off x="2753699" y="2913665"/>
              <a:ext cx="223980" cy="387148"/>
            </a:xfrm>
            <a:custGeom>
              <a:rect b="b" l="l" r="r" t="t"/>
              <a:pathLst>
                <a:path extrusionOk="0" h="387148" w="22398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2814713" y="2914427"/>
              <a:ext cx="222989" cy="419220"/>
            </a:xfrm>
            <a:custGeom>
              <a:rect b="b" l="l" r="r" t="t"/>
              <a:pathLst>
                <a:path extrusionOk="0" h="419220" w="222989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35"/>
            <p:cNvSpPr/>
            <p:nvPr/>
          </p:nvSpPr>
          <p:spPr>
            <a:xfrm>
              <a:off x="2731717" y="2888138"/>
              <a:ext cx="333476" cy="307358"/>
            </a:xfrm>
            <a:custGeom>
              <a:rect b="b" l="l" r="r" t="t"/>
              <a:pathLst>
                <a:path extrusionOk="0" h="307358" w="333476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35"/>
            <p:cNvSpPr/>
            <p:nvPr/>
          </p:nvSpPr>
          <p:spPr>
            <a:xfrm>
              <a:off x="2999836" y="2706202"/>
              <a:ext cx="116284" cy="406848"/>
            </a:xfrm>
            <a:custGeom>
              <a:rect b="b" l="l" r="r" t="t"/>
              <a:pathLst>
                <a:path extrusionOk="0" h="406848" w="116284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35"/>
            <p:cNvSpPr/>
            <p:nvPr/>
          </p:nvSpPr>
          <p:spPr>
            <a:xfrm>
              <a:off x="3022743" y="2701064"/>
              <a:ext cx="69955" cy="89236"/>
            </a:xfrm>
            <a:custGeom>
              <a:rect b="b" l="l" r="r" t="t"/>
              <a:pathLst>
                <a:path extrusionOk="0" h="89236" w="69955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35"/>
            <p:cNvSpPr/>
            <p:nvPr/>
          </p:nvSpPr>
          <p:spPr>
            <a:xfrm>
              <a:off x="2885136" y="2682643"/>
              <a:ext cx="59968" cy="63096"/>
            </a:xfrm>
            <a:custGeom>
              <a:rect b="b" l="l" r="r" t="t"/>
              <a:pathLst>
                <a:path extrusionOk="0" h="63096" w="59968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35"/>
            <p:cNvSpPr/>
            <p:nvPr/>
          </p:nvSpPr>
          <p:spPr>
            <a:xfrm>
              <a:off x="4136405" y="305709"/>
              <a:ext cx="1608303" cy="2009690"/>
            </a:xfrm>
            <a:custGeom>
              <a:rect b="b" l="l" r="r" t="t"/>
              <a:pathLst>
                <a:path extrusionOk="0" h="2009690" w="1608303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4119583" y="322825"/>
              <a:ext cx="1594925" cy="1994313"/>
            </a:xfrm>
            <a:custGeom>
              <a:rect b="b" l="l" r="r" t="t"/>
              <a:pathLst>
                <a:path extrusionOk="0" h="1994313" w="1594925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35"/>
            <p:cNvSpPr/>
            <p:nvPr/>
          </p:nvSpPr>
          <p:spPr>
            <a:xfrm>
              <a:off x="4241517" y="588041"/>
              <a:ext cx="58543" cy="817911"/>
            </a:xfrm>
            <a:custGeom>
              <a:rect b="b" l="l" r="r" t="t"/>
              <a:pathLst>
                <a:path extrusionOk="0" h="817911" w="58543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35"/>
            <p:cNvSpPr/>
            <p:nvPr/>
          </p:nvSpPr>
          <p:spPr>
            <a:xfrm>
              <a:off x="4241517" y="1216214"/>
              <a:ext cx="58448" cy="189833"/>
            </a:xfrm>
            <a:custGeom>
              <a:rect b="b" l="l" r="r" t="t"/>
              <a:pathLst>
                <a:path extrusionOk="0" h="189833" w="58448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35"/>
            <p:cNvSpPr/>
            <p:nvPr/>
          </p:nvSpPr>
          <p:spPr>
            <a:xfrm>
              <a:off x="4424940" y="694149"/>
              <a:ext cx="58353" cy="818006"/>
            </a:xfrm>
            <a:custGeom>
              <a:rect b="b" l="l" r="r" t="t"/>
              <a:pathLst>
                <a:path extrusionOk="0" h="818006" w="58353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35"/>
            <p:cNvSpPr/>
            <p:nvPr/>
          </p:nvSpPr>
          <p:spPr>
            <a:xfrm>
              <a:off x="4424940" y="1350993"/>
              <a:ext cx="58353" cy="161258"/>
            </a:xfrm>
            <a:custGeom>
              <a:rect b="b" l="l" r="r" t="t"/>
              <a:pathLst>
                <a:path extrusionOk="0" h="161258" w="58353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35"/>
            <p:cNvSpPr/>
            <p:nvPr/>
          </p:nvSpPr>
          <p:spPr>
            <a:xfrm>
              <a:off x="4608458" y="801877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35"/>
            <p:cNvSpPr/>
            <p:nvPr/>
          </p:nvSpPr>
          <p:spPr>
            <a:xfrm>
              <a:off x="4608458" y="1266316"/>
              <a:ext cx="59113" cy="352044"/>
            </a:xfrm>
            <a:custGeom>
              <a:rect b="b" l="l" r="r" t="t"/>
              <a:pathLst>
                <a:path extrusionOk="0" h="352044" w="59113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35"/>
            <p:cNvSpPr/>
            <p:nvPr/>
          </p:nvSpPr>
          <p:spPr>
            <a:xfrm>
              <a:off x="4793306" y="908938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35"/>
            <p:cNvSpPr/>
            <p:nvPr/>
          </p:nvSpPr>
          <p:spPr>
            <a:xfrm>
              <a:off x="4793306" y="1421097"/>
              <a:ext cx="58923" cy="304228"/>
            </a:xfrm>
            <a:custGeom>
              <a:rect b="b" l="l" r="r" t="t"/>
              <a:pathLst>
                <a:path extrusionOk="0" h="304228" w="58923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35"/>
            <p:cNvSpPr/>
            <p:nvPr/>
          </p:nvSpPr>
          <p:spPr>
            <a:xfrm>
              <a:off x="4978440" y="1016189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35"/>
            <p:cNvSpPr/>
            <p:nvPr/>
          </p:nvSpPr>
          <p:spPr>
            <a:xfrm>
              <a:off x="4978440" y="1384997"/>
              <a:ext cx="59493" cy="447484"/>
            </a:xfrm>
            <a:custGeom>
              <a:rect b="b" l="l" r="r" t="t"/>
              <a:pathLst>
                <a:path extrusionOk="0" h="447484" w="59493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35"/>
            <p:cNvSpPr/>
            <p:nvPr/>
          </p:nvSpPr>
          <p:spPr>
            <a:xfrm>
              <a:off x="5164524" y="1123917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35"/>
            <p:cNvSpPr/>
            <p:nvPr/>
          </p:nvSpPr>
          <p:spPr>
            <a:xfrm>
              <a:off x="5164524" y="1368614"/>
              <a:ext cx="59968" cy="571500"/>
            </a:xfrm>
            <a:custGeom>
              <a:rect b="b" l="l" r="r" t="t"/>
              <a:pathLst>
                <a:path extrusionOk="0" h="571500" w="59968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35"/>
            <p:cNvSpPr/>
            <p:nvPr/>
          </p:nvSpPr>
          <p:spPr>
            <a:xfrm>
              <a:off x="5351084" y="1231931"/>
              <a:ext cx="61014" cy="816578"/>
            </a:xfrm>
            <a:custGeom>
              <a:rect b="b" l="l" r="r" t="t"/>
              <a:pathLst>
                <a:path extrusionOk="0" h="816578" w="61014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35"/>
            <p:cNvSpPr/>
            <p:nvPr/>
          </p:nvSpPr>
          <p:spPr>
            <a:xfrm>
              <a:off x="5351179" y="1342992"/>
              <a:ext cx="60443" cy="705135"/>
            </a:xfrm>
            <a:custGeom>
              <a:rect b="b" l="l" r="r" t="t"/>
              <a:pathLst>
                <a:path extrusionOk="0" h="705135" w="60443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35"/>
            <p:cNvSpPr/>
            <p:nvPr/>
          </p:nvSpPr>
          <p:spPr>
            <a:xfrm>
              <a:off x="5538879" y="1340706"/>
              <a:ext cx="61014" cy="816483"/>
            </a:xfrm>
            <a:custGeom>
              <a:rect b="b" l="l" r="r" t="t"/>
              <a:pathLst>
                <a:path extrusionOk="0" h="816483" w="61014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35"/>
            <p:cNvSpPr/>
            <p:nvPr/>
          </p:nvSpPr>
          <p:spPr>
            <a:xfrm>
              <a:off x="5538879" y="1442147"/>
              <a:ext cx="60634" cy="714660"/>
            </a:xfrm>
            <a:custGeom>
              <a:rect b="b" l="l" r="r" t="t"/>
              <a:pathLst>
                <a:path extrusionOk="0" h="714660" w="60634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35"/>
            <p:cNvSpPr/>
            <p:nvPr/>
          </p:nvSpPr>
          <p:spPr>
            <a:xfrm>
              <a:off x="4516176" y="748442"/>
              <a:ext cx="61299" cy="816768"/>
            </a:xfrm>
            <a:custGeom>
              <a:rect b="b" l="l" r="r" t="t"/>
              <a:pathLst>
                <a:path extrusionOk="0" h="816768" w="61299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35"/>
            <p:cNvSpPr/>
            <p:nvPr/>
          </p:nvSpPr>
          <p:spPr>
            <a:xfrm>
              <a:off x="4516366" y="1270221"/>
              <a:ext cx="58923" cy="294893"/>
            </a:xfrm>
            <a:custGeom>
              <a:rect b="b" l="l" r="r" t="t"/>
              <a:pathLst>
                <a:path extrusionOk="0" h="294893" w="58923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35"/>
            <p:cNvSpPr/>
            <p:nvPr/>
          </p:nvSpPr>
          <p:spPr>
            <a:xfrm>
              <a:off x="4700740" y="855312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35"/>
            <p:cNvSpPr/>
            <p:nvPr/>
          </p:nvSpPr>
          <p:spPr>
            <a:xfrm>
              <a:off x="4700740" y="1272031"/>
              <a:ext cx="59303" cy="399764"/>
            </a:xfrm>
            <a:custGeom>
              <a:rect b="b" l="l" r="r" t="t"/>
              <a:pathLst>
                <a:path extrusionOk="0" h="399764" w="59303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35"/>
            <p:cNvSpPr/>
            <p:nvPr/>
          </p:nvSpPr>
          <p:spPr>
            <a:xfrm>
              <a:off x="4885398" y="962278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35"/>
            <p:cNvSpPr/>
            <p:nvPr/>
          </p:nvSpPr>
          <p:spPr>
            <a:xfrm>
              <a:off x="4885398" y="1264506"/>
              <a:ext cx="59778" cy="514159"/>
            </a:xfrm>
            <a:custGeom>
              <a:rect b="b" l="l" r="r" t="t"/>
              <a:pathLst>
                <a:path extrusionOk="0" h="514159" w="59778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35"/>
            <p:cNvSpPr/>
            <p:nvPr/>
          </p:nvSpPr>
          <p:spPr>
            <a:xfrm>
              <a:off x="5071197" y="1069910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35"/>
            <p:cNvSpPr/>
            <p:nvPr/>
          </p:nvSpPr>
          <p:spPr>
            <a:xfrm>
              <a:off x="5071197" y="1371948"/>
              <a:ext cx="59778" cy="514254"/>
            </a:xfrm>
            <a:custGeom>
              <a:rect b="b" l="l" r="r" t="t"/>
              <a:pathLst>
                <a:path extrusionOk="0" h="514254" w="59778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35"/>
            <p:cNvSpPr/>
            <p:nvPr/>
          </p:nvSpPr>
          <p:spPr>
            <a:xfrm>
              <a:off x="5257662" y="1177829"/>
              <a:ext cx="60919" cy="816482"/>
            </a:xfrm>
            <a:custGeom>
              <a:rect b="b" l="l" r="r" t="t"/>
              <a:pathLst>
                <a:path extrusionOk="0" h="816482" w="60919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35"/>
            <p:cNvSpPr/>
            <p:nvPr/>
          </p:nvSpPr>
          <p:spPr>
            <a:xfrm>
              <a:off x="5257662" y="1365376"/>
              <a:ext cx="60253" cy="628649"/>
            </a:xfrm>
            <a:custGeom>
              <a:rect b="b" l="l" r="r" t="t"/>
              <a:pathLst>
                <a:path extrusionOk="0" h="628649" w="60253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35"/>
            <p:cNvSpPr/>
            <p:nvPr/>
          </p:nvSpPr>
          <p:spPr>
            <a:xfrm>
              <a:off x="5444886" y="1286223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35"/>
            <p:cNvSpPr/>
            <p:nvPr/>
          </p:nvSpPr>
          <p:spPr>
            <a:xfrm>
              <a:off x="5444886" y="1359185"/>
              <a:ext cx="60729" cy="743235"/>
            </a:xfrm>
            <a:custGeom>
              <a:rect b="b" l="l" r="r" t="t"/>
              <a:pathLst>
                <a:path extrusionOk="0" h="743235" w="60729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35"/>
            <p:cNvSpPr/>
            <p:nvPr/>
          </p:nvSpPr>
          <p:spPr>
            <a:xfrm>
              <a:off x="4333133" y="641190"/>
              <a:ext cx="58828" cy="817816"/>
            </a:xfrm>
            <a:custGeom>
              <a:rect b="b" l="l" r="r" t="t"/>
              <a:pathLst>
                <a:path extrusionOk="0" h="817816" w="58828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35"/>
            <p:cNvSpPr/>
            <p:nvPr/>
          </p:nvSpPr>
          <p:spPr>
            <a:xfrm>
              <a:off x="4333133" y="1231074"/>
              <a:ext cx="58638" cy="228028"/>
            </a:xfrm>
            <a:custGeom>
              <a:rect b="b" l="l" r="r" t="t"/>
              <a:pathLst>
                <a:path extrusionOk="0" h="228028" w="58638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35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35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35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35"/>
            <p:cNvSpPr/>
            <p:nvPr/>
          </p:nvSpPr>
          <p:spPr>
            <a:xfrm>
              <a:off x="4106792" y="1565782"/>
              <a:ext cx="86160" cy="187928"/>
            </a:xfrm>
            <a:custGeom>
              <a:rect b="b" l="l" r="r" t="t"/>
              <a:pathLst>
                <a:path extrusionOk="0" h="187928" w="8616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35"/>
            <p:cNvSpPr/>
            <p:nvPr/>
          </p:nvSpPr>
          <p:spPr>
            <a:xfrm>
              <a:off x="4118918" y="1488575"/>
              <a:ext cx="61869" cy="119039"/>
            </a:xfrm>
            <a:custGeom>
              <a:rect b="b" l="l" r="r" t="t"/>
              <a:pathLst>
                <a:path extrusionOk="0" h="119039" w="61869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35"/>
            <p:cNvSpPr/>
            <p:nvPr/>
          </p:nvSpPr>
          <p:spPr>
            <a:xfrm>
              <a:off x="4255221" y="2314593"/>
              <a:ext cx="133508" cy="75339"/>
            </a:xfrm>
            <a:custGeom>
              <a:rect b="b" l="l" r="r" t="t"/>
              <a:pathLst>
                <a:path extrusionOk="0" h="75339" w="133508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35"/>
            <p:cNvSpPr/>
            <p:nvPr/>
          </p:nvSpPr>
          <p:spPr>
            <a:xfrm>
              <a:off x="4257103" y="2327115"/>
              <a:ext cx="131644" cy="62816"/>
            </a:xfrm>
            <a:custGeom>
              <a:rect b="b" l="l" r="r" t="t"/>
              <a:pathLst>
                <a:path extrusionOk="0" h="62816" w="131644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35"/>
            <p:cNvSpPr/>
            <p:nvPr/>
          </p:nvSpPr>
          <p:spPr>
            <a:xfrm>
              <a:off x="4157606" y="2270641"/>
              <a:ext cx="133494" cy="75381"/>
            </a:xfrm>
            <a:custGeom>
              <a:rect b="b" l="l" r="r" t="t"/>
              <a:pathLst>
                <a:path extrusionOk="0" h="75381" w="133494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35"/>
            <p:cNvSpPr/>
            <p:nvPr/>
          </p:nvSpPr>
          <p:spPr>
            <a:xfrm>
              <a:off x="4159499" y="2283205"/>
              <a:ext cx="131564" cy="62816"/>
            </a:xfrm>
            <a:custGeom>
              <a:rect b="b" l="l" r="r" t="t"/>
              <a:pathLst>
                <a:path extrusionOk="0" h="62816" w="131564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35"/>
            <p:cNvSpPr/>
            <p:nvPr/>
          </p:nvSpPr>
          <p:spPr>
            <a:xfrm>
              <a:off x="4157684" y="1783524"/>
              <a:ext cx="195217" cy="552238"/>
            </a:xfrm>
            <a:custGeom>
              <a:rect b="b" l="l" r="r" t="t"/>
              <a:pathLst>
                <a:path extrusionOk="0" h="552238" w="195217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35"/>
            <p:cNvSpPr/>
            <p:nvPr/>
          </p:nvSpPr>
          <p:spPr>
            <a:xfrm>
              <a:off x="4182697" y="1330426"/>
              <a:ext cx="141754" cy="227198"/>
            </a:xfrm>
            <a:custGeom>
              <a:rect b="b" l="l" r="r" t="t"/>
              <a:pathLst>
                <a:path extrusionOk="0" h="227198" w="141754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35"/>
            <p:cNvSpPr/>
            <p:nvPr/>
          </p:nvSpPr>
          <p:spPr>
            <a:xfrm>
              <a:off x="4136412" y="1491278"/>
              <a:ext cx="217917" cy="361626"/>
            </a:xfrm>
            <a:custGeom>
              <a:rect b="b" l="l" r="r" t="t"/>
              <a:pathLst>
                <a:path extrusionOk="0" h="361626" w="217917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35"/>
            <p:cNvSpPr/>
            <p:nvPr/>
          </p:nvSpPr>
          <p:spPr>
            <a:xfrm>
              <a:off x="4290792" y="1536579"/>
              <a:ext cx="276750" cy="215760"/>
            </a:xfrm>
            <a:custGeom>
              <a:rect b="b" l="l" r="r" t="t"/>
              <a:pathLst>
                <a:path extrusionOk="0" h="215760" w="27675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35"/>
            <p:cNvSpPr/>
            <p:nvPr/>
          </p:nvSpPr>
          <p:spPr>
            <a:xfrm>
              <a:off x="4280886" y="1531786"/>
              <a:ext cx="84275" cy="123474"/>
            </a:xfrm>
            <a:custGeom>
              <a:rect b="b" l="l" r="r" t="t"/>
              <a:pathLst>
                <a:path extrusionOk="0" h="123474" w="84275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35"/>
            <p:cNvSpPr/>
            <p:nvPr/>
          </p:nvSpPr>
          <p:spPr>
            <a:xfrm>
              <a:off x="4187208" y="1320312"/>
              <a:ext cx="137401" cy="151685"/>
            </a:xfrm>
            <a:custGeom>
              <a:rect b="b" l="l" r="r" t="t"/>
              <a:pathLst>
                <a:path extrusionOk="0" h="151685" w="137401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35"/>
            <p:cNvSpPr/>
            <p:nvPr/>
          </p:nvSpPr>
          <p:spPr>
            <a:xfrm>
              <a:off x="5589453" y="3105692"/>
              <a:ext cx="158988" cy="313238"/>
            </a:xfrm>
            <a:custGeom>
              <a:rect b="b" l="l" r="r" t="t"/>
              <a:pathLst>
                <a:path extrusionOk="0" h="313238" w="158988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35"/>
            <p:cNvSpPr/>
            <p:nvPr/>
          </p:nvSpPr>
          <p:spPr>
            <a:xfrm>
              <a:off x="5625064" y="3841302"/>
              <a:ext cx="109135" cy="84940"/>
            </a:xfrm>
            <a:custGeom>
              <a:rect b="b" l="l" r="r" t="t"/>
              <a:pathLst>
                <a:path extrusionOk="0" h="84940" w="109135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35"/>
            <p:cNvSpPr/>
            <p:nvPr/>
          </p:nvSpPr>
          <p:spPr>
            <a:xfrm>
              <a:off x="5624449" y="3869213"/>
              <a:ext cx="108591" cy="56989"/>
            </a:xfrm>
            <a:custGeom>
              <a:rect b="b" l="l" r="r" t="t"/>
              <a:pathLst>
                <a:path extrusionOk="0" h="56989" w="108591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35"/>
            <p:cNvSpPr/>
            <p:nvPr/>
          </p:nvSpPr>
          <p:spPr>
            <a:xfrm>
              <a:off x="5756800" y="3764382"/>
              <a:ext cx="108931" cy="81850"/>
            </a:xfrm>
            <a:custGeom>
              <a:rect b="b" l="l" r="r" t="t"/>
              <a:pathLst>
                <a:path extrusionOk="0" h="81850" w="108931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35"/>
            <p:cNvSpPr/>
            <p:nvPr/>
          </p:nvSpPr>
          <p:spPr>
            <a:xfrm>
              <a:off x="5756201" y="3790822"/>
              <a:ext cx="108657" cy="56976"/>
            </a:xfrm>
            <a:custGeom>
              <a:rect b="b" l="l" r="r" t="t"/>
              <a:pathLst>
                <a:path extrusionOk="0" h="56976" w="108657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35"/>
            <p:cNvSpPr/>
            <p:nvPr/>
          </p:nvSpPr>
          <p:spPr>
            <a:xfrm>
              <a:off x="5454721" y="3387696"/>
              <a:ext cx="383168" cy="465480"/>
            </a:xfrm>
            <a:custGeom>
              <a:rect b="b" l="l" r="r" t="t"/>
              <a:pathLst>
                <a:path extrusionOk="0" h="465480" w="383168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35"/>
            <p:cNvSpPr/>
            <p:nvPr/>
          </p:nvSpPr>
          <p:spPr>
            <a:xfrm>
              <a:off x="5486791" y="3077400"/>
              <a:ext cx="120860" cy="118150"/>
            </a:xfrm>
            <a:custGeom>
              <a:rect b="b" l="l" r="r" t="t"/>
              <a:pathLst>
                <a:path extrusionOk="0" h="118150" w="12086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35"/>
            <p:cNvSpPr/>
            <p:nvPr/>
          </p:nvSpPr>
          <p:spPr>
            <a:xfrm>
              <a:off x="5455024" y="3093521"/>
              <a:ext cx="195218" cy="382396"/>
            </a:xfrm>
            <a:custGeom>
              <a:rect b="b" l="l" r="r" t="t"/>
              <a:pathLst>
                <a:path extrusionOk="0" h="382396" w="195218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35"/>
            <p:cNvSpPr/>
            <p:nvPr/>
          </p:nvSpPr>
          <p:spPr>
            <a:xfrm>
              <a:off x="5481752" y="2955179"/>
              <a:ext cx="130450" cy="158871"/>
            </a:xfrm>
            <a:custGeom>
              <a:rect b="b" l="l" r="r" t="t"/>
              <a:pathLst>
                <a:path extrusionOk="0" h="158871" w="13045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35"/>
            <p:cNvSpPr/>
            <p:nvPr/>
          </p:nvSpPr>
          <p:spPr>
            <a:xfrm>
              <a:off x="5470442" y="2941583"/>
              <a:ext cx="136833" cy="135816"/>
            </a:xfrm>
            <a:custGeom>
              <a:rect b="b" l="l" r="r" t="t"/>
              <a:pathLst>
                <a:path extrusionOk="0" h="135816" w="136833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35"/>
            <p:cNvSpPr/>
            <p:nvPr/>
          </p:nvSpPr>
          <p:spPr>
            <a:xfrm>
              <a:off x="5607306" y="3093878"/>
              <a:ext cx="63200" cy="92106"/>
            </a:xfrm>
            <a:custGeom>
              <a:rect b="b" l="l" r="r" t="t"/>
              <a:pathLst>
                <a:path extrusionOk="0" h="92106" w="6320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8" name="Google Shape;2278;p35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2279" name="Google Shape;2279;p35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35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35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35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35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4" name="Google Shape;2284;p35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2285" name="Google Shape;2285;p35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35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35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35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35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0" name="Google Shape;2290;p35"/>
            <p:cNvSpPr/>
            <p:nvPr/>
          </p:nvSpPr>
          <p:spPr>
            <a:xfrm>
              <a:off x="5420536" y="3157173"/>
              <a:ext cx="148553" cy="414880"/>
            </a:xfrm>
            <a:custGeom>
              <a:rect b="b" l="l" r="r" t="t"/>
              <a:pathLst>
                <a:path extrusionOk="0" h="414880" w="148553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35"/>
            <p:cNvSpPr/>
            <p:nvPr/>
          </p:nvSpPr>
          <p:spPr>
            <a:xfrm>
              <a:off x="5414664" y="3153198"/>
              <a:ext cx="85059" cy="115922"/>
            </a:xfrm>
            <a:custGeom>
              <a:rect b="b" l="l" r="r" t="t"/>
              <a:pathLst>
                <a:path extrusionOk="0" h="115922" w="85059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5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36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Lista de actividades</a:t>
            </a:r>
            <a:endParaRPr/>
          </a:p>
        </p:txBody>
      </p:sp>
      <p:sp>
        <p:nvSpPr>
          <p:cNvPr id="2297" name="Google Shape;2297;p3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8" name="Google Shape;22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600" y="1382100"/>
            <a:ext cx="7030800" cy="30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7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 de gestión de riesgos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4" name="Google Shape;2304;p3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5" name="Google Shape;2305;p37"/>
          <p:cNvSpPr txBox="1"/>
          <p:nvPr/>
        </p:nvSpPr>
        <p:spPr>
          <a:xfrm>
            <a:off x="522225" y="1860150"/>
            <a:ext cx="78972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Barlow"/>
                <a:ea typeface="Barlow"/>
                <a:cs typeface="Barlow"/>
                <a:sym typeface="Barlow"/>
              </a:rPr>
              <a:t>1.- Mínimo. 2.- Bajo. 3.- Moderado. 4.- Alto. 5.- Crítico.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2306" name="Google Shape;2306;p37"/>
          <p:cNvGraphicFramePr/>
          <p:nvPr/>
        </p:nvGraphicFramePr>
        <p:xfrm>
          <a:off x="769188" y="22039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394450"/>
                <a:gridCol w="4667900"/>
                <a:gridCol w="1572525"/>
                <a:gridCol w="768400"/>
              </a:tblGrid>
              <a:tr h="100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N°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Riesgo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Probabilidad de ocurrencia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Nivel de impacto</a:t>
                      </a:r>
                      <a:endParaRPr sz="1100">
                        <a:solidFill>
                          <a:schemeClr val="accent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Perder el progreso del Raspberry-Pi.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20%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5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No tener dispositivos de trabajo.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5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Cambio de requisitos por parte del cliente.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60%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4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4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Falta de formación respecto a las herramientas.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80%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4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0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p38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 de gestión de riesgos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2" name="Google Shape;2312;p3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descr="a&#10;" id="2313" name="Google Shape;2313;p38"/>
          <p:cNvGraphicFramePr/>
          <p:nvPr/>
        </p:nvGraphicFramePr>
        <p:xfrm>
          <a:off x="779238" y="1961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425250"/>
                <a:gridCol w="4659325"/>
                <a:gridCol w="1777300"/>
                <a:gridCol w="723625"/>
              </a:tblGrid>
              <a:tr h="48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N°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Riesgo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Probabilidad de ocurrencia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Nivel de impacto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0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5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Cambio de personal.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4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3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6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Falta de disposición de los integrantes.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</a:t>
                      </a: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0%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3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7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Suspensión de clases.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5</a:t>
                      </a: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0%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3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8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Perder información de los informes.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40</a:t>
                      </a: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7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39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 de gestión de riesgos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9" name="Google Shape;2319;p3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descr="a&#10;" id="2320" name="Google Shape;2320;p39"/>
          <p:cNvGraphicFramePr/>
          <p:nvPr/>
        </p:nvGraphicFramePr>
        <p:xfrm>
          <a:off x="779238" y="18698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425250"/>
                <a:gridCol w="4659325"/>
                <a:gridCol w="1777300"/>
                <a:gridCol w="723625"/>
              </a:tblGrid>
              <a:tr h="489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N°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Riesgo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Probabilidad de ocurrencia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Nivel de impacto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05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9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Indisposición de los integrantes.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40%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3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Exceder gastos establecidos.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50%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3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3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11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Herramientas defectuosas.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20%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3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12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No cumplir con las fechas establecidas.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65%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3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Falta de organización.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40%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2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0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 de gestión de riesgos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6" name="Google Shape;2326;p4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7" name="Google Shape;2327;p40"/>
          <p:cNvSpPr txBox="1"/>
          <p:nvPr/>
        </p:nvSpPr>
        <p:spPr>
          <a:xfrm>
            <a:off x="542075" y="1983275"/>
            <a:ext cx="7897200" cy="14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aphicFrame>
        <p:nvGraphicFramePr>
          <p:cNvPr descr="a&#10;" id="2328" name="Google Shape;2328;p40"/>
          <p:cNvGraphicFramePr/>
          <p:nvPr/>
        </p:nvGraphicFramePr>
        <p:xfrm>
          <a:off x="490288" y="1983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2466250"/>
                <a:gridCol w="58043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Riesgo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Accion remedial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Perder el progreso del Raspberry Pi.</a:t>
                      </a:r>
                      <a:endParaRPr sz="1100"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Se le dará total prioridad a desarrollar nuevamente el progreso de la Raspberry Pi.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No tener dispositivos de trabajo.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Comunicarse con el cliente para adquirir dispositivos de trabajo.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Cambio de requisitos por parte del cliente.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Llegar a un acuerdo con el cliente y hacer constantemente consultas al cliente, de modo que tenga conocimientos de los avances.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Falta de formación respecto a las herramientas.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Adquirir información en equipo, para avanzar de forma conjunta y progresiva.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Cambio de personal.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El equipo redistribuye el trabajo faltante del personal faltante, de modo que no retrase el proyecto.</a:t>
                      </a:r>
                      <a:endParaRPr>
                        <a:solidFill>
                          <a:schemeClr val="dk1"/>
                        </a:solidFill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4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Panorama General</a:t>
            </a:r>
            <a:endParaRPr/>
          </a:p>
        </p:txBody>
      </p:sp>
      <p:sp>
        <p:nvSpPr>
          <p:cNvPr id="381" name="Google Shape;381;p14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82" name="Google Shape;382;p14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383" name="Google Shape;383;p14"/>
            <p:cNvSpPr/>
            <p:nvPr/>
          </p:nvSpPr>
          <p:spPr>
            <a:xfrm>
              <a:off x="2270525" y="2788917"/>
              <a:ext cx="1367464" cy="791146"/>
            </a:xfrm>
            <a:custGeom>
              <a:rect b="b" l="l" r="r" t="t"/>
              <a:pathLst>
                <a:path extrusionOk="0" h="791146" w="1367464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2565006" y="2921600"/>
              <a:ext cx="762723" cy="441198"/>
            </a:xfrm>
            <a:custGeom>
              <a:rect b="b" l="l" r="r" t="t"/>
              <a:pathLst>
                <a:path extrusionOk="0" h="441198" w="762723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2834012" y="3000943"/>
              <a:ext cx="217486" cy="125920"/>
            </a:xfrm>
            <a:custGeom>
              <a:rect b="b" l="l" r="r" t="t"/>
              <a:pathLst>
                <a:path extrusionOk="0" h="125920" w="217486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2841806" y="2229228"/>
              <a:ext cx="209121" cy="823531"/>
            </a:xfrm>
            <a:custGeom>
              <a:rect b="b" l="l" r="r" t="t"/>
              <a:pathLst>
                <a:path extrusionOk="0" h="823531" w="209121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2831826" y="2112223"/>
              <a:ext cx="249895" cy="580777"/>
            </a:xfrm>
            <a:custGeom>
              <a:rect b="b" l="l" r="r" t="t"/>
              <a:pathLst>
                <a:path extrusionOk="0" h="580777" w="249895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2373659" y="1582290"/>
              <a:ext cx="397711" cy="625506"/>
            </a:xfrm>
            <a:custGeom>
              <a:rect b="b" l="l" r="r" t="t"/>
              <a:pathLst>
                <a:path extrusionOk="0" h="625506" w="397711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3144177" y="1582290"/>
              <a:ext cx="397710" cy="625506"/>
            </a:xfrm>
            <a:custGeom>
              <a:rect b="b" l="l" r="r" t="t"/>
              <a:pathLst>
                <a:path extrusionOk="0" h="625506" w="39771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2815951" y="2102641"/>
              <a:ext cx="276610" cy="160020"/>
            </a:xfrm>
            <a:custGeom>
              <a:rect b="b" l="l" r="r" t="t"/>
              <a:pathLst>
                <a:path extrusionOk="0" h="160020" w="27661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2744565" y="2030632"/>
              <a:ext cx="418908" cy="74675"/>
            </a:xfrm>
            <a:custGeom>
              <a:rect b="b" l="l" r="r" t="t"/>
              <a:pathLst>
                <a:path extrusionOk="0" h="74675" w="418908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744565" y="1981197"/>
              <a:ext cx="419383" cy="242697"/>
            </a:xfrm>
            <a:custGeom>
              <a:rect b="b" l="l" r="r" t="t"/>
              <a:pathLst>
                <a:path extrusionOk="0" h="242697" w="419383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2697703" y="1845275"/>
              <a:ext cx="511777" cy="296036"/>
            </a:xfrm>
            <a:custGeom>
              <a:rect b="b" l="l" r="r" t="t"/>
              <a:pathLst>
                <a:path extrusionOk="0" h="296036" w="511777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2681484" y="530635"/>
              <a:ext cx="548516" cy="1538895"/>
            </a:xfrm>
            <a:custGeom>
              <a:rect b="b" l="l" r="r" t="t"/>
              <a:pathLst>
                <a:path extrusionOk="0" h="1538895" w="548516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2858251" y="1222531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2844088" y="1208338"/>
              <a:ext cx="221668" cy="222122"/>
            </a:xfrm>
            <a:custGeom>
              <a:rect b="b" l="l" r="r" t="t"/>
              <a:pathLst>
                <a:path extrusionOk="0" h="222122" w="221668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2858251" y="937733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2843898" y="923636"/>
              <a:ext cx="221858" cy="222313"/>
            </a:xfrm>
            <a:custGeom>
              <a:rect b="b" l="l" r="r" t="t"/>
              <a:pathLst>
                <a:path extrusionOk="0" h="222313" w="221858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2680593" y="1921189"/>
              <a:ext cx="549324" cy="167997"/>
            </a:xfrm>
            <a:custGeom>
              <a:rect b="b" l="l" r="r" t="t"/>
              <a:pathLst>
                <a:path extrusionOk="0" h="167997" w="549324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2680308" y="1976244"/>
              <a:ext cx="548753" cy="165782"/>
            </a:xfrm>
            <a:custGeom>
              <a:rect b="b" l="l" r="r" t="t"/>
              <a:pathLst>
                <a:path extrusionOk="0" h="165782" w="548753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2683349" y="1877470"/>
              <a:ext cx="542765" cy="158087"/>
            </a:xfrm>
            <a:custGeom>
              <a:rect b="b" l="l" r="r" t="t"/>
              <a:pathLst>
                <a:path extrusionOk="0" h="158087" w="542765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2829449" y="530444"/>
              <a:ext cx="249519" cy="126863"/>
            </a:xfrm>
            <a:custGeom>
              <a:rect b="b" l="l" r="r" t="t"/>
              <a:pathLst>
                <a:path extrusionOk="0" h="126863" w="249519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2934010" y="1583052"/>
              <a:ext cx="47432" cy="623982"/>
            </a:xfrm>
            <a:custGeom>
              <a:rect b="b" l="l" r="r" t="t"/>
              <a:pathLst>
                <a:path extrusionOk="0" h="623982" w="47432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p14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05" name="Google Shape;405;p14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rect b="b" l="l" r="r" t="t"/>
                <a:pathLst>
                  <a:path extrusionOk="0" h="630910" w="1090544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rect b="b" l="l" r="r" t="t"/>
                <a:pathLst>
                  <a:path extrusionOk="0" h="630901" w="1090601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rect b="b" l="l" r="r" t="t"/>
                <a:pathLst>
                  <a:path extrusionOk="0" h="21050" w="32128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rect b="b" l="l" r="r" t="t"/>
                <a:pathLst>
                  <a:path extrusionOk="0" h="21431" w="32984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rect b="b" l="l" r="r" t="t"/>
                <a:pathLst>
                  <a:path extrusionOk="0" h="630949" w="1090601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rect b="b" l="l" r="r" t="t"/>
                <a:pathLst>
                  <a:path extrusionOk="0" h="687514" w="779547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rect b="b" l="l" r="r" t="t"/>
                <a:pathLst>
                  <a:path extrusionOk="0" h="36004" w="30322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rect b="b" l="l" r="r" t="t"/>
                <a:pathLst>
                  <a:path extrusionOk="0" h="688466" w="781258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rect b="b" l="l" r="r" t="t"/>
                <a:pathLst>
                  <a:path extrusionOk="0" h="3884751" w="2859545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rect b="b" l="l" r="r" t="t"/>
                <a:pathLst>
                  <a:path extrusionOk="0" h="106965" w="30132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rect b="b" l="l" r="r" t="t"/>
                <a:pathLst>
                  <a:path extrusionOk="0" h="31155" w="72337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rect b="b" l="l" r="r" t="t"/>
                <a:pathLst>
                  <a:path extrusionOk="0" h="3884558" w="2859165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4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rect b="b" l="l" r="r" t="t"/>
                <a:pathLst>
                  <a:path extrusionOk="0" h="3884554" w="285926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4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rect b="b" l="l" r="r" t="t"/>
                <a:pathLst>
                  <a:path extrusionOk="0" h="3702480" w="2788159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4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rect b="b" l="l" r="r" t="t"/>
                <a:pathLst>
                  <a:path extrusionOk="0" h="618313" w="919754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4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rect b="b" l="l" r="r" t="t"/>
                <a:pathLst>
                  <a:path extrusionOk="0" h="451951" w="686298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4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rect b="b" l="l" r="r" t="t"/>
                <a:pathLst>
                  <a:path extrusionOk="0" h="451759" w="686488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rect b="b" l="l" r="r" t="t"/>
                <a:pathLst>
                  <a:path extrusionOk="0" h="379997" w="562156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4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rect b="b" l="l" r="r" t="t"/>
                <a:pathLst>
                  <a:path extrusionOk="0" h="618340" w="919754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4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rect b="b" l="l" r="r" t="t"/>
                <a:pathLst>
                  <a:path extrusionOk="0" h="451519" w="686488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rect b="b" l="l" r="r" t="t"/>
                <a:pathLst>
                  <a:path extrusionOk="0" h="451826" w="686488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rect b="b" l="l" r="r" t="t"/>
                <a:pathLst>
                  <a:path extrusionOk="0" h="379920" w="562156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4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rect b="b" l="l" r="r" t="t"/>
                <a:pathLst>
                  <a:path extrusionOk="0" h="1162368" w="1250451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rect b="b" l="l" r="r" t="t"/>
                <a:pathLst>
                  <a:path extrusionOk="0" h="1029375" w="882682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rect b="b" l="l" r="r" t="t"/>
                <a:pathLst>
                  <a:path extrusionOk="0" h="1106424" w="1250451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rect b="b" l="l" r="r" t="t"/>
                <a:pathLst>
                  <a:path extrusionOk="0" h="678751" w="9505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rect b="b" l="l" r="r" t="t"/>
                <a:pathLst>
                  <a:path extrusionOk="0" h="470725" w="9505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4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rect b="b" l="l" r="r" t="t"/>
                <a:pathLst>
                  <a:path extrusionOk="0" h="479359" w="1250451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cap="flat" cmpd="sng" w="14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4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4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rect b="b" l="l" r="r" t="t"/>
                <a:pathLst>
                  <a:path extrusionOk="0" h="316778" w="78705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4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rect b="b" l="l" r="r" t="t"/>
                <a:pathLst>
                  <a:path extrusionOk="0" h="573928" w="7842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4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rect b="b" l="l" r="r" t="t"/>
                <a:pathLst>
                  <a:path extrusionOk="0" h="524860" w="7842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4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rect b="b" l="l" r="r" t="t"/>
                <a:pathLst>
                  <a:path extrusionOk="0" h="446687" w="7842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rect b="b" l="l" r="r" t="t"/>
                <a:pathLst>
                  <a:path extrusionOk="0" h="255777" w="78325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rect b="b" l="l" r="r" t="t"/>
                <a:pathLst>
                  <a:path extrusionOk="0" h="703833" w="7842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rect b="b" l="l" r="r" t="t"/>
                <a:pathLst>
                  <a:path extrusionOk="0" h="255818" w="7842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4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rect b="b" l="l" r="r" t="t"/>
                <a:pathLst>
                  <a:path extrusionOk="0" h="316963" w="7842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5" name="Google Shape;445;p14"/>
            <p:cNvSpPr/>
            <p:nvPr/>
          </p:nvSpPr>
          <p:spPr>
            <a:xfrm>
              <a:off x="2810939" y="4355647"/>
              <a:ext cx="905825" cy="524291"/>
            </a:xfrm>
            <a:custGeom>
              <a:rect b="b" l="l" r="r" t="t"/>
              <a:pathLst>
                <a:path extrusionOk="0" h="524291" w="905825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2999385" y="3858955"/>
              <a:ext cx="906089" cy="910207"/>
            </a:xfrm>
            <a:custGeom>
              <a:rect b="b" l="l" r="r" t="t"/>
              <a:pathLst>
                <a:path extrusionOk="0" h="910207" w="906089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999385" y="3718383"/>
              <a:ext cx="905566" cy="524522"/>
            </a:xfrm>
            <a:custGeom>
              <a:rect b="b" l="l" r="r" t="t"/>
              <a:pathLst>
                <a:path extrusionOk="0" h="524522" w="905566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2999243" y="3647851"/>
              <a:ext cx="905825" cy="524031"/>
            </a:xfrm>
            <a:custGeom>
              <a:rect b="b" l="l" r="r" t="t"/>
              <a:pathLst>
                <a:path extrusionOk="0" h="524031" w="905825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3230772" y="3780524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3230772" y="3756847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3393243" y="3872036"/>
              <a:ext cx="129623" cy="74995"/>
            </a:xfrm>
            <a:custGeom>
              <a:rect b="b" l="l" r="r" t="t"/>
              <a:pathLst>
                <a:path extrusionOk="0" h="74995" w="129623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3395112" y="3888323"/>
              <a:ext cx="126148" cy="58707"/>
            </a:xfrm>
            <a:custGeom>
              <a:rect b="b" l="l" r="r" t="t"/>
              <a:pathLst>
                <a:path extrusionOk="0" h="58707" w="126148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543979" y="3964737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3543979" y="3941061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5673026" y="4464079"/>
              <a:ext cx="468241" cy="270891"/>
            </a:xfrm>
            <a:custGeom>
              <a:rect b="b" l="l" r="r" t="t"/>
              <a:pathLst>
                <a:path extrusionOk="0" h="270891" w="468241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5819482" y="3280817"/>
              <a:ext cx="243195" cy="356577"/>
            </a:xfrm>
            <a:custGeom>
              <a:rect b="b" l="l" r="r" t="t"/>
              <a:pathLst>
                <a:path extrusionOk="0" h="356577" w="243195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5837923" y="3277536"/>
              <a:ext cx="116085" cy="143945"/>
            </a:xfrm>
            <a:custGeom>
              <a:rect b="b" l="l" r="r" t="t"/>
              <a:pathLst>
                <a:path extrusionOk="0" h="143945" w="116085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5860663" y="3433950"/>
              <a:ext cx="143677" cy="161015"/>
            </a:xfrm>
            <a:custGeom>
              <a:rect b="b" l="l" r="r" t="t"/>
              <a:pathLst>
                <a:path extrusionOk="0" h="161015" w="143677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5729287" y="3551002"/>
              <a:ext cx="121787" cy="284211"/>
            </a:xfrm>
            <a:custGeom>
              <a:rect b="b" l="l" r="r" t="t"/>
              <a:pathLst>
                <a:path extrusionOk="0" h="284211" w="121787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5818929" y="3486611"/>
              <a:ext cx="209320" cy="241045"/>
            </a:xfrm>
            <a:custGeom>
              <a:rect b="b" l="l" r="r" t="t"/>
              <a:pathLst>
                <a:path extrusionOk="0" h="241045" w="20932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5856166" y="3289038"/>
              <a:ext cx="154042" cy="190250"/>
            </a:xfrm>
            <a:custGeom>
              <a:rect b="b" l="l" r="r" t="t"/>
              <a:pathLst>
                <a:path extrusionOk="0" h="190250" w="154042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5862376" y="3287995"/>
              <a:ext cx="154704" cy="145954"/>
            </a:xfrm>
            <a:custGeom>
              <a:rect b="b" l="l" r="r" t="t"/>
              <a:pathLst>
                <a:path extrusionOk="0" h="145954" w="154704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5888298" y="4552945"/>
              <a:ext cx="121626" cy="93085"/>
            </a:xfrm>
            <a:custGeom>
              <a:rect b="b" l="l" r="r" t="t"/>
              <a:pathLst>
                <a:path extrusionOk="0" h="93085" w="121626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5888421" y="4582665"/>
              <a:ext cx="121131" cy="63346"/>
            </a:xfrm>
            <a:custGeom>
              <a:rect b="b" l="l" r="r" t="t"/>
              <a:pathLst>
                <a:path extrusionOk="0" h="63346" w="121131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5795742" y="4532466"/>
              <a:ext cx="111395" cy="86487"/>
            </a:xfrm>
            <a:custGeom>
              <a:rect b="b" l="l" r="r" t="t"/>
              <a:pathLst>
                <a:path extrusionOk="0" h="86487" w="111395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5796313" y="4560948"/>
              <a:ext cx="110894" cy="58013"/>
            </a:xfrm>
            <a:custGeom>
              <a:rect b="b" l="l" r="r" t="t"/>
              <a:pathLst>
                <a:path extrusionOk="0" h="58013" w="110894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5813683" y="3728558"/>
              <a:ext cx="237954" cy="833275"/>
            </a:xfrm>
            <a:custGeom>
              <a:rect b="b" l="l" r="r" t="t"/>
              <a:pathLst>
                <a:path extrusionOk="0" h="833275" w="237954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5803516" y="3708175"/>
              <a:ext cx="253612" cy="553963"/>
            </a:xfrm>
            <a:custGeom>
              <a:rect b="b" l="l" r="r" t="t"/>
              <a:pathLst>
                <a:path extrusionOk="0" h="553963" w="253612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5812662" y="3486508"/>
              <a:ext cx="71005" cy="74600"/>
            </a:xfrm>
            <a:custGeom>
              <a:rect b="b" l="l" r="r" t="t"/>
              <a:pathLst>
                <a:path extrusionOk="0" h="74600" w="71005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5614947" y="3815235"/>
              <a:ext cx="254367" cy="147732"/>
            </a:xfrm>
            <a:custGeom>
              <a:rect b="b" l="l" r="r" t="t"/>
              <a:pathLst>
                <a:path extrusionOk="0" h="147732" w="254367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5694413" y="3821487"/>
              <a:ext cx="53706" cy="44771"/>
            </a:xfrm>
            <a:custGeom>
              <a:rect b="b" l="l" r="r" t="t"/>
              <a:pathLst>
                <a:path extrusionOk="0" h="44771" w="53706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5775008" y="3530248"/>
              <a:ext cx="253611" cy="322722"/>
            </a:xfrm>
            <a:custGeom>
              <a:rect b="b" l="l" r="r" t="t"/>
              <a:pathLst>
                <a:path extrusionOk="0" h="322722" w="253611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5965891" y="3514431"/>
              <a:ext cx="72720" cy="103595"/>
            </a:xfrm>
            <a:custGeom>
              <a:rect b="b" l="l" r="r" t="t"/>
              <a:pathLst>
                <a:path extrusionOk="0" h="103595" w="7272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4" name="Google Shape;474;p14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475" name="Google Shape;475;p14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14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2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1"/>
          <p:cNvSpPr txBox="1"/>
          <p:nvPr>
            <p:ph type="title"/>
          </p:nvPr>
        </p:nvSpPr>
        <p:spPr>
          <a:xfrm>
            <a:off x="457200" y="605600"/>
            <a:ext cx="8488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Planificación de gestión de riesgos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4" name="Google Shape;2334;p4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5" name="Google Shape;2335;p41"/>
          <p:cNvSpPr txBox="1"/>
          <p:nvPr/>
        </p:nvSpPr>
        <p:spPr>
          <a:xfrm>
            <a:off x="542075" y="1983275"/>
            <a:ext cx="7897200" cy="14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aphicFrame>
        <p:nvGraphicFramePr>
          <p:cNvPr id="2336" name="Google Shape;2336;p41"/>
          <p:cNvGraphicFramePr/>
          <p:nvPr/>
        </p:nvGraphicFramePr>
        <p:xfrm>
          <a:off x="490288" y="1983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{C438D74B-04AC-46A8-8AAE-71A0DF93D5FD}</a:tableStyleId>
              </a:tblPr>
              <a:tblGrid>
                <a:gridCol w="2466250"/>
                <a:gridCol w="58043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Riesgo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Accion remedial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Falta de disposición de los integrantes.</a:t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Hacer un llamado de atención a los integrantes que tengan poca disposición con el proyecto.</a:t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Suspensión de las sesiones de trabajos.</a:t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Realizar reuniones fuera del horario del trabajo.</a:t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Perder el contenido de los informes.</a:t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El equipo se enfocará en desarrollar nuevamente el contenido de los informes hasta el punto perdido, para que no retrase el desarrollo del proyecto.</a:t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Indisposición de los integrantes.</a:t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Repartir el trabajo del integrante al personal, de modo que no retrase el desarrollo del proyecto.</a:t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Exceder los gastos establecidos.</a:t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Barlow Light"/>
                          <a:ea typeface="Barlow Light"/>
                          <a:cs typeface="Barlow Light"/>
                          <a:sym typeface="Barlow Light"/>
                        </a:rPr>
                        <a:t>Dar aviso al cliente del posible aumento de gastos del proyecto para coordinar un nuevo acuerdo de gastos o cambiar las herramientas del proyecto.</a:t>
                      </a:r>
                      <a:endParaRPr>
                        <a:latin typeface="Barlow Light"/>
                        <a:ea typeface="Barlow Light"/>
                        <a:cs typeface="Barlow Light"/>
                        <a:sym typeface="Barlow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0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42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Conclusión</a:t>
            </a:r>
            <a:endParaRPr/>
          </a:p>
        </p:txBody>
      </p:sp>
      <p:sp>
        <p:nvSpPr>
          <p:cNvPr id="2342" name="Google Shape;2342;p42"/>
          <p:cNvSpPr txBox="1"/>
          <p:nvPr>
            <p:ph idx="1" type="body"/>
          </p:nvPr>
        </p:nvSpPr>
        <p:spPr>
          <a:xfrm>
            <a:off x="457200" y="1357150"/>
            <a:ext cx="5208300" cy="327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Se ha logrado desarrollar de manera correcta la planificación de actividades, lo que permitirá gestionar el tiempo de manera eficaz a lo largo del proyecto. Además se cuenta con un modelo 3D en el cual se decidió la distribución de los dispositivos a utilizar y el cual servirá de guía para realizar las próximas fases en torno a ese modelo.</a:t>
            </a:r>
            <a:endParaRPr b="1" sz="1400"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2343" name="Google Shape;2343;p4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44" name="Google Shape;2344;p42"/>
          <p:cNvGrpSpPr/>
          <p:nvPr/>
        </p:nvGrpSpPr>
        <p:grpSpPr>
          <a:xfrm>
            <a:off x="6400220" y="1377541"/>
            <a:ext cx="2248640" cy="2665571"/>
            <a:chOff x="2152750" y="190500"/>
            <a:chExt cx="4293756" cy="4762499"/>
          </a:xfrm>
        </p:grpSpPr>
        <p:sp>
          <p:nvSpPr>
            <p:cNvPr id="2345" name="Google Shape;2345;p42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2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2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2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2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2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2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2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2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2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2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2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42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42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2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2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2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2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2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42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42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2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2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2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42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42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2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2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42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2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9" name="Google Shape;2419;p42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2420" name="Google Shape;2420;p42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1" name="Google Shape;2421;p42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2" name="Google Shape;2422;p42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3" name="Google Shape;2423;p42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4" name="Google Shape;2424;p42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5" name="Google Shape;2425;p42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6" name="Google Shape;2426;p42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7" name="Google Shape;2427;p42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8" name="Google Shape;2428;p42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9" name="Google Shape;2429;p42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2430" name="Google Shape;2430;p4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1" name="Google Shape;2431;p4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4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4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4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35" name="Google Shape;2435;p42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42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6" name="Shape 2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" name="Google Shape;2457;p4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58" name="Google Shape;2458;p43"/>
          <p:cNvSpPr txBox="1"/>
          <p:nvPr>
            <p:ph idx="4294967295" type="ctrTitle"/>
          </p:nvPr>
        </p:nvSpPr>
        <p:spPr>
          <a:xfrm>
            <a:off x="360575" y="250838"/>
            <a:ext cx="4343700" cy="8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Referencias</a:t>
            </a:r>
            <a:endParaRPr/>
          </a:p>
        </p:txBody>
      </p:sp>
      <p:grpSp>
        <p:nvGrpSpPr>
          <p:cNvPr id="2459" name="Google Shape;2459;p43"/>
          <p:cNvGrpSpPr/>
          <p:nvPr/>
        </p:nvGrpSpPr>
        <p:grpSpPr>
          <a:xfrm>
            <a:off x="7401600" y="1433705"/>
            <a:ext cx="1618022" cy="2665929"/>
            <a:chOff x="3662233" y="317054"/>
            <a:chExt cx="3114576" cy="4078214"/>
          </a:xfrm>
        </p:grpSpPr>
        <p:sp>
          <p:nvSpPr>
            <p:cNvPr id="2460" name="Google Shape;2460;p43"/>
            <p:cNvSpPr/>
            <p:nvPr/>
          </p:nvSpPr>
          <p:spPr>
            <a:xfrm>
              <a:off x="3677747" y="776267"/>
              <a:ext cx="2670951" cy="3350306"/>
            </a:xfrm>
            <a:custGeom>
              <a:rect b="b" l="l" r="r" t="t"/>
              <a:pathLst>
                <a:path extrusionOk="0" h="3350306" w="2670951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43"/>
            <p:cNvSpPr/>
            <p:nvPr/>
          </p:nvSpPr>
          <p:spPr>
            <a:xfrm>
              <a:off x="3662233" y="794118"/>
              <a:ext cx="2655076" cy="3335369"/>
            </a:xfrm>
            <a:custGeom>
              <a:rect b="b" l="l" r="r" t="t"/>
              <a:pathLst>
                <a:path extrusionOk="0" h="3335369" w="2655076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43"/>
            <p:cNvSpPr/>
            <p:nvPr/>
          </p:nvSpPr>
          <p:spPr>
            <a:xfrm>
              <a:off x="3763407" y="1012375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43"/>
            <p:cNvSpPr/>
            <p:nvPr/>
          </p:nvSpPr>
          <p:spPr>
            <a:xfrm>
              <a:off x="3763407" y="1170775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43"/>
            <p:cNvSpPr/>
            <p:nvPr/>
          </p:nvSpPr>
          <p:spPr>
            <a:xfrm>
              <a:off x="3763407" y="1252119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43"/>
            <p:cNvSpPr/>
            <p:nvPr/>
          </p:nvSpPr>
          <p:spPr>
            <a:xfrm>
              <a:off x="3763407" y="1333558"/>
              <a:ext cx="1235786" cy="759428"/>
            </a:xfrm>
            <a:custGeom>
              <a:rect b="b" l="l" r="r" t="t"/>
              <a:pathLst>
                <a:path extrusionOk="0" h="759428" w="1235786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43"/>
            <p:cNvSpPr/>
            <p:nvPr/>
          </p:nvSpPr>
          <p:spPr>
            <a:xfrm>
              <a:off x="5632982" y="2768594"/>
              <a:ext cx="578775" cy="425291"/>
            </a:xfrm>
            <a:custGeom>
              <a:rect b="b" l="l" r="r" t="t"/>
              <a:pathLst>
                <a:path extrusionOk="0" h="425291" w="578775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43"/>
            <p:cNvSpPr/>
            <p:nvPr/>
          </p:nvSpPr>
          <p:spPr>
            <a:xfrm>
              <a:off x="5632982" y="2926995"/>
              <a:ext cx="548794" cy="362521"/>
            </a:xfrm>
            <a:custGeom>
              <a:rect b="b" l="l" r="r" t="t"/>
              <a:pathLst>
                <a:path extrusionOk="0" h="362521" w="548794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43"/>
            <p:cNvSpPr/>
            <p:nvPr/>
          </p:nvSpPr>
          <p:spPr>
            <a:xfrm>
              <a:off x="5632982" y="3008338"/>
              <a:ext cx="484930" cy="325659"/>
            </a:xfrm>
            <a:custGeom>
              <a:rect b="b" l="l" r="r" t="t"/>
              <a:pathLst>
                <a:path extrusionOk="0" h="325659" w="48493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43"/>
            <p:cNvSpPr/>
            <p:nvPr/>
          </p:nvSpPr>
          <p:spPr>
            <a:xfrm>
              <a:off x="5632982" y="3089777"/>
              <a:ext cx="454092" cy="307752"/>
            </a:xfrm>
            <a:custGeom>
              <a:rect b="b" l="l" r="r" t="t"/>
              <a:pathLst>
                <a:path extrusionOk="0" h="307752" w="454092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43"/>
            <p:cNvSpPr/>
            <p:nvPr/>
          </p:nvSpPr>
          <p:spPr>
            <a:xfrm>
              <a:off x="3763407" y="1505008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43"/>
            <p:cNvSpPr/>
            <p:nvPr/>
          </p:nvSpPr>
          <p:spPr>
            <a:xfrm>
              <a:off x="3763407" y="1663408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43"/>
            <p:cNvSpPr/>
            <p:nvPr/>
          </p:nvSpPr>
          <p:spPr>
            <a:xfrm>
              <a:off x="3763407" y="1744847"/>
              <a:ext cx="1319638" cy="807910"/>
            </a:xfrm>
            <a:custGeom>
              <a:rect b="b" l="l" r="r" t="t"/>
              <a:pathLst>
                <a:path extrusionOk="0" h="807910" w="1319638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43"/>
            <p:cNvSpPr/>
            <p:nvPr/>
          </p:nvSpPr>
          <p:spPr>
            <a:xfrm>
              <a:off x="3763407" y="1826191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43"/>
            <p:cNvSpPr/>
            <p:nvPr/>
          </p:nvSpPr>
          <p:spPr>
            <a:xfrm>
              <a:off x="3763407" y="1997641"/>
              <a:ext cx="1575095" cy="1001077"/>
            </a:xfrm>
            <a:custGeom>
              <a:rect b="b" l="l" r="r" t="t"/>
              <a:pathLst>
                <a:path extrusionOk="0" h="1001077" w="1575095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43"/>
            <p:cNvSpPr/>
            <p:nvPr/>
          </p:nvSpPr>
          <p:spPr>
            <a:xfrm>
              <a:off x="3763407" y="2156137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43"/>
            <p:cNvSpPr/>
            <p:nvPr/>
          </p:nvSpPr>
          <p:spPr>
            <a:xfrm>
              <a:off x="3763407" y="2237480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43"/>
            <p:cNvSpPr/>
            <p:nvPr/>
          </p:nvSpPr>
          <p:spPr>
            <a:xfrm>
              <a:off x="3763407" y="2318824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43"/>
            <p:cNvSpPr/>
            <p:nvPr/>
          </p:nvSpPr>
          <p:spPr>
            <a:xfrm>
              <a:off x="3763407" y="2490369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3"/>
            <p:cNvSpPr/>
            <p:nvPr/>
          </p:nvSpPr>
          <p:spPr>
            <a:xfrm>
              <a:off x="3763407" y="2648770"/>
              <a:ext cx="1493528" cy="887920"/>
            </a:xfrm>
            <a:custGeom>
              <a:rect b="b" l="l" r="r" t="t"/>
              <a:pathLst>
                <a:path extrusionOk="0" h="887920" w="1493528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3"/>
            <p:cNvSpPr/>
            <p:nvPr/>
          </p:nvSpPr>
          <p:spPr>
            <a:xfrm>
              <a:off x="5633267" y="2100963"/>
              <a:ext cx="578489" cy="901329"/>
            </a:xfrm>
            <a:custGeom>
              <a:rect b="b" l="l" r="r" t="t"/>
              <a:pathLst>
                <a:path extrusionOk="0" h="901329" w="578489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43"/>
            <p:cNvSpPr/>
            <p:nvPr/>
          </p:nvSpPr>
          <p:spPr>
            <a:xfrm>
              <a:off x="3680697" y="317054"/>
              <a:ext cx="2667830" cy="1909376"/>
            </a:xfrm>
            <a:custGeom>
              <a:rect b="b" l="l" r="r" t="t"/>
              <a:pathLst>
                <a:path extrusionOk="0" h="1909376" w="266783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43"/>
            <p:cNvSpPr/>
            <p:nvPr/>
          </p:nvSpPr>
          <p:spPr>
            <a:xfrm>
              <a:off x="3662233" y="334831"/>
              <a:ext cx="2655171" cy="1893451"/>
            </a:xfrm>
            <a:custGeom>
              <a:rect b="b" l="l" r="r" t="t"/>
              <a:pathLst>
                <a:path extrusionOk="0" h="1893451" w="2655171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43"/>
            <p:cNvSpPr/>
            <p:nvPr/>
          </p:nvSpPr>
          <p:spPr>
            <a:xfrm>
              <a:off x="3763692" y="506668"/>
              <a:ext cx="2448064" cy="1546988"/>
            </a:xfrm>
            <a:custGeom>
              <a:rect b="b" l="l" r="r" t="t"/>
              <a:pathLst>
                <a:path extrusionOk="0" h="1546988" w="2448064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43"/>
            <p:cNvSpPr/>
            <p:nvPr/>
          </p:nvSpPr>
          <p:spPr>
            <a:xfrm>
              <a:off x="6042246" y="1815046"/>
              <a:ext cx="173984" cy="241344"/>
            </a:xfrm>
            <a:custGeom>
              <a:rect b="b" l="l" r="r" t="t"/>
              <a:pathLst>
                <a:path extrusionOk="0" h="241344" w="173984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43"/>
            <p:cNvSpPr/>
            <p:nvPr/>
          </p:nvSpPr>
          <p:spPr>
            <a:xfrm>
              <a:off x="3824606" y="578160"/>
              <a:ext cx="40165" cy="72472"/>
            </a:xfrm>
            <a:custGeom>
              <a:rect b="b" l="l" r="r" t="t"/>
              <a:pathLst>
                <a:path extrusionOk="0" h="72472" w="40165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43"/>
            <p:cNvSpPr/>
            <p:nvPr/>
          </p:nvSpPr>
          <p:spPr>
            <a:xfrm>
              <a:off x="3871213" y="621212"/>
              <a:ext cx="35348" cy="54941"/>
            </a:xfrm>
            <a:custGeom>
              <a:rect b="b" l="l" r="r" t="t"/>
              <a:pathLst>
                <a:path extrusionOk="0" h="54941" w="35348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43"/>
            <p:cNvSpPr/>
            <p:nvPr/>
          </p:nvSpPr>
          <p:spPr>
            <a:xfrm>
              <a:off x="3913502" y="644554"/>
              <a:ext cx="33883" cy="60925"/>
            </a:xfrm>
            <a:custGeom>
              <a:rect b="b" l="l" r="r" t="t"/>
              <a:pathLst>
                <a:path extrusionOk="0" h="60925" w="33883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3"/>
            <p:cNvSpPr/>
            <p:nvPr/>
          </p:nvSpPr>
          <p:spPr>
            <a:xfrm>
              <a:off x="3956522" y="663093"/>
              <a:ext cx="19892" cy="51720"/>
            </a:xfrm>
            <a:custGeom>
              <a:rect b="b" l="l" r="r" t="t"/>
              <a:pathLst>
                <a:path extrusionOk="0" h="51720" w="19892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43"/>
            <p:cNvSpPr/>
            <p:nvPr/>
          </p:nvSpPr>
          <p:spPr>
            <a:xfrm>
              <a:off x="3980286" y="683824"/>
              <a:ext cx="34675" cy="54516"/>
            </a:xfrm>
            <a:custGeom>
              <a:rect b="b" l="l" r="r" t="t"/>
              <a:pathLst>
                <a:path extrusionOk="0" h="54516" w="34675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43"/>
            <p:cNvSpPr/>
            <p:nvPr/>
          </p:nvSpPr>
          <p:spPr>
            <a:xfrm>
              <a:off x="4022575" y="681666"/>
              <a:ext cx="32718" cy="85915"/>
            </a:xfrm>
            <a:custGeom>
              <a:rect b="b" l="l" r="r" t="t"/>
              <a:pathLst>
                <a:path extrusionOk="0" h="85915" w="32718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43"/>
            <p:cNvSpPr/>
            <p:nvPr/>
          </p:nvSpPr>
          <p:spPr>
            <a:xfrm>
              <a:off x="4065860" y="766513"/>
              <a:ext cx="8800" cy="10615"/>
            </a:xfrm>
            <a:custGeom>
              <a:rect b="b" l="l" r="r" t="t"/>
              <a:pathLst>
                <a:path extrusionOk="0" h="10615" w="880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43"/>
            <p:cNvSpPr/>
            <p:nvPr/>
          </p:nvSpPr>
          <p:spPr>
            <a:xfrm>
              <a:off x="4086317" y="778377"/>
              <a:ext cx="8807" cy="10445"/>
            </a:xfrm>
            <a:custGeom>
              <a:rect b="b" l="l" r="r" t="t"/>
              <a:pathLst>
                <a:path extrusionOk="0" h="10445" w="8807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43"/>
            <p:cNvSpPr/>
            <p:nvPr/>
          </p:nvSpPr>
          <p:spPr>
            <a:xfrm>
              <a:off x="4106781" y="790188"/>
              <a:ext cx="8804" cy="10445"/>
            </a:xfrm>
            <a:custGeom>
              <a:rect b="b" l="l" r="r" t="t"/>
              <a:pathLst>
                <a:path extrusionOk="0" h="10445" w="8804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3"/>
            <p:cNvSpPr/>
            <p:nvPr/>
          </p:nvSpPr>
          <p:spPr>
            <a:xfrm>
              <a:off x="6091738" y="1886219"/>
              <a:ext cx="73770" cy="113063"/>
            </a:xfrm>
            <a:custGeom>
              <a:rect b="b" l="l" r="r" t="t"/>
              <a:pathLst>
                <a:path extrusionOk="0" h="113063" w="7377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43"/>
            <p:cNvSpPr/>
            <p:nvPr/>
          </p:nvSpPr>
          <p:spPr>
            <a:xfrm>
              <a:off x="5099606" y="2084115"/>
              <a:ext cx="833576" cy="1053763"/>
            </a:xfrm>
            <a:custGeom>
              <a:rect b="b" l="l" r="r" t="t"/>
              <a:pathLst>
                <a:path extrusionOk="0" h="1053763" w="833576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43"/>
            <p:cNvSpPr/>
            <p:nvPr/>
          </p:nvSpPr>
          <p:spPr>
            <a:xfrm>
              <a:off x="4974070" y="2163744"/>
              <a:ext cx="820424" cy="1006964"/>
            </a:xfrm>
            <a:custGeom>
              <a:rect b="b" l="l" r="r" t="t"/>
              <a:pathLst>
                <a:path extrusionOk="0" h="1006964" w="820424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43"/>
            <p:cNvSpPr/>
            <p:nvPr/>
          </p:nvSpPr>
          <p:spPr>
            <a:xfrm>
              <a:off x="5034477" y="2242227"/>
              <a:ext cx="618491" cy="852150"/>
            </a:xfrm>
            <a:custGeom>
              <a:rect b="b" l="l" r="r" t="t"/>
              <a:pathLst>
                <a:path extrusionOk="0" h="852150" w="618491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43"/>
            <p:cNvSpPr/>
            <p:nvPr/>
          </p:nvSpPr>
          <p:spPr>
            <a:xfrm>
              <a:off x="5108865" y="2242623"/>
              <a:ext cx="621582" cy="807149"/>
            </a:xfrm>
            <a:custGeom>
              <a:rect b="b" l="l" r="r" t="t"/>
              <a:pathLst>
                <a:path extrusionOk="0" h="807149" w="621582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43"/>
            <p:cNvSpPr/>
            <p:nvPr/>
          </p:nvSpPr>
          <p:spPr>
            <a:xfrm>
              <a:off x="5831808" y="2838412"/>
              <a:ext cx="311135" cy="259746"/>
            </a:xfrm>
            <a:custGeom>
              <a:rect b="b" l="l" r="r" t="t"/>
              <a:pathLst>
                <a:path extrusionOk="0" h="259746" w="311135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43"/>
            <p:cNvSpPr/>
            <p:nvPr/>
          </p:nvSpPr>
          <p:spPr>
            <a:xfrm>
              <a:off x="5831808" y="2798312"/>
              <a:ext cx="380520" cy="219646"/>
            </a:xfrm>
            <a:custGeom>
              <a:rect b="b" l="l" r="r" t="t"/>
              <a:pathLst>
                <a:path extrusionOk="0" h="219646" w="38052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43"/>
            <p:cNvSpPr/>
            <p:nvPr/>
          </p:nvSpPr>
          <p:spPr>
            <a:xfrm>
              <a:off x="6056214" y="2910510"/>
              <a:ext cx="696628" cy="514166"/>
            </a:xfrm>
            <a:custGeom>
              <a:rect b="b" l="l" r="r" t="t"/>
              <a:pathLst>
                <a:path extrusionOk="0" h="514166" w="696628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3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43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43"/>
            <p:cNvSpPr/>
            <p:nvPr/>
          </p:nvSpPr>
          <p:spPr>
            <a:xfrm>
              <a:off x="3797207" y="2991392"/>
              <a:ext cx="2353338" cy="1403876"/>
            </a:xfrm>
            <a:custGeom>
              <a:rect b="b" l="l" r="r" t="t"/>
              <a:pathLst>
                <a:path extrusionOk="0" h="1403876" w="2353338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5" name="Google Shape;2505;p43"/>
          <p:cNvSpPr txBox="1"/>
          <p:nvPr/>
        </p:nvSpPr>
        <p:spPr>
          <a:xfrm>
            <a:off x="49500" y="758025"/>
            <a:ext cx="73521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https://www.planner5d.com/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https://www.emb.cl/electroindustria/articulo.mvc?xid=3114&amp;ni=domotica-en-el-hogar-comodidad-y-eficiencia-energetica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https://www.paho.org/es/temas/discapacidad#:~:text=Entre%20las%20barreras%20a%20las,profesionales%20y%20las%20barreras%20financieras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https://cl.talent.com/salary?job=dise%C3%B1ador+gr%C3%A1fico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https://cl.talent.com/salary?job=jefe+de+proyecto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https://cl.talent.com/salary?job=programador#:~:text=Descubre%20cu%C3%A1l%20es%20el%20salario%20medio%20para%20Programador&amp;text=%C2%BFCu%C3%A1nto%20ga na%20un%20Programador%20en%20Chile%3F&amp;text=El%20salario%20programador%20promedio%20en%20Chile%20es%20de%20%2410.200</a:t>
            </a:r>
            <a:r>
              <a:rPr lang="en"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https://cl.talent.com/salary?job=secretaria#:~:text=%C2%BFCu%C3%A1nto%20gana%20un%20Secretaria%20en%20Chile%3F&amp;text=El%20salario%20secretaria%20promedio%20en,con%20un%20ingreso%20de%20%244.560</a:t>
            </a:r>
            <a:r>
              <a:rPr lang="en"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https://cl.talent.com/salary?job=documentalista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https://mcielectronics.cl/shop/category/raspberry-pi/tarjetas-pi/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cfactory.cl/producto/46180-hp-notebook-laptop-14-hd-intel-i3-1115g4-4gb-256gb-ssd-windows-11-natural-silver-14-dq2507la?utm_content=pcfactory_hp&amp;utm_source=google&amp;utm_medium=cpc&amp;utm_campaign=PC-Factory_CH_PS_Google_SEM_ROAS_HP_Intel-MDF_Premium_Brand_PMAX&amp;gclid=CjwKCAjwu4WoBhBkEiwAojNdXvn2fwYsGYEAQdAXxVoKyNS4237ohitwSVGW6Y23xiBB8w4WARL2IRoC6VUQAvD_BwE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https://www.pcfactory.cl/producto/39383-apple-iphone-11-64gb--negro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https://www.falabella.com/falabella-cl/product/118421268/Kit-Audio-Completo-2X10W-Bluetooth-USB-SD-MP3-RADIO-Control-R-Fonestar/118421269?rid=Recs%21PDP%21CL_F.com%21Rec1%21Viewed_Together_winnerv2%21Viewed_together_v2_ctrl%21119501507%21118421269%216%2113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https://xiaomionline.cl/xiaomi-smart-camera-c200?gclid=CjwKCAjwu4WoBhBkEiwAojNdXlfa2xnaMAEVo_zeUBQNzHKu7yWZHrhoB3YvLM03T2HghvjXaBbB6xoC6JMQAvD_BwE</a:t>
            </a:r>
            <a:endParaRPr sz="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79400" lvl="0" marL="45720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Barlow Light"/>
              <a:buChar char="▸"/>
            </a:pPr>
            <a:r>
              <a:rPr lang="en" sz="800" u="sng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https://cl.talent.com/salary?job=audiovisual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5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Resumen del proyecto</a:t>
            </a:r>
            <a:endParaRPr/>
          </a:p>
        </p:txBody>
      </p:sp>
      <p:sp>
        <p:nvSpPr>
          <p:cNvPr id="493" name="Google Shape;493;p15"/>
          <p:cNvSpPr txBox="1"/>
          <p:nvPr>
            <p:ph idx="1" type="body"/>
          </p:nvPr>
        </p:nvSpPr>
        <p:spPr>
          <a:xfrm>
            <a:off x="457200" y="1995750"/>
            <a:ext cx="37938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Propósito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El proyecto permitirá ayudar a los cuidadores a comunicarse y poder monitorear a las personas de las que están a cargo a través de un software.</a:t>
            </a:r>
            <a:endParaRPr/>
          </a:p>
        </p:txBody>
      </p:sp>
      <p:sp>
        <p:nvSpPr>
          <p:cNvPr id="494" name="Google Shape;494;p15"/>
          <p:cNvSpPr txBox="1"/>
          <p:nvPr>
            <p:ph idx="2" type="body"/>
          </p:nvPr>
        </p:nvSpPr>
        <p:spPr>
          <a:xfrm>
            <a:off x="4593400" y="1995750"/>
            <a:ext cx="41739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Alcance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El presente proyecto considera el proceso de desarrollo de un software para smartphones codificado en lenguaje de programación Python, el cual permitirá las funciones de monitoreo y comunicación entre personas de un mismo hogar.</a:t>
            </a:r>
            <a:endParaRPr/>
          </a:p>
        </p:txBody>
      </p:sp>
      <p:sp>
        <p:nvSpPr>
          <p:cNvPr id="495" name="Google Shape;495;p1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6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Resumen del proyecto</a:t>
            </a:r>
            <a:endParaRPr/>
          </a:p>
        </p:txBody>
      </p:sp>
      <p:sp>
        <p:nvSpPr>
          <p:cNvPr id="501" name="Google Shape;501;p16"/>
          <p:cNvSpPr txBox="1"/>
          <p:nvPr>
            <p:ph idx="1" type="body"/>
          </p:nvPr>
        </p:nvSpPr>
        <p:spPr>
          <a:xfrm>
            <a:off x="457200" y="1995750"/>
            <a:ext cx="37938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Objetivo general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Diseñar e implementar un sistema domótico integral que proporcione seguridad y eficiencia en el hogar mediante una tarjeta Raspberry-Pi.</a:t>
            </a:r>
            <a:endParaRPr/>
          </a:p>
        </p:txBody>
      </p:sp>
      <p:sp>
        <p:nvSpPr>
          <p:cNvPr id="502" name="Google Shape;502;p16"/>
          <p:cNvSpPr txBox="1"/>
          <p:nvPr>
            <p:ph idx="2" type="body"/>
          </p:nvPr>
        </p:nvSpPr>
        <p:spPr>
          <a:xfrm>
            <a:off x="4593400" y="1995750"/>
            <a:ext cx="41739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Objetivos específicos</a:t>
            </a:r>
            <a:endParaRPr b="1"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▸"/>
            </a:pPr>
            <a:r>
              <a:rPr lang="en" sz="1400"/>
              <a:t>Contar con plazos específicos para cada actividad a realizar.</a:t>
            </a:r>
            <a:endParaRPr sz="14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▸"/>
            </a:pPr>
            <a:r>
              <a:rPr lang="en" sz="1400"/>
              <a:t>Disponer de un modelo 3D que demuestre el funcionamiento de la idea.</a:t>
            </a:r>
            <a:endParaRPr sz="14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▸"/>
            </a:pPr>
            <a:r>
              <a:rPr lang="en" sz="1400"/>
              <a:t>Desarrollar un software que permita el control de los sensores.</a:t>
            </a:r>
            <a:endParaRPr sz="14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▸"/>
            </a:pPr>
            <a:r>
              <a:rPr lang="en" sz="1400"/>
              <a:t>Asegurar el funcionamiento de las conexiones entre los sensores y la Raspberry-Pi.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7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Suposiciones</a:t>
            </a:r>
            <a:endParaRPr/>
          </a:p>
        </p:txBody>
      </p:sp>
      <p:sp>
        <p:nvSpPr>
          <p:cNvPr id="509" name="Google Shape;509;p17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El modelo 3D plantea correctamente los escenarios en los que se utilizará el proyecto.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Las actividades a realizar se llevarán a cabo en los plazos establecidos previamente, de acuerdo a la Carta gantt.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Los sensores son adecuados y compatibles con el objetivo del proyecto.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Existe una conexión Wi-fi estable.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Existe al menos un cuidador para las personas con capacidades diferentes en el hogar.</a:t>
            </a:r>
            <a:endParaRPr sz="1600"/>
          </a:p>
        </p:txBody>
      </p:sp>
      <p:sp>
        <p:nvSpPr>
          <p:cNvPr id="510" name="Google Shape;510;p1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1" name="Google Shape;511;p17"/>
          <p:cNvGrpSpPr/>
          <p:nvPr/>
        </p:nvGrpSpPr>
        <p:grpSpPr>
          <a:xfrm>
            <a:off x="5973811" y="1573474"/>
            <a:ext cx="2751371" cy="2939989"/>
            <a:chOff x="2183550" y="65875"/>
            <a:chExt cx="4483981" cy="4807045"/>
          </a:xfrm>
        </p:grpSpPr>
        <p:sp>
          <p:nvSpPr>
            <p:cNvPr id="512" name="Google Shape;512;p17"/>
            <p:cNvSpPr/>
            <p:nvPr/>
          </p:nvSpPr>
          <p:spPr>
            <a:xfrm>
              <a:off x="3889897" y="3280283"/>
              <a:ext cx="998038" cy="577710"/>
            </a:xfrm>
            <a:custGeom>
              <a:rect b="b" l="l" r="r" t="t"/>
              <a:pathLst>
                <a:path extrusionOk="0" h="577710" w="998038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2372415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3921527" y="3261804"/>
              <a:ext cx="998857" cy="577329"/>
            </a:xfrm>
            <a:custGeom>
              <a:rect b="b" l="l" r="r" t="t"/>
              <a:pathLst>
                <a:path extrusionOk="0" h="577329" w="998857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3922039" y="3231825"/>
              <a:ext cx="998054" cy="577388"/>
            </a:xfrm>
            <a:custGeom>
              <a:rect b="b" l="l" r="r" t="t"/>
              <a:pathLst>
                <a:path extrusionOk="0" h="577388" w="998054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4231770" y="3400376"/>
              <a:ext cx="378145" cy="218912"/>
            </a:xfrm>
            <a:custGeom>
              <a:rect b="b" l="l" r="r" t="t"/>
              <a:pathLst>
                <a:path extrusionOk="0" h="218912" w="378145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4231502" y="3348848"/>
              <a:ext cx="378432" cy="218803"/>
            </a:xfrm>
            <a:custGeom>
              <a:rect b="b" l="l" r="r" t="t"/>
              <a:pathLst>
                <a:path extrusionOk="0" h="218803" w="378432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3409843" y="2513133"/>
              <a:ext cx="2024410" cy="945165"/>
            </a:xfrm>
            <a:custGeom>
              <a:rect b="b" l="l" r="r" t="t"/>
              <a:pathLst>
                <a:path extrusionOk="0" h="945165" w="202441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2963426" y="65875"/>
              <a:ext cx="2875158" cy="2882646"/>
            </a:xfrm>
            <a:custGeom>
              <a:rect b="b" l="l" r="r" t="t"/>
              <a:pathLst>
                <a:path extrusionOk="0" h="2882646" w="2875158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2986102" y="165506"/>
              <a:ext cx="2752826" cy="2463451"/>
            </a:xfrm>
            <a:custGeom>
              <a:rect b="b" l="l" r="r" t="t"/>
              <a:pathLst>
                <a:path extrusionOk="0" h="2463451" w="2752826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2963026" y="773963"/>
              <a:ext cx="2815611" cy="2175092"/>
            </a:xfrm>
            <a:custGeom>
              <a:rect b="b" l="l" r="r" t="t"/>
              <a:pathLst>
                <a:path extrusionOk="0" h="2175092" w="2815611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2183550" y="4458424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2233331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2233331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2447182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2726476" y="4553957"/>
              <a:ext cx="159649" cy="89989"/>
            </a:xfrm>
            <a:custGeom>
              <a:rect b="b" l="l" r="r" t="t"/>
              <a:pathLst>
                <a:path extrusionOk="0" h="89989" w="159649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729149" y="4569009"/>
              <a:ext cx="157010" cy="75128"/>
            </a:xfrm>
            <a:custGeom>
              <a:rect b="b" l="l" r="r" t="t"/>
              <a:pathLst>
                <a:path extrusionOk="0" h="75128" w="15701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2596621" y="4484615"/>
              <a:ext cx="159662" cy="89989"/>
            </a:xfrm>
            <a:custGeom>
              <a:rect b="b" l="l" r="r" t="t"/>
              <a:pathLst>
                <a:path extrusionOk="0" h="89989" w="159662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2599186" y="4499667"/>
              <a:ext cx="157105" cy="75128"/>
            </a:xfrm>
            <a:custGeom>
              <a:rect b="b" l="l" r="r" t="t"/>
              <a:pathLst>
                <a:path extrusionOk="0" h="75128" w="157105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2302147" y="4142110"/>
              <a:ext cx="514696" cy="443940"/>
            </a:xfrm>
            <a:custGeom>
              <a:rect b="b" l="l" r="r" t="t"/>
              <a:pathLst>
                <a:path extrusionOk="0" h="443940" w="514696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2258507" y="4054849"/>
              <a:ext cx="110678" cy="194691"/>
            </a:xfrm>
            <a:custGeom>
              <a:rect b="b" l="l" r="r" t="t"/>
              <a:pathLst>
                <a:path extrusionOk="0" h="194691" w="110678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2250051" y="3940511"/>
              <a:ext cx="73912" cy="142900"/>
            </a:xfrm>
            <a:custGeom>
              <a:rect b="b" l="l" r="r" t="t"/>
              <a:pathLst>
                <a:path extrusionOk="0" h="142900" w="73912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2326123" y="3751123"/>
              <a:ext cx="169201" cy="272154"/>
            </a:xfrm>
            <a:custGeom>
              <a:rect b="b" l="l" r="r" t="t"/>
              <a:pathLst>
                <a:path extrusionOk="0" h="272154" w="169201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4" name="Google Shape;534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535" name="Google Shape;535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536" name="Google Shape;536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rect b="b" l="l" r="r" t="t"/>
                  <a:pathLst>
                    <a:path extrusionOk="0" h="122070" w="343054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rect b="b" l="l" r="r" t="t"/>
                  <a:pathLst>
                    <a:path extrusionOk="0" h="89916" w="145163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rect b="b" l="l" r="r" t="t"/>
                  <a:pathLst>
                    <a:path extrusionOk="0" h="198541" w="343006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39" name="Google Shape;539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540" name="Google Shape;540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rect b="b" l="l" r="r" t="t"/>
                    <a:pathLst>
                      <a:path extrusionOk="0" h="56007" w="96807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rect b="b" l="l" r="r" t="t"/>
                    <a:pathLst>
                      <a:path extrusionOk="0" h="54959" w="94907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42" name="Google Shape;542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rect b="b" l="l" r="r" t="t"/>
                  <a:pathLst>
                    <a:path extrusionOk="0" h="12299" w="21235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rect b="b" l="l" r="r" t="t"/>
                  <a:pathLst>
                    <a:path extrusionOk="0" h="12299" w="21197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rect b="b" l="l" r="r" t="t"/>
                  <a:pathLst>
                    <a:path extrusionOk="0" h="12263" w="21342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rect b="b" l="l" r="r" t="t"/>
                  <a:pathLst>
                    <a:path extrusionOk="0" h="15763" w="27254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rect b="b" l="l" r="r" t="t"/>
                  <a:pathLst>
                    <a:path extrusionOk="0" h="12298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rect b="b" l="l" r="r" t="t"/>
                  <a:pathLst>
                    <a:path extrusionOk="0" h="12299" w="21411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rect b="b" l="l" r="r" t="t"/>
                  <a:pathLst>
                    <a:path extrusionOk="0" h="12298" w="21235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rect b="b" l="l" r="r" t="t"/>
                  <a:pathLst>
                    <a:path extrusionOk="0" h="12299" w="20976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rect b="b" l="l" r="r" t="t"/>
                  <a:pathLst>
                    <a:path extrusionOk="0" h="12358" w="2115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rect b="b" l="l" r="r" t="t"/>
                  <a:pathLst>
                    <a:path extrusionOk="0" h="12263" w="21269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rect b="b" l="l" r="r" t="t"/>
                  <a:pathLst>
                    <a:path extrusionOk="0" h="15823" w="27256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rect b="b" l="l" r="r" t="t"/>
                  <a:pathLst>
                    <a:path extrusionOk="0" h="17487" w="33535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0" name="Google Shape;570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rect b="b" l="l" r="r" t="t"/>
                  <a:pathLst>
                    <a:path extrusionOk="0" h="12299" w="20746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rect b="b" l="l" r="r" t="t"/>
                  <a:pathLst>
                    <a:path extrusionOk="0" h="14108" w="24523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rect b="b" l="l" r="r" t="t"/>
                  <a:pathLst>
                    <a:path extrusionOk="0" h="14108" w="24413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rect b="b" l="l" r="r" t="t"/>
                  <a:pathLst>
                    <a:path extrusionOk="0" h="41195" w="71148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Google Shape;580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rect b="b" l="l" r="r" t="t"/>
                  <a:pathLst>
                    <a:path extrusionOk="0" h="12263" w="21424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rect b="b" l="l" r="r" t="t"/>
                  <a:pathLst>
                    <a:path extrusionOk="0" h="12299" w="20722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rect b="b" l="l" r="r" t="t"/>
                  <a:pathLst>
                    <a:path extrusionOk="0" h="12299" w="21316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rect b="b" l="l" r="r" t="t"/>
                  <a:pathLst>
                    <a:path extrusionOk="0" h="17728" w="30663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rect b="b" l="l" r="r" t="t"/>
                  <a:pathLst>
                    <a:path extrusionOk="0" h="12299" w="2140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rect b="b" l="l" r="r" t="t"/>
                  <a:pathLst>
                    <a:path extrusionOk="0" h="12299" w="2120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rect b="b" l="l" r="r" t="t"/>
                  <a:pathLst>
                    <a:path extrusionOk="0" h="12299" w="20781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rect b="b" l="l" r="r" t="t"/>
                  <a:pathLst>
                    <a:path extrusionOk="0" h="12299" w="21271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rect b="b" l="l" r="r" t="t"/>
                  <a:pathLst>
                    <a:path extrusionOk="0" h="12299" w="21364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rect b="b" l="l" r="r" t="t"/>
                  <a:pathLst>
                    <a:path extrusionOk="0" h="12299" w="21269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rect b="b" l="l" r="r" t="t"/>
                  <a:pathLst>
                    <a:path extrusionOk="0" h="21252" w="36743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rect b="b" l="l" r="r" t="t"/>
                  <a:pathLst>
                    <a:path extrusionOk="0" h="14204" w="24428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6" name="Google Shape;606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07" name="Google Shape;607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08" name="Google Shape;608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rect b="b" l="l" r="r" t="t"/>
                    <a:pathLst>
                      <a:path extrusionOk="0" h="280361" w="20739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9" name="Google Shape;609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rect b="b" l="l" r="r" t="t"/>
                    <a:pathLst>
                      <a:path extrusionOk="0" h="127104" w="205775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2" name="Google Shape;612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rect b="b" l="l" r="r" t="t"/>
                    <a:pathLst>
                      <a:path extrusionOk="0" h="121824" w="200455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3" name="Google Shape;613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rect b="b" l="l" r="r" t="t"/>
                  <a:pathLst>
                    <a:path extrusionOk="0" h="144970" w="2375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rect b="b" l="l" r="r" t="t"/>
                  <a:pathLst>
                    <a:path extrusionOk="0" h="249936" w="18649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rect b="b" l="l" r="r" t="t"/>
                  <a:pathLst>
                    <a:path extrusionOk="0" h="110490" w="188865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16" name="Google Shape;616;p17"/>
            <p:cNvSpPr/>
            <p:nvPr/>
          </p:nvSpPr>
          <p:spPr>
            <a:xfrm>
              <a:off x="2270876" y="3943763"/>
              <a:ext cx="260754" cy="432930"/>
            </a:xfrm>
            <a:custGeom>
              <a:rect b="b" l="l" r="r" t="t"/>
              <a:pathLst>
                <a:path extrusionOk="0" h="432930" w="260754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458935" y="4016678"/>
              <a:ext cx="330765" cy="258321"/>
            </a:xfrm>
            <a:custGeom>
              <a:rect b="b" l="l" r="r" t="t"/>
              <a:pathLst>
                <a:path extrusionOk="0" h="258321" w="330765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447141" y="4011203"/>
              <a:ext cx="100743" cy="148055"/>
            </a:xfrm>
            <a:custGeom>
              <a:rect b="b" l="l" r="r" t="t"/>
              <a:pathLst>
                <a:path extrusionOk="0" h="148055" w="100743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31622" y="3739152"/>
              <a:ext cx="164429" cy="181621"/>
            </a:xfrm>
            <a:custGeom>
              <a:rect b="b" l="l" r="r" t="t"/>
              <a:pathLst>
                <a:path extrusionOk="0" h="181621" w="164429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2515394" y="4404988"/>
              <a:ext cx="145638" cy="201549"/>
            </a:xfrm>
            <a:custGeom>
              <a:rect b="b" l="l" r="r" t="t"/>
              <a:pathLst>
                <a:path extrusionOk="0" h="201549" w="145638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2565555" y="4383081"/>
              <a:ext cx="95477" cy="55816"/>
            </a:xfrm>
            <a:custGeom>
              <a:rect b="b" l="l" r="r" t="t"/>
              <a:pathLst>
                <a:path extrusionOk="0" h="55816" w="95477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4383145" y="3435820"/>
              <a:ext cx="77712" cy="44958"/>
            </a:xfrm>
            <a:custGeom>
              <a:rect b="b" l="l" r="r" t="t"/>
              <a:pathLst>
                <a:path extrusionOk="0" h="44958" w="77712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6351541" y="3874743"/>
              <a:ext cx="217302" cy="317702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6368017" y="3871983"/>
              <a:ext cx="104086" cy="12826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6388363" y="4011215"/>
              <a:ext cx="128390" cy="143694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6169126" y="4068541"/>
              <a:ext cx="242294" cy="344916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6350989" y="4058254"/>
              <a:ext cx="187162" cy="246878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6384325" y="3881810"/>
              <a:ext cx="137686" cy="169616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6389913" y="3881145"/>
              <a:ext cx="138230" cy="130098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6223986" y="4735273"/>
              <a:ext cx="108702" cy="82916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6224466" y="4761723"/>
              <a:ext cx="108209" cy="56495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6169601" y="4699543"/>
              <a:ext cx="99502" cy="77082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6170058" y="4724979"/>
              <a:ext cx="99108" cy="5173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6206498" y="4301929"/>
              <a:ext cx="236938" cy="40866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6271102" y="4302737"/>
              <a:ext cx="235887" cy="442489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6183254" y="4274877"/>
              <a:ext cx="352749" cy="324700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6466820" y="4083042"/>
              <a:ext cx="122590" cy="42978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6490841" y="4077626"/>
              <a:ext cx="74124" cy="94270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6345497" y="4058119"/>
              <a:ext cx="63405" cy="6657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5" name="Google Shape;645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646" name="Google Shape;646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8"/>
          <p:cNvSpPr txBox="1"/>
          <p:nvPr>
            <p:ph type="title"/>
          </p:nvPr>
        </p:nvSpPr>
        <p:spPr>
          <a:xfrm>
            <a:off x="457200" y="627000"/>
            <a:ext cx="5640900" cy="64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Restricciones</a:t>
            </a:r>
            <a:endParaRPr/>
          </a:p>
        </p:txBody>
      </p:sp>
      <p:sp>
        <p:nvSpPr>
          <p:cNvPr id="656" name="Google Shape;656;p18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Orientado a personas con capacidades diferentes.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Trabajar con Raspberry-pi.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Cumplir con la fecha límite de entrega del proyecto.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Respetar el presupuesto establecido.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El proyecto debe efectuarse para un contexto del hogar.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El proyecto debe ser orientado al funcionamiento con smartphones.</a:t>
            </a:r>
            <a:endParaRPr sz="1600"/>
          </a:p>
        </p:txBody>
      </p:sp>
      <p:sp>
        <p:nvSpPr>
          <p:cNvPr id="657" name="Google Shape;657;p1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8" name="Google Shape;658;p18"/>
          <p:cNvGrpSpPr/>
          <p:nvPr/>
        </p:nvGrpSpPr>
        <p:grpSpPr>
          <a:xfrm>
            <a:off x="5884142" y="1273497"/>
            <a:ext cx="2687033" cy="3108007"/>
            <a:chOff x="2152750" y="190500"/>
            <a:chExt cx="4293756" cy="4762499"/>
          </a:xfrm>
        </p:grpSpPr>
        <p:sp>
          <p:nvSpPr>
            <p:cNvPr id="659" name="Google Shape;659;p18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3" name="Google Shape;733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744" name="Google Shape;744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9" name="Google Shape;749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9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Entregables</a:t>
            </a:r>
            <a:endParaRPr/>
          </a:p>
        </p:txBody>
      </p:sp>
      <p:sp>
        <p:nvSpPr>
          <p:cNvPr id="772" name="Google Shape;772;p19"/>
          <p:cNvSpPr txBox="1"/>
          <p:nvPr>
            <p:ph idx="1" type="body"/>
          </p:nvPr>
        </p:nvSpPr>
        <p:spPr>
          <a:xfrm>
            <a:off x="457200" y="1811675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Maqueta del proyecto.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Informes del proyecto.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Presentaciones.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Software COSMIC.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Bitácoras semanales.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Wiki.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Manual de usuario.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Carta Gantt.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▸"/>
            </a:pPr>
            <a:r>
              <a:rPr lang="en" sz="1600"/>
              <a:t>Conexiones entre sensores y Raspberry-Pi.</a:t>
            </a:r>
            <a:endParaRPr sz="1600"/>
          </a:p>
        </p:txBody>
      </p:sp>
      <p:sp>
        <p:nvSpPr>
          <p:cNvPr id="773" name="Google Shape;773;p1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4" name="Google Shape;774;p19"/>
          <p:cNvGrpSpPr/>
          <p:nvPr/>
        </p:nvGrpSpPr>
        <p:grpSpPr>
          <a:xfrm>
            <a:off x="5533991" y="1249693"/>
            <a:ext cx="2948319" cy="3202882"/>
            <a:chOff x="2012475" y="393272"/>
            <a:chExt cx="4440240" cy="4609126"/>
          </a:xfrm>
        </p:grpSpPr>
        <p:sp>
          <p:nvSpPr>
            <p:cNvPr id="775" name="Google Shape;775;p19"/>
            <p:cNvSpPr/>
            <p:nvPr/>
          </p:nvSpPr>
          <p:spPr>
            <a:xfrm>
              <a:off x="4172687" y="3422228"/>
              <a:ext cx="1096154" cy="631831"/>
            </a:xfrm>
            <a:custGeom>
              <a:rect b="b" l="l" r="r" t="t"/>
              <a:pathLst>
                <a:path extrusionOk="0" h="631831" w="1096154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4213521" y="3398464"/>
              <a:ext cx="1096058" cy="631866"/>
            </a:xfrm>
            <a:custGeom>
              <a:rect b="b" l="l" r="r" t="t"/>
              <a:pathLst>
                <a:path extrusionOk="0" h="631866" w="1096058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5277122" y="3780200"/>
              <a:ext cx="32266" cy="21196"/>
            </a:xfrm>
            <a:custGeom>
              <a:rect b="b" l="l" r="r" t="t"/>
              <a:pathLst>
                <a:path extrusionOk="0" h="21196" w="32266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4213559" y="3635813"/>
              <a:ext cx="33123" cy="21387"/>
            </a:xfrm>
            <a:custGeom>
              <a:rect b="b" l="l" r="r" t="t"/>
              <a:pathLst>
                <a:path extrusionOk="0" h="21387" w="33123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4213521" y="3377363"/>
              <a:ext cx="1096058" cy="631809"/>
            </a:xfrm>
            <a:custGeom>
              <a:rect b="b" l="l" r="r" t="t"/>
              <a:pathLst>
                <a:path extrusionOk="0" h="631809" w="1096058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4526041" y="3091821"/>
              <a:ext cx="783348" cy="688378"/>
            </a:xfrm>
            <a:custGeom>
              <a:rect b="b" l="l" r="r" t="t"/>
              <a:pathLst>
                <a:path extrusionOk="0" h="688378" w="783348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5278931" y="3755961"/>
              <a:ext cx="30363" cy="36025"/>
            </a:xfrm>
            <a:custGeom>
              <a:rect b="b" l="l" r="r" t="t"/>
              <a:pathLst>
                <a:path extrusionOk="0" h="36025" w="30363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4503768" y="3102562"/>
              <a:ext cx="785061" cy="689423"/>
            </a:xfrm>
            <a:custGeom>
              <a:rect b="b" l="l" r="r" t="t"/>
              <a:pathLst>
                <a:path extrusionOk="0" h="689423" w="785061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3580122" y="393272"/>
              <a:ext cx="2872593" cy="3889928"/>
            </a:xfrm>
            <a:custGeom>
              <a:rect b="b" l="l" r="r" t="t"/>
              <a:pathLst>
                <a:path extrusionOk="0" h="3889928" w="2872593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6397319" y="4189501"/>
              <a:ext cx="30267" cy="107125"/>
            </a:xfrm>
            <a:custGeom>
              <a:rect b="b" l="l" r="r" t="t"/>
              <a:pathLst>
                <a:path extrusionOk="0" h="107125" w="30267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3574887" y="397432"/>
              <a:ext cx="72623" cy="31086"/>
            </a:xfrm>
            <a:custGeom>
              <a:rect b="b" l="l" r="r" t="t"/>
              <a:pathLst>
                <a:path extrusionOk="0" h="31086" w="72623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3554709" y="407720"/>
              <a:ext cx="2872878" cy="3889928"/>
            </a:xfrm>
            <a:custGeom>
              <a:rect b="b" l="l" r="r" t="t"/>
              <a:pathLst>
                <a:path extrusionOk="0" h="3889928" w="2872878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3549854" y="410477"/>
              <a:ext cx="2872973" cy="3889886"/>
            </a:xfrm>
            <a:custGeom>
              <a:rect b="b" l="l" r="r" t="t"/>
              <a:pathLst>
                <a:path extrusionOk="0" h="3889886" w="2872973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3584596" y="456003"/>
              <a:ext cx="2802063" cy="3707642"/>
            </a:xfrm>
            <a:custGeom>
              <a:rect b="b" l="l" r="r" t="t"/>
              <a:pathLst>
                <a:path extrusionOk="0" h="3707642" w="2802063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3711283" y="669187"/>
              <a:ext cx="283071" cy="477189"/>
            </a:xfrm>
            <a:custGeom>
              <a:rect b="b" l="l" r="r" t="t"/>
              <a:pathLst>
                <a:path extrusionOk="0" h="477189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4063456" y="872696"/>
              <a:ext cx="283832" cy="477419"/>
            </a:xfrm>
            <a:custGeom>
              <a:rect b="b" l="l" r="r" t="t"/>
              <a:pathLst>
                <a:path extrusionOk="0" h="477419" w="283832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4408015" y="1071223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9"/>
            <p:cNvSpPr/>
            <p:nvPr/>
          </p:nvSpPr>
          <p:spPr>
            <a:xfrm>
              <a:off x="3711283" y="1076206"/>
              <a:ext cx="283071" cy="477216"/>
            </a:xfrm>
            <a:custGeom>
              <a:rect b="b" l="l" r="r" t="t"/>
              <a:pathLst>
                <a:path extrusionOk="0" h="477216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4063456" y="1279716"/>
              <a:ext cx="283556" cy="477216"/>
            </a:xfrm>
            <a:custGeom>
              <a:rect b="b" l="l" r="r" t="t"/>
              <a:pathLst>
                <a:path extrusionOk="0" h="477216" w="283556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4098484" y="1260570"/>
              <a:ext cx="283570" cy="477216"/>
            </a:xfrm>
            <a:custGeom>
              <a:rect b="b" l="l" r="r" t="t"/>
              <a:pathLst>
                <a:path extrusionOk="0" h="477216" w="28357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4408015" y="1478241"/>
              <a:ext cx="284023" cy="477161"/>
            </a:xfrm>
            <a:custGeom>
              <a:rect b="b" l="l" r="r" t="t"/>
              <a:pathLst>
                <a:path extrusionOk="0" h="477161" w="284023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3711283" y="1491834"/>
              <a:ext cx="283071" cy="477165"/>
            </a:xfrm>
            <a:custGeom>
              <a:rect b="b" l="l" r="r" t="t"/>
              <a:pathLst>
                <a:path extrusionOk="0" h="477165" w="283071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9"/>
            <p:cNvSpPr/>
            <p:nvPr/>
          </p:nvSpPr>
          <p:spPr>
            <a:xfrm>
              <a:off x="3711283" y="1946286"/>
              <a:ext cx="980755" cy="657383"/>
            </a:xfrm>
            <a:custGeom>
              <a:rect b="b" l="l" r="r" t="t"/>
              <a:pathLst>
                <a:path extrusionOk="0" h="657383" w="980755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9"/>
            <p:cNvSpPr/>
            <p:nvPr/>
          </p:nvSpPr>
          <p:spPr>
            <a:xfrm>
              <a:off x="3715090" y="2139055"/>
              <a:ext cx="732044" cy="480371"/>
            </a:xfrm>
            <a:custGeom>
              <a:rect b="b" l="l" r="r" t="t"/>
              <a:pathLst>
                <a:path extrusionOk="0" h="480371" w="732044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3715090" y="2264376"/>
              <a:ext cx="732044" cy="480312"/>
            </a:xfrm>
            <a:custGeom>
              <a:rect b="b" l="l" r="r" t="t"/>
              <a:pathLst>
                <a:path extrusionOk="0" h="480312" w="732044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3715090" y="2389467"/>
              <a:ext cx="599361" cy="403889"/>
            </a:xfrm>
            <a:custGeom>
              <a:rect b="b" l="l" r="r" t="t"/>
              <a:pathLst>
                <a:path extrusionOk="0" h="403889" w="599361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4855752" y="2612272"/>
              <a:ext cx="1403078" cy="900663"/>
            </a:xfrm>
            <a:custGeom>
              <a:rect b="b" l="l" r="r" t="t"/>
              <a:pathLst>
                <a:path extrusionOk="0" h="900663" w="1403078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4860130" y="2805136"/>
              <a:ext cx="1263255" cy="786670"/>
            </a:xfrm>
            <a:custGeom>
              <a:rect b="b" l="l" r="r" t="t"/>
              <a:pathLst>
                <a:path extrusionOk="0" h="786670" w="1263255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4860130" y="2930227"/>
              <a:ext cx="1263255" cy="786839"/>
            </a:xfrm>
            <a:custGeom>
              <a:rect b="b" l="l" r="r" t="t"/>
              <a:pathLst>
                <a:path extrusionOk="0" h="786839" w="1263255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4860130" y="3055222"/>
              <a:ext cx="1034438" cy="654829"/>
            </a:xfrm>
            <a:custGeom>
              <a:rect b="b" l="l" r="r" t="t"/>
              <a:pathLst>
                <a:path extrusionOk="0" h="654829" w="1034438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4063456" y="1695343"/>
              <a:ext cx="283556" cy="477207"/>
            </a:xfrm>
            <a:custGeom>
              <a:rect b="b" l="l" r="r" t="t"/>
              <a:pathLst>
                <a:path extrusionOk="0" h="477207" w="283556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4408015" y="1893817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4855752" y="1988490"/>
              <a:ext cx="1403078" cy="1286379"/>
            </a:xfrm>
            <a:custGeom>
              <a:rect b="b" l="l" r="r" t="t"/>
              <a:pathLst>
                <a:path extrusionOk="0" h="1286379" w="1403078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4846614" y="1414848"/>
              <a:ext cx="423274" cy="545612"/>
            </a:xfrm>
            <a:custGeom>
              <a:rect b="b" l="l" r="r" t="t"/>
              <a:pathLst>
                <a:path extrusionOk="0" h="545612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4846614" y="1414848"/>
              <a:ext cx="423274" cy="545629"/>
            </a:xfrm>
            <a:custGeom>
              <a:rect b="b" l="l" r="r" t="t"/>
              <a:pathLst>
                <a:path extrusionOk="0" h="545629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5340323" y="1699604"/>
              <a:ext cx="423179" cy="545654"/>
            </a:xfrm>
            <a:custGeom>
              <a:rect b="b" l="l" r="r" t="t"/>
              <a:pathLst>
                <a:path extrusionOk="0" h="545654" w="423179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5340323" y="1699604"/>
              <a:ext cx="332185" cy="545952"/>
            </a:xfrm>
            <a:custGeom>
              <a:rect b="b" l="l" r="r" t="t"/>
              <a:pathLst>
                <a:path extrusionOk="0" h="545952" w="332185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9"/>
            <p:cNvSpPr/>
            <p:nvPr/>
          </p:nvSpPr>
          <p:spPr>
            <a:xfrm>
              <a:off x="5834032" y="1984194"/>
              <a:ext cx="423559" cy="545654"/>
            </a:xfrm>
            <a:custGeom>
              <a:rect b="b" l="l" r="r" t="t"/>
              <a:pathLst>
                <a:path extrusionOk="0" h="545654" w="423559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5834032" y="1984177"/>
              <a:ext cx="211589" cy="286951"/>
            </a:xfrm>
            <a:custGeom>
              <a:rect b="b" l="l" r="r" t="t"/>
              <a:pathLst>
                <a:path extrusionOk="0" h="286951" w="211589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5029839" y="4705642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2757750" y="4754499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2012475" y="3630110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5244274" y="4799933"/>
              <a:ext cx="116580" cy="90224"/>
            </a:xfrm>
            <a:custGeom>
              <a:rect b="b" l="l" r="r" t="t"/>
              <a:pathLst>
                <a:path extrusionOk="0" h="90224" w="11658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5244760" y="4829592"/>
              <a:ext cx="116051" cy="60483"/>
            </a:xfrm>
            <a:custGeom>
              <a:rect b="b" l="l" r="r" t="t"/>
              <a:pathLst>
                <a:path extrusionOk="0" h="60483" w="116051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5124630" y="4754816"/>
              <a:ext cx="116569" cy="86887"/>
            </a:xfrm>
            <a:custGeom>
              <a:rect b="b" l="l" r="r" t="t"/>
              <a:pathLst>
                <a:path extrusionOk="0" h="86887" w="116569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5124926" y="4782825"/>
              <a:ext cx="116097" cy="60673"/>
            </a:xfrm>
            <a:custGeom>
              <a:rect b="b" l="l" r="r" t="t"/>
              <a:pathLst>
                <a:path extrusionOk="0" h="60673" w="116097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5154433" y="4234936"/>
              <a:ext cx="200389" cy="574156"/>
            </a:xfrm>
            <a:custGeom>
              <a:rect b="b" l="l" r="r" t="t"/>
              <a:pathLst>
                <a:path extrusionOk="0" h="574156" w="200389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5199628" y="3876679"/>
              <a:ext cx="128464" cy="124722"/>
            </a:xfrm>
            <a:custGeom>
              <a:rect b="b" l="l" r="r" t="t"/>
              <a:pathLst>
                <a:path extrusionOk="0" h="124722" w="128464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4996526" y="3906336"/>
              <a:ext cx="182485" cy="357686"/>
            </a:xfrm>
            <a:custGeom>
              <a:rect b="b" l="l" r="r" t="t"/>
              <a:pathLst>
                <a:path extrusionOk="0" h="357686" w="182485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5154414" y="3894094"/>
              <a:ext cx="208226" cy="419055"/>
            </a:xfrm>
            <a:custGeom>
              <a:rect b="b" l="l" r="r" t="t"/>
              <a:pathLst>
                <a:path extrusionOk="0" h="419055" w="208226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5194395" y="3747198"/>
              <a:ext cx="138431" cy="168252"/>
            </a:xfrm>
            <a:custGeom>
              <a:rect b="b" l="l" r="r" t="t"/>
              <a:pathLst>
                <a:path extrusionOk="0" h="168252" w="138431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5199668" y="3732408"/>
              <a:ext cx="146095" cy="144175"/>
            </a:xfrm>
            <a:custGeom>
              <a:rect b="b" l="l" r="r" t="t"/>
              <a:pathLst>
                <a:path extrusionOk="0" h="144175" w="146095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5186268" y="3976961"/>
              <a:ext cx="186859" cy="320520"/>
            </a:xfrm>
            <a:custGeom>
              <a:rect b="b" l="l" r="r" t="t"/>
              <a:pathLst>
                <a:path extrusionOk="0" h="320520" w="186859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4957596" y="4074866"/>
              <a:ext cx="216348" cy="290578"/>
            </a:xfrm>
            <a:custGeom>
              <a:rect b="b" l="l" r="r" t="t"/>
              <a:pathLst>
                <a:path extrusionOk="0" h="290578" w="216348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5101717" y="4257084"/>
              <a:ext cx="109578" cy="53390"/>
            </a:xfrm>
            <a:custGeom>
              <a:rect b="b" l="l" r="r" t="t"/>
              <a:pathLst>
                <a:path extrusionOk="0" h="53390" w="109578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4984781" y="4223327"/>
              <a:ext cx="67863" cy="55821"/>
            </a:xfrm>
            <a:custGeom>
              <a:rect b="b" l="l" r="r" t="t"/>
              <a:pathLst>
                <a:path extrusionOk="0" h="55821" w="67863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5132255" y="3894454"/>
              <a:ext cx="67293" cy="97715"/>
            </a:xfrm>
            <a:custGeom>
              <a:rect b="b" l="l" r="r" t="t"/>
              <a:pathLst>
                <a:path extrusionOk="0" h="97715" w="67293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5305132" y="3960902"/>
              <a:ext cx="81740" cy="121566"/>
            </a:xfrm>
            <a:custGeom>
              <a:rect b="b" l="l" r="r" t="t"/>
              <a:pathLst>
                <a:path extrusionOk="0" h="121566" w="8174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2821998" y="4049582"/>
              <a:ext cx="101559" cy="177370"/>
            </a:xfrm>
            <a:custGeom>
              <a:rect b="b" l="l" r="r" t="t"/>
              <a:pathLst>
                <a:path extrusionOk="0" h="177370" w="101559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2814097" y="3945071"/>
              <a:ext cx="67769" cy="130685"/>
            </a:xfrm>
            <a:custGeom>
              <a:rect b="b" l="l" r="r" t="t"/>
              <a:pathLst>
                <a:path extrusionOk="0" h="130685" w="67769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2966810" y="4837262"/>
              <a:ext cx="145801" cy="82247"/>
            </a:xfrm>
            <a:custGeom>
              <a:rect b="b" l="l" r="r" t="t"/>
              <a:pathLst>
                <a:path extrusionOk="0" h="82247" w="145801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2969244" y="4850979"/>
              <a:ext cx="143767" cy="68530"/>
            </a:xfrm>
            <a:custGeom>
              <a:rect b="b" l="l" r="r" t="t"/>
              <a:pathLst>
                <a:path extrusionOk="0" h="68530" w="143767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864165" y="4805303"/>
              <a:ext cx="146191" cy="82209"/>
            </a:xfrm>
            <a:custGeom>
              <a:rect b="b" l="l" r="r" t="t"/>
              <a:pathLst>
                <a:path extrusionOk="0" h="82209" w="146191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2866543" y="4818565"/>
              <a:ext cx="143767" cy="68566"/>
            </a:xfrm>
            <a:custGeom>
              <a:rect b="b" l="l" r="r" t="t"/>
              <a:pathLst>
                <a:path extrusionOk="0" h="68566" w="143767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2858160" y="4267254"/>
              <a:ext cx="210834" cy="594226"/>
            </a:xfrm>
            <a:custGeom>
              <a:rect b="b" l="l" r="r" t="t"/>
              <a:pathLst>
                <a:path extrusionOk="0" h="594226" w="210834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2884049" y="3772563"/>
              <a:ext cx="155365" cy="247695"/>
            </a:xfrm>
            <a:custGeom>
              <a:rect b="b" l="l" r="r" t="t"/>
              <a:pathLst>
                <a:path extrusionOk="0" h="247695" w="155365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2832349" y="3948237"/>
              <a:ext cx="239208" cy="394751"/>
            </a:xfrm>
            <a:custGeom>
              <a:rect b="b" l="l" r="r" t="t"/>
              <a:pathLst>
                <a:path extrusionOk="0" h="394751" w="239208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3011886" y="4098914"/>
              <a:ext cx="63391" cy="288487"/>
            </a:xfrm>
            <a:custGeom>
              <a:rect b="b" l="l" r="r" t="t"/>
              <a:pathLst>
                <a:path extrusionOk="0" h="288487" w="63391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2997806" y="3997207"/>
              <a:ext cx="83658" cy="135231"/>
            </a:xfrm>
            <a:custGeom>
              <a:rect b="b" l="l" r="r" t="t"/>
              <a:pathLst>
                <a:path extrusionOk="0" h="135231" w="83658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2888823" y="3761654"/>
              <a:ext cx="150557" cy="165637"/>
            </a:xfrm>
            <a:custGeom>
              <a:rect b="b" l="l" r="r" t="t"/>
              <a:pathLst>
                <a:path extrusionOk="0" h="165637" w="150557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2091982" y="2625612"/>
              <a:ext cx="210167" cy="307273"/>
            </a:xfrm>
            <a:custGeom>
              <a:rect b="b" l="l" r="r" t="t"/>
              <a:pathLst>
                <a:path extrusionOk="0" h="307273" w="210167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2269538" y="2847336"/>
              <a:ext cx="39152" cy="227300"/>
            </a:xfrm>
            <a:custGeom>
              <a:rect b="b" l="l" r="r" t="t"/>
              <a:pathLst>
                <a:path extrusionOk="0" h="227300" w="39152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2185896" y="2622782"/>
              <a:ext cx="100407" cy="124097"/>
            </a:xfrm>
            <a:custGeom>
              <a:rect b="b" l="l" r="r" t="t"/>
              <a:pathLst>
                <a:path extrusionOk="0" h="124097" w="100407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2142363" y="2757613"/>
              <a:ext cx="124104" cy="138364"/>
            </a:xfrm>
            <a:custGeom>
              <a:rect b="b" l="l" r="r" t="t"/>
              <a:pathLst>
                <a:path extrusionOk="0" h="138364" w="124104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2121718" y="2803072"/>
              <a:ext cx="180978" cy="208003"/>
            </a:xfrm>
            <a:custGeom>
              <a:rect b="b" l="l" r="r" t="t"/>
              <a:pathLst>
                <a:path extrusionOk="0" h="208003" w="180978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2137334" y="2632700"/>
              <a:ext cx="133195" cy="163980"/>
            </a:xfrm>
            <a:custGeom>
              <a:rect b="b" l="l" r="r" t="t"/>
              <a:pathLst>
                <a:path extrusionOk="0" h="163980" w="133195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2131362" y="2631771"/>
              <a:ext cx="133630" cy="125556"/>
            </a:xfrm>
            <a:custGeom>
              <a:rect b="b" l="l" r="r" t="t"/>
              <a:pathLst>
                <a:path extrusionOk="0" h="125556" w="13363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2137527" y="3718507"/>
              <a:ext cx="105640" cy="80438"/>
            </a:xfrm>
            <a:custGeom>
              <a:rect b="b" l="l" r="r" t="t"/>
              <a:pathLst>
                <a:path extrusionOk="0" h="80438" w="10564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137841" y="3744079"/>
              <a:ext cx="105259" cy="54863"/>
            </a:xfrm>
            <a:custGeom>
              <a:rect b="b" l="l" r="r" t="t"/>
              <a:pathLst>
                <a:path extrusionOk="0" h="54863" w="105259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226539" y="3701115"/>
              <a:ext cx="96273" cy="74358"/>
            </a:xfrm>
            <a:custGeom>
              <a:rect b="b" l="l" r="r" t="t"/>
              <a:pathLst>
                <a:path extrusionOk="0" h="74358" w="96273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226484" y="3725354"/>
              <a:ext cx="95903" cy="50071"/>
            </a:xfrm>
            <a:custGeom>
              <a:rect b="b" l="l" r="r" t="t"/>
              <a:pathLst>
                <a:path extrusionOk="0" h="50071" w="95903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101518" y="3008174"/>
              <a:ext cx="205910" cy="717579"/>
            </a:xfrm>
            <a:custGeom>
              <a:rect b="b" l="l" r="r" t="t"/>
              <a:pathLst>
                <a:path extrusionOk="0" h="717579" w="20591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2096876" y="2994106"/>
              <a:ext cx="219176" cy="477454"/>
            </a:xfrm>
            <a:custGeom>
              <a:rect b="b" l="l" r="r" t="t"/>
              <a:pathLst>
                <a:path extrusionOk="0" h="477454" w="219176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2115642" y="2850934"/>
              <a:ext cx="316003" cy="274536"/>
            </a:xfrm>
            <a:custGeom>
              <a:rect b="b" l="l" r="r" t="t"/>
              <a:pathLst>
                <a:path extrusionOk="0" h="274536" w="316003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2110000" y="2833008"/>
              <a:ext cx="75991" cy="89275"/>
            </a:xfrm>
            <a:custGeom>
              <a:rect b="b" l="l" r="r" t="t"/>
              <a:pathLst>
                <a:path extrusionOk="0" h="89275" w="75991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2246717" y="2802864"/>
              <a:ext cx="61392" cy="64630"/>
            </a:xfrm>
            <a:custGeom>
              <a:rect b="b" l="l" r="r" t="t"/>
              <a:pathLst>
                <a:path extrusionOk="0" h="64630" w="61392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2092047" y="1119152"/>
              <a:ext cx="668082" cy="515307"/>
            </a:xfrm>
            <a:custGeom>
              <a:rect b="b" l="l" r="r" t="t"/>
              <a:pathLst>
                <a:path extrusionOk="0" h="515307" w="668082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9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rect b="b" l="l" r="r" t="t"/>
              <a:pathLst>
                <a:path extrusionOk="0" h="134025" w="232624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2667422" y="1490358"/>
              <a:ext cx="274409" cy="269191"/>
            </a:xfrm>
            <a:custGeom>
              <a:rect b="b" l="l" r="r" t="t"/>
              <a:pathLst>
                <a:path extrusionOk="0" h="269191" w="274409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2667422" y="1454143"/>
              <a:ext cx="337610" cy="194669"/>
            </a:xfrm>
            <a:custGeom>
              <a:rect b="b" l="l" r="r" t="t"/>
              <a:pathLst>
                <a:path extrusionOk="0" h="194669" w="33761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rect b="b" l="l" r="r" t="t"/>
              <a:pathLst>
                <a:path extrusionOk="0" h="1194633" w="69064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2858071" y="1161854"/>
              <a:ext cx="1027965" cy="1324206"/>
            </a:xfrm>
            <a:custGeom>
              <a:rect b="b" l="l" r="r" t="t"/>
              <a:pathLst>
                <a:path extrusionOk="0" h="1324206" w="1027965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2800391" y="1195123"/>
              <a:ext cx="1027965" cy="1324248"/>
            </a:xfrm>
            <a:custGeom>
              <a:rect b="b" l="l" r="r" t="t"/>
              <a:pathLst>
                <a:path extrusionOk="0" h="1324248" w="1027965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0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Organización del proyecto</a:t>
            </a:r>
            <a:endParaRPr/>
          </a:p>
        </p:txBody>
      </p:sp>
      <p:sp>
        <p:nvSpPr>
          <p:cNvPr id="873" name="Google Shape;873;p20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874" name="Google Shape;874;p20"/>
          <p:cNvGrpSpPr/>
          <p:nvPr/>
        </p:nvGrpSpPr>
        <p:grpSpPr>
          <a:xfrm>
            <a:off x="5595482" y="1300083"/>
            <a:ext cx="2850156" cy="2621675"/>
            <a:chOff x="2244025" y="145922"/>
            <a:chExt cx="4382832" cy="4762352"/>
          </a:xfrm>
        </p:grpSpPr>
        <p:grpSp>
          <p:nvGrpSpPr>
            <p:cNvPr id="875" name="Google Shape;875;p20"/>
            <p:cNvGrpSpPr/>
            <p:nvPr/>
          </p:nvGrpSpPr>
          <p:grpSpPr>
            <a:xfrm>
              <a:off x="4124355" y="330300"/>
              <a:ext cx="2502502" cy="3373185"/>
              <a:chOff x="5785580" y="1232275"/>
              <a:chExt cx="2502502" cy="3373185"/>
            </a:xfrm>
          </p:grpSpPr>
          <p:sp>
            <p:nvSpPr>
              <p:cNvPr id="876" name="Google Shape;876;p20"/>
              <p:cNvSpPr/>
              <p:nvPr/>
            </p:nvSpPr>
            <p:spPr>
              <a:xfrm>
                <a:off x="6314607" y="3851433"/>
                <a:ext cx="944490" cy="545783"/>
              </a:xfrm>
              <a:custGeom>
                <a:rect b="b" l="l" r="r" t="t"/>
                <a:pathLst>
                  <a:path extrusionOk="0" h="545783" w="944490">
                    <a:moveTo>
                      <a:pt x="500911" y="532447"/>
                    </a:moveTo>
                    <a:lnTo>
                      <a:pt x="23232" y="256222"/>
                    </a:lnTo>
                    <a:cubicBezTo>
                      <a:pt x="-11153" y="236411"/>
                      <a:pt x="-6867" y="201644"/>
                      <a:pt x="32757" y="178689"/>
                    </a:cubicBezTo>
                    <a:lnTo>
                      <a:pt x="342129" y="0"/>
                    </a:lnTo>
                    <a:lnTo>
                      <a:pt x="944490" y="347758"/>
                    </a:lnTo>
                    <a:lnTo>
                      <a:pt x="635023" y="526447"/>
                    </a:lnTo>
                    <a:cubicBezTo>
                      <a:pt x="595494" y="549783"/>
                      <a:pt x="535296" y="552259"/>
                      <a:pt x="500911" y="53244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0"/>
              <p:cNvSpPr/>
              <p:nvPr/>
            </p:nvSpPr>
            <p:spPr>
              <a:xfrm>
                <a:off x="6357717" y="3826573"/>
                <a:ext cx="944624" cy="545413"/>
              </a:xfrm>
              <a:custGeom>
                <a:rect b="b" l="l" r="r" t="t"/>
                <a:pathLst>
                  <a:path extrusionOk="0" h="545413" w="944624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5"/>
                      <a:pt x="-6828" y="201644"/>
                      <a:pt x="32796" y="178689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252" y="526352"/>
                    </a:lnTo>
                    <a:cubicBezTo>
                      <a:pt x="595533" y="549402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0"/>
              <p:cNvSpPr/>
              <p:nvPr/>
            </p:nvSpPr>
            <p:spPr>
              <a:xfrm>
                <a:off x="7274623" y="4156138"/>
                <a:ext cx="27813" cy="18192"/>
              </a:xfrm>
              <a:custGeom>
                <a:rect b="b" l="l" r="r" t="t"/>
                <a:pathLst>
                  <a:path extrusionOk="0" h="18192" w="27813">
                    <a:moveTo>
                      <a:pt x="27813" y="18193"/>
                    </a:moveTo>
                    <a:lnTo>
                      <a:pt x="27813" y="0"/>
                    </a:lnTo>
                    <a:lnTo>
                      <a:pt x="0" y="16002"/>
                    </a:lnTo>
                    <a:lnTo>
                      <a:pt x="27813" y="1819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0"/>
              <p:cNvSpPr/>
              <p:nvPr/>
            </p:nvSpPr>
            <p:spPr>
              <a:xfrm>
                <a:off x="6357747" y="4031456"/>
                <a:ext cx="28575" cy="18478"/>
              </a:xfrm>
              <a:custGeom>
                <a:rect b="b" l="l" r="r" t="t"/>
                <a:pathLst>
                  <a:path extrusionOk="0" h="18478" w="28575">
                    <a:moveTo>
                      <a:pt x="0" y="18479"/>
                    </a:moveTo>
                    <a:lnTo>
                      <a:pt x="0" y="0"/>
                    </a:lnTo>
                    <a:lnTo>
                      <a:pt x="28575" y="11811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0"/>
              <p:cNvSpPr/>
              <p:nvPr/>
            </p:nvSpPr>
            <p:spPr>
              <a:xfrm>
                <a:off x="6357717" y="3808380"/>
                <a:ext cx="944624" cy="545381"/>
              </a:xfrm>
              <a:custGeom>
                <a:rect b="b" l="l" r="r" t="t"/>
                <a:pathLst>
                  <a:path extrusionOk="0" h="545381" w="944624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6"/>
                      <a:pt x="-6828" y="201549"/>
                      <a:pt x="32796" y="178594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157" y="526352"/>
                    </a:lnTo>
                    <a:cubicBezTo>
                      <a:pt x="595533" y="549307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20"/>
              <p:cNvSpPr/>
              <p:nvPr/>
            </p:nvSpPr>
            <p:spPr>
              <a:xfrm>
                <a:off x="6627114" y="3561873"/>
                <a:ext cx="675322" cy="594264"/>
              </a:xfrm>
              <a:custGeom>
                <a:rect b="b" l="l" r="r" t="t"/>
                <a:pathLst>
                  <a:path extrusionOk="0" h="594264" w="675322">
                    <a:moveTo>
                      <a:pt x="74581" y="247269"/>
                    </a:moveTo>
                    <a:lnTo>
                      <a:pt x="0" y="0"/>
                    </a:lnTo>
                    <a:lnTo>
                      <a:pt x="608933" y="349186"/>
                    </a:lnTo>
                    <a:lnTo>
                      <a:pt x="675322" y="594265"/>
                    </a:lnTo>
                    <a:lnTo>
                      <a:pt x="74581" y="247269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0"/>
              <p:cNvSpPr/>
              <p:nvPr/>
            </p:nvSpPr>
            <p:spPr>
              <a:xfrm>
                <a:off x="7276147" y="4135183"/>
                <a:ext cx="26289" cy="31146"/>
              </a:xfrm>
              <a:custGeom>
                <a:rect b="b" l="l" r="r" t="t"/>
                <a:pathLst>
                  <a:path extrusionOk="0" h="31146" w="26289">
                    <a:moveTo>
                      <a:pt x="8572" y="31147"/>
                    </a:moveTo>
                    <a:lnTo>
                      <a:pt x="26289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0"/>
              <p:cNvSpPr/>
              <p:nvPr/>
            </p:nvSpPr>
            <p:spPr>
              <a:xfrm>
                <a:off x="6607968" y="3571113"/>
                <a:ext cx="676751" cy="595217"/>
              </a:xfrm>
              <a:custGeom>
                <a:rect b="b" l="l" r="r" t="t"/>
                <a:pathLst>
                  <a:path extrusionOk="0" h="595217" w="676751">
                    <a:moveTo>
                      <a:pt x="74486" y="247364"/>
                    </a:moveTo>
                    <a:lnTo>
                      <a:pt x="0" y="0"/>
                    </a:lnTo>
                    <a:lnTo>
                      <a:pt x="608933" y="349282"/>
                    </a:lnTo>
                    <a:lnTo>
                      <a:pt x="676751" y="595217"/>
                    </a:lnTo>
                    <a:lnTo>
                      <a:pt x="74486" y="247364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0"/>
              <p:cNvSpPr/>
              <p:nvPr/>
            </p:nvSpPr>
            <p:spPr>
              <a:xfrm>
                <a:off x="5811392" y="1232275"/>
                <a:ext cx="2476690" cy="3358041"/>
              </a:xfrm>
              <a:custGeom>
                <a:rect b="b" l="l" r="r" t="t"/>
                <a:pathLst>
                  <a:path extrusionOk="0" h="3358041" w="2476690">
                    <a:moveTo>
                      <a:pt x="2416778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778" y="1368050"/>
                    </a:lnTo>
                    <a:cubicBezTo>
                      <a:pt x="2449925" y="1387100"/>
                      <a:pt x="2476691" y="1438344"/>
                      <a:pt x="2476691" y="1482350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778" y="335086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0"/>
              <p:cNvSpPr/>
              <p:nvPr/>
            </p:nvSpPr>
            <p:spPr>
              <a:xfrm>
                <a:off x="8240363" y="4509420"/>
                <a:ext cx="26098" cy="92487"/>
              </a:xfrm>
              <a:custGeom>
                <a:rect b="b" l="l" r="r" t="t"/>
                <a:pathLst>
                  <a:path extrusionOk="0" h="92487" w="26098">
                    <a:moveTo>
                      <a:pt x="0" y="92488"/>
                    </a:moveTo>
                    <a:lnTo>
                      <a:pt x="26098" y="77438"/>
                    </a:lnTo>
                    <a:lnTo>
                      <a:pt x="14859" y="0"/>
                    </a:lnTo>
                    <a:lnTo>
                      <a:pt x="0" y="9248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0"/>
              <p:cNvSpPr/>
              <p:nvPr/>
            </p:nvSpPr>
            <p:spPr>
              <a:xfrm>
                <a:off x="5807106" y="1235868"/>
                <a:ext cx="62674" cy="27245"/>
              </a:xfrm>
              <a:custGeom>
                <a:rect b="b" l="l" r="r" t="t"/>
                <a:pathLst>
                  <a:path extrusionOk="0" h="27245" w="62674">
                    <a:moveTo>
                      <a:pt x="0" y="14859"/>
                    </a:moveTo>
                    <a:lnTo>
                      <a:pt x="25717" y="0"/>
                    </a:lnTo>
                    <a:lnTo>
                      <a:pt x="62675" y="21431"/>
                    </a:lnTo>
                    <a:cubicBezTo>
                      <a:pt x="62675" y="21431"/>
                      <a:pt x="23336" y="27432"/>
                      <a:pt x="22384" y="27242"/>
                    </a:cubicBezTo>
                    <a:cubicBezTo>
                      <a:pt x="21431" y="27051"/>
                      <a:pt x="0" y="14859"/>
                      <a:pt x="0" y="1485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0"/>
              <p:cNvSpPr/>
              <p:nvPr/>
            </p:nvSpPr>
            <p:spPr>
              <a:xfrm>
                <a:off x="5789771" y="1244753"/>
                <a:ext cx="2476690" cy="3358040"/>
              </a:xfrm>
              <a:custGeom>
                <a:rect b="b" l="l" r="r" t="t"/>
                <a:pathLst>
                  <a:path extrusionOk="0" h="3358040" w="2476690">
                    <a:moveTo>
                      <a:pt x="2416874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874" y="1368049"/>
                    </a:lnTo>
                    <a:cubicBezTo>
                      <a:pt x="2449925" y="1387099"/>
                      <a:pt x="2476691" y="1438344"/>
                      <a:pt x="2476691" y="1482349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874" y="335086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0"/>
              <p:cNvSpPr/>
              <p:nvPr/>
            </p:nvSpPr>
            <p:spPr>
              <a:xfrm>
                <a:off x="5785580" y="1247175"/>
                <a:ext cx="2476785" cy="3358285"/>
              </a:xfrm>
              <a:custGeom>
                <a:rect b="b" l="l" r="r" t="t"/>
                <a:pathLst>
                  <a:path extrusionOk="0" h="3358285" w="2476785">
                    <a:moveTo>
                      <a:pt x="2476786" y="1482309"/>
                    </a:moveTo>
                    <a:lnTo>
                      <a:pt x="2476786" y="3305775"/>
                    </a:lnTo>
                    <a:cubicBezTo>
                      <a:pt x="2476786" y="3349971"/>
                      <a:pt x="2449925" y="3370259"/>
                      <a:pt x="2416874" y="3351019"/>
                    </a:cubicBezTo>
                    <a:lnTo>
                      <a:pt x="59817" y="1989992"/>
                    </a:lnTo>
                    <a:cubicBezTo>
                      <a:pt x="26765" y="1970942"/>
                      <a:pt x="0" y="1919697"/>
                      <a:pt x="0" y="1875692"/>
                    </a:cubicBezTo>
                    <a:lnTo>
                      <a:pt x="0" y="52416"/>
                    </a:lnTo>
                    <a:cubicBezTo>
                      <a:pt x="0" y="8315"/>
                      <a:pt x="26765" y="-11878"/>
                      <a:pt x="59817" y="7172"/>
                    </a:cubicBezTo>
                    <a:lnTo>
                      <a:pt x="2416874" y="1368009"/>
                    </a:lnTo>
                    <a:cubicBezTo>
                      <a:pt x="2449925" y="1387059"/>
                      <a:pt x="2476786" y="1438304"/>
                      <a:pt x="2476786" y="148230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0"/>
              <p:cNvSpPr/>
              <p:nvPr/>
            </p:nvSpPr>
            <p:spPr>
              <a:xfrm>
                <a:off x="5815488" y="1286421"/>
                <a:ext cx="2415539" cy="3200710"/>
              </a:xfrm>
              <a:custGeom>
                <a:rect b="b" l="l" r="r" t="t"/>
                <a:pathLst>
                  <a:path extrusionOk="0" h="3200710" w="2415539">
                    <a:moveTo>
                      <a:pt x="2414111" y="3200711"/>
                    </a:moveTo>
                    <a:lnTo>
                      <a:pt x="0" y="1806727"/>
                    </a:lnTo>
                    <a:lnTo>
                      <a:pt x="1333" y="20504"/>
                    </a:lnTo>
                    <a:cubicBezTo>
                      <a:pt x="1333" y="2121"/>
                      <a:pt x="14097" y="-5214"/>
                      <a:pt x="29908" y="3930"/>
                    </a:cubicBezTo>
                    <a:lnTo>
                      <a:pt x="2386965" y="1364672"/>
                    </a:lnTo>
                    <a:cubicBezTo>
                      <a:pt x="2403853" y="1375759"/>
                      <a:pt x="2414464" y="1394219"/>
                      <a:pt x="2415540" y="1414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0"/>
              <p:cNvSpPr/>
              <p:nvPr/>
            </p:nvSpPr>
            <p:spPr>
              <a:xfrm>
                <a:off x="5915882" y="1476290"/>
                <a:ext cx="2188940" cy="1460906"/>
              </a:xfrm>
              <a:custGeom>
                <a:rect b="b" l="l" r="r" t="t"/>
                <a:pathLst>
                  <a:path extrusionOk="0" h="1460906" w="2188940">
                    <a:moveTo>
                      <a:pt x="2164556" y="1457981"/>
                    </a:moveTo>
                    <a:lnTo>
                      <a:pt x="24384" y="222303"/>
                    </a:lnTo>
                    <a:cubicBezTo>
                      <a:pt x="9306" y="211583"/>
                      <a:pt x="248" y="194317"/>
                      <a:pt x="0" y="175821"/>
                    </a:cubicBezTo>
                    <a:lnTo>
                      <a:pt x="0" y="21326"/>
                    </a:lnTo>
                    <a:cubicBezTo>
                      <a:pt x="0" y="3419"/>
                      <a:pt x="10858" y="-4868"/>
                      <a:pt x="24384" y="2942"/>
                    </a:cubicBezTo>
                    <a:lnTo>
                      <a:pt x="2164556" y="1238335"/>
                    </a:lnTo>
                    <a:cubicBezTo>
                      <a:pt x="2179587" y="1249136"/>
                      <a:pt x="2188626" y="1266405"/>
                      <a:pt x="2188940" y="1284912"/>
                    </a:cubicBezTo>
                    <a:lnTo>
                      <a:pt x="2188940" y="1439408"/>
                    </a:lnTo>
                    <a:cubicBezTo>
                      <a:pt x="2188940" y="1457410"/>
                      <a:pt x="2177987" y="1465792"/>
                      <a:pt x="2164556" y="145798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20"/>
              <p:cNvSpPr/>
              <p:nvPr/>
            </p:nvSpPr>
            <p:spPr>
              <a:xfrm rot="-1801764">
                <a:off x="5975652" y="1564561"/>
                <a:ext cx="76512" cy="132469"/>
              </a:xfrm>
              <a:custGeom>
                <a:rect b="b" l="l" r="r" t="t"/>
                <a:pathLst>
                  <a:path extrusionOk="0" h="132587" w="76580">
                    <a:moveTo>
                      <a:pt x="76581" y="66294"/>
                    </a:moveTo>
                    <a:cubicBezTo>
                      <a:pt x="76581" y="102907"/>
                      <a:pt x="59438" y="132588"/>
                      <a:pt x="38290" y="132588"/>
                    </a:cubicBezTo>
                    <a:cubicBezTo>
                      <a:pt x="17143" y="132588"/>
                      <a:pt x="0" y="102907"/>
                      <a:pt x="0" y="66294"/>
                    </a:cubicBezTo>
                    <a:cubicBezTo>
                      <a:pt x="0" y="29681"/>
                      <a:pt x="17143" y="0"/>
                      <a:pt x="38290" y="0"/>
                    </a:cubicBezTo>
                    <a:cubicBezTo>
                      <a:pt x="59438" y="0"/>
                      <a:pt x="76581" y="29681"/>
                      <a:pt x="76581" y="66294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0"/>
              <p:cNvSpPr/>
              <p:nvPr/>
            </p:nvSpPr>
            <p:spPr>
              <a:xfrm>
                <a:off x="6935438" y="2145169"/>
                <a:ext cx="197262" cy="149154"/>
              </a:xfrm>
              <a:custGeom>
                <a:rect b="b" l="l" r="r" t="t"/>
                <a:pathLst>
                  <a:path extrusionOk="0" h="149154" w="197262">
                    <a:moveTo>
                      <a:pt x="191167" y="148450"/>
                    </a:moveTo>
                    <a:lnTo>
                      <a:pt x="6096" y="41485"/>
                    </a:lnTo>
                    <a:cubicBezTo>
                      <a:pt x="2314" y="38818"/>
                      <a:pt x="48" y="34493"/>
                      <a:pt x="0" y="29864"/>
                    </a:cubicBezTo>
                    <a:lnTo>
                      <a:pt x="0" y="5385"/>
                    </a:lnTo>
                    <a:cubicBezTo>
                      <a:pt x="0" y="813"/>
                      <a:pt x="2667" y="-1187"/>
                      <a:pt x="6096" y="718"/>
                    </a:cubicBezTo>
                    <a:lnTo>
                      <a:pt x="191167" y="107683"/>
                    </a:lnTo>
                    <a:cubicBezTo>
                      <a:pt x="194948" y="110350"/>
                      <a:pt x="197215" y="114675"/>
                      <a:pt x="197263" y="119304"/>
                    </a:cubicBezTo>
                    <a:lnTo>
                      <a:pt x="197263" y="143783"/>
                    </a:lnTo>
                    <a:cubicBezTo>
                      <a:pt x="197263" y="148260"/>
                      <a:pt x="194596" y="150355"/>
                      <a:pt x="191167" y="148450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20"/>
              <p:cNvSpPr/>
              <p:nvPr/>
            </p:nvSpPr>
            <p:spPr>
              <a:xfrm>
                <a:off x="7235094" y="2318577"/>
                <a:ext cx="197262" cy="148968"/>
              </a:xfrm>
              <a:custGeom>
                <a:rect b="b" l="l" r="r" t="t"/>
                <a:pathLst>
                  <a:path extrusionOk="0" h="148968" w="197262">
                    <a:moveTo>
                      <a:pt x="191167" y="148397"/>
                    </a:moveTo>
                    <a:lnTo>
                      <a:pt x="6096" y="41527"/>
                    </a:lnTo>
                    <a:cubicBezTo>
                      <a:pt x="2324" y="38850"/>
                      <a:pt x="57" y="34535"/>
                      <a:pt x="0" y="29906"/>
                    </a:cubicBezTo>
                    <a:lnTo>
                      <a:pt x="0" y="5332"/>
                    </a:lnTo>
                    <a:cubicBezTo>
                      <a:pt x="0" y="855"/>
                      <a:pt x="2667" y="-1241"/>
                      <a:pt x="6096" y="760"/>
                    </a:cubicBezTo>
                    <a:lnTo>
                      <a:pt x="191167" y="107630"/>
                    </a:lnTo>
                    <a:cubicBezTo>
                      <a:pt x="194948" y="110297"/>
                      <a:pt x="197215" y="114622"/>
                      <a:pt x="197263" y="119251"/>
                    </a:cubicBezTo>
                    <a:lnTo>
                      <a:pt x="197263" y="143825"/>
                    </a:lnTo>
                    <a:cubicBezTo>
                      <a:pt x="197263" y="148397"/>
                      <a:pt x="194405" y="149921"/>
                      <a:pt x="191167" y="14839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20"/>
              <p:cNvSpPr/>
              <p:nvPr/>
            </p:nvSpPr>
            <p:spPr>
              <a:xfrm>
                <a:off x="7529798" y="2488369"/>
                <a:ext cx="197358" cy="149033"/>
              </a:xfrm>
              <a:custGeom>
                <a:rect b="b" l="l" r="r" t="t"/>
                <a:pathLst>
                  <a:path extrusionOk="0" h="149033" w="197358">
                    <a:moveTo>
                      <a:pt x="191262" y="148437"/>
                    </a:moveTo>
                    <a:lnTo>
                      <a:pt x="6096" y="41566"/>
                    </a:lnTo>
                    <a:cubicBezTo>
                      <a:pt x="2353" y="38823"/>
                      <a:pt x="105" y="34489"/>
                      <a:pt x="0" y="29851"/>
                    </a:cubicBezTo>
                    <a:lnTo>
                      <a:pt x="0" y="5371"/>
                    </a:lnTo>
                    <a:cubicBezTo>
                      <a:pt x="0" y="894"/>
                      <a:pt x="2762" y="-1201"/>
                      <a:pt x="6096" y="704"/>
                    </a:cubicBezTo>
                    <a:lnTo>
                      <a:pt x="191262" y="107670"/>
                    </a:lnTo>
                    <a:cubicBezTo>
                      <a:pt x="195043" y="110337"/>
                      <a:pt x="197310" y="114661"/>
                      <a:pt x="197358" y="119290"/>
                    </a:cubicBezTo>
                    <a:lnTo>
                      <a:pt x="197358" y="143769"/>
                    </a:lnTo>
                    <a:cubicBezTo>
                      <a:pt x="197358" y="148342"/>
                      <a:pt x="194977" y="150056"/>
                      <a:pt x="191262" y="14843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20"/>
              <p:cNvSpPr/>
              <p:nvPr/>
            </p:nvSpPr>
            <p:spPr>
              <a:xfrm>
                <a:off x="7829454" y="2661668"/>
                <a:ext cx="197358" cy="148943"/>
              </a:xfrm>
              <a:custGeom>
                <a:rect b="b" l="l" r="r" t="t"/>
                <a:pathLst>
                  <a:path extrusionOk="0" h="148943" w="197358">
                    <a:moveTo>
                      <a:pt x="191262" y="148207"/>
                    </a:moveTo>
                    <a:lnTo>
                      <a:pt x="6096" y="41336"/>
                    </a:lnTo>
                    <a:cubicBezTo>
                      <a:pt x="2362" y="38631"/>
                      <a:pt x="105" y="34326"/>
                      <a:pt x="0" y="29716"/>
                    </a:cubicBezTo>
                    <a:lnTo>
                      <a:pt x="0" y="5332"/>
                    </a:lnTo>
                    <a:cubicBezTo>
                      <a:pt x="0" y="855"/>
                      <a:pt x="2762" y="-1241"/>
                      <a:pt x="6096" y="760"/>
                    </a:cubicBezTo>
                    <a:lnTo>
                      <a:pt x="191262" y="107630"/>
                    </a:lnTo>
                    <a:cubicBezTo>
                      <a:pt x="195024" y="110316"/>
                      <a:pt x="197282" y="114631"/>
                      <a:pt x="197358" y="119251"/>
                    </a:cubicBezTo>
                    <a:lnTo>
                      <a:pt x="197358" y="143825"/>
                    </a:lnTo>
                    <a:cubicBezTo>
                      <a:pt x="197358" y="148207"/>
                      <a:pt x="194596" y="150112"/>
                      <a:pt x="191262" y="14820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20"/>
              <p:cNvSpPr/>
              <p:nvPr/>
            </p:nvSpPr>
            <p:spPr>
              <a:xfrm>
                <a:off x="7391400" y="2634856"/>
                <a:ext cx="551783" cy="685887"/>
              </a:xfrm>
              <a:custGeom>
                <a:rect b="b" l="l" r="r" t="t"/>
                <a:pathLst>
                  <a:path extrusionOk="0" h="685887" w="551783">
                    <a:moveTo>
                      <a:pt x="527018" y="682987"/>
                    </a:moveTo>
                    <a:lnTo>
                      <a:pt x="23908" y="392474"/>
                    </a:lnTo>
                    <a:cubicBezTo>
                      <a:pt x="9173" y="381730"/>
                      <a:pt x="324" y="364700"/>
                      <a:pt x="0" y="346469"/>
                    </a:cubicBezTo>
                    <a:lnTo>
                      <a:pt x="0" y="21285"/>
                    </a:lnTo>
                    <a:cubicBezTo>
                      <a:pt x="0" y="3378"/>
                      <a:pt x="10859" y="-4813"/>
                      <a:pt x="24289" y="2902"/>
                    </a:cubicBezTo>
                    <a:lnTo>
                      <a:pt x="527399" y="293319"/>
                    </a:lnTo>
                    <a:cubicBezTo>
                      <a:pt x="542430" y="304120"/>
                      <a:pt x="551469" y="321389"/>
                      <a:pt x="551783" y="339896"/>
                    </a:cubicBezTo>
                    <a:lnTo>
                      <a:pt x="551783" y="664508"/>
                    </a:lnTo>
                    <a:cubicBezTo>
                      <a:pt x="551402" y="682511"/>
                      <a:pt x="540448" y="690702"/>
                      <a:pt x="527018" y="6829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20"/>
              <p:cNvSpPr/>
              <p:nvPr/>
            </p:nvSpPr>
            <p:spPr>
              <a:xfrm>
                <a:off x="5981604" y="2604685"/>
                <a:ext cx="1286351" cy="820016"/>
              </a:xfrm>
              <a:custGeom>
                <a:rect b="b" l="l" r="r" t="t"/>
                <a:pathLst>
                  <a:path extrusionOk="0" h="820016" w="1286351">
                    <a:moveTo>
                      <a:pt x="1274159" y="818599"/>
                    </a:moveTo>
                    <a:lnTo>
                      <a:pt x="12192" y="89937"/>
                    </a:lnTo>
                    <a:cubicBezTo>
                      <a:pt x="4686" y="84555"/>
                      <a:pt x="162" y="75935"/>
                      <a:pt x="0" y="66696"/>
                    </a:cubicBezTo>
                    <a:lnTo>
                      <a:pt x="0" y="10784"/>
                    </a:lnTo>
                    <a:cubicBezTo>
                      <a:pt x="0" y="1830"/>
                      <a:pt x="5525" y="-2265"/>
                      <a:pt x="12192" y="1259"/>
                    </a:cubicBezTo>
                    <a:lnTo>
                      <a:pt x="1274159" y="729826"/>
                    </a:lnTo>
                    <a:cubicBezTo>
                      <a:pt x="1281693" y="735189"/>
                      <a:pt x="1286218" y="743818"/>
                      <a:pt x="1286351" y="753067"/>
                    </a:cubicBezTo>
                    <a:lnTo>
                      <a:pt x="1286351" y="808979"/>
                    </a:lnTo>
                    <a:cubicBezTo>
                      <a:pt x="1285970" y="818313"/>
                      <a:pt x="1280922" y="822409"/>
                      <a:pt x="1274159" y="818599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20"/>
              <p:cNvSpPr/>
              <p:nvPr/>
            </p:nvSpPr>
            <p:spPr>
              <a:xfrm>
                <a:off x="5985319" y="2767047"/>
                <a:ext cx="1158430" cy="718178"/>
              </a:xfrm>
              <a:custGeom>
                <a:rect b="b" l="l" r="r" t="t"/>
                <a:pathLst>
                  <a:path extrusionOk="0" h="718178" w="1158430">
                    <a:moveTo>
                      <a:pt x="1146239" y="716722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1146239" y="656047"/>
                    </a:lnTo>
                    <a:cubicBezTo>
                      <a:pt x="1153735" y="661448"/>
                      <a:pt x="1158249" y="670059"/>
                      <a:pt x="1158431" y="679288"/>
                    </a:cubicBezTo>
                    <a:lnTo>
                      <a:pt x="1158431" y="707101"/>
                    </a:lnTo>
                    <a:cubicBezTo>
                      <a:pt x="1158431" y="716436"/>
                      <a:pt x="1152906" y="720627"/>
                      <a:pt x="1146239" y="71672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20"/>
              <p:cNvSpPr/>
              <p:nvPr/>
            </p:nvSpPr>
            <p:spPr>
              <a:xfrm>
                <a:off x="5985319" y="2872624"/>
                <a:ext cx="1158430" cy="718059"/>
              </a:xfrm>
              <a:custGeom>
                <a:rect b="b" l="l" r="r" t="t"/>
                <a:pathLst>
                  <a:path extrusionOk="0" h="718059" w="1158430">
                    <a:moveTo>
                      <a:pt x="1146239" y="716587"/>
                    </a:moveTo>
                    <a:lnTo>
                      <a:pt x="12192" y="61933"/>
                    </a:lnTo>
                    <a:cubicBezTo>
                      <a:pt x="4658" y="56523"/>
                      <a:pt x="133" y="47865"/>
                      <a:pt x="0" y="38597"/>
                    </a:cubicBezTo>
                    <a:lnTo>
                      <a:pt x="0" y="10784"/>
                    </a:lnTo>
                    <a:cubicBezTo>
                      <a:pt x="0" y="1830"/>
                      <a:pt x="5429" y="-2265"/>
                      <a:pt x="12192" y="1259"/>
                    </a:cubicBezTo>
                    <a:lnTo>
                      <a:pt x="1146239" y="655912"/>
                    </a:lnTo>
                    <a:cubicBezTo>
                      <a:pt x="1153735" y="661351"/>
                      <a:pt x="1158249" y="669990"/>
                      <a:pt x="1158431" y="679248"/>
                    </a:cubicBezTo>
                    <a:lnTo>
                      <a:pt x="1158431" y="707062"/>
                    </a:lnTo>
                    <a:cubicBezTo>
                      <a:pt x="1158431" y="716396"/>
                      <a:pt x="1152906" y="720492"/>
                      <a:pt x="1146239" y="7165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0"/>
              <p:cNvSpPr/>
              <p:nvPr/>
            </p:nvSpPr>
            <p:spPr>
              <a:xfrm>
                <a:off x="5985319" y="2978121"/>
                <a:ext cx="868489" cy="550694"/>
              </a:xfrm>
              <a:custGeom>
                <a:rect b="b" l="l" r="r" t="t"/>
                <a:pathLst>
                  <a:path extrusionOk="0" h="550694" w="868489">
                    <a:moveTo>
                      <a:pt x="856297" y="549272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856297" y="488979"/>
                    </a:lnTo>
                    <a:cubicBezTo>
                      <a:pt x="863889" y="494294"/>
                      <a:pt x="868432" y="502952"/>
                      <a:pt x="868489" y="512220"/>
                    </a:cubicBezTo>
                    <a:lnTo>
                      <a:pt x="868489" y="540033"/>
                    </a:lnTo>
                    <a:cubicBezTo>
                      <a:pt x="868489" y="548986"/>
                      <a:pt x="863155" y="553082"/>
                      <a:pt x="856297" y="54927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0"/>
              <p:cNvSpPr/>
              <p:nvPr/>
            </p:nvSpPr>
            <p:spPr>
              <a:xfrm>
                <a:off x="7391018" y="3086134"/>
                <a:ext cx="551783" cy="368151"/>
              </a:xfrm>
              <a:custGeom>
                <a:rect b="b" l="l" r="r" t="t"/>
                <a:pathLst>
                  <a:path extrusionOk="0" h="368151" w="551783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0"/>
              <p:cNvSpPr/>
              <p:nvPr/>
            </p:nvSpPr>
            <p:spPr>
              <a:xfrm>
                <a:off x="7391018" y="3191616"/>
                <a:ext cx="551783" cy="368230"/>
              </a:xfrm>
              <a:custGeom>
                <a:rect b="b" l="l" r="r" t="t"/>
                <a:pathLst>
                  <a:path extrusionOk="0" h="368230" w="551783">
                    <a:moveTo>
                      <a:pt x="539591" y="366733"/>
                    </a:moveTo>
                    <a:lnTo>
                      <a:pt x="12192" y="61933"/>
                    </a:lnTo>
                    <a:cubicBezTo>
                      <a:pt x="4648" y="56542"/>
                      <a:pt x="114" y="47874"/>
                      <a:pt x="0" y="38597"/>
                    </a:cubicBezTo>
                    <a:lnTo>
                      <a:pt x="0" y="10784"/>
                    </a:lnTo>
                    <a:cubicBezTo>
                      <a:pt x="0" y="1831"/>
                      <a:pt x="5429" y="-2265"/>
                      <a:pt x="12192" y="1259"/>
                    </a:cubicBezTo>
                    <a:lnTo>
                      <a:pt x="539591" y="306059"/>
                    </a:lnTo>
                    <a:cubicBezTo>
                      <a:pt x="547126" y="311422"/>
                      <a:pt x="551650" y="320051"/>
                      <a:pt x="551784" y="329300"/>
                    </a:cubicBezTo>
                    <a:lnTo>
                      <a:pt x="551784" y="357113"/>
                    </a:lnTo>
                    <a:cubicBezTo>
                      <a:pt x="551784" y="366447"/>
                      <a:pt x="546354" y="370734"/>
                      <a:pt x="539591" y="36673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0"/>
              <p:cNvSpPr/>
              <p:nvPr/>
            </p:nvSpPr>
            <p:spPr>
              <a:xfrm>
                <a:off x="7391018" y="3297399"/>
                <a:ext cx="413670" cy="288153"/>
              </a:xfrm>
              <a:custGeom>
                <a:rect b="b" l="l" r="r" t="t"/>
                <a:pathLst>
                  <a:path extrusionOk="0" h="288153" w="413670">
                    <a:moveTo>
                      <a:pt x="401479" y="286668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401479" y="226851"/>
                    </a:lnTo>
                    <a:cubicBezTo>
                      <a:pt x="409023" y="232242"/>
                      <a:pt x="413556" y="240910"/>
                      <a:pt x="413671" y="250187"/>
                    </a:cubicBezTo>
                    <a:lnTo>
                      <a:pt x="413671" y="277905"/>
                    </a:lnTo>
                    <a:cubicBezTo>
                      <a:pt x="413671" y="286477"/>
                      <a:pt x="408242" y="290573"/>
                      <a:pt x="401479" y="28666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0"/>
              <p:cNvSpPr/>
              <p:nvPr/>
            </p:nvSpPr>
            <p:spPr>
              <a:xfrm>
                <a:off x="7391400" y="3447774"/>
                <a:ext cx="551783" cy="685927"/>
              </a:xfrm>
              <a:custGeom>
                <a:rect b="b" l="l" r="r" t="t"/>
                <a:pathLst>
                  <a:path extrusionOk="0" h="685927" w="551783">
                    <a:moveTo>
                      <a:pt x="527018" y="683027"/>
                    </a:moveTo>
                    <a:lnTo>
                      <a:pt x="23908" y="392515"/>
                    </a:lnTo>
                    <a:cubicBezTo>
                      <a:pt x="9039" y="381675"/>
                      <a:pt x="172" y="364435"/>
                      <a:pt x="0" y="346033"/>
                    </a:cubicBezTo>
                    <a:lnTo>
                      <a:pt x="0" y="21326"/>
                    </a:lnTo>
                    <a:cubicBezTo>
                      <a:pt x="0" y="3419"/>
                      <a:pt x="10859" y="-4868"/>
                      <a:pt x="24289" y="2942"/>
                    </a:cubicBezTo>
                    <a:lnTo>
                      <a:pt x="527399" y="293359"/>
                    </a:lnTo>
                    <a:cubicBezTo>
                      <a:pt x="542430" y="304161"/>
                      <a:pt x="551469" y="321430"/>
                      <a:pt x="551783" y="339937"/>
                    </a:cubicBezTo>
                    <a:lnTo>
                      <a:pt x="551783" y="664549"/>
                    </a:lnTo>
                    <a:cubicBezTo>
                      <a:pt x="551402" y="682551"/>
                      <a:pt x="540448" y="690742"/>
                      <a:pt x="527018" y="68302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0"/>
              <p:cNvSpPr/>
              <p:nvPr/>
            </p:nvSpPr>
            <p:spPr>
              <a:xfrm>
                <a:off x="7391018" y="3899093"/>
                <a:ext cx="551783" cy="368152"/>
              </a:xfrm>
              <a:custGeom>
                <a:rect b="b" l="l" r="r" t="t"/>
                <a:pathLst>
                  <a:path extrusionOk="0" h="368152" w="551783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0"/>
              <p:cNvSpPr/>
              <p:nvPr/>
            </p:nvSpPr>
            <p:spPr>
              <a:xfrm>
                <a:off x="7462456" y="2876264"/>
                <a:ext cx="257937" cy="241458"/>
              </a:xfrm>
              <a:custGeom>
                <a:rect b="b" l="l" r="r" t="t"/>
                <a:pathLst>
                  <a:path extrusionOk="0" h="241458" w="257937">
                    <a:moveTo>
                      <a:pt x="99632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783"/>
                    </a:lnTo>
                    <a:lnTo>
                      <a:pt x="257937" y="241459"/>
                    </a:lnTo>
                    <a:lnTo>
                      <a:pt x="164306" y="0"/>
                    </a:lnTo>
                    <a:lnTo>
                      <a:pt x="99632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20"/>
              <p:cNvSpPr/>
              <p:nvPr/>
            </p:nvSpPr>
            <p:spPr>
              <a:xfrm rot="-1801764">
                <a:off x="7788337" y="2912905"/>
                <a:ext cx="68709" cy="119146"/>
              </a:xfrm>
              <a:custGeom>
                <a:rect b="b" l="l" r="r" t="t"/>
                <a:pathLst>
                  <a:path extrusionOk="0" h="119252" w="68770">
                    <a:moveTo>
                      <a:pt x="68771" y="59627"/>
                    </a:moveTo>
                    <a:cubicBezTo>
                      <a:pt x="68771" y="92557"/>
                      <a:pt x="53376" y="119253"/>
                      <a:pt x="34386" y="119253"/>
                    </a:cubicBezTo>
                    <a:cubicBezTo>
                      <a:pt x="15395" y="119253"/>
                      <a:pt x="0" y="92557"/>
                      <a:pt x="0" y="59627"/>
                    </a:cubicBezTo>
                    <a:cubicBezTo>
                      <a:pt x="0" y="26696"/>
                      <a:pt x="15395" y="0"/>
                      <a:pt x="34386" y="0"/>
                    </a:cubicBezTo>
                    <a:cubicBezTo>
                      <a:pt x="53376" y="0"/>
                      <a:pt x="68771" y="26696"/>
                      <a:pt x="68771" y="5962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20"/>
              <p:cNvSpPr/>
              <p:nvPr/>
            </p:nvSpPr>
            <p:spPr>
              <a:xfrm>
                <a:off x="7466171" y="3701224"/>
                <a:ext cx="257936" cy="241363"/>
              </a:xfrm>
              <a:custGeom>
                <a:rect b="b" l="l" r="r" t="t"/>
                <a:pathLst>
                  <a:path extrusionOk="0" h="241363" w="257936">
                    <a:moveTo>
                      <a:pt x="99536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688"/>
                    </a:lnTo>
                    <a:lnTo>
                      <a:pt x="257937" y="241364"/>
                    </a:lnTo>
                    <a:lnTo>
                      <a:pt x="164211" y="0"/>
                    </a:lnTo>
                    <a:lnTo>
                      <a:pt x="99536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20"/>
              <p:cNvSpPr/>
              <p:nvPr/>
            </p:nvSpPr>
            <p:spPr>
              <a:xfrm rot="-1790023">
                <a:off x="7807389" y="3748630"/>
                <a:ext cx="69009" cy="119667"/>
              </a:xfrm>
              <a:custGeom>
                <a:rect b="b" l="l" r="r" t="t"/>
                <a:pathLst>
                  <a:path extrusionOk="0" h="119663" w="69007">
                    <a:moveTo>
                      <a:pt x="69009" y="59833"/>
                    </a:moveTo>
                    <a:cubicBezTo>
                      <a:pt x="69009" y="92877"/>
                      <a:pt x="53561" y="119665"/>
                      <a:pt x="34505" y="119665"/>
                    </a:cubicBezTo>
                    <a:cubicBezTo>
                      <a:pt x="15450" y="119665"/>
                      <a:pt x="2" y="92877"/>
                      <a:pt x="2" y="59833"/>
                    </a:cubicBezTo>
                    <a:cubicBezTo>
                      <a:pt x="2" y="26789"/>
                      <a:pt x="15450" y="1"/>
                      <a:pt x="34505" y="1"/>
                    </a:cubicBezTo>
                    <a:cubicBezTo>
                      <a:pt x="53561" y="1"/>
                      <a:pt x="69009" y="26789"/>
                      <a:pt x="69009" y="59833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20"/>
              <p:cNvSpPr/>
              <p:nvPr/>
            </p:nvSpPr>
            <p:spPr>
              <a:xfrm>
                <a:off x="5996654" y="1854288"/>
                <a:ext cx="1266348" cy="1335535"/>
              </a:xfrm>
              <a:custGeom>
                <a:rect b="b" l="l" r="r" t="t"/>
                <a:pathLst>
                  <a:path extrusionOk="0" h="1335535" w="1266348">
                    <a:moveTo>
                      <a:pt x="1244537" y="1332871"/>
                    </a:moveTo>
                    <a:lnTo>
                      <a:pt x="21907" y="630498"/>
                    </a:lnTo>
                    <a:cubicBezTo>
                      <a:pt x="8382" y="620868"/>
                      <a:pt x="257" y="605380"/>
                      <a:pt x="0" y="588778"/>
                    </a:cubicBezTo>
                    <a:lnTo>
                      <a:pt x="0" y="19088"/>
                    </a:lnTo>
                    <a:cubicBezTo>
                      <a:pt x="0" y="3086"/>
                      <a:pt x="9525" y="-4343"/>
                      <a:pt x="21907" y="2610"/>
                    </a:cubicBezTo>
                    <a:lnTo>
                      <a:pt x="1244537" y="704983"/>
                    </a:lnTo>
                    <a:cubicBezTo>
                      <a:pt x="1257995" y="714651"/>
                      <a:pt x="1266092" y="730129"/>
                      <a:pt x="1266349" y="746703"/>
                    </a:cubicBezTo>
                    <a:lnTo>
                      <a:pt x="1266349" y="1316393"/>
                    </a:lnTo>
                    <a:cubicBezTo>
                      <a:pt x="1266349" y="1332491"/>
                      <a:pt x="1256538" y="1339920"/>
                      <a:pt x="1244537" y="13328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20"/>
              <p:cNvSpPr/>
              <p:nvPr/>
            </p:nvSpPr>
            <p:spPr>
              <a:xfrm>
                <a:off x="6187916" y="2312479"/>
                <a:ext cx="441007" cy="412813"/>
              </a:xfrm>
              <a:custGeom>
                <a:rect b="b" l="l" r="r" t="t"/>
                <a:pathLst>
                  <a:path extrusionOk="0" h="412813" w="441007">
                    <a:moveTo>
                      <a:pt x="170307" y="157353"/>
                    </a:moveTo>
                    <a:lnTo>
                      <a:pt x="109919" y="1810"/>
                    </a:lnTo>
                    <a:lnTo>
                      <a:pt x="0" y="158210"/>
                    </a:lnTo>
                    <a:lnTo>
                      <a:pt x="120682" y="227838"/>
                    </a:lnTo>
                    <a:lnTo>
                      <a:pt x="219837" y="285083"/>
                    </a:lnTo>
                    <a:lnTo>
                      <a:pt x="441008" y="412813"/>
                    </a:lnTo>
                    <a:lnTo>
                      <a:pt x="280797" y="0"/>
                    </a:lnTo>
                    <a:lnTo>
                      <a:pt x="170307" y="157353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20"/>
              <p:cNvSpPr/>
              <p:nvPr/>
            </p:nvSpPr>
            <p:spPr>
              <a:xfrm rot="-1801764">
                <a:off x="6969573" y="2537060"/>
                <a:ext cx="117623" cy="203653"/>
              </a:xfrm>
              <a:custGeom>
                <a:rect b="b" l="l" r="r" t="t"/>
                <a:pathLst>
                  <a:path extrusionOk="0" h="203834" w="117728">
                    <a:moveTo>
                      <a:pt x="117729" y="101918"/>
                    </a:moveTo>
                    <a:cubicBezTo>
                      <a:pt x="117729" y="158205"/>
                      <a:pt x="91374" y="203835"/>
                      <a:pt x="58864" y="203835"/>
                    </a:cubicBezTo>
                    <a:cubicBezTo>
                      <a:pt x="26354" y="203835"/>
                      <a:pt x="0" y="158205"/>
                      <a:pt x="0" y="101918"/>
                    </a:cubicBezTo>
                    <a:cubicBezTo>
                      <a:pt x="0" y="45630"/>
                      <a:pt x="26354" y="0"/>
                      <a:pt x="58864" y="0"/>
                    </a:cubicBezTo>
                    <a:cubicBezTo>
                      <a:pt x="91374" y="0"/>
                      <a:pt x="117729" y="45630"/>
                      <a:pt x="117729" y="101918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3" name="Google Shape;913;p20"/>
            <p:cNvSpPr/>
            <p:nvPr/>
          </p:nvSpPr>
          <p:spPr>
            <a:xfrm>
              <a:off x="4124355" y="1157329"/>
              <a:ext cx="276891" cy="1108478"/>
            </a:xfrm>
            <a:custGeom>
              <a:rect b="b" l="l" r="r" t="t"/>
              <a:pathLst>
                <a:path extrusionOk="0" h="1108478" w="276891">
                  <a:moveTo>
                    <a:pt x="276892" y="217170"/>
                  </a:moveTo>
                  <a:lnTo>
                    <a:pt x="276892" y="1070610"/>
                  </a:lnTo>
                  <a:cubicBezTo>
                    <a:pt x="276892" y="1102424"/>
                    <a:pt x="257842" y="1117092"/>
                    <a:pt x="233648" y="1103281"/>
                  </a:cubicBezTo>
                  <a:lnTo>
                    <a:pt x="0" y="968693"/>
                  </a:lnTo>
                  <a:lnTo>
                    <a:pt x="0" y="0"/>
                  </a:lnTo>
                  <a:lnTo>
                    <a:pt x="233648" y="134779"/>
                  </a:lnTo>
                  <a:cubicBezTo>
                    <a:pt x="257461" y="148590"/>
                    <a:pt x="276892" y="185642"/>
                    <a:pt x="276892" y="217170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3407027" y="665933"/>
              <a:ext cx="814853" cy="1408939"/>
            </a:xfrm>
            <a:custGeom>
              <a:rect b="b" l="l" r="r" t="t"/>
              <a:pathLst>
                <a:path extrusionOk="0" h="1408939" w="814853">
                  <a:moveTo>
                    <a:pt x="771144" y="419483"/>
                  </a:moveTo>
                  <a:lnTo>
                    <a:pt x="53340" y="5050"/>
                  </a:lnTo>
                  <a:cubicBezTo>
                    <a:pt x="45901" y="-81"/>
                    <a:pt x="36462" y="-1389"/>
                    <a:pt x="27908" y="1526"/>
                  </a:cubicBezTo>
                  <a:lnTo>
                    <a:pt x="27908" y="1526"/>
                  </a:lnTo>
                  <a:cubicBezTo>
                    <a:pt x="25956" y="2313"/>
                    <a:pt x="24136" y="3372"/>
                    <a:pt x="22479" y="4669"/>
                  </a:cubicBezTo>
                  <a:lnTo>
                    <a:pt x="0" y="17718"/>
                  </a:lnTo>
                  <a:lnTo>
                    <a:pt x="10477" y="31720"/>
                  </a:lnTo>
                  <a:cubicBezTo>
                    <a:pt x="10477" y="33625"/>
                    <a:pt x="10477" y="35625"/>
                    <a:pt x="10477" y="37721"/>
                  </a:cubicBezTo>
                  <a:lnTo>
                    <a:pt x="10477" y="891161"/>
                  </a:lnTo>
                  <a:cubicBezTo>
                    <a:pt x="10477" y="922974"/>
                    <a:pt x="29527" y="959931"/>
                    <a:pt x="53721" y="973743"/>
                  </a:cubicBezTo>
                  <a:lnTo>
                    <a:pt x="757904" y="1380365"/>
                  </a:lnTo>
                  <a:lnTo>
                    <a:pt x="766858" y="1408940"/>
                  </a:lnTo>
                  <a:lnTo>
                    <a:pt x="797624" y="1391700"/>
                  </a:lnTo>
                  <a:cubicBezTo>
                    <a:pt x="799176" y="1391004"/>
                    <a:pt x="800643" y="1390147"/>
                    <a:pt x="802005" y="1389128"/>
                  </a:cubicBezTo>
                  <a:lnTo>
                    <a:pt x="802005" y="1389128"/>
                  </a:lnTo>
                  <a:cubicBezTo>
                    <a:pt x="811178" y="1380508"/>
                    <a:pt x="815854" y="1368135"/>
                    <a:pt x="814673" y="1355600"/>
                  </a:cubicBezTo>
                  <a:lnTo>
                    <a:pt x="814673" y="502160"/>
                  </a:lnTo>
                  <a:cubicBezTo>
                    <a:pt x="814388" y="470442"/>
                    <a:pt x="795052" y="433294"/>
                    <a:pt x="771144" y="41948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3387120" y="682740"/>
              <a:ext cx="804386" cy="1393465"/>
            </a:xfrm>
            <a:custGeom>
              <a:rect b="b" l="l" r="r" t="t"/>
              <a:pathLst>
                <a:path extrusionOk="0" h="1393465" w="804386">
                  <a:moveTo>
                    <a:pt x="761143" y="1388323"/>
                  </a:moveTo>
                  <a:lnTo>
                    <a:pt x="43244" y="973890"/>
                  </a:lnTo>
                  <a:cubicBezTo>
                    <a:pt x="19431" y="960079"/>
                    <a:pt x="0" y="923122"/>
                    <a:pt x="0" y="891213"/>
                  </a:cubicBezTo>
                  <a:lnTo>
                    <a:pt x="0" y="37869"/>
                  </a:lnTo>
                  <a:cubicBezTo>
                    <a:pt x="0" y="6055"/>
                    <a:pt x="19050" y="-8613"/>
                    <a:pt x="43244" y="5198"/>
                  </a:cubicBezTo>
                  <a:lnTo>
                    <a:pt x="761143" y="419631"/>
                  </a:lnTo>
                  <a:cubicBezTo>
                    <a:pt x="785050" y="433442"/>
                    <a:pt x="804386" y="470399"/>
                    <a:pt x="804386" y="502308"/>
                  </a:cubicBezTo>
                  <a:lnTo>
                    <a:pt x="804386" y="1355652"/>
                  </a:lnTo>
                  <a:cubicBezTo>
                    <a:pt x="804386" y="1387085"/>
                    <a:pt x="785050" y="1402134"/>
                    <a:pt x="761143" y="138832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3499610" y="847672"/>
              <a:ext cx="17240" cy="769048"/>
            </a:xfrm>
            <a:custGeom>
              <a:rect b="b" l="l" r="r" t="t"/>
              <a:pathLst>
                <a:path extrusionOk="0" h="769048" w="17240">
                  <a:moveTo>
                    <a:pt x="0" y="759047"/>
                  </a:moveTo>
                  <a:lnTo>
                    <a:pt x="17240" y="769048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3477988" y="1035502"/>
              <a:ext cx="60483" cy="177021"/>
            </a:xfrm>
            <a:custGeom>
              <a:rect b="b" l="l" r="r" t="t"/>
              <a:pathLst>
                <a:path extrusionOk="0" h="177021" w="60483">
                  <a:moveTo>
                    <a:pt x="30289" y="173358"/>
                  </a:moveTo>
                  <a:lnTo>
                    <a:pt x="30289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89" y="3623"/>
                  </a:cubicBezTo>
                  <a:lnTo>
                    <a:pt x="30289" y="3623"/>
                  </a:lnTo>
                  <a:cubicBezTo>
                    <a:pt x="48949" y="17022"/>
                    <a:pt x="60150" y="38472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89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3684776" y="951970"/>
              <a:ext cx="17335" cy="768953"/>
            </a:xfrm>
            <a:custGeom>
              <a:rect b="b" l="l" r="r" t="t"/>
              <a:pathLst>
                <a:path extrusionOk="0" h="768953" w="17335">
                  <a:moveTo>
                    <a:pt x="0" y="758952"/>
                  </a:moveTo>
                  <a:lnTo>
                    <a:pt x="17336" y="768953"/>
                  </a:lnTo>
                  <a:lnTo>
                    <a:pt x="17336" y="10001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3663154" y="1389355"/>
              <a:ext cx="60579" cy="177060"/>
            </a:xfrm>
            <a:custGeom>
              <a:rect b="b" l="l" r="r" t="t"/>
              <a:pathLst>
                <a:path extrusionOk="0" h="177060" w="60579">
                  <a:moveTo>
                    <a:pt x="30289" y="173453"/>
                  </a:moveTo>
                  <a:lnTo>
                    <a:pt x="30289" y="173453"/>
                  </a:lnTo>
                  <a:cubicBezTo>
                    <a:pt x="11621" y="160014"/>
                    <a:pt x="391" y="138544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621" y="-5998"/>
                    <a:pt x="30289" y="3623"/>
                  </a:cubicBezTo>
                  <a:lnTo>
                    <a:pt x="30289" y="3623"/>
                  </a:lnTo>
                  <a:cubicBezTo>
                    <a:pt x="48987" y="17005"/>
                    <a:pt x="60217" y="38456"/>
                    <a:pt x="60579" y="61439"/>
                  </a:cubicBezTo>
                  <a:lnTo>
                    <a:pt x="60579" y="150498"/>
                  </a:lnTo>
                  <a:cubicBezTo>
                    <a:pt x="60579" y="172787"/>
                    <a:pt x="47053" y="183074"/>
                    <a:pt x="30289" y="173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3870037" y="1058841"/>
              <a:ext cx="17335" cy="769048"/>
            </a:xfrm>
            <a:custGeom>
              <a:rect b="b" l="l" r="r" t="t"/>
              <a:pathLst>
                <a:path extrusionOk="0" h="769048" w="17335">
                  <a:moveTo>
                    <a:pt x="0" y="759047"/>
                  </a:moveTo>
                  <a:lnTo>
                    <a:pt x="17335" y="769049"/>
                  </a:lnTo>
                  <a:lnTo>
                    <a:pt x="17335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3848416" y="1146769"/>
              <a:ext cx="60579" cy="177060"/>
            </a:xfrm>
            <a:custGeom>
              <a:rect b="b" l="l" r="r" t="t"/>
              <a:pathLst>
                <a:path extrusionOk="0" h="177060" w="60579">
                  <a:moveTo>
                    <a:pt x="30289" y="173438"/>
                  </a:moveTo>
                  <a:lnTo>
                    <a:pt x="30289" y="173438"/>
                  </a:lnTo>
                  <a:cubicBezTo>
                    <a:pt x="11592" y="160055"/>
                    <a:pt x="362" y="138605"/>
                    <a:pt x="0" y="115621"/>
                  </a:cubicBezTo>
                  <a:lnTo>
                    <a:pt x="0" y="26562"/>
                  </a:lnTo>
                  <a:cubicBezTo>
                    <a:pt x="0" y="4274"/>
                    <a:pt x="13525" y="-6013"/>
                    <a:pt x="30289" y="3607"/>
                  </a:cubicBezTo>
                  <a:lnTo>
                    <a:pt x="30289" y="3607"/>
                  </a:lnTo>
                  <a:cubicBezTo>
                    <a:pt x="48958" y="17047"/>
                    <a:pt x="60188" y="38516"/>
                    <a:pt x="60579" y="61519"/>
                  </a:cubicBezTo>
                  <a:lnTo>
                    <a:pt x="60579" y="150578"/>
                  </a:lnTo>
                  <a:cubicBezTo>
                    <a:pt x="60579" y="172866"/>
                    <a:pt x="46958" y="183058"/>
                    <a:pt x="30289" y="173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4055299" y="1165807"/>
              <a:ext cx="17240" cy="768953"/>
            </a:xfrm>
            <a:custGeom>
              <a:rect b="b" l="l" r="r" t="t"/>
              <a:pathLst>
                <a:path extrusionOk="0" h="768953" w="17240">
                  <a:moveTo>
                    <a:pt x="0" y="759047"/>
                  </a:moveTo>
                  <a:lnTo>
                    <a:pt x="17240" y="768953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4033677" y="1453459"/>
              <a:ext cx="60483" cy="177021"/>
            </a:xfrm>
            <a:custGeom>
              <a:rect b="b" l="l" r="r" t="t"/>
              <a:pathLst>
                <a:path extrusionOk="0" h="177021" w="60483">
                  <a:moveTo>
                    <a:pt x="30290" y="173358"/>
                  </a:moveTo>
                  <a:lnTo>
                    <a:pt x="30290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90" y="3623"/>
                  </a:cubicBezTo>
                  <a:lnTo>
                    <a:pt x="30290" y="3623"/>
                  </a:lnTo>
                  <a:cubicBezTo>
                    <a:pt x="48949" y="17024"/>
                    <a:pt x="60150" y="38475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90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4" name="Google Shape;924;p20"/>
            <p:cNvGrpSpPr/>
            <p:nvPr/>
          </p:nvGrpSpPr>
          <p:grpSpPr>
            <a:xfrm>
              <a:off x="3457891" y="2611797"/>
              <a:ext cx="595122" cy="410622"/>
              <a:chOff x="5119116" y="3513772"/>
              <a:chExt cx="595122" cy="410622"/>
            </a:xfrm>
          </p:grpSpPr>
          <p:sp>
            <p:nvSpPr>
              <p:cNvPr id="925" name="Google Shape;925;p20"/>
              <p:cNvSpPr/>
              <p:nvPr/>
            </p:nvSpPr>
            <p:spPr>
              <a:xfrm>
                <a:off x="5119116" y="3618642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0"/>
              <p:cNvSpPr/>
              <p:nvPr/>
            </p:nvSpPr>
            <p:spPr>
              <a:xfrm>
                <a:off x="5184648" y="3579304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0"/>
              <p:cNvSpPr/>
              <p:nvPr/>
            </p:nvSpPr>
            <p:spPr>
              <a:xfrm>
                <a:off x="5184743" y="3664839"/>
                <a:ext cx="52292" cy="69627"/>
              </a:xfrm>
              <a:custGeom>
                <a:rect b="b" l="l" r="r" t="t"/>
                <a:pathLst>
                  <a:path extrusionOk="0" h="69627" w="52292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0"/>
              <p:cNvSpPr/>
              <p:nvPr/>
            </p:nvSpPr>
            <p:spPr>
              <a:xfrm>
                <a:off x="5674423" y="3666648"/>
                <a:ext cx="39814" cy="93916"/>
              </a:xfrm>
              <a:custGeom>
                <a:rect b="b" l="l" r="r" t="t"/>
                <a:pathLst>
                  <a:path extrusionOk="0" h="93916" w="39814">
                    <a:moveTo>
                      <a:pt x="39814" y="0"/>
                    </a:moveTo>
                    <a:lnTo>
                      <a:pt x="39814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4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0"/>
              <p:cNvSpPr/>
              <p:nvPr/>
            </p:nvSpPr>
            <p:spPr>
              <a:xfrm>
                <a:off x="5184648" y="3513772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0"/>
              <p:cNvSpPr/>
              <p:nvPr/>
            </p:nvSpPr>
            <p:spPr>
              <a:xfrm>
                <a:off x="5260027" y="3555420"/>
                <a:ext cx="379097" cy="218860"/>
              </a:xfrm>
              <a:custGeom>
                <a:rect b="b" l="l" r="r" t="t"/>
                <a:pathLst>
                  <a:path extrusionOk="0" h="218860" w="379097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6"/>
                    </a:cubicBezTo>
                    <a:cubicBezTo>
                      <a:pt x="129503" y="-10692"/>
                      <a:pt x="249518" y="-10692"/>
                      <a:pt x="323623" y="32076"/>
                    </a:cubicBezTo>
                    <a:cubicBezTo>
                      <a:pt x="363437" y="55031"/>
                      <a:pt x="381821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0"/>
              <p:cNvSpPr/>
              <p:nvPr/>
            </p:nvSpPr>
            <p:spPr>
              <a:xfrm>
                <a:off x="5260371" y="3568469"/>
                <a:ext cx="378428" cy="205811"/>
              </a:xfrm>
              <a:custGeom>
                <a:rect b="b" l="l" r="r" t="t"/>
                <a:pathLst>
                  <a:path extrusionOk="0" h="205811" w="378428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8"/>
                    </a:cubicBezTo>
                    <a:cubicBezTo>
                      <a:pt x="249174" y="216479"/>
                      <a:pt x="129159" y="216479"/>
                      <a:pt x="55150" y="173808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6"/>
                    </a:cubicBezTo>
                    <a:cubicBezTo>
                      <a:pt x="129159" y="-10692"/>
                      <a:pt x="249174" y="-10692"/>
                      <a:pt x="323279" y="32076"/>
                    </a:cubicBezTo>
                    <a:cubicBezTo>
                      <a:pt x="357283" y="51792"/>
                      <a:pt x="375666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0"/>
              <p:cNvSpPr/>
              <p:nvPr/>
            </p:nvSpPr>
            <p:spPr>
              <a:xfrm>
                <a:off x="5357145" y="3618071"/>
                <a:ext cx="176643" cy="110490"/>
              </a:xfrm>
              <a:custGeom>
                <a:rect b="b" l="l" r="r" t="t"/>
                <a:pathLst>
                  <a:path extrusionOk="0" h="110490" w="176643">
                    <a:moveTo>
                      <a:pt x="89535" y="17526"/>
                    </a:moveTo>
                    <a:cubicBezTo>
                      <a:pt x="87202" y="17488"/>
                      <a:pt x="84877" y="17678"/>
                      <a:pt x="82582" y="18097"/>
                    </a:cubicBezTo>
                    <a:cubicBezTo>
                      <a:pt x="79439" y="18097"/>
                      <a:pt x="76010" y="19145"/>
                      <a:pt x="72104" y="20003"/>
                    </a:cubicBezTo>
                    <a:cubicBezTo>
                      <a:pt x="68199" y="20860"/>
                      <a:pt x="64199" y="21812"/>
                      <a:pt x="60008" y="23050"/>
                    </a:cubicBezTo>
                    <a:cubicBezTo>
                      <a:pt x="55959" y="24260"/>
                      <a:pt x="52007" y="25784"/>
                      <a:pt x="48197" y="27622"/>
                    </a:cubicBezTo>
                    <a:lnTo>
                      <a:pt x="78581" y="45148"/>
                    </a:lnTo>
                    <a:lnTo>
                      <a:pt x="84106" y="43244"/>
                    </a:lnTo>
                    <a:cubicBezTo>
                      <a:pt x="91821" y="40672"/>
                      <a:pt x="99155" y="38481"/>
                      <a:pt x="106013" y="36671"/>
                    </a:cubicBezTo>
                    <a:cubicBezTo>
                      <a:pt x="112462" y="34947"/>
                      <a:pt x="119063" y="33861"/>
                      <a:pt x="125730" y="33433"/>
                    </a:cubicBezTo>
                    <a:cubicBezTo>
                      <a:pt x="131788" y="33023"/>
                      <a:pt x="137884" y="33433"/>
                      <a:pt x="143828" y="34671"/>
                    </a:cubicBezTo>
                    <a:cubicBezTo>
                      <a:pt x="149943" y="35938"/>
                      <a:pt x="155801" y="38224"/>
                      <a:pt x="161163" y="41434"/>
                    </a:cubicBezTo>
                    <a:cubicBezTo>
                      <a:pt x="166468" y="44072"/>
                      <a:pt x="171002" y="48044"/>
                      <a:pt x="174308" y="52959"/>
                    </a:cubicBezTo>
                    <a:cubicBezTo>
                      <a:pt x="176498" y="56521"/>
                      <a:pt x="177184" y="60798"/>
                      <a:pt x="176213" y="64865"/>
                    </a:cubicBezTo>
                    <a:cubicBezTo>
                      <a:pt x="174927" y="69342"/>
                      <a:pt x="172460" y="73390"/>
                      <a:pt x="169069" y="76581"/>
                    </a:cubicBezTo>
                    <a:cubicBezTo>
                      <a:pt x="164887" y="80781"/>
                      <a:pt x="160220" y="84458"/>
                      <a:pt x="155162" y="87535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536"/>
                    </a:lnTo>
                    <a:cubicBezTo>
                      <a:pt x="134969" y="98107"/>
                      <a:pt x="125397" y="101775"/>
                      <a:pt x="115538" y="104489"/>
                    </a:cubicBezTo>
                    <a:cubicBezTo>
                      <a:pt x="105032" y="107432"/>
                      <a:pt x="94298" y="109442"/>
                      <a:pt x="83439" y="110490"/>
                    </a:cubicBezTo>
                    <a:lnTo>
                      <a:pt x="73247" y="92202"/>
                    </a:lnTo>
                    <a:cubicBezTo>
                      <a:pt x="76114" y="92145"/>
                      <a:pt x="78981" y="91926"/>
                      <a:pt x="81820" y="91535"/>
                    </a:cubicBezTo>
                    <a:cubicBezTo>
                      <a:pt x="86116" y="91049"/>
                      <a:pt x="90373" y="90316"/>
                      <a:pt x="94583" y="89345"/>
                    </a:cubicBezTo>
                    <a:cubicBezTo>
                      <a:pt x="99251" y="88392"/>
                      <a:pt x="104108" y="87058"/>
                      <a:pt x="109442" y="85534"/>
                    </a:cubicBezTo>
                    <a:cubicBezTo>
                      <a:pt x="114529" y="84077"/>
                      <a:pt x="119501" y="82239"/>
                      <a:pt x="124301" y="80010"/>
                    </a:cubicBezTo>
                    <a:lnTo>
                      <a:pt x="94012" y="62579"/>
                    </a:lnTo>
                    <a:lnTo>
                      <a:pt x="90107" y="63913"/>
                    </a:lnTo>
                    <a:lnTo>
                      <a:pt x="85916" y="65151"/>
                    </a:lnTo>
                    <a:cubicBezTo>
                      <a:pt x="79038" y="67485"/>
                      <a:pt x="72047" y="69456"/>
                      <a:pt x="64961" y="71056"/>
                    </a:cubicBezTo>
                    <a:cubicBezTo>
                      <a:pt x="59112" y="72409"/>
                      <a:pt x="53150" y="73209"/>
                      <a:pt x="47149" y="73438"/>
                    </a:cubicBezTo>
                    <a:cubicBezTo>
                      <a:pt x="41834" y="73657"/>
                      <a:pt x="36519" y="73171"/>
                      <a:pt x="31337" y="72009"/>
                    </a:cubicBezTo>
                    <a:cubicBezTo>
                      <a:pt x="26213" y="70761"/>
                      <a:pt x="21308" y="68771"/>
                      <a:pt x="16764" y="66104"/>
                    </a:cubicBezTo>
                    <a:cubicBezTo>
                      <a:pt x="11792" y="63465"/>
                      <a:pt x="7468" y="59760"/>
                      <a:pt x="4096" y="55245"/>
                    </a:cubicBezTo>
                    <a:cubicBezTo>
                      <a:pt x="1676" y="51797"/>
                      <a:pt x="476" y="47644"/>
                      <a:pt x="667" y="43434"/>
                    </a:cubicBezTo>
                    <a:cubicBezTo>
                      <a:pt x="1105" y="39091"/>
                      <a:pt x="2829" y="34976"/>
                      <a:pt x="5620" y="31623"/>
                    </a:cubicBezTo>
                    <a:cubicBezTo>
                      <a:pt x="9182" y="27327"/>
                      <a:pt x="13354" y="23565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5" y="14288"/>
                    </a:lnTo>
                    <a:cubicBezTo>
                      <a:pt x="36709" y="10163"/>
                      <a:pt x="45463" y="6963"/>
                      <a:pt x="54483" y="4763"/>
                    </a:cubicBezTo>
                    <a:cubicBezTo>
                      <a:pt x="63103" y="2600"/>
                      <a:pt x="71847" y="1010"/>
                      <a:pt x="80677" y="0"/>
                    </a:cubicBezTo>
                    <a:close/>
                    <a:moveTo>
                      <a:pt x="37814" y="49054"/>
                    </a:moveTo>
                    <a:cubicBezTo>
                      <a:pt x="41796" y="51340"/>
                      <a:pt x="46387" y="52340"/>
                      <a:pt x="50959" y="51911"/>
                    </a:cubicBezTo>
                    <a:cubicBezTo>
                      <a:pt x="57150" y="51197"/>
                      <a:pt x="63256" y="49825"/>
                      <a:pt x="69152" y="47815"/>
                    </a:cubicBezTo>
                    <a:lnTo>
                      <a:pt x="40577" y="31337"/>
                    </a:lnTo>
                    <a:cubicBezTo>
                      <a:pt x="30194" y="38576"/>
                      <a:pt x="29242" y="44482"/>
                      <a:pt x="37814" y="49054"/>
                    </a:cubicBezTo>
                    <a:close/>
                    <a:moveTo>
                      <a:pt x="137732" y="57340"/>
                    </a:moveTo>
                    <a:cubicBezTo>
                      <a:pt x="133398" y="54978"/>
                      <a:pt x="128416" y="54112"/>
                      <a:pt x="123539" y="54864"/>
                    </a:cubicBezTo>
                    <a:cubicBezTo>
                      <a:pt x="116777" y="55683"/>
                      <a:pt x="110109" y="57150"/>
                      <a:pt x="103632" y="59246"/>
                    </a:cubicBezTo>
                    <a:lnTo>
                      <a:pt x="132207" y="75533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20"/>
              <p:cNvSpPr/>
              <p:nvPr/>
            </p:nvSpPr>
            <p:spPr>
              <a:xfrm>
                <a:off x="5430297" y="3699986"/>
                <a:ext cx="11620" cy="15239"/>
              </a:xfrm>
              <a:custGeom>
                <a:rect b="b" l="l" r="r" t="t"/>
                <a:pathLst>
                  <a:path extrusionOk="0" h="15239" w="1162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20"/>
              <p:cNvSpPr/>
              <p:nvPr/>
            </p:nvSpPr>
            <p:spPr>
              <a:xfrm>
                <a:off x="5506497" y="3706463"/>
                <a:ext cx="25145" cy="11810"/>
              </a:xfrm>
              <a:custGeom>
                <a:rect b="b" l="l" r="r" t="t"/>
                <a:pathLst>
                  <a:path extrusionOk="0" h="11810" w="25145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478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20"/>
              <p:cNvSpPr/>
              <p:nvPr/>
            </p:nvSpPr>
            <p:spPr>
              <a:xfrm>
                <a:off x="5514975" y="3668744"/>
                <a:ext cx="18859" cy="10382"/>
              </a:xfrm>
              <a:custGeom>
                <a:rect b="b" l="l" r="r" t="t"/>
                <a:pathLst>
                  <a:path extrusionOk="0" h="10382" w="18859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20"/>
              <p:cNvSpPr/>
              <p:nvPr/>
            </p:nvSpPr>
            <p:spPr>
              <a:xfrm>
                <a:off x="5455729" y="3672554"/>
                <a:ext cx="28384" cy="19811"/>
              </a:xfrm>
              <a:custGeom>
                <a:rect b="b" l="l" r="r" t="t"/>
                <a:pathLst>
                  <a:path extrusionOk="0" h="19811" w="28384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8" y="12859"/>
                      <a:pt x="9906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20"/>
              <p:cNvSpPr/>
              <p:nvPr/>
            </p:nvSpPr>
            <p:spPr>
              <a:xfrm>
                <a:off x="5397817" y="3639502"/>
                <a:ext cx="35337" cy="23336"/>
              </a:xfrm>
              <a:custGeom>
                <a:rect b="b" l="l" r="r" t="t"/>
                <a:pathLst>
                  <a:path extrusionOk="0" h="23336" w="35337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cubicBezTo>
                      <a:pt x="35338" y="18955"/>
                      <a:pt x="31718" y="14764"/>
                      <a:pt x="31433" y="14288"/>
                    </a:cubicBezTo>
                    <a:cubicBezTo>
                      <a:pt x="28651" y="11287"/>
                      <a:pt x="25441" y="8715"/>
                      <a:pt x="21908" y="6667"/>
                    </a:cubicBezTo>
                    <a:cubicBezTo>
                      <a:pt x="19717" y="6667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20"/>
              <p:cNvSpPr/>
              <p:nvPr/>
            </p:nvSpPr>
            <p:spPr>
              <a:xfrm>
                <a:off x="5430297" y="3620928"/>
                <a:ext cx="16383" cy="14668"/>
              </a:xfrm>
              <a:custGeom>
                <a:rect b="b" l="l" r="r" t="t"/>
                <a:pathLst>
                  <a:path extrusionOk="0" h="14668" w="16383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20"/>
              <p:cNvSpPr/>
              <p:nvPr/>
            </p:nvSpPr>
            <p:spPr>
              <a:xfrm>
                <a:off x="5357050" y="3617880"/>
                <a:ext cx="15620" cy="11620"/>
              </a:xfrm>
              <a:custGeom>
                <a:rect b="b" l="l" r="r" t="t"/>
                <a:pathLst>
                  <a:path extrusionOk="0" h="11620" w="1562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20"/>
              <p:cNvSpPr/>
              <p:nvPr/>
            </p:nvSpPr>
            <p:spPr>
              <a:xfrm>
                <a:off x="5357621" y="3652361"/>
                <a:ext cx="18002" cy="18097"/>
              </a:xfrm>
              <a:custGeom>
                <a:rect b="b" l="l" r="r" t="t"/>
                <a:pathLst>
                  <a:path extrusionOk="0" h="18097" w="18002">
                    <a:moveTo>
                      <a:pt x="0" y="10668"/>
                    </a:moveTo>
                    <a:lnTo>
                      <a:pt x="0" y="0"/>
                    </a:lnTo>
                    <a:lnTo>
                      <a:pt x="18002" y="0"/>
                    </a:lnTo>
                    <a:lnTo>
                      <a:pt x="13621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0"/>
              <p:cNvSpPr/>
              <p:nvPr/>
            </p:nvSpPr>
            <p:spPr>
              <a:xfrm>
                <a:off x="5357145" y="3607879"/>
                <a:ext cx="176643" cy="110394"/>
              </a:xfrm>
              <a:custGeom>
                <a:rect b="b" l="l" r="r" t="t"/>
                <a:pathLst>
                  <a:path extrusionOk="0" h="110394" w="176643">
                    <a:moveTo>
                      <a:pt x="89535" y="17431"/>
                    </a:moveTo>
                    <a:cubicBezTo>
                      <a:pt x="87202" y="17393"/>
                      <a:pt x="84877" y="17583"/>
                      <a:pt x="82582" y="18002"/>
                    </a:cubicBezTo>
                    <a:cubicBezTo>
                      <a:pt x="79439" y="18479"/>
                      <a:pt x="76010" y="19050"/>
                      <a:pt x="72104" y="19907"/>
                    </a:cubicBezTo>
                    <a:cubicBezTo>
                      <a:pt x="68199" y="20764"/>
                      <a:pt x="64199" y="21717"/>
                      <a:pt x="60008" y="22955"/>
                    </a:cubicBezTo>
                    <a:cubicBezTo>
                      <a:pt x="55959" y="24165"/>
                      <a:pt x="52007" y="25689"/>
                      <a:pt x="48197" y="27527"/>
                    </a:cubicBezTo>
                    <a:lnTo>
                      <a:pt x="78581" y="45053"/>
                    </a:lnTo>
                    <a:lnTo>
                      <a:pt x="84106" y="43148"/>
                    </a:lnTo>
                    <a:cubicBezTo>
                      <a:pt x="91821" y="40577"/>
                      <a:pt x="99155" y="38386"/>
                      <a:pt x="106013" y="36576"/>
                    </a:cubicBezTo>
                    <a:cubicBezTo>
                      <a:pt x="112462" y="34852"/>
                      <a:pt x="119063" y="33766"/>
                      <a:pt x="125730" y="33338"/>
                    </a:cubicBezTo>
                    <a:cubicBezTo>
                      <a:pt x="131788" y="32928"/>
                      <a:pt x="137884" y="33338"/>
                      <a:pt x="143828" y="34576"/>
                    </a:cubicBezTo>
                    <a:cubicBezTo>
                      <a:pt x="149943" y="35843"/>
                      <a:pt x="155801" y="38128"/>
                      <a:pt x="161163" y="41338"/>
                    </a:cubicBezTo>
                    <a:cubicBezTo>
                      <a:pt x="166468" y="43977"/>
                      <a:pt x="171002" y="47949"/>
                      <a:pt x="174308" y="52864"/>
                    </a:cubicBezTo>
                    <a:cubicBezTo>
                      <a:pt x="176498" y="56417"/>
                      <a:pt x="177184" y="60703"/>
                      <a:pt x="176213" y="64770"/>
                    </a:cubicBezTo>
                    <a:cubicBezTo>
                      <a:pt x="174927" y="69247"/>
                      <a:pt x="172460" y="73295"/>
                      <a:pt x="169069" y="76486"/>
                    </a:cubicBezTo>
                    <a:cubicBezTo>
                      <a:pt x="164887" y="80686"/>
                      <a:pt x="160220" y="84363"/>
                      <a:pt x="155162" y="87439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440"/>
                    </a:lnTo>
                    <a:cubicBezTo>
                      <a:pt x="134969" y="98012"/>
                      <a:pt x="125397" y="101679"/>
                      <a:pt x="115538" y="104394"/>
                    </a:cubicBezTo>
                    <a:cubicBezTo>
                      <a:pt x="105032" y="107337"/>
                      <a:pt x="94298" y="109347"/>
                      <a:pt x="83439" y="110395"/>
                    </a:cubicBezTo>
                    <a:lnTo>
                      <a:pt x="73247" y="92107"/>
                    </a:lnTo>
                    <a:cubicBezTo>
                      <a:pt x="76114" y="92050"/>
                      <a:pt x="78981" y="91830"/>
                      <a:pt x="81820" y="91440"/>
                    </a:cubicBezTo>
                    <a:cubicBezTo>
                      <a:pt x="86116" y="90954"/>
                      <a:pt x="90373" y="90221"/>
                      <a:pt x="94583" y="89249"/>
                    </a:cubicBezTo>
                    <a:cubicBezTo>
                      <a:pt x="99251" y="88297"/>
                      <a:pt x="104108" y="86963"/>
                      <a:pt x="109442" y="85439"/>
                    </a:cubicBezTo>
                    <a:cubicBezTo>
                      <a:pt x="114529" y="83991"/>
                      <a:pt x="119501" y="82144"/>
                      <a:pt x="124301" y="79915"/>
                    </a:cubicBezTo>
                    <a:lnTo>
                      <a:pt x="94012" y="62484"/>
                    </a:lnTo>
                    <a:lnTo>
                      <a:pt x="90107" y="63818"/>
                    </a:lnTo>
                    <a:lnTo>
                      <a:pt x="85916" y="65056"/>
                    </a:lnTo>
                    <a:cubicBezTo>
                      <a:pt x="79038" y="67389"/>
                      <a:pt x="72047" y="69361"/>
                      <a:pt x="64961" y="70961"/>
                    </a:cubicBezTo>
                    <a:cubicBezTo>
                      <a:pt x="59122" y="72362"/>
                      <a:pt x="53150" y="73152"/>
                      <a:pt x="47149" y="73343"/>
                    </a:cubicBezTo>
                    <a:cubicBezTo>
                      <a:pt x="41834" y="73562"/>
                      <a:pt x="36519" y="73076"/>
                      <a:pt x="31337" y="71914"/>
                    </a:cubicBezTo>
                    <a:cubicBezTo>
                      <a:pt x="26213" y="70666"/>
                      <a:pt x="21308" y="68675"/>
                      <a:pt x="16764" y="66008"/>
                    </a:cubicBezTo>
                    <a:cubicBezTo>
                      <a:pt x="11763" y="63408"/>
                      <a:pt x="7430" y="59693"/>
                      <a:pt x="4096" y="55150"/>
                    </a:cubicBezTo>
                    <a:cubicBezTo>
                      <a:pt x="1696" y="51730"/>
                      <a:pt x="495" y="47606"/>
                      <a:pt x="667" y="43434"/>
                    </a:cubicBezTo>
                    <a:cubicBezTo>
                      <a:pt x="1095" y="39062"/>
                      <a:pt x="2819" y="34919"/>
                      <a:pt x="5620" y="31528"/>
                    </a:cubicBezTo>
                    <a:cubicBezTo>
                      <a:pt x="9182" y="27232"/>
                      <a:pt x="13354" y="23469"/>
                      <a:pt x="18002" y="20384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5" y="14192"/>
                    </a:lnTo>
                    <a:cubicBezTo>
                      <a:pt x="36728" y="10106"/>
                      <a:pt x="45472" y="6915"/>
                      <a:pt x="54483" y="4667"/>
                    </a:cubicBezTo>
                    <a:cubicBezTo>
                      <a:pt x="63094" y="2486"/>
                      <a:pt x="71847" y="924"/>
                      <a:pt x="80677" y="0"/>
                    </a:cubicBezTo>
                    <a:close/>
                    <a:moveTo>
                      <a:pt x="37814" y="49721"/>
                    </a:moveTo>
                    <a:cubicBezTo>
                      <a:pt x="41796" y="52006"/>
                      <a:pt x="46387" y="53007"/>
                      <a:pt x="50959" y="52578"/>
                    </a:cubicBezTo>
                    <a:cubicBezTo>
                      <a:pt x="57150" y="51864"/>
                      <a:pt x="63256" y="50492"/>
                      <a:pt x="69152" y="48482"/>
                    </a:cubicBezTo>
                    <a:lnTo>
                      <a:pt x="40577" y="32004"/>
                    </a:lnTo>
                    <a:cubicBezTo>
                      <a:pt x="30194" y="38481"/>
                      <a:pt x="29242" y="44387"/>
                      <a:pt x="37814" y="49721"/>
                    </a:cubicBezTo>
                    <a:close/>
                    <a:moveTo>
                      <a:pt x="137732" y="58103"/>
                    </a:moveTo>
                    <a:cubicBezTo>
                      <a:pt x="133407" y="55712"/>
                      <a:pt x="128426" y="54807"/>
                      <a:pt x="123539" y="55531"/>
                    </a:cubicBezTo>
                    <a:cubicBezTo>
                      <a:pt x="116786" y="56397"/>
                      <a:pt x="110128" y="57864"/>
                      <a:pt x="103632" y="59912"/>
                    </a:cubicBezTo>
                    <a:lnTo>
                      <a:pt x="132207" y="76295"/>
                    </a:lnTo>
                    <a:cubicBezTo>
                      <a:pt x="144018" y="68771"/>
                      <a:pt x="145923" y="62389"/>
                      <a:pt x="137732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2" name="Google Shape;942;p20"/>
            <p:cNvGrpSpPr/>
            <p:nvPr/>
          </p:nvGrpSpPr>
          <p:grpSpPr>
            <a:xfrm>
              <a:off x="3545044" y="2530263"/>
              <a:ext cx="529590" cy="371284"/>
              <a:chOff x="5206269" y="3432238"/>
              <a:chExt cx="529590" cy="371284"/>
            </a:xfrm>
          </p:grpSpPr>
          <p:sp>
            <p:nvSpPr>
              <p:cNvPr id="943" name="Google Shape;943;p20"/>
              <p:cNvSpPr/>
              <p:nvPr/>
            </p:nvSpPr>
            <p:spPr>
              <a:xfrm>
                <a:off x="5206269" y="3497770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20"/>
              <p:cNvSpPr/>
              <p:nvPr/>
            </p:nvSpPr>
            <p:spPr>
              <a:xfrm>
                <a:off x="5206365" y="3583305"/>
                <a:ext cx="52292" cy="69627"/>
              </a:xfrm>
              <a:custGeom>
                <a:rect b="b" l="l" r="r" t="t"/>
                <a:pathLst>
                  <a:path extrusionOk="0" h="69627" w="52292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20"/>
              <p:cNvSpPr/>
              <p:nvPr/>
            </p:nvSpPr>
            <p:spPr>
              <a:xfrm>
                <a:off x="5696045" y="3585114"/>
                <a:ext cx="39814" cy="93916"/>
              </a:xfrm>
              <a:custGeom>
                <a:rect b="b" l="l" r="r" t="t"/>
                <a:pathLst>
                  <a:path extrusionOk="0" h="93916" w="39814">
                    <a:moveTo>
                      <a:pt x="39815" y="0"/>
                    </a:moveTo>
                    <a:lnTo>
                      <a:pt x="39815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20"/>
              <p:cNvSpPr/>
              <p:nvPr/>
            </p:nvSpPr>
            <p:spPr>
              <a:xfrm>
                <a:off x="5206269" y="3432238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20"/>
              <p:cNvSpPr/>
              <p:nvPr/>
            </p:nvSpPr>
            <p:spPr>
              <a:xfrm>
                <a:off x="5281554" y="3473886"/>
                <a:ext cx="379116" cy="218860"/>
              </a:xfrm>
              <a:custGeom>
                <a:rect b="b" l="l" r="r" t="t"/>
                <a:pathLst>
                  <a:path extrusionOk="0" h="218860" w="379116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5"/>
                    </a:cubicBezTo>
                    <a:cubicBezTo>
                      <a:pt x="129503" y="-10692"/>
                      <a:pt x="249518" y="-10692"/>
                      <a:pt x="323623" y="32075"/>
                    </a:cubicBezTo>
                    <a:cubicBezTo>
                      <a:pt x="363533" y="55031"/>
                      <a:pt x="381916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20"/>
              <p:cNvSpPr/>
              <p:nvPr/>
            </p:nvSpPr>
            <p:spPr>
              <a:xfrm>
                <a:off x="5281898" y="3486935"/>
                <a:ext cx="378428" cy="205811"/>
              </a:xfrm>
              <a:custGeom>
                <a:rect b="b" l="l" r="r" t="t"/>
                <a:pathLst>
                  <a:path extrusionOk="0" h="205811" w="378428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7"/>
                    </a:cubicBezTo>
                    <a:cubicBezTo>
                      <a:pt x="249174" y="216479"/>
                      <a:pt x="129159" y="216479"/>
                      <a:pt x="55150" y="173807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5"/>
                    </a:cubicBezTo>
                    <a:cubicBezTo>
                      <a:pt x="129159" y="-10692"/>
                      <a:pt x="249174" y="-10692"/>
                      <a:pt x="323279" y="32075"/>
                    </a:cubicBezTo>
                    <a:cubicBezTo>
                      <a:pt x="357378" y="51792"/>
                      <a:pt x="375952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20"/>
              <p:cNvSpPr/>
              <p:nvPr/>
            </p:nvSpPr>
            <p:spPr>
              <a:xfrm>
                <a:off x="5378767" y="3536823"/>
                <a:ext cx="177060" cy="109918"/>
              </a:xfrm>
              <a:custGeom>
                <a:rect b="b" l="l" r="r" t="t"/>
                <a:pathLst>
                  <a:path extrusionOk="0" h="109918" w="177060">
                    <a:moveTo>
                      <a:pt x="89535" y="17240"/>
                    </a:moveTo>
                    <a:cubicBezTo>
                      <a:pt x="87201" y="17202"/>
                      <a:pt x="84877" y="17393"/>
                      <a:pt x="82582" y="17812"/>
                    </a:cubicBezTo>
                    <a:cubicBezTo>
                      <a:pt x="79438" y="17812"/>
                      <a:pt x="76009" y="18859"/>
                      <a:pt x="72104" y="19717"/>
                    </a:cubicBezTo>
                    <a:cubicBezTo>
                      <a:pt x="68199" y="20574"/>
                      <a:pt x="64199" y="21526"/>
                      <a:pt x="60103" y="22765"/>
                    </a:cubicBezTo>
                    <a:cubicBezTo>
                      <a:pt x="56016" y="23955"/>
                      <a:pt x="52035" y="25489"/>
                      <a:pt x="48196" y="27337"/>
                    </a:cubicBezTo>
                    <a:lnTo>
                      <a:pt x="79058" y="44577"/>
                    </a:lnTo>
                    <a:lnTo>
                      <a:pt x="84487" y="42672"/>
                    </a:lnTo>
                    <a:cubicBezTo>
                      <a:pt x="92202" y="40100"/>
                      <a:pt x="99536" y="37909"/>
                      <a:pt x="106394" y="36100"/>
                    </a:cubicBezTo>
                    <a:cubicBezTo>
                      <a:pt x="112843" y="34376"/>
                      <a:pt x="119444" y="33290"/>
                      <a:pt x="126111" y="32861"/>
                    </a:cubicBezTo>
                    <a:cubicBezTo>
                      <a:pt x="132169" y="32452"/>
                      <a:pt x="138265" y="32861"/>
                      <a:pt x="144209" y="34099"/>
                    </a:cubicBezTo>
                    <a:cubicBezTo>
                      <a:pt x="150324" y="35366"/>
                      <a:pt x="156181" y="37652"/>
                      <a:pt x="161544" y="40862"/>
                    </a:cubicBezTo>
                    <a:cubicBezTo>
                      <a:pt x="166849" y="43501"/>
                      <a:pt x="171383" y="47472"/>
                      <a:pt x="174688" y="52388"/>
                    </a:cubicBezTo>
                    <a:cubicBezTo>
                      <a:pt x="176936" y="55921"/>
                      <a:pt x="177622" y="60236"/>
                      <a:pt x="176594" y="64294"/>
                    </a:cubicBezTo>
                    <a:cubicBezTo>
                      <a:pt x="175308" y="68771"/>
                      <a:pt x="172841" y="72819"/>
                      <a:pt x="169450" y="76009"/>
                    </a:cubicBezTo>
                    <a:cubicBezTo>
                      <a:pt x="165268" y="80210"/>
                      <a:pt x="160601" y="83887"/>
                      <a:pt x="155543" y="86963"/>
                    </a:cubicBezTo>
                    <a:lnTo>
                      <a:pt x="174593" y="98107"/>
                    </a:lnTo>
                    <a:lnTo>
                      <a:pt x="164021" y="104204"/>
                    </a:lnTo>
                    <a:lnTo>
                      <a:pt x="144971" y="92964"/>
                    </a:lnTo>
                    <a:cubicBezTo>
                      <a:pt x="135665" y="97555"/>
                      <a:pt x="125940" y="101222"/>
                      <a:pt x="115919" y="103918"/>
                    </a:cubicBezTo>
                    <a:cubicBezTo>
                      <a:pt x="105413" y="106861"/>
                      <a:pt x="94679" y="108871"/>
                      <a:pt x="83820" y="109918"/>
                    </a:cubicBezTo>
                    <a:lnTo>
                      <a:pt x="73152" y="92202"/>
                    </a:lnTo>
                    <a:cubicBezTo>
                      <a:pt x="76019" y="92145"/>
                      <a:pt x="78886" y="91926"/>
                      <a:pt x="81725" y="91535"/>
                    </a:cubicBezTo>
                    <a:cubicBezTo>
                      <a:pt x="86020" y="91059"/>
                      <a:pt x="90278" y="90326"/>
                      <a:pt x="94488" y="89345"/>
                    </a:cubicBezTo>
                    <a:cubicBezTo>
                      <a:pt x="99155" y="88392"/>
                      <a:pt x="104013" y="87058"/>
                      <a:pt x="109347" y="85534"/>
                    </a:cubicBezTo>
                    <a:cubicBezTo>
                      <a:pt x="114433" y="84077"/>
                      <a:pt x="119405" y="82239"/>
                      <a:pt x="124206" y="80010"/>
                    </a:cubicBezTo>
                    <a:lnTo>
                      <a:pt x="93917" y="62579"/>
                    </a:lnTo>
                    <a:lnTo>
                      <a:pt x="90011" y="63913"/>
                    </a:lnTo>
                    <a:lnTo>
                      <a:pt x="85820" y="65151"/>
                    </a:lnTo>
                    <a:cubicBezTo>
                      <a:pt x="78943" y="67485"/>
                      <a:pt x="71952" y="69456"/>
                      <a:pt x="64865" y="71056"/>
                    </a:cubicBezTo>
                    <a:cubicBezTo>
                      <a:pt x="59026" y="72457"/>
                      <a:pt x="53054" y="73247"/>
                      <a:pt x="47054" y="73438"/>
                    </a:cubicBezTo>
                    <a:cubicBezTo>
                      <a:pt x="41748" y="73657"/>
                      <a:pt x="36424" y="73171"/>
                      <a:pt x="31242" y="72009"/>
                    </a:cubicBezTo>
                    <a:cubicBezTo>
                      <a:pt x="26127" y="70742"/>
                      <a:pt x="21222" y="68761"/>
                      <a:pt x="16669" y="66104"/>
                    </a:cubicBezTo>
                    <a:cubicBezTo>
                      <a:pt x="11697" y="63465"/>
                      <a:pt x="7372" y="59760"/>
                      <a:pt x="4000" y="55245"/>
                    </a:cubicBezTo>
                    <a:cubicBezTo>
                      <a:pt x="1600" y="51825"/>
                      <a:pt x="400" y="47701"/>
                      <a:pt x="571" y="43529"/>
                    </a:cubicBezTo>
                    <a:cubicBezTo>
                      <a:pt x="1038" y="39148"/>
                      <a:pt x="2800" y="35004"/>
                      <a:pt x="5620" y="31623"/>
                    </a:cubicBezTo>
                    <a:cubicBezTo>
                      <a:pt x="9125" y="27299"/>
                      <a:pt x="13268" y="23546"/>
                      <a:pt x="17907" y="20479"/>
                    </a:cubicBezTo>
                    <a:lnTo>
                      <a:pt x="0" y="10096"/>
                    </a:lnTo>
                    <a:lnTo>
                      <a:pt x="10478" y="4000"/>
                    </a:lnTo>
                    <a:lnTo>
                      <a:pt x="28289" y="14288"/>
                    </a:lnTo>
                    <a:cubicBezTo>
                      <a:pt x="36614" y="10163"/>
                      <a:pt x="45368" y="6963"/>
                      <a:pt x="54388" y="4763"/>
                    </a:cubicBezTo>
                    <a:cubicBezTo>
                      <a:pt x="63008" y="2600"/>
                      <a:pt x="71752" y="1010"/>
                      <a:pt x="80582" y="0"/>
                    </a:cubicBezTo>
                    <a:close/>
                    <a:moveTo>
                      <a:pt x="37814" y="49149"/>
                    </a:moveTo>
                    <a:cubicBezTo>
                      <a:pt x="41796" y="51435"/>
                      <a:pt x="46387" y="52435"/>
                      <a:pt x="50959" y="52006"/>
                    </a:cubicBezTo>
                    <a:cubicBezTo>
                      <a:pt x="57150" y="51292"/>
                      <a:pt x="63256" y="49921"/>
                      <a:pt x="69152" y="47911"/>
                    </a:cubicBezTo>
                    <a:lnTo>
                      <a:pt x="40577" y="31432"/>
                    </a:lnTo>
                    <a:cubicBezTo>
                      <a:pt x="30194" y="38290"/>
                      <a:pt x="29242" y="44577"/>
                      <a:pt x="37814" y="49149"/>
                    </a:cubicBezTo>
                    <a:close/>
                    <a:moveTo>
                      <a:pt x="137732" y="57436"/>
                    </a:moveTo>
                    <a:cubicBezTo>
                      <a:pt x="133407" y="55054"/>
                      <a:pt x="128416" y="54188"/>
                      <a:pt x="123539" y="54959"/>
                    </a:cubicBezTo>
                    <a:cubicBezTo>
                      <a:pt x="116777" y="55778"/>
                      <a:pt x="110109" y="57245"/>
                      <a:pt x="103632" y="59341"/>
                    </a:cubicBezTo>
                    <a:lnTo>
                      <a:pt x="132207" y="75629"/>
                    </a:lnTo>
                    <a:cubicBezTo>
                      <a:pt x="144018" y="68294"/>
                      <a:pt x="145733" y="62198"/>
                      <a:pt x="137732" y="574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20"/>
              <p:cNvSpPr/>
              <p:nvPr/>
            </p:nvSpPr>
            <p:spPr>
              <a:xfrm>
                <a:off x="5451919" y="3618738"/>
                <a:ext cx="11620" cy="15239"/>
              </a:xfrm>
              <a:custGeom>
                <a:rect b="b" l="l" r="r" t="t"/>
                <a:pathLst>
                  <a:path extrusionOk="0" h="15239" w="1162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20"/>
              <p:cNvSpPr/>
              <p:nvPr/>
            </p:nvSpPr>
            <p:spPr>
              <a:xfrm>
                <a:off x="5528119" y="3625024"/>
                <a:ext cx="25241" cy="11715"/>
              </a:xfrm>
              <a:custGeom>
                <a:rect b="b" l="l" r="r" t="t"/>
                <a:pathLst>
                  <a:path extrusionOk="0" h="11715" w="25241">
                    <a:moveTo>
                      <a:pt x="25241" y="10192"/>
                    </a:moveTo>
                    <a:lnTo>
                      <a:pt x="25241" y="0"/>
                    </a:lnTo>
                    <a:lnTo>
                      <a:pt x="0" y="1905"/>
                    </a:lnTo>
                    <a:lnTo>
                      <a:pt x="14478" y="11716"/>
                    </a:lnTo>
                    <a:lnTo>
                      <a:pt x="25241" y="1019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20"/>
              <p:cNvSpPr/>
              <p:nvPr/>
            </p:nvSpPr>
            <p:spPr>
              <a:xfrm>
                <a:off x="5536596" y="3587210"/>
                <a:ext cx="18859" cy="10382"/>
              </a:xfrm>
              <a:custGeom>
                <a:rect b="b" l="l" r="r" t="t"/>
                <a:pathLst>
                  <a:path extrusionOk="0" h="10382" w="18859">
                    <a:moveTo>
                      <a:pt x="18859" y="10383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0"/>
              <p:cNvSpPr/>
              <p:nvPr/>
            </p:nvSpPr>
            <p:spPr>
              <a:xfrm>
                <a:off x="5477351" y="3591020"/>
                <a:ext cx="28384" cy="19811"/>
              </a:xfrm>
              <a:custGeom>
                <a:rect b="b" l="l" r="r" t="t"/>
                <a:pathLst>
                  <a:path extrusionOk="0" h="19811" w="28384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7" y="12859"/>
                      <a:pt x="10001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0"/>
              <p:cNvSpPr/>
              <p:nvPr/>
            </p:nvSpPr>
            <p:spPr>
              <a:xfrm>
                <a:off x="5419725" y="3558063"/>
                <a:ext cx="35433" cy="23241"/>
              </a:xfrm>
              <a:custGeom>
                <a:rect b="b" l="l" r="r" t="t"/>
                <a:pathLst>
                  <a:path extrusionOk="0" h="23241" w="35433">
                    <a:moveTo>
                      <a:pt x="0" y="6572"/>
                    </a:moveTo>
                    <a:lnTo>
                      <a:pt x="29432" y="23241"/>
                    </a:lnTo>
                    <a:lnTo>
                      <a:pt x="35433" y="18860"/>
                    </a:lnTo>
                    <a:lnTo>
                      <a:pt x="31433" y="14288"/>
                    </a:lnTo>
                    <a:cubicBezTo>
                      <a:pt x="28689" y="11230"/>
                      <a:pt x="25470" y="8620"/>
                      <a:pt x="21908" y="6572"/>
                    </a:cubicBezTo>
                    <a:cubicBezTo>
                      <a:pt x="19717" y="6572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20"/>
              <p:cNvSpPr/>
              <p:nvPr/>
            </p:nvSpPr>
            <p:spPr>
              <a:xfrm>
                <a:off x="5451919" y="3539394"/>
                <a:ext cx="16383" cy="14668"/>
              </a:xfrm>
              <a:custGeom>
                <a:rect b="b" l="l" r="r" t="t"/>
                <a:pathLst>
                  <a:path extrusionOk="0" h="14668" w="16383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953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20"/>
              <p:cNvSpPr/>
              <p:nvPr/>
            </p:nvSpPr>
            <p:spPr>
              <a:xfrm>
                <a:off x="5378672" y="3536346"/>
                <a:ext cx="15716" cy="11715"/>
              </a:xfrm>
              <a:custGeom>
                <a:rect b="b" l="l" r="r" t="t"/>
                <a:pathLst>
                  <a:path extrusionOk="0" h="11715" w="15716">
                    <a:moveTo>
                      <a:pt x="0" y="10287"/>
                    </a:moveTo>
                    <a:lnTo>
                      <a:pt x="0" y="0"/>
                    </a:lnTo>
                    <a:lnTo>
                      <a:pt x="15716" y="1715"/>
                    </a:lnTo>
                    <a:lnTo>
                      <a:pt x="10668" y="1171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20"/>
              <p:cNvSpPr/>
              <p:nvPr/>
            </p:nvSpPr>
            <p:spPr>
              <a:xfrm>
                <a:off x="5379338" y="3570732"/>
                <a:ext cx="17907" cy="18097"/>
              </a:xfrm>
              <a:custGeom>
                <a:rect b="b" l="l" r="r" t="t"/>
                <a:pathLst>
                  <a:path extrusionOk="0" h="18097" w="17907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715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20"/>
              <p:cNvSpPr/>
              <p:nvPr/>
            </p:nvSpPr>
            <p:spPr>
              <a:xfrm>
                <a:off x="5378958" y="3526345"/>
                <a:ext cx="176864" cy="110394"/>
              </a:xfrm>
              <a:custGeom>
                <a:rect b="b" l="l" r="r" t="t"/>
                <a:pathLst>
                  <a:path extrusionOk="0" h="110394" w="176864">
                    <a:moveTo>
                      <a:pt x="89345" y="17431"/>
                    </a:moveTo>
                    <a:cubicBezTo>
                      <a:pt x="87011" y="17393"/>
                      <a:pt x="84687" y="17583"/>
                      <a:pt x="82391" y="18002"/>
                    </a:cubicBezTo>
                    <a:cubicBezTo>
                      <a:pt x="79248" y="18479"/>
                      <a:pt x="75819" y="19050"/>
                      <a:pt x="71914" y="19907"/>
                    </a:cubicBezTo>
                    <a:cubicBezTo>
                      <a:pt x="68008" y="20764"/>
                      <a:pt x="64008" y="21717"/>
                      <a:pt x="59912" y="22955"/>
                    </a:cubicBezTo>
                    <a:cubicBezTo>
                      <a:pt x="55826" y="24146"/>
                      <a:pt x="51845" y="25679"/>
                      <a:pt x="48006" y="27527"/>
                    </a:cubicBezTo>
                    <a:lnTo>
                      <a:pt x="78867" y="45529"/>
                    </a:lnTo>
                    <a:lnTo>
                      <a:pt x="84296" y="43624"/>
                    </a:lnTo>
                    <a:cubicBezTo>
                      <a:pt x="92012" y="41053"/>
                      <a:pt x="99346" y="38862"/>
                      <a:pt x="106204" y="37052"/>
                    </a:cubicBezTo>
                    <a:cubicBezTo>
                      <a:pt x="112652" y="35328"/>
                      <a:pt x="119253" y="34242"/>
                      <a:pt x="125921" y="33814"/>
                    </a:cubicBezTo>
                    <a:cubicBezTo>
                      <a:pt x="131978" y="33404"/>
                      <a:pt x="138074" y="33814"/>
                      <a:pt x="144018" y="35052"/>
                    </a:cubicBezTo>
                    <a:cubicBezTo>
                      <a:pt x="150133" y="36319"/>
                      <a:pt x="155991" y="38605"/>
                      <a:pt x="161354" y="41815"/>
                    </a:cubicBezTo>
                    <a:cubicBezTo>
                      <a:pt x="166659" y="44453"/>
                      <a:pt x="171193" y="48425"/>
                      <a:pt x="174498" y="53340"/>
                    </a:cubicBezTo>
                    <a:cubicBezTo>
                      <a:pt x="176736" y="56883"/>
                      <a:pt x="177422" y="61179"/>
                      <a:pt x="176403" y="65246"/>
                    </a:cubicBezTo>
                    <a:cubicBezTo>
                      <a:pt x="175117" y="69723"/>
                      <a:pt x="172650" y="73771"/>
                      <a:pt x="169259" y="76962"/>
                    </a:cubicBezTo>
                    <a:cubicBezTo>
                      <a:pt x="164992" y="81039"/>
                      <a:pt x="160220" y="84563"/>
                      <a:pt x="155067" y="87439"/>
                    </a:cubicBezTo>
                    <a:lnTo>
                      <a:pt x="174117" y="98679"/>
                    </a:lnTo>
                    <a:lnTo>
                      <a:pt x="163544" y="104775"/>
                    </a:lnTo>
                    <a:lnTo>
                      <a:pt x="144494" y="93440"/>
                    </a:lnTo>
                    <a:cubicBezTo>
                      <a:pt x="135188" y="98031"/>
                      <a:pt x="125463" y="101698"/>
                      <a:pt x="115443" y="104394"/>
                    </a:cubicBezTo>
                    <a:cubicBezTo>
                      <a:pt x="104937" y="107337"/>
                      <a:pt x="94202" y="109347"/>
                      <a:pt x="83344" y="110395"/>
                    </a:cubicBezTo>
                    <a:lnTo>
                      <a:pt x="73152" y="92107"/>
                    </a:lnTo>
                    <a:cubicBezTo>
                      <a:pt x="76019" y="92050"/>
                      <a:pt x="78886" y="91830"/>
                      <a:pt x="81725" y="91440"/>
                    </a:cubicBezTo>
                    <a:cubicBezTo>
                      <a:pt x="86020" y="90964"/>
                      <a:pt x="90278" y="90230"/>
                      <a:pt x="94488" y="89249"/>
                    </a:cubicBezTo>
                    <a:cubicBezTo>
                      <a:pt x="99155" y="88297"/>
                      <a:pt x="104013" y="86963"/>
                      <a:pt x="109347" y="85439"/>
                    </a:cubicBezTo>
                    <a:cubicBezTo>
                      <a:pt x="114433" y="83991"/>
                      <a:pt x="119405" y="82144"/>
                      <a:pt x="124206" y="79915"/>
                    </a:cubicBezTo>
                    <a:lnTo>
                      <a:pt x="93917" y="62484"/>
                    </a:lnTo>
                    <a:lnTo>
                      <a:pt x="90011" y="63818"/>
                    </a:lnTo>
                    <a:lnTo>
                      <a:pt x="85820" y="65151"/>
                    </a:lnTo>
                    <a:cubicBezTo>
                      <a:pt x="78200" y="67628"/>
                      <a:pt x="71247" y="69532"/>
                      <a:pt x="64865" y="70961"/>
                    </a:cubicBezTo>
                    <a:cubicBezTo>
                      <a:pt x="59017" y="72342"/>
                      <a:pt x="53054" y="73171"/>
                      <a:pt x="47054" y="73438"/>
                    </a:cubicBezTo>
                    <a:cubicBezTo>
                      <a:pt x="41739" y="73581"/>
                      <a:pt x="36433" y="73066"/>
                      <a:pt x="31242" y="71914"/>
                    </a:cubicBezTo>
                    <a:cubicBezTo>
                      <a:pt x="26127" y="70647"/>
                      <a:pt x="21222" y="68666"/>
                      <a:pt x="16669" y="66008"/>
                    </a:cubicBezTo>
                    <a:cubicBezTo>
                      <a:pt x="11649" y="63437"/>
                      <a:pt x="7306" y="59712"/>
                      <a:pt x="4000" y="55150"/>
                    </a:cubicBezTo>
                    <a:cubicBezTo>
                      <a:pt x="1600" y="51730"/>
                      <a:pt x="400" y="47606"/>
                      <a:pt x="571" y="43434"/>
                    </a:cubicBezTo>
                    <a:cubicBezTo>
                      <a:pt x="1038" y="39053"/>
                      <a:pt x="2800" y="34909"/>
                      <a:pt x="5620" y="31528"/>
                    </a:cubicBezTo>
                    <a:cubicBezTo>
                      <a:pt x="9125" y="27203"/>
                      <a:pt x="13268" y="23451"/>
                      <a:pt x="17907" y="20383"/>
                    </a:cubicBezTo>
                    <a:lnTo>
                      <a:pt x="0" y="10001"/>
                    </a:lnTo>
                    <a:lnTo>
                      <a:pt x="10478" y="3905"/>
                    </a:lnTo>
                    <a:lnTo>
                      <a:pt x="28289" y="14192"/>
                    </a:lnTo>
                    <a:cubicBezTo>
                      <a:pt x="36633" y="10106"/>
                      <a:pt x="45377" y="6915"/>
                      <a:pt x="54388" y="4667"/>
                    </a:cubicBezTo>
                    <a:cubicBezTo>
                      <a:pt x="62998" y="2486"/>
                      <a:pt x="71752" y="924"/>
                      <a:pt x="80581" y="0"/>
                    </a:cubicBezTo>
                    <a:close/>
                    <a:moveTo>
                      <a:pt x="37624" y="49339"/>
                    </a:moveTo>
                    <a:cubicBezTo>
                      <a:pt x="41605" y="51626"/>
                      <a:pt x="46196" y="52626"/>
                      <a:pt x="50768" y="52197"/>
                    </a:cubicBezTo>
                    <a:cubicBezTo>
                      <a:pt x="56969" y="51530"/>
                      <a:pt x="63074" y="50159"/>
                      <a:pt x="68961" y="48101"/>
                    </a:cubicBezTo>
                    <a:lnTo>
                      <a:pt x="40386" y="31718"/>
                    </a:lnTo>
                    <a:cubicBezTo>
                      <a:pt x="30004" y="38481"/>
                      <a:pt x="29051" y="44387"/>
                      <a:pt x="37624" y="49339"/>
                    </a:cubicBezTo>
                    <a:close/>
                    <a:moveTo>
                      <a:pt x="137541" y="57721"/>
                    </a:moveTo>
                    <a:cubicBezTo>
                      <a:pt x="133226" y="55312"/>
                      <a:pt x="128235" y="54407"/>
                      <a:pt x="123349" y="55150"/>
                    </a:cubicBezTo>
                    <a:cubicBezTo>
                      <a:pt x="116596" y="56017"/>
                      <a:pt x="109937" y="57483"/>
                      <a:pt x="103442" y="59531"/>
                    </a:cubicBezTo>
                    <a:lnTo>
                      <a:pt x="132017" y="75914"/>
                    </a:lnTo>
                    <a:cubicBezTo>
                      <a:pt x="143828" y="68485"/>
                      <a:pt x="145542" y="62389"/>
                      <a:pt x="137541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9" name="Google Shape;959;p20"/>
            <p:cNvGrpSpPr/>
            <p:nvPr/>
          </p:nvGrpSpPr>
          <p:grpSpPr>
            <a:xfrm>
              <a:off x="3528852" y="2451777"/>
              <a:ext cx="529590" cy="371284"/>
              <a:chOff x="5190077" y="3353752"/>
              <a:chExt cx="529590" cy="371284"/>
            </a:xfrm>
          </p:grpSpPr>
          <p:sp>
            <p:nvSpPr>
              <p:cNvPr id="960" name="Google Shape;960;p20"/>
              <p:cNvSpPr/>
              <p:nvPr/>
            </p:nvSpPr>
            <p:spPr>
              <a:xfrm>
                <a:off x="5190077" y="3419284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20"/>
              <p:cNvSpPr/>
              <p:nvPr/>
            </p:nvSpPr>
            <p:spPr>
              <a:xfrm>
                <a:off x="5190077" y="3504818"/>
                <a:ext cx="52387" cy="69627"/>
              </a:xfrm>
              <a:custGeom>
                <a:rect b="b" l="l" r="r" t="t"/>
                <a:pathLst>
                  <a:path extrusionOk="0" h="69627" w="52387">
                    <a:moveTo>
                      <a:pt x="0" y="69628"/>
                    </a:moveTo>
                    <a:lnTo>
                      <a:pt x="0" y="0"/>
                    </a:lnTo>
                    <a:lnTo>
                      <a:pt x="52388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20"/>
              <p:cNvSpPr/>
              <p:nvPr/>
            </p:nvSpPr>
            <p:spPr>
              <a:xfrm>
                <a:off x="5679757" y="3506628"/>
                <a:ext cx="39909" cy="93916"/>
              </a:xfrm>
              <a:custGeom>
                <a:rect b="b" l="l" r="r" t="t"/>
                <a:pathLst>
                  <a:path extrusionOk="0" h="93916" w="39909">
                    <a:moveTo>
                      <a:pt x="39910" y="0"/>
                    </a:moveTo>
                    <a:lnTo>
                      <a:pt x="39910" y="65532"/>
                    </a:lnTo>
                    <a:lnTo>
                      <a:pt x="13144" y="93917"/>
                    </a:lnTo>
                    <a:lnTo>
                      <a:pt x="0" y="18955"/>
                    </a:lnTo>
                    <a:lnTo>
                      <a:pt x="3991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0"/>
              <p:cNvSpPr/>
              <p:nvPr/>
            </p:nvSpPr>
            <p:spPr>
              <a:xfrm>
                <a:off x="5190077" y="3353752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20"/>
              <p:cNvSpPr/>
              <p:nvPr/>
            </p:nvSpPr>
            <p:spPr>
              <a:xfrm>
                <a:off x="5265341" y="3395400"/>
                <a:ext cx="379048" cy="218860"/>
              </a:xfrm>
              <a:custGeom>
                <a:rect b="b" l="l" r="r" t="t"/>
                <a:pathLst>
                  <a:path extrusionOk="0" h="218860" w="379048">
                    <a:moveTo>
                      <a:pt x="378697" y="115991"/>
                    </a:moveTo>
                    <a:cubicBezTo>
                      <a:pt x="376030" y="141708"/>
                      <a:pt x="357742" y="167140"/>
                      <a:pt x="323547" y="186857"/>
                    </a:cubicBezTo>
                    <a:cubicBezTo>
                      <a:pt x="249538" y="229529"/>
                      <a:pt x="129523" y="229529"/>
                      <a:pt x="55418" y="186857"/>
                    </a:cubicBezTo>
                    <a:cubicBezTo>
                      <a:pt x="21319" y="167140"/>
                      <a:pt x="2936" y="141708"/>
                      <a:pt x="364" y="115991"/>
                    </a:cubicBezTo>
                    <a:cubicBezTo>
                      <a:pt x="-2875" y="85892"/>
                      <a:pt x="15509" y="55031"/>
                      <a:pt x="55418" y="32075"/>
                    </a:cubicBezTo>
                    <a:cubicBezTo>
                      <a:pt x="129523" y="-10692"/>
                      <a:pt x="249538" y="-10692"/>
                      <a:pt x="323547" y="32075"/>
                    </a:cubicBezTo>
                    <a:cubicBezTo>
                      <a:pt x="363933" y="55031"/>
                      <a:pt x="381840" y="85892"/>
                      <a:pt x="378697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20"/>
              <p:cNvSpPr/>
              <p:nvPr/>
            </p:nvSpPr>
            <p:spPr>
              <a:xfrm>
                <a:off x="5265705" y="3408449"/>
                <a:ext cx="378333" cy="205811"/>
              </a:xfrm>
              <a:custGeom>
                <a:rect b="b" l="l" r="r" t="t"/>
                <a:pathLst>
                  <a:path extrusionOk="0" h="205811" w="378333">
                    <a:moveTo>
                      <a:pt x="378333" y="102941"/>
                    </a:moveTo>
                    <a:cubicBezTo>
                      <a:pt x="375666" y="128659"/>
                      <a:pt x="357378" y="154091"/>
                      <a:pt x="323183" y="173807"/>
                    </a:cubicBezTo>
                    <a:cubicBezTo>
                      <a:pt x="249174" y="216479"/>
                      <a:pt x="129159" y="216479"/>
                      <a:pt x="55054" y="173807"/>
                    </a:cubicBezTo>
                    <a:cubicBezTo>
                      <a:pt x="20955" y="154091"/>
                      <a:pt x="2572" y="128659"/>
                      <a:pt x="0" y="102941"/>
                    </a:cubicBezTo>
                    <a:cubicBezTo>
                      <a:pt x="2572" y="77224"/>
                      <a:pt x="20955" y="51792"/>
                      <a:pt x="55054" y="32075"/>
                    </a:cubicBezTo>
                    <a:cubicBezTo>
                      <a:pt x="129159" y="-10692"/>
                      <a:pt x="249174" y="-10692"/>
                      <a:pt x="323183" y="32075"/>
                    </a:cubicBezTo>
                    <a:cubicBezTo>
                      <a:pt x="357378" y="51792"/>
                      <a:pt x="375666" y="77700"/>
                      <a:pt x="378333" y="1029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20"/>
              <p:cNvSpPr/>
              <p:nvPr/>
            </p:nvSpPr>
            <p:spPr>
              <a:xfrm>
                <a:off x="5362575" y="3458051"/>
                <a:ext cx="176618" cy="110489"/>
              </a:xfrm>
              <a:custGeom>
                <a:rect b="b" l="l" r="r" t="t"/>
                <a:pathLst>
                  <a:path extrusionOk="0" h="110489" w="176618">
                    <a:moveTo>
                      <a:pt x="89535" y="17526"/>
                    </a:moveTo>
                    <a:cubicBezTo>
                      <a:pt x="87201" y="17488"/>
                      <a:pt x="84877" y="17678"/>
                      <a:pt x="82582" y="18097"/>
                    </a:cubicBezTo>
                    <a:cubicBezTo>
                      <a:pt x="79438" y="18097"/>
                      <a:pt x="75914" y="19145"/>
                      <a:pt x="72104" y="20002"/>
                    </a:cubicBezTo>
                    <a:cubicBezTo>
                      <a:pt x="68294" y="20860"/>
                      <a:pt x="64199" y="21812"/>
                      <a:pt x="60008" y="23050"/>
                    </a:cubicBezTo>
                    <a:cubicBezTo>
                      <a:pt x="55921" y="24260"/>
                      <a:pt x="51940" y="25784"/>
                      <a:pt x="48101" y="27622"/>
                    </a:cubicBezTo>
                    <a:lnTo>
                      <a:pt x="78581" y="45149"/>
                    </a:lnTo>
                    <a:lnTo>
                      <a:pt x="84011" y="43243"/>
                    </a:lnTo>
                    <a:cubicBezTo>
                      <a:pt x="91821" y="40672"/>
                      <a:pt x="99060" y="38481"/>
                      <a:pt x="105918" y="36671"/>
                    </a:cubicBezTo>
                    <a:cubicBezTo>
                      <a:pt x="112366" y="34947"/>
                      <a:pt x="118967" y="33861"/>
                      <a:pt x="125635" y="33433"/>
                    </a:cubicBezTo>
                    <a:cubicBezTo>
                      <a:pt x="131731" y="33023"/>
                      <a:pt x="137846" y="33442"/>
                      <a:pt x="143828" y="34671"/>
                    </a:cubicBezTo>
                    <a:cubicBezTo>
                      <a:pt x="149933" y="35966"/>
                      <a:pt x="155791" y="38243"/>
                      <a:pt x="161163" y="41434"/>
                    </a:cubicBezTo>
                    <a:cubicBezTo>
                      <a:pt x="166421" y="44101"/>
                      <a:pt x="170917" y="48063"/>
                      <a:pt x="174212" y="52959"/>
                    </a:cubicBezTo>
                    <a:cubicBezTo>
                      <a:pt x="176441" y="56502"/>
                      <a:pt x="177155" y="60789"/>
                      <a:pt x="176213" y="64865"/>
                    </a:cubicBezTo>
                    <a:cubicBezTo>
                      <a:pt x="174850" y="69304"/>
                      <a:pt x="172393" y="73333"/>
                      <a:pt x="169069" y="76581"/>
                    </a:cubicBezTo>
                    <a:cubicBezTo>
                      <a:pt x="164868" y="80753"/>
                      <a:pt x="160201" y="84430"/>
                      <a:pt x="155162" y="87535"/>
                    </a:cubicBezTo>
                    <a:lnTo>
                      <a:pt x="174212" y="98679"/>
                    </a:lnTo>
                    <a:lnTo>
                      <a:pt x="163639" y="104775"/>
                    </a:lnTo>
                    <a:lnTo>
                      <a:pt x="144113" y="93535"/>
                    </a:lnTo>
                    <a:cubicBezTo>
                      <a:pt x="134969" y="98117"/>
                      <a:pt x="125397" y="101784"/>
                      <a:pt x="115538" y="104489"/>
                    </a:cubicBezTo>
                    <a:cubicBezTo>
                      <a:pt x="105070" y="107423"/>
                      <a:pt x="94355" y="109433"/>
                      <a:pt x="83534" y="110490"/>
                    </a:cubicBezTo>
                    <a:lnTo>
                      <a:pt x="73342" y="92202"/>
                    </a:lnTo>
                    <a:cubicBezTo>
                      <a:pt x="76181" y="92145"/>
                      <a:pt x="79010" y="91926"/>
                      <a:pt x="81820" y="91535"/>
                    </a:cubicBezTo>
                    <a:cubicBezTo>
                      <a:pt x="86116" y="91059"/>
                      <a:pt x="90373" y="90325"/>
                      <a:pt x="94583" y="89344"/>
                    </a:cubicBezTo>
                    <a:cubicBezTo>
                      <a:pt x="99346" y="88392"/>
                      <a:pt x="104108" y="87058"/>
                      <a:pt x="109442" y="85534"/>
                    </a:cubicBezTo>
                    <a:cubicBezTo>
                      <a:pt x="114557" y="84068"/>
                      <a:pt x="119558" y="82220"/>
                      <a:pt x="124396" y="80010"/>
                    </a:cubicBezTo>
                    <a:lnTo>
                      <a:pt x="94107" y="62579"/>
                    </a:lnTo>
                    <a:lnTo>
                      <a:pt x="90107" y="63913"/>
                    </a:lnTo>
                    <a:lnTo>
                      <a:pt x="86011" y="65151"/>
                    </a:lnTo>
                    <a:cubicBezTo>
                      <a:pt x="79134" y="67475"/>
                      <a:pt x="72133" y="69447"/>
                      <a:pt x="65056" y="71057"/>
                    </a:cubicBezTo>
                    <a:cubicBezTo>
                      <a:pt x="59179" y="72409"/>
                      <a:pt x="53178" y="73209"/>
                      <a:pt x="47149" y="73438"/>
                    </a:cubicBezTo>
                    <a:cubicBezTo>
                      <a:pt x="41872" y="73647"/>
                      <a:pt x="36586" y="73171"/>
                      <a:pt x="31433" y="72009"/>
                    </a:cubicBezTo>
                    <a:cubicBezTo>
                      <a:pt x="26308" y="70780"/>
                      <a:pt x="21393" y="68790"/>
                      <a:pt x="16859" y="66103"/>
                    </a:cubicBezTo>
                    <a:cubicBezTo>
                      <a:pt x="11887" y="63465"/>
                      <a:pt x="7563" y="59760"/>
                      <a:pt x="4191" y="55245"/>
                    </a:cubicBezTo>
                    <a:cubicBezTo>
                      <a:pt x="1695" y="51864"/>
                      <a:pt x="448" y="47730"/>
                      <a:pt x="667" y="43529"/>
                    </a:cubicBezTo>
                    <a:cubicBezTo>
                      <a:pt x="1162" y="39157"/>
                      <a:pt x="2915" y="35023"/>
                      <a:pt x="5715" y="31623"/>
                    </a:cubicBezTo>
                    <a:cubicBezTo>
                      <a:pt x="9220" y="27299"/>
                      <a:pt x="13364" y="23546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4" y="14288"/>
                    </a:lnTo>
                    <a:cubicBezTo>
                      <a:pt x="36700" y="10144"/>
                      <a:pt x="45453" y="6944"/>
                      <a:pt x="54483" y="4763"/>
                    </a:cubicBezTo>
                    <a:cubicBezTo>
                      <a:pt x="63065" y="2600"/>
                      <a:pt x="71790" y="1010"/>
                      <a:pt x="80582" y="0"/>
                    </a:cubicBezTo>
                    <a:close/>
                    <a:moveTo>
                      <a:pt x="38100" y="49435"/>
                    </a:moveTo>
                    <a:cubicBezTo>
                      <a:pt x="42110" y="51730"/>
                      <a:pt x="46739" y="52721"/>
                      <a:pt x="51340" y="52292"/>
                    </a:cubicBezTo>
                    <a:cubicBezTo>
                      <a:pt x="57502" y="51578"/>
                      <a:pt x="63570" y="50206"/>
                      <a:pt x="69437" y="48196"/>
                    </a:cubicBezTo>
                    <a:lnTo>
                      <a:pt x="40862" y="31718"/>
                    </a:lnTo>
                    <a:cubicBezTo>
                      <a:pt x="30194" y="38576"/>
                      <a:pt x="29270" y="44482"/>
                      <a:pt x="38100" y="49435"/>
                    </a:cubicBezTo>
                    <a:close/>
                    <a:moveTo>
                      <a:pt x="138113" y="57721"/>
                    </a:moveTo>
                    <a:cubicBezTo>
                      <a:pt x="133750" y="55350"/>
                      <a:pt x="128730" y="54483"/>
                      <a:pt x="123825" y="55245"/>
                    </a:cubicBezTo>
                    <a:cubicBezTo>
                      <a:pt x="117062" y="56074"/>
                      <a:pt x="110404" y="57541"/>
                      <a:pt x="103918" y="59626"/>
                    </a:cubicBezTo>
                    <a:lnTo>
                      <a:pt x="132493" y="75914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20"/>
              <p:cNvSpPr/>
              <p:nvPr/>
            </p:nvSpPr>
            <p:spPr>
              <a:xfrm>
                <a:off x="5435726" y="3539966"/>
                <a:ext cx="11620" cy="15240"/>
              </a:xfrm>
              <a:custGeom>
                <a:rect b="b" l="l" r="r" t="t"/>
                <a:pathLst>
                  <a:path extrusionOk="0" h="15240" w="1162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20"/>
              <p:cNvSpPr/>
              <p:nvPr/>
            </p:nvSpPr>
            <p:spPr>
              <a:xfrm>
                <a:off x="5511926" y="3546443"/>
                <a:ext cx="25146" cy="11811"/>
              </a:xfrm>
              <a:custGeom>
                <a:rect b="b" l="l" r="r" t="t"/>
                <a:pathLst>
                  <a:path extrusionOk="0" h="11811" w="25146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383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20"/>
              <p:cNvSpPr/>
              <p:nvPr/>
            </p:nvSpPr>
            <p:spPr>
              <a:xfrm>
                <a:off x="5520308" y="3508724"/>
                <a:ext cx="18859" cy="10382"/>
              </a:xfrm>
              <a:custGeom>
                <a:rect b="b" l="l" r="r" t="t"/>
                <a:pathLst>
                  <a:path extrusionOk="0" h="10382" w="18859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20"/>
              <p:cNvSpPr/>
              <p:nvPr/>
            </p:nvSpPr>
            <p:spPr>
              <a:xfrm>
                <a:off x="5461063" y="3512534"/>
                <a:ext cx="28479" cy="19812"/>
              </a:xfrm>
              <a:custGeom>
                <a:rect b="b" l="l" r="r" t="t"/>
                <a:pathLst>
                  <a:path extrusionOk="0" h="19812" w="28479">
                    <a:moveTo>
                      <a:pt x="0" y="6001"/>
                    </a:moveTo>
                    <a:lnTo>
                      <a:pt x="6287" y="0"/>
                    </a:lnTo>
                    <a:lnTo>
                      <a:pt x="28480" y="15240"/>
                    </a:lnTo>
                    <a:lnTo>
                      <a:pt x="27051" y="19812"/>
                    </a:lnTo>
                    <a:cubicBezTo>
                      <a:pt x="27051" y="19812"/>
                      <a:pt x="10573" y="12859"/>
                      <a:pt x="10001" y="123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20"/>
              <p:cNvSpPr/>
              <p:nvPr/>
            </p:nvSpPr>
            <p:spPr>
              <a:xfrm>
                <a:off x="5403246" y="3479482"/>
                <a:ext cx="35337" cy="23336"/>
              </a:xfrm>
              <a:custGeom>
                <a:rect b="b" l="l" r="r" t="t"/>
                <a:pathLst>
                  <a:path extrusionOk="0" h="23336" w="35337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lnTo>
                      <a:pt x="31337" y="14383"/>
                    </a:lnTo>
                    <a:cubicBezTo>
                      <a:pt x="28613" y="11297"/>
                      <a:pt x="25394" y="8687"/>
                      <a:pt x="21812" y="6667"/>
                    </a:cubicBezTo>
                    <a:cubicBezTo>
                      <a:pt x="19717" y="6667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20"/>
              <p:cNvSpPr/>
              <p:nvPr/>
            </p:nvSpPr>
            <p:spPr>
              <a:xfrm>
                <a:off x="5435726" y="3460908"/>
                <a:ext cx="16383" cy="14668"/>
              </a:xfrm>
              <a:custGeom>
                <a:rect b="b" l="l" r="r" t="t"/>
                <a:pathLst>
                  <a:path extrusionOk="0" h="14668" w="16383">
                    <a:moveTo>
                      <a:pt x="16383" y="14668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667" y="11716"/>
                    </a:lnTo>
                    <a:lnTo>
                      <a:pt x="16383" y="14668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20"/>
              <p:cNvSpPr/>
              <p:nvPr/>
            </p:nvSpPr>
            <p:spPr>
              <a:xfrm>
                <a:off x="5362479" y="3457860"/>
                <a:ext cx="15620" cy="11620"/>
              </a:xfrm>
              <a:custGeom>
                <a:rect b="b" l="l" r="r" t="t"/>
                <a:pathLst>
                  <a:path extrusionOk="0" h="11620" w="1562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20"/>
              <p:cNvSpPr/>
              <p:nvPr/>
            </p:nvSpPr>
            <p:spPr>
              <a:xfrm>
                <a:off x="5363051" y="3492341"/>
                <a:ext cx="17906" cy="18097"/>
              </a:xfrm>
              <a:custGeom>
                <a:rect b="b" l="l" r="r" t="t"/>
                <a:pathLst>
                  <a:path extrusionOk="0" h="18097" w="17906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5362575" y="3447573"/>
                <a:ext cx="176612" cy="110680"/>
              </a:xfrm>
              <a:custGeom>
                <a:rect b="b" l="l" r="r" t="t"/>
                <a:pathLst>
                  <a:path extrusionOk="0" h="110680" w="176612">
                    <a:moveTo>
                      <a:pt x="89535" y="17717"/>
                    </a:moveTo>
                    <a:cubicBezTo>
                      <a:pt x="87201" y="17678"/>
                      <a:pt x="84877" y="17869"/>
                      <a:pt x="82582" y="18288"/>
                    </a:cubicBezTo>
                    <a:cubicBezTo>
                      <a:pt x="79438" y="18288"/>
                      <a:pt x="75914" y="19336"/>
                      <a:pt x="72104" y="20193"/>
                    </a:cubicBezTo>
                    <a:cubicBezTo>
                      <a:pt x="68294" y="21050"/>
                      <a:pt x="64199" y="22003"/>
                      <a:pt x="60008" y="23241"/>
                    </a:cubicBezTo>
                    <a:cubicBezTo>
                      <a:pt x="55921" y="24451"/>
                      <a:pt x="51940" y="25975"/>
                      <a:pt x="48101" y="27813"/>
                    </a:cubicBezTo>
                    <a:lnTo>
                      <a:pt x="78581" y="45339"/>
                    </a:lnTo>
                    <a:lnTo>
                      <a:pt x="84011" y="43434"/>
                    </a:lnTo>
                    <a:cubicBezTo>
                      <a:pt x="91821" y="40862"/>
                      <a:pt x="99060" y="38672"/>
                      <a:pt x="105918" y="36862"/>
                    </a:cubicBezTo>
                    <a:cubicBezTo>
                      <a:pt x="112366" y="35138"/>
                      <a:pt x="118967" y="34052"/>
                      <a:pt x="125635" y="33623"/>
                    </a:cubicBezTo>
                    <a:cubicBezTo>
                      <a:pt x="131731" y="33214"/>
                      <a:pt x="137846" y="33633"/>
                      <a:pt x="143828" y="34862"/>
                    </a:cubicBezTo>
                    <a:cubicBezTo>
                      <a:pt x="149933" y="36157"/>
                      <a:pt x="155791" y="38443"/>
                      <a:pt x="161163" y="41624"/>
                    </a:cubicBezTo>
                    <a:cubicBezTo>
                      <a:pt x="166421" y="44291"/>
                      <a:pt x="170917" y="48254"/>
                      <a:pt x="174212" y="53150"/>
                    </a:cubicBezTo>
                    <a:cubicBezTo>
                      <a:pt x="176432" y="56693"/>
                      <a:pt x="177146" y="60979"/>
                      <a:pt x="176213" y="65056"/>
                    </a:cubicBezTo>
                    <a:cubicBezTo>
                      <a:pt x="174850" y="69494"/>
                      <a:pt x="172393" y="73524"/>
                      <a:pt x="169069" y="76772"/>
                    </a:cubicBezTo>
                    <a:cubicBezTo>
                      <a:pt x="164897" y="80972"/>
                      <a:pt x="160230" y="84649"/>
                      <a:pt x="155162" y="87725"/>
                    </a:cubicBezTo>
                    <a:lnTo>
                      <a:pt x="174212" y="98965"/>
                    </a:lnTo>
                    <a:lnTo>
                      <a:pt x="163639" y="105061"/>
                    </a:lnTo>
                    <a:lnTo>
                      <a:pt x="144113" y="93726"/>
                    </a:lnTo>
                    <a:cubicBezTo>
                      <a:pt x="134969" y="98308"/>
                      <a:pt x="125397" y="101975"/>
                      <a:pt x="115538" y="104680"/>
                    </a:cubicBezTo>
                    <a:cubicBezTo>
                      <a:pt x="105070" y="107613"/>
                      <a:pt x="94355" y="109623"/>
                      <a:pt x="83534" y="110681"/>
                    </a:cubicBezTo>
                    <a:lnTo>
                      <a:pt x="73342" y="92392"/>
                    </a:lnTo>
                    <a:cubicBezTo>
                      <a:pt x="76181" y="92336"/>
                      <a:pt x="79010" y="92107"/>
                      <a:pt x="81820" y="91726"/>
                    </a:cubicBezTo>
                    <a:cubicBezTo>
                      <a:pt x="86116" y="91250"/>
                      <a:pt x="90373" y="90516"/>
                      <a:pt x="94583" y="89535"/>
                    </a:cubicBezTo>
                    <a:cubicBezTo>
                      <a:pt x="99346" y="88583"/>
                      <a:pt x="104108" y="87249"/>
                      <a:pt x="109442" y="85725"/>
                    </a:cubicBezTo>
                    <a:cubicBezTo>
                      <a:pt x="114557" y="84258"/>
                      <a:pt x="119558" y="82410"/>
                      <a:pt x="124396" y="80200"/>
                    </a:cubicBezTo>
                    <a:lnTo>
                      <a:pt x="94107" y="62770"/>
                    </a:lnTo>
                    <a:lnTo>
                      <a:pt x="90107" y="64103"/>
                    </a:lnTo>
                    <a:lnTo>
                      <a:pt x="86011" y="65342"/>
                    </a:lnTo>
                    <a:cubicBezTo>
                      <a:pt x="79134" y="67665"/>
                      <a:pt x="72133" y="69637"/>
                      <a:pt x="65056" y="71247"/>
                    </a:cubicBezTo>
                    <a:cubicBezTo>
                      <a:pt x="59179" y="72647"/>
                      <a:pt x="53188" y="73447"/>
                      <a:pt x="47149" y="73628"/>
                    </a:cubicBezTo>
                    <a:cubicBezTo>
                      <a:pt x="41872" y="73838"/>
                      <a:pt x="36586" y="73362"/>
                      <a:pt x="31433" y="72200"/>
                    </a:cubicBezTo>
                    <a:cubicBezTo>
                      <a:pt x="26308" y="70971"/>
                      <a:pt x="21393" y="68980"/>
                      <a:pt x="16859" y="66294"/>
                    </a:cubicBezTo>
                    <a:cubicBezTo>
                      <a:pt x="11859" y="63694"/>
                      <a:pt x="7525" y="59979"/>
                      <a:pt x="4191" y="55435"/>
                    </a:cubicBezTo>
                    <a:cubicBezTo>
                      <a:pt x="1695" y="52054"/>
                      <a:pt x="448" y="47911"/>
                      <a:pt x="667" y="43720"/>
                    </a:cubicBezTo>
                    <a:cubicBezTo>
                      <a:pt x="1181" y="39348"/>
                      <a:pt x="2934" y="35223"/>
                      <a:pt x="5715" y="31813"/>
                    </a:cubicBezTo>
                    <a:cubicBezTo>
                      <a:pt x="9220" y="27489"/>
                      <a:pt x="13364" y="23736"/>
                      <a:pt x="18002" y="20669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4" y="14192"/>
                    </a:lnTo>
                    <a:cubicBezTo>
                      <a:pt x="36719" y="10087"/>
                      <a:pt x="45463" y="6896"/>
                      <a:pt x="54483" y="4667"/>
                    </a:cubicBezTo>
                    <a:cubicBezTo>
                      <a:pt x="63055" y="2486"/>
                      <a:pt x="71780" y="924"/>
                      <a:pt x="80582" y="0"/>
                    </a:cubicBezTo>
                    <a:close/>
                    <a:moveTo>
                      <a:pt x="38100" y="49625"/>
                    </a:moveTo>
                    <a:cubicBezTo>
                      <a:pt x="42110" y="51921"/>
                      <a:pt x="46739" y="52911"/>
                      <a:pt x="51340" y="52483"/>
                    </a:cubicBezTo>
                    <a:cubicBezTo>
                      <a:pt x="57502" y="51768"/>
                      <a:pt x="63570" y="50397"/>
                      <a:pt x="69437" y="48387"/>
                    </a:cubicBezTo>
                    <a:lnTo>
                      <a:pt x="40862" y="31909"/>
                    </a:lnTo>
                    <a:cubicBezTo>
                      <a:pt x="30194" y="38767"/>
                      <a:pt x="29270" y="44672"/>
                      <a:pt x="38100" y="49625"/>
                    </a:cubicBezTo>
                    <a:close/>
                    <a:moveTo>
                      <a:pt x="138113" y="58007"/>
                    </a:moveTo>
                    <a:cubicBezTo>
                      <a:pt x="133760" y="55607"/>
                      <a:pt x="128740" y="54702"/>
                      <a:pt x="123825" y="55435"/>
                    </a:cubicBezTo>
                    <a:cubicBezTo>
                      <a:pt x="117072" y="56312"/>
                      <a:pt x="110414" y="57779"/>
                      <a:pt x="103918" y="59817"/>
                    </a:cubicBezTo>
                    <a:lnTo>
                      <a:pt x="132493" y="76200"/>
                    </a:lnTo>
                    <a:cubicBezTo>
                      <a:pt x="144018" y="68771"/>
                      <a:pt x="145923" y="62675"/>
                      <a:pt x="137732" y="5762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76" name="Google Shape;976;p20"/>
            <p:cNvSpPr/>
            <p:nvPr/>
          </p:nvSpPr>
          <p:spPr>
            <a:xfrm>
              <a:off x="5771792" y="3977849"/>
              <a:ext cx="617525" cy="382903"/>
            </a:xfrm>
            <a:custGeom>
              <a:rect b="b" l="l" r="r" t="t"/>
              <a:pathLst>
                <a:path extrusionOk="0" h="382903" w="617525">
                  <a:moveTo>
                    <a:pt x="570840" y="378738"/>
                  </a:moveTo>
                  <a:lnTo>
                    <a:pt x="15532" y="58221"/>
                  </a:lnTo>
                  <a:cubicBezTo>
                    <a:pt x="616" y="49544"/>
                    <a:pt x="-4432" y="30418"/>
                    <a:pt x="4245" y="15502"/>
                  </a:cubicBezTo>
                  <a:cubicBezTo>
                    <a:pt x="6960" y="10825"/>
                    <a:pt x="10856" y="6939"/>
                    <a:pt x="15532" y="4215"/>
                  </a:cubicBezTo>
                  <a:lnTo>
                    <a:pt x="15532" y="4215"/>
                  </a:lnTo>
                  <a:cubicBezTo>
                    <a:pt x="25191" y="-1405"/>
                    <a:pt x="37116" y="-1405"/>
                    <a:pt x="46774" y="4215"/>
                  </a:cubicBezTo>
                  <a:lnTo>
                    <a:pt x="601987" y="324731"/>
                  </a:lnTo>
                  <a:cubicBezTo>
                    <a:pt x="616903" y="333408"/>
                    <a:pt x="621960" y="352525"/>
                    <a:pt x="613283" y="367441"/>
                  </a:cubicBezTo>
                  <a:cubicBezTo>
                    <a:pt x="609873" y="373318"/>
                    <a:pt x="604634" y="377918"/>
                    <a:pt x="598367" y="380547"/>
                  </a:cubicBezTo>
                  <a:lnTo>
                    <a:pt x="598367" y="380547"/>
                  </a:lnTo>
                  <a:cubicBezTo>
                    <a:pt x="589404" y="384234"/>
                    <a:pt x="579241" y="383567"/>
                    <a:pt x="570840" y="37873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5742557" y="3281451"/>
              <a:ext cx="721042" cy="930362"/>
            </a:xfrm>
            <a:custGeom>
              <a:rect b="b" l="l" r="r" t="t"/>
              <a:pathLst>
                <a:path extrusionOk="0" h="930362" w="721042">
                  <a:moveTo>
                    <a:pt x="360331" y="881302"/>
                  </a:moveTo>
                  <a:cubicBezTo>
                    <a:pt x="161639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331" y="49103"/>
                  </a:cubicBezTo>
                  <a:cubicBezTo>
                    <a:pt x="558737" y="163879"/>
                    <a:pt x="721043" y="443819"/>
                    <a:pt x="721043" y="673276"/>
                  </a:cubicBezTo>
                  <a:cubicBezTo>
                    <a:pt x="721043" y="902733"/>
                    <a:pt x="559118" y="995983"/>
                    <a:pt x="360331" y="881302"/>
                  </a:cubicBezTo>
                  <a:close/>
                  <a:moveTo>
                    <a:pt x="360331" y="123588"/>
                  </a:moveTo>
                  <a:cubicBezTo>
                    <a:pt x="197263" y="29386"/>
                    <a:pt x="64484" y="105967"/>
                    <a:pt x="64484" y="294371"/>
                  </a:cubicBezTo>
                  <a:cubicBezTo>
                    <a:pt x="64484" y="482776"/>
                    <a:pt x="197168" y="712424"/>
                    <a:pt x="360331" y="806817"/>
                  </a:cubicBezTo>
                  <a:cubicBezTo>
                    <a:pt x="523494" y="901209"/>
                    <a:pt x="656273" y="824342"/>
                    <a:pt x="656273" y="636224"/>
                  </a:cubicBezTo>
                  <a:cubicBezTo>
                    <a:pt x="656273" y="448105"/>
                    <a:pt x="523494" y="217695"/>
                    <a:pt x="360331" y="123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5798755" y="3297121"/>
              <a:ext cx="66103" cy="45243"/>
            </a:xfrm>
            <a:custGeom>
              <a:rect b="b" l="l" r="r" t="t"/>
              <a:pathLst>
                <a:path extrusionOk="0" h="45243" w="66103">
                  <a:moveTo>
                    <a:pt x="0" y="36004"/>
                  </a:moveTo>
                  <a:lnTo>
                    <a:pt x="66104" y="0"/>
                  </a:lnTo>
                  <a:lnTo>
                    <a:pt x="56197" y="45244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6296341" y="4172183"/>
              <a:ext cx="72199" cy="48958"/>
            </a:xfrm>
            <a:custGeom>
              <a:rect b="b" l="l" r="r" t="t"/>
              <a:pathLst>
                <a:path extrusionOk="0" h="48958" w="72199">
                  <a:moveTo>
                    <a:pt x="0" y="48958"/>
                  </a:moveTo>
                  <a:cubicBezTo>
                    <a:pt x="1619" y="48196"/>
                    <a:pt x="72199" y="8763"/>
                    <a:pt x="72199" y="8763"/>
                  </a:cubicBezTo>
                  <a:lnTo>
                    <a:pt x="17621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 rot="-1801764">
              <a:off x="5788987" y="3308087"/>
              <a:ext cx="535400" cy="927291"/>
            </a:xfrm>
            <a:custGeom>
              <a:rect b="b" l="l" r="r" t="t"/>
              <a:pathLst>
                <a:path extrusionOk="0" h="928115" w="535876">
                  <a:moveTo>
                    <a:pt x="535876" y="464058"/>
                  </a:moveTo>
                  <a:cubicBezTo>
                    <a:pt x="535876" y="720350"/>
                    <a:pt x="415916" y="928116"/>
                    <a:pt x="267938" y="928116"/>
                  </a:cubicBezTo>
                  <a:cubicBezTo>
                    <a:pt x="119960" y="928116"/>
                    <a:pt x="0" y="720350"/>
                    <a:pt x="0" y="464058"/>
                  </a:cubicBezTo>
                  <a:cubicBezTo>
                    <a:pt x="0" y="207766"/>
                    <a:pt x="119960" y="0"/>
                    <a:pt x="267938" y="0"/>
                  </a:cubicBezTo>
                  <a:cubicBezTo>
                    <a:pt x="415916" y="0"/>
                    <a:pt x="535876" y="207766"/>
                    <a:pt x="535876" y="46405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5696551" y="3306978"/>
              <a:ext cx="720756" cy="930362"/>
            </a:xfrm>
            <a:custGeom>
              <a:rect b="b" l="l" r="r" t="t"/>
              <a:pathLst>
                <a:path extrusionOk="0" h="930362" w="720756">
                  <a:moveTo>
                    <a:pt x="360426" y="881302"/>
                  </a:moveTo>
                  <a:cubicBezTo>
                    <a:pt x="161735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426" y="49103"/>
                  </a:cubicBezTo>
                  <a:cubicBezTo>
                    <a:pt x="558927" y="163879"/>
                    <a:pt x="720757" y="443819"/>
                    <a:pt x="720757" y="673276"/>
                  </a:cubicBezTo>
                  <a:cubicBezTo>
                    <a:pt x="720757" y="902733"/>
                    <a:pt x="559118" y="995983"/>
                    <a:pt x="360426" y="881302"/>
                  </a:cubicBezTo>
                  <a:close/>
                  <a:moveTo>
                    <a:pt x="360426" y="123588"/>
                  </a:moveTo>
                  <a:cubicBezTo>
                    <a:pt x="197263" y="29386"/>
                    <a:pt x="64579" y="105967"/>
                    <a:pt x="64579" y="294371"/>
                  </a:cubicBezTo>
                  <a:cubicBezTo>
                    <a:pt x="64579" y="482776"/>
                    <a:pt x="197263" y="712614"/>
                    <a:pt x="360426" y="806816"/>
                  </a:cubicBezTo>
                  <a:cubicBezTo>
                    <a:pt x="523589" y="901019"/>
                    <a:pt x="656272" y="824342"/>
                    <a:pt x="656272" y="636033"/>
                  </a:cubicBezTo>
                  <a:cubicBezTo>
                    <a:pt x="656272" y="447724"/>
                    <a:pt x="523589" y="217695"/>
                    <a:pt x="360426" y="123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5833711" y="3483953"/>
              <a:ext cx="446532" cy="576393"/>
            </a:xfrm>
            <a:custGeom>
              <a:rect b="b" l="l" r="r" t="t"/>
              <a:pathLst>
                <a:path extrusionOk="0" h="576393" w="446532">
                  <a:moveTo>
                    <a:pt x="223266" y="546022"/>
                  </a:moveTo>
                  <a:cubicBezTo>
                    <a:pt x="100108" y="474870"/>
                    <a:pt x="0" y="301420"/>
                    <a:pt x="0" y="159307"/>
                  </a:cubicBezTo>
                  <a:cubicBezTo>
                    <a:pt x="0" y="17194"/>
                    <a:pt x="100108" y="-40718"/>
                    <a:pt x="223266" y="30433"/>
                  </a:cubicBezTo>
                  <a:cubicBezTo>
                    <a:pt x="346424" y="101585"/>
                    <a:pt x="446532" y="274940"/>
                    <a:pt x="446532" y="417053"/>
                  </a:cubicBezTo>
                  <a:cubicBezTo>
                    <a:pt x="446532" y="559166"/>
                    <a:pt x="346329" y="617078"/>
                    <a:pt x="223266" y="546022"/>
                  </a:cubicBezTo>
                  <a:close/>
                  <a:moveTo>
                    <a:pt x="223266" y="104919"/>
                  </a:moveTo>
                  <a:cubicBezTo>
                    <a:pt x="135731" y="54341"/>
                    <a:pt x="64484" y="95394"/>
                    <a:pt x="64484" y="196549"/>
                  </a:cubicBezTo>
                  <a:cubicBezTo>
                    <a:pt x="64484" y="297705"/>
                    <a:pt x="135731" y="420958"/>
                    <a:pt x="223266" y="471536"/>
                  </a:cubicBezTo>
                  <a:cubicBezTo>
                    <a:pt x="310801" y="522114"/>
                    <a:pt x="382238" y="481347"/>
                    <a:pt x="382238" y="379810"/>
                  </a:cubicBezTo>
                  <a:cubicBezTo>
                    <a:pt x="382238" y="278274"/>
                    <a:pt x="310801" y="155401"/>
                    <a:pt x="223266" y="104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5968681" y="3658196"/>
              <a:ext cx="176593" cy="227948"/>
            </a:xfrm>
            <a:custGeom>
              <a:rect b="b" l="l" r="r" t="t"/>
              <a:pathLst>
                <a:path extrusionOk="0" h="227948" w="176593">
                  <a:moveTo>
                    <a:pt x="88297" y="215949"/>
                  </a:moveTo>
                  <a:cubicBezTo>
                    <a:pt x="39624" y="187374"/>
                    <a:pt x="0" y="119175"/>
                    <a:pt x="0" y="62978"/>
                  </a:cubicBezTo>
                  <a:cubicBezTo>
                    <a:pt x="0" y="6780"/>
                    <a:pt x="39624" y="-16080"/>
                    <a:pt x="88297" y="12019"/>
                  </a:cubicBezTo>
                  <a:cubicBezTo>
                    <a:pt x="136970" y="40118"/>
                    <a:pt x="176593" y="108698"/>
                    <a:pt x="176593" y="164895"/>
                  </a:cubicBezTo>
                  <a:cubicBezTo>
                    <a:pt x="176593" y="221093"/>
                    <a:pt x="136970" y="244048"/>
                    <a:pt x="88297" y="215949"/>
                  </a:cubicBezTo>
                  <a:close/>
                  <a:moveTo>
                    <a:pt x="88297" y="86504"/>
                  </a:moveTo>
                  <a:cubicBezTo>
                    <a:pt x="75152" y="78884"/>
                    <a:pt x="64484" y="85076"/>
                    <a:pt x="64484" y="100220"/>
                  </a:cubicBezTo>
                  <a:cubicBezTo>
                    <a:pt x="65418" y="116975"/>
                    <a:pt x="74257" y="132281"/>
                    <a:pt x="88297" y="141463"/>
                  </a:cubicBezTo>
                  <a:cubicBezTo>
                    <a:pt x="101441" y="148988"/>
                    <a:pt x="112109" y="142892"/>
                    <a:pt x="112109" y="127652"/>
                  </a:cubicBezTo>
                  <a:cubicBezTo>
                    <a:pt x="111195" y="110917"/>
                    <a:pt x="102346" y="95629"/>
                    <a:pt x="88297" y="86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5409944" y="4076361"/>
              <a:ext cx="107251" cy="45529"/>
            </a:xfrm>
            <a:custGeom>
              <a:rect b="b" l="l" r="r" t="t"/>
              <a:pathLst>
                <a:path extrusionOk="0" h="45529" w="107251">
                  <a:moveTo>
                    <a:pt x="33052" y="45148"/>
                  </a:moveTo>
                  <a:lnTo>
                    <a:pt x="0" y="45529"/>
                  </a:lnTo>
                  <a:lnTo>
                    <a:pt x="107252" y="0"/>
                  </a:lnTo>
                  <a:lnTo>
                    <a:pt x="45053" y="38671"/>
                  </a:lnTo>
                  <a:lnTo>
                    <a:pt x="33052" y="4514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 rot="-1801764">
              <a:off x="5444439" y="4114607"/>
              <a:ext cx="13703" cy="23791"/>
            </a:xfrm>
            <a:custGeom>
              <a:rect b="b" l="l" r="r" t="t"/>
              <a:pathLst>
                <a:path extrusionOk="0" h="23812" w="13715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1" y="23813"/>
                    <a:pt x="0" y="18482"/>
                    <a:pt x="0" y="11906"/>
                  </a:cubicBezTo>
                  <a:cubicBezTo>
                    <a:pt x="0" y="5331"/>
                    <a:pt x="3071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 rot="-1801764">
              <a:off x="6051614" y="3763417"/>
              <a:ext cx="13703" cy="23791"/>
            </a:xfrm>
            <a:custGeom>
              <a:rect b="b" l="l" r="r" t="t"/>
              <a:pathLst>
                <a:path extrusionOk="0" h="23812" w="13715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0" y="23813"/>
                    <a:pt x="0" y="18482"/>
                    <a:pt x="0" y="11906"/>
                  </a:cubicBezTo>
                  <a:cubicBezTo>
                    <a:pt x="0" y="5331"/>
                    <a:pt x="3070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5457664" y="4081409"/>
              <a:ext cx="86296" cy="87915"/>
            </a:xfrm>
            <a:custGeom>
              <a:rect b="b" l="l" r="r" t="t"/>
              <a:pathLst>
                <a:path extrusionOk="0" h="87915" w="86296">
                  <a:moveTo>
                    <a:pt x="7906" y="87916"/>
                  </a:moveTo>
                  <a:lnTo>
                    <a:pt x="0" y="55054"/>
                  </a:lnTo>
                  <a:lnTo>
                    <a:pt x="86296" y="0"/>
                  </a:lnTo>
                  <a:lnTo>
                    <a:pt x="82582" y="7811"/>
                  </a:lnTo>
                  <a:lnTo>
                    <a:pt x="790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5445377" y="3764798"/>
              <a:ext cx="619125" cy="371951"/>
            </a:xfrm>
            <a:custGeom>
              <a:rect b="b" l="l" r="r" t="t"/>
              <a:pathLst>
                <a:path extrusionOk="0" h="371951" w="619125">
                  <a:moveTo>
                    <a:pt x="12287" y="371951"/>
                  </a:moveTo>
                  <a:cubicBezTo>
                    <a:pt x="13049" y="371284"/>
                    <a:pt x="619125" y="20955"/>
                    <a:pt x="619125" y="20955"/>
                  </a:cubicBezTo>
                  <a:lnTo>
                    <a:pt x="607981" y="0"/>
                  </a:lnTo>
                  <a:lnTo>
                    <a:pt x="0" y="351282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4826180" y="148719"/>
              <a:ext cx="204333" cy="298673"/>
            </a:xfrm>
            <a:custGeom>
              <a:rect b="b" l="l" r="r" t="t"/>
              <a:pathLst>
                <a:path extrusionOk="0" h="298673" w="204333">
                  <a:moveTo>
                    <a:pt x="72081" y="9724"/>
                  </a:moveTo>
                  <a:cubicBezTo>
                    <a:pt x="80177" y="-2944"/>
                    <a:pt x="141994" y="-11898"/>
                    <a:pt x="162663" y="40680"/>
                  </a:cubicBezTo>
                  <a:cubicBezTo>
                    <a:pt x="170474" y="60683"/>
                    <a:pt x="169235" y="111642"/>
                    <a:pt x="175713" y="143646"/>
                  </a:cubicBezTo>
                  <a:cubicBezTo>
                    <a:pt x="182190" y="175650"/>
                    <a:pt x="197430" y="193842"/>
                    <a:pt x="202954" y="219846"/>
                  </a:cubicBezTo>
                  <a:cubicBezTo>
                    <a:pt x="208479" y="245849"/>
                    <a:pt x="199525" y="289378"/>
                    <a:pt x="136851" y="297093"/>
                  </a:cubicBezTo>
                  <a:cubicBezTo>
                    <a:pt x="74176" y="304809"/>
                    <a:pt x="26075" y="282806"/>
                    <a:pt x="11216" y="262803"/>
                  </a:cubicBezTo>
                  <a:cubicBezTo>
                    <a:pt x="-3643" y="242801"/>
                    <a:pt x="-3834" y="200415"/>
                    <a:pt x="11216" y="177650"/>
                  </a:cubicBezTo>
                  <a:cubicBezTo>
                    <a:pt x="26265" y="154885"/>
                    <a:pt x="38267" y="136311"/>
                    <a:pt x="37886" y="106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841878" y="145922"/>
              <a:ext cx="97721" cy="120542"/>
            </a:xfrm>
            <a:custGeom>
              <a:rect b="b" l="l" r="r" t="t"/>
              <a:pathLst>
                <a:path extrusionOk="0" h="120542" w="97721">
                  <a:moveTo>
                    <a:pt x="97722" y="3472"/>
                  </a:moveTo>
                  <a:cubicBezTo>
                    <a:pt x="97722" y="3472"/>
                    <a:pt x="50573" y="-9672"/>
                    <a:pt x="22189" y="15188"/>
                  </a:cubicBezTo>
                  <a:cubicBezTo>
                    <a:pt x="3234" y="32836"/>
                    <a:pt x="-4367" y="59548"/>
                    <a:pt x="2472" y="84530"/>
                  </a:cubicBezTo>
                  <a:cubicBezTo>
                    <a:pt x="6187" y="99294"/>
                    <a:pt x="13807" y="119392"/>
                    <a:pt x="25522" y="120535"/>
                  </a:cubicBezTo>
                  <a:cubicBezTo>
                    <a:pt x="37238" y="121678"/>
                    <a:pt x="97722" y="3472"/>
                    <a:pt x="97722" y="347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4860888" y="276839"/>
              <a:ext cx="120648" cy="135031"/>
            </a:xfrm>
            <a:custGeom>
              <a:rect b="b" l="l" r="r" t="t"/>
              <a:pathLst>
                <a:path extrusionOk="0" h="135031" w="120648">
                  <a:moveTo>
                    <a:pt x="96238" y="0"/>
                  </a:moveTo>
                  <a:cubicBezTo>
                    <a:pt x="96238" y="0"/>
                    <a:pt x="93095" y="52102"/>
                    <a:pt x="94047" y="56007"/>
                  </a:cubicBezTo>
                  <a:cubicBezTo>
                    <a:pt x="95000" y="59912"/>
                    <a:pt x="114526" y="63532"/>
                    <a:pt x="120050" y="68104"/>
                  </a:cubicBezTo>
                  <a:cubicBezTo>
                    <a:pt x="125575" y="72676"/>
                    <a:pt x="91475" y="125254"/>
                    <a:pt x="74521" y="133255"/>
                  </a:cubicBezTo>
                  <a:cubicBezTo>
                    <a:pt x="57566" y="141256"/>
                    <a:pt x="4036" y="121158"/>
                    <a:pt x="416" y="94679"/>
                  </a:cubicBezTo>
                  <a:cubicBezTo>
                    <a:pt x="-3013" y="70294"/>
                    <a:pt x="15656" y="51340"/>
                    <a:pt x="22800" y="44672"/>
                  </a:cubicBezTo>
                  <a:cubicBezTo>
                    <a:pt x="27686" y="44416"/>
                    <a:pt x="32582" y="44416"/>
                    <a:pt x="37469" y="44672"/>
                  </a:cubicBezTo>
                  <a:lnTo>
                    <a:pt x="38992" y="19431"/>
                  </a:lnTo>
                  <a:cubicBezTo>
                    <a:pt x="62329" y="11811"/>
                    <a:pt x="96238" y="0"/>
                    <a:pt x="96238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4654628" y="329607"/>
              <a:ext cx="228170" cy="325384"/>
            </a:xfrm>
            <a:custGeom>
              <a:rect b="b" l="l" r="r" t="t"/>
              <a:pathLst>
                <a:path extrusionOk="0" h="325384" w="228170">
                  <a:moveTo>
                    <a:pt x="149145" y="225743"/>
                  </a:moveTo>
                  <a:cubicBezTo>
                    <a:pt x="134400" y="246042"/>
                    <a:pt x="116931" y="264215"/>
                    <a:pt x="97234" y="279749"/>
                  </a:cubicBezTo>
                  <a:cubicBezTo>
                    <a:pt x="90976" y="286259"/>
                    <a:pt x="85061" y="293094"/>
                    <a:pt x="79517" y="300228"/>
                  </a:cubicBezTo>
                  <a:cubicBezTo>
                    <a:pt x="70211" y="310964"/>
                    <a:pt x="58162" y="318965"/>
                    <a:pt x="44656" y="323374"/>
                  </a:cubicBezTo>
                  <a:cubicBezTo>
                    <a:pt x="32845" y="326422"/>
                    <a:pt x="27892" y="325660"/>
                    <a:pt x="25606" y="323374"/>
                  </a:cubicBezTo>
                  <a:cubicBezTo>
                    <a:pt x="23320" y="321088"/>
                    <a:pt x="24558" y="317849"/>
                    <a:pt x="29606" y="315849"/>
                  </a:cubicBezTo>
                  <a:cubicBezTo>
                    <a:pt x="37969" y="313275"/>
                    <a:pt x="45741" y="309066"/>
                    <a:pt x="52466" y="303467"/>
                  </a:cubicBezTo>
                  <a:cubicBezTo>
                    <a:pt x="52466" y="303467"/>
                    <a:pt x="41512" y="308610"/>
                    <a:pt x="34654" y="310991"/>
                  </a:cubicBezTo>
                  <a:cubicBezTo>
                    <a:pt x="28511" y="313135"/>
                    <a:pt x="22100" y="314417"/>
                    <a:pt x="15604" y="314801"/>
                  </a:cubicBezTo>
                  <a:cubicBezTo>
                    <a:pt x="9127" y="314801"/>
                    <a:pt x="2365" y="307277"/>
                    <a:pt x="7508" y="305276"/>
                  </a:cubicBezTo>
                  <a:cubicBezTo>
                    <a:pt x="12652" y="303276"/>
                    <a:pt x="17033" y="302800"/>
                    <a:pt x="27415" y="299085"/>
                  </a:cubicBezTo>
                  <a:cubicBezTo>
                    <a:pt x="32778" y="297192"/>
                    <a:pt x="37874" y="294599"/>
                    <a:pt x="42560" y="291370"/>
                  </a:cubicBezTo>
                  <a:cubicBezTo>
                    <a:pt x="35512" y="293389"/>
                    <a:pt x="28311" y="294854"/>
                    <a:pt x="21034" y="295751"/>
                  </a:cubicBezTo>
                  <a:cubicBezTo>
                    <a:pt x="14985" y="296741"/>
                    <a:pt x="8784" y="296015"/>
                    <a:pt x="3127" y="293656"/>
                  </a:cubicBezTo>
                  <a:cubicBezTo>
                    <a:pt x="79" y="292418"/>
                    <a:pt x="-2493" y="286893"/>
                    <a:pt x="4270" y="285083"/>
                  </a:cubicBezTo>
                  <a:cubicBezTo>
                    <a:pt x="13099" y="284210"/>
                    <a:pt x="21777" y="282192"/>
                    <a:pt x="30082" y="279083"/>
                  </a:cubicBezTo>
                  <a:cubicBezTo>
                    <a:pt x="38083" y="275463"/>
                    <a:pt x="43036" y="271653"/>
                    <a:pt x="41322" y="270891"/>
                  </a:cubicBezTo>
                  <a:cubicBezTo>
                    <a:pt x="39607" y="270129"/>
                    <a:pt x="35035" y="272606"/>
                    <a:pt x="27034" y="272034"/>
                  </a:cubicBezTo>
                  <a:cubicBezTo>
                    <a:pt x="19033" y="271463"/>
                    <a:pt x="11604" y="266319"/>
                    <a:pt x="11699" y="262509"/>
                  </a:cubicBezTo>
                  <a:cubicBezTo>
                    <a:pt x="11794" y="258699"/>
                    <a:pt x="13414" y="260604"/>
                    <a:pt x="21224" y="259937"/>
                  </a:cubicBezTo>
                  <a:cubicBezTo>
                    <a:pt x="29616" y="257435"/>
                    <a:pt x="38179" y="255557"/>
                    <a:pt x="46846" y="254318"/>
                  </a:cubicBezTo>
                  <a:cubicBezTo>
                    <a:pt x="55209" y="254634"/>
                    <a:pt x="63563" y="253637"/>
                    <a:pt x="71611" y="251365"/>
                  </a:cubicBezTo>
                  <a:cubicBezTo>
                    <a:pt x="80184" y="248793"/>
                    <a:pt x="99139" y="225933"/>
                    <a:pt x="113807" y="204978"/>
                  </a:cubicBezTo>
                  <a:cubicBezTo>
                    <a:pt x="129685" y="181614"/>
                    <a:pt x="142249" y="156162"/>
                    <a:pt x="151145" y="129350"/>
                  </a:cubicBezTo>
                  <a:cubicBezTo>
                    <a:pt x="159908" y="100775"/>
                    <a:pt x="170195" y="46482"/>
                    <a:pt x="177815" y="27718"/>
                  </a:cubicBezTo>
                  <a:cubicBezTo>
                    <a:pt x="185435" y="8954"/>
                    <a:pt x="198103" y="381"/>
                    <a:pt x="210391" y="0"/>
                  </a:cubicBezTo>
                  <a:cubicBezTo>
                    <a:pt x="224773" y="0"/>
                    <a:pt x="230869" y="18479"/>
                    <a:pt x="227059" y="34766"/>
                  </a:cubicBezTo>
                  <a:cubicBezTo>
                    <a:pt x="220106" y="63818"/>
                    <a:pt x="188197" y="174117"/>
                    <a:pt x="149145" y="2257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4825802" y="321035"/>
              <a:ext cx="175746" cy="232044"/>
            </a:xfrm>
            <a:custGeom>
              <a:rect b="b" l="l" r="r" t="t"/>
              <a:pathLst>
                <a:path extrusionOk="0" h="232044" w="175746">
                  <a:moveTo>
                    <a:pt x="138467" y="16859"/>
                  </a:moveTo>
                  <a:cubicBezTo>
                    <a:pt x="153040" y="19049"/>
                    <a:pt x="169804" y="26955"/>
                    <a:pt x="172090" y="34956"/>
                  </a:cubicBezTo>
                  <a:cubicBezTo>
                    <a:pt x="178119" y="63828"/>
                    <a:pt x="176672" y="93761"/>
                    <a:pt x="167899" y="121919"/>
                  </a:cubicBezTo>
                  <a:cubicBezTo>
                    <a:pt x="155231" y="155447"/>
                    <a:pt x="140943" y="215931"/>
                    <a:pt x="133609" y="230409"/>
                  </a:cubicBezTo>
                  <a:cubicBezTo>
                    <a:pt x="95890" y="235669"/>
                    <a:pt x="57504" y="228158"/>
                    <a:pt x="24548" y="209073"/>
                  </a:cubicBezTo>
                  <a:cubicBezTo>
                    <a:pt x="24548" y="209073"/>
                    <a:pt x="21500" y="150780"/>
                    <a:pt x="21214" y="131540"/>
                  </a:cubicBezTo>
                  <a:cubicBezTo>
                    <a:pt x="-25840" y="90392"/>
                    <a:pt x="14451" y="39719"/>
                    <a:pt x="54361" y="285"/>
                  </a:cubicBezTo>
                  <a:cubicBezTo>
                    <a:pt x="59152" y="-95"/>
                    <a:pt x="63953" y="-95"/>
                    <a:pt x="68744" y="285"/>
                  </a:cubicBezTo>
                  <a:cubicBezTo>
                    <a:pt x="68744" y="285"/>
                    <a:pt x="33120" y="42481"/>
                    <a:pt x="57885" y="66389"/>
                  </a:cubicBezTo>
                  <a:cubicBezTo>
                    <a:pt x="110940" y="50196"/>
                    <a:pt x="121512" y="26288"/>
                    <a:pt x="138467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4857002" y="155665"/>
              <a:ext cx="128729" cy="159467"/>
            </a:xfrm>
            <a:custGeom>
              <a:rect b="b" l="l" r="r" t="t"/>
              <a:pathLst>
                <a:path extrusionOk="0" h="159467" w="128729">
                  <a:moveTo>
                    <a:pt x="2778" y="56785"/>
                  </a:moveTo>
                  <a:lnTo>
                    <a:pt x="2778" y="56785"/>
                  </a:lnTo>
                  <a:cubicBezTo>
                    <a:pt x="8017" y="23352"/>
                    <a:pt x="32210" y="-1889"/>
                    <a:pt x="66691" y="111"/>
                  </a:cubicBezTo>
                  <a:cubicBezTo>
                    <a:pt x="103429" y="2671"/>
                    <a:pt x="131127" y="34525"/>
                    <a:pt x="128565" y="71260"/>
                  </a:cubicBezTo>
                  <a:cubicBezTo>
                    <a:pt x="127165" y="91407"/>
                    <a:pt x="116706" y="109833"/>
                    <a:pt x="100123" y="121364"/>
                  </a:cubicBezTo>
                  <a:cubicBezTo>
                    <a:pt x="98923" y="126444"/>
                    <a:pt x="97133" y="131367"/>
                    <a:pt x="94789" y="136033"/>
                  </a:cubicBezTo>
                  <a:cubicBezTo>
                    <a:pt x="82502" y="150320"/>
                    <a:pt x="50022" y="159274"/>
                    <a:pt x="39354" y="159464"/>
                  </a:cubicBezTo>
                  <a:cubicBezTo>
                    <a:pt x="28686" y="159655"/>
                    <a:pt x="22114" y="150892"/>
                    <a:pt x="13351" y="136509"/>
                  </a:cubicBezTo>
                  <a:cubicBezTo>
                    <a:pt x="-4747" y="106410"/>
                    <a:pt x="-175" y="73168"/>
                    <a:pt x="2778" y="567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4862352" y="154515"/>
              <a:ext cx="129836" cy="122323"/>
            </a:xfrm>
            <a:custGeom>
              <a:rect b="b" l="l" r="r" t="t"/>
              <a:pathLst>
                <a:path extrusionOk="0" h="122323" w="129836">
                  <a:moveTo>
                    <a:pt x="72104" y="1641"/>
                  </a:moveTo>
                  <a:cubicBezTo>
                    <a:pt x="96298" y="6404"/>
                    <a:pt x="116205" y="13167"/>
                    <a:pt x="122777" y="36979"/>
                  </a:cubicBezTo>
                  <a:cubicBezTo>
                    <a:pt x="127254" y="53362"/>
                    <a:pt x="133159" y="84604"/>
                    <a:pt x="127540" y="97749"/>
                  </a:cubicBezTo>
                  <a:lnTo>
                    <a:pt x="124111" y="107274"/>
                  </a:lnTo>
                  <a:lnTo>
                    <a:pt x="94774" y="122323"/>
                  </a:lnTo>
                  <a:cubicBezTo>
                    <a:pt x="94774" y="122323"/>
                    <a:pt x="81058" y="110988"/>
                    <a:pt x="85249" y="77556"/>
                  </a:cubicBezTo>
                  <a:cubicBezTo>
                    <a:pt x="85125" y="73028"/>
                    <a:pt x="83696" y="68632"/>
                    <a:pt x="81153" y="64887"/>
                  </a:cubicBezTo>
                  <a:cubicBezTo>
                    <a:pt x="79324" y="61752"/>
                    <a:pt x="78000" y="58343"/>
                    <a:pt x="77248" y="54791"/>
                  </a:cubicBezTo>
                  <a:cubicBezTo>
                    <a:pt x="73742" y="45761"/>
                    <a:pt x="66932" y="38404"/>
                    <a:pt x="58198" y="34217"/>
                  </a:cubicBezTo>
                  <a:cubicBezTo>
                    <a:pt x="39443" y="25914"/>
                    <a:pt x="17878" y="26938"/>
                    <a:pt x="0" y="36979"/>
                  </a:cubicBezTo>
                  <a:cubicBezTo>
                    <a:pt x="12630" y="9606"/>
                    <a:pt x="42729" y="-5148"/>
                    <a:pt x="72104" y="164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4706279" y="957495"/>
              <a:ext cx="102161" cy="77983"/>
            </a:xfrm>
            <a:custGeom>
              <a:rect b="b" l="l" r="r" t="t"/>
              <a:pathLst>
                <a:path extrusionOk="0" h="77983" w="102161">
                  <a:moveTo>
                    <a:pt x="94827" y="0"/>
                  </a:moveTo>
                  <a:cubicBezTo>
                    <a:pt x="82540" y="9525"/>
                    <a:pt x="63490" y="3048"/>
                    <a:pt x="62537" y="4000"/>
                  </a:cubicBezTo>
                  <a:cubicBezTo>
                    <a:pt x="48212" y="16225"/>
                    <a:pt x="33229" y="27671"/>
                    <a:pt x="17674" y="38290"/>
                  </a:cubicBezTo>
                  <a:cubicBezTo>
                    <a:pt x="10054" y="44291"/>
                    <a:pt x="-1852" y="52292"/>
                    <a:pt x="243" y="63913"/>
                  </a:cubicBezTo>
                  <a:cubicBezTo>
                    <a:pt x="4149" y="84487"/>
                    <a:pt x="37201" y="78200"/>
                    <a:pt x="49678" y="71819"/>
                  </a:cubicBezTo>
                  <a:cubicBezTo>
                    <a:pt x="62156" y="65437"/>
                    <a:pt x="72348" y="55054"/>
                    <a:pt x="84159" y="47720"/>
                  </a:cubicBezTo>
                  <a:cubicBezTo>
                    <a:pt x="92541" y="42481"/>
                    <a:pt x="100827" y="39815"/>
                    <a:pt x="102161" y="28670"/>
                  </a:cubicBezTo>
                  <a:cubicBezTo>
                    <a:pt x="101856" y="18691"/>
                    <a:pt x="99351" y="8901"/>
                    <a:pt x="9482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4706713" y="982355"/>
              <a:ext cx="101737" cy="53117"/>
            </a:xfrm>
            <a:custGeom>
              <a:rect b="b" l="l" r="r" t="t"/>
              <a:pathLst>
                <a:path extrusionOk="0" h="53117" w="101737">
                  <a:moveTo>
                    <a:pt x="101537" y="0"/>
                  </a:moveTo>
                  <a:cubicBezTo>
                    <a:pt x="99917" y="10192"/>
                    <a:pt x="92012" y="12954"/>
                    <a:pt x="83344" y="18193"/>
                  </a:cubicBezTo>
                  <a:cubicBezTo>
                    <a:pt x="71438" y="25622"/>
                    <a:pt x="60865" y="36385"/>
                    <a:pt x="48387" y="42672"/>
                  </a:cubicBezTo>
                  <a:cubicBezTo>
                    <a:pt x="35909" y="48958"/>
                    <a:pt x="8096" y="54292"/>
                    <a:pt x="0" y="39624"/>
                  </a:cubicBezTo>
                  <a:cubicBezTo>
                    <a:pt x="4382" y="59531"/>
                    <a:pt x="36862" y="53245"/>
                    <a:pt x="49244" y="46958"/>
                  </a:cubicBezTo>
                  <a:cubicBezTo>
                    <a:pt x="61627" y="40672"/>
                    <a:pt x="71914" y="30194"/>
                    <a:pt x="83725" y="22860"/>
                  </a:cubicBezTo>
                  <a:cubicBezTo>
                    <a:pt x="92107" y="17621"/>
                    <a:pt x="100394" y="14954"/>
                    <a:pt x="101727" y="3810"/>
                  </a:cubicBezTo>
                  <a:cubicBezTo>
                    <a:pt x="101765" y="2537"/>
                    <a:pt x="101698" y="1263"/>
                    <a:pt x="1015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655133" y="923967"/>
              <a:ext cx="93585" cy="72574"/>
            </a:xfrm>
            <a:custGeom>
              <a:rect b="b" l="l" r="r" t="t"/>
              <a:pathLst>
                <a:path extrusionOk="0" h="72574" w="93585">
                  <a:moveTo>
                    <a:pt x="86251" y="0"/>
                  </a:moveTo>
                  <a:cubicBezTo>
                    <a:pt x="75011" y="9525"/>
                    <a:pt x="57676" y="4001"/>
                    <a:pt x="57200" y="4858"/>
                  </a:cubicBezTo>
                  <a:cubicBezTo>
                    <a:pt x="44141" y="16067"/>
                    <a:pt x="30434" y="26499"/>
                    <a:pt x="16147" y="36100"/>
                  </a:cubicBezTo>
                  <a:cubicBezTo>
                    <a:pt x="9194" y="41624"/>
                    <a:pt x="-1760" y="49054"/>
                    <a:pt x="240" y="59627"/>
                  </a:cubicBezTo>
                  <a:cubicBezTo>
                    <a:pt x="3764" y="78677"/>
                    <a:pt x="34054" y="72676"/>
                    <a:pt x="45484" y="66866"/>
                  </a:cubicBezTo>
                  <a:cubicBezTo>
                    <a:pt x="56914" y="61055"/>
                    <a:pt x="66248" y="51530"/>
                    <a:pt x="77012" y="44768"/>
                  </a:cubicBezTo>
                  <a:cubicBezTo>
                    <a:pt x="84727" y="40005"/>
                    <a:pt x="92347" y="37529"/>
                    <a:pt x="93585" y="27813"/>
                  </a:cubicBezTo>
                  <a:cubicBezTo>
                    <a:pt x="93195" y="18119"/>
                    <a:pt x="90690" y="8627"/>
                    <a:pt x="86251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4655564" y="947875"/>
              <a:ext cx="93179" cy="48581"/>
            </a:xfrm>
            <a:custGeom>
              <a:rect b="b" l="l" r="r" t="t"/>
              <a:pathLst>
                <a:path extrusionOk="0" h="48581" w="93179">
                  <a:moveTo>
                    <a:pt x="92964" y="0"/>
                  </a:moveTo>
                  <a:cubicBezTo>
                    <a:pt x="91535" y="9525"/>
                    <a:pt x="84011" y="11906"/>
                    <a:pt x="76391" y="16573"/>
                  </a:cubicBezTo>
                  <a:cubicBezTo>
                    <a:pt x="65342" y="23431"/>
                    <a:pt x="55721" y="33242"/>
                    <a:pt x="44291" y="39052"/>
                  </a:cubicBezTo>
                  <a:cubicBezTo>
                    <a:pt x="32861" y="44863"/>
                    <a:pt x="7430" y="49721"/>
                    <a:pt x="0" y="36195"/>
                  </a:cubicBezTo>
                  <a:cubicBezTo>
                    <a:pt x="4001" y="54483"/>
                    <a:pt x="33719" y="48673"/>
                    <a:pt x="45053" y="42958"/>
                  </a:cubicBezTo>
                  <a:cubicBezTo>
                    <a:pt x="56388" y="37243"/>
                    <a:pt x="65818" y="27623"/>
                    <a:pt x="76581" y="20860"/>
                  </a:cubicBezTo>
                  <a:cubicBezTo>
                    <a:pt x="84296" y="16097"/>
                    <a:pt x="91916" y="13621"/>
                    <a:pt x="93154" y="3905"/>
                  </a:cubicBezTo>
                  <a:cubicBezTo>
                    <a:pt x="93221" y="2600"/>
                    <a:pt x="93154" y="1293"/>
                    <a:pt x="9296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4689759" y="550206"/>
              <a:ext cx="222664" cy="383543"/>
            </a:xfrm>
            <a:custGeom>
              <a:rect b="b" l="l" r="r" t="t"/>
              <a:pathLst>
                <a:path extrusionOk="0" h="383543" w="222664">
                  <a:moveTo>
                    <a:pt x="221266" y="14097"/>
                  </a:moveTo>
                  <a:cubicBezTo>
                    <a:pt x="188014" y="18477"/>
                    <a:pt x="154200" y="13599"/>
                    <a:pt x="123539" y="0"/>
                  </a:cubicBezTo>
                  <a:cubicBezTo>
                    <a:pt x="124111" y="10287"/>
                    <a:pt x="124682" y="19050"/>
                    <a:pt x="124682" y="19050"/>
                  </a:cubicBezTo>
                  <a:cubicBezTo>
                    <a:pt x="84963" y="47625"/>
                    <a:pt x="5144" y="94488"/>
                    <a:pt x="0" y="127064"/>
                  </a:cubicBezTo>
                  <a:cubicBezTo>
                    <a:pt x="5144" y="230124"/>
                    <a:pt x="20860" y="377381"/>
                    <a:pt x="25337" y="379571"/>
                  </a:cubicBezTo>
                  <a:cubicBezTo>
                    <a:pt x="37814" y="385477"/>
                    <a:pt x="46482" y="384524"/>
                    <a:pt x="52388" y="378523"/>
                  </a:cubicBezTo>
                  <a:cubicBezTo>
                    <a:pt x="52388" y="378523"/>
                    <a:pt x="77438" y="291179"/>
                    <a:pt x="70104" y="163068"/>
                  </a:cubicBezTo>
                  <a:cubicBezTo>
                    <a:pt x="70104" y="163068"/>
                    <a:pt x="209169" y="101537"/>
                    <a:pt x="218218" y="67818"/>
                  </a:cubicBezTo>
                  <a:cubicBezTo>
                    <a:pt x="222285" y="54246"/>
                    <a:pt x="223581" y="39992"/>
                    <a:pt x="222028" y="25908"/>
                  </a:cubicBezTo>
                  <a:cubicBezTo>
                    <a:pt x="222028" y="22289"/>
                    <a:pt x="221742" y="18193"/>
                    <a:pt x="221266" y="1409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4750147" y="550873"/>
              <a:ext cx="221772" cy="415907"/>
            </a:xfrm>
            <a:custGeom>
              <a:rect b="b" l="l" r="r" t="t"/>
              <a:pathLst>
                <a:path extrusionOk="0" h="415907" w="221772">
                  <a:moveTo>
                    <a:pt x="207074" y="0"/>
                  </a:moveTo>
                  <a:cubicBezTo>
                    <a:pt x="180670" y="11879"/>
                    <a:pt x="151372" y="15786"/>
                    <a:pt x="122777" y="11240"/>
                  </a:cubicBezTo>
                  <a:cubicBezTo>
                    <a:pt x="122777" y="25051"/>
                    <a:pt x="124683" y="50959"/>
                    <a:pt x="124683" y="50959"/>
                  </a:cubicBezTo>
                  <a:cubicBezTo>
                    <a:pt x="84963" y="79058"/>
                    <a:pt x="5239" y="126397"/>
                    <a:pt x="0" y="158972"/>
                  </a:cubicBezTo>
                  <a:cubicBezTo>
                    <a:pt x="5239" y="262128"/>
                    <a:pt x="14859" y="411385"/>
                    <a:pt x="19050" y="413290"/>
                  </a:cubicBezTo>
                  <a:cubicBezTo>
                    <a:pt x="29956" y="417859"/>
                    <a:pt x="42463" y="416377"/>
                    <a:pt x="52007" y="409385"/>
                  </a:cubicBezTo>
                  <a:cubicBezTo>
                    <a:pt x="52007" y="409385"/>
                    <a:pt x="77058" y="323183"/>
                    <a:pt x="69818" y="195072"/>
                  </a:cubicBezTo>
                  <a:cubicBezTo>
                    <a:pt x="69818" y="192596"/>
                    <a:pt x="188976" y="133922"/>
                    <a:pt x="204026" y="118872"/>
                  </a:cubicBezTo>
                  <a:cubicBezTo>
                    <a:pt x="219075" y="103823"/>
                    <a:pt x="222123" y="80296"/>
                    <a:pt x="221742" y="58388"/>
                  </a:cubicBezTo>
                  <a:cubicBezTo>
                    <a:pt x="220914" y="38124"/>
                    <a:pt x="215922" y="18248"/>
                    <a:pt x="207074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4667800" y="524108"/>
              <a:ext cx="331739" cy="305664"/>
            </a:xfrm>
            <a:custGeom>
              <a:rect b="b" l="l" r="r" t="t"/>
              <a:pathLst>
                <a:path extrusionOk="0" h="305664" w="331739">
                  <a:moveTo>
                    <a:pt x="318663" y="48673"/>
                  </a:moveTo>
                  <a:cubicBezTo>
                    <a:pt x="318663" y="48673"/>
                    <a:pt x="362668" y="126682"/>
                    <a:pt x="289230" y="166783"/>
                  </a:cubicBezTo>
                  <a:cubicBezTo>
                    <a:pt x="211697" y="209169"/>
                    <a:pt x="164548" y="219075"/>
                    <a:pt x="164548" y="219075"/>
                  </a:cubicBezTo>
                  <a:lnTo>
                    <a:pt x="152928" y="221837"/>
                  </a:lnTo>
                  <a:cubicBezTo>
                    <a:pt x="156595" y="248732"/>
                    <a:pt x="156595" y="276000"/>
                    <a:pt x="152928" y="302895"/>
                  </a:cubicBezTo>
                  <a:cubicBezTo>
                    <a:pt x="152928" y="302895"/>
                    <a:pt x="97587" y="321945"/>
                    <a:pt x="27102" y="260128"/>
                  </a:cubicBezTo>
                  <a:lnTo>
                    <a:pt x="3766" y="184880"/>
                  </a:lnTo>
                  <a:lnTo>
                    <a:pt x="814" y="164592"/>
                  </a:lnTo>
                  <a:cubicBezTo>
                    <a:pt x="-1958" y="150729"/>
                    <a:pt x="2452" y="136403"/>
                    <a:pt x="12529" y="126492"/>
                  </a:cubicBezTo>
                  <a:cubicBezTo>
                    <a:pt x="29484" y="111157"/>
                    <a:pt x="83110" y="71914"/>
                    <a:pt x="116447" y="49435"/>
                  </a:cubicBezTo>
                  <a:cubicBezTo>
                    <a:pt x="149785" y="26956"/>
                    <a:pt x="176454" y="5429"/>
                    <a:pt x="176454" y="5429"/>
                  </a:cubicBezTo>
                  <a:lnTo>
                    <a:pt x="182265" y="0"/>
                  </a:lnTo>
                  <a:cubicBezTo>
                    <a:pt x="182265" y="0"/>
                    <a:pt x="221794" y="31528"/>
                    <a:pt x="294088" y="20955"/>
                  </a:cubicBezTo>
                  <a:cubicBezTo>
                    <a:pt x="303709" y="28824"/>
                    <a:pt x="312005" y="38181"/>
                    <a:pt x="318663" y="48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4934583" y="344330"/>
              <a:ext cx="115253" cy="404460"/>
            </a:xfrm>
            <a:custGeom>
              <a:rect b="b" l="l" r="r" t="t"/>
              <a:pathLst>
                <a:path extrusionOk="0" h="404460" w="115253">
                  <a:moveTo>
                    <a:pt x="8160" y="344370"/>
                  </a:moveTo>
                  <a:cubicBezTo>
                    <a:pt x="14904" y="338294"/>
                    <a:pt x="22029" y="332663"/>
                    <a:pt x="29496" y="327511"/>
                  </a:cubicBezTo>
                  <a:cubicBezTo>
                    <a:pt x="37392" y="323547"/>
                    <a:pt x="44622" y="318373"/>
                    <a:pt x="50927" y="312175"/>
                  </a:cubicBezTo>
                  <a:cubicBezTo>
                    <a:pt x="57690" y="305413"/>
                    <a:pt x="67691" y="277123"/>
                    <a:pt x="72930" y="249501"/>
                  </a:cubicBezTo>
                  <a:cubicBezTo>
                    <a:pt x="77683" y="218583"/>
                    <a:pt x="77140" y="187081"/>
                    <a:pt x="71311" y="156346"/>
                  </a:cubicBezTo>
                  <a:cubicBezTo>
                    <a:pt x="62186" y="119587"/>
                    <a:pt x="49851" y="83699"/>
                    <a:pt x="34449" y="49095"/>
                  </a:cubicBezTo>
                  <a:cubicBezTo>
                    <a:pt x="24924" y="28330"/>
                    <a:pt x="30163" y="15757"/>
                    <a:pt x="39116" y="6518"/>
                  </a:cubicBezTo>
                  <a:cubicBezTo>
                    <a:pt x="49594" y="-4245"/>
                    <a:pt x="60548" y="-3959"/>
                    <a:pt x="73026" y="24997"/>
                  </a:cubicBezTo>
                  <a:cubicBezTo>
                    <a:pt x="90609" y="65456"/>
                    <a:pt x="103610" y="107756"/>
                    <a:pt x="111792" y="151108"/>
                  </a:cubicBezTo>
                  <a:cubicBezTo>
                    <a:pt x="116821" y="182699"/>
                    <a:pt x="116364" y="214919"/>
                    <a:pt x="110459" y="246358"/>
                  </a:cubicBezTo>
                  <a:cubicBezTo>
                    <a:pt x="105277" y="273851"/>
                    <a:pt x="96809" y="300618"/>
                    <a:pt x="85218" y="326082"/>
                  </a:cubicBezTo>
                  <a:cubicBezTo>
                    <a:pt x="81979" y="333511"/>
                    <a:pt x="81407" y="339798"/>
                    <a:pt x="76931" y="354657"/>
                  </a:cubicBezTo>
                  <a:cubicBezTo>
                    <a:pt x="72673" y="369631"/>
                    <a:pt x="64862" y="383357"/>
                    <a:pt x="54166" y="394662"/>
                  </a:cubicBezTo>
                  <a:cubicBezTo>
                    <a:pt x="44641" y="403520"/>
                    <a:pt x="39783" y="405235"/>
                    <a:pt x="37116" y="404187"/>
                  </a:cubicBezTo>
                  <a:cubicBezTo>
                    <a:pt x="34449" y="403139"/>
                    <a:pt x="34068" y="399329"/>
                    <a:pt x="37973" y="394662"/>
                  </a:cubicBezTo>
                  <a:cubicBezTo>
                    <a:pt x="44631" y="387879"/>
                    <a:pt x="50051" y="379980"/>
                    <a:pt x="53976" y="371326"/>
                  </a:cubicBezTo>
                  <a:cubicBezTo>
                    <a:pt x="53976" y="371326"/>
                    <a:pt x="45974" y="381708"/>
                    <a:pt x="40640" y="387518"/>
                  </a:cubicBezTo>
                  <a:cubicBezTo>
                    <a:pt x="35887" y="392688"/>
                    <a:pt x="30430" y="397176"/>
                    <a:pt x="24448" y="400853"/>
                  </a:cubicBezTo>
                  <a:cubicBezTo>
                    <a:pt x="18638" y="404377"/>
                    <a:pt x="9494" y="400282"/>
                    <a:pt x="13304" y="395614"/>
                  </a:cubicBezTo>
                  <a:cubicBezTo>
                    <a:pt x="17114" y="390947"/>
                    <a:pt x="21305" y="388280"/>
                    <a:pt x="29115" y="379612"/>
                  </a:cubicBezTo>
                  <a:cubicBezTo>
                    <a:pt x="33306" y="375022"/>
                    <a:pt x="36926" y="369936"/>
                    <a:pt x="39878" y="364468"/>
                  </a:cubicBezTo>
                  <a:cubicBezTo>
                    <a:pt x="34335" y="369996"/>
                    <a:pt x="28344" y="375060"/>
                    <a:pt x="21971" y="379612"/>
                  </a:cubicBezTo>
                  <a:cubicBezTo>
                    <a:pt x="17047" y="383554"/>
                    <a:pt x="11094" y="386000"/>
                    <a:pt x="4827" y="386661"/>
                  </a:cubicBezTo>
                  <a:cubicBezTo>
                    <a:pt x="1588" y="386661"/>
                    <a:pt x="-2889" y="382851"/>
                    <a:pt x="2540" y="377707"/>
                  </a:cubicBezTo>
                  <a:cubicBezTo>
                    <a:pt x="10370" y="372249"/>
                    <a:pt x="17504" y="365851"/>
                    <a:pt x="23781" y="358657"/>
                  </a:cubicBezTo>
                  <a:cubicBezTo>
                    <a:pt x="29687" y="351133"/>
                    <a:pt x="32735" y="345037"/>
                    <a:pt x="30830" y="345132"/>
                  </a:cubicBezTo>
                  <a:cubicBezTo>
                    <a:pt x="28925" y="345227"/>
                    <a:pt x="25781" y="349990"/>
                    <a:pt x="18257" y="353419"/>
                  </a:cubicBezTo>
                  <a:cubicBezTo>
                    <a:pt x="10732" y="356848"/>
                    <a:pt x="1969" y="355705"/>
                    <a:pt x="445" y="351514"/>
                  </a:cubicBezTo>
                  <a:cubicBezTo>
                    <a:pt x="-1079" y="347323"/>
                    <a:pt x="1302" y="348847"/>
                    <a:pt x="8160" y="34437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4957330" y="339243"/>
              <a:ext cx="69518" cy="88698"/>
            </a:xfrm>
            <a:custGeom>
              <a:rect b="b" l="l" r="r" t="t"/>
              <a:pathLst>
                <a:path extrusionOk="0" h="88698" w="69518">
                  <a:moveTo>
                    <a:pt x="69519" y="69040"/>
                  </a:moveTo>
                  <a:cubicBezTo>
                    <a:pt x="69519" y="69040"/>
                    <a:pt x="42848" y="92757"/>
                    <a:pt x="13130" y="88090"/>
                  </a:cubicBezTo>
                  <a:lnTo>
                    <a:pt x="1320" y="38179"/>
                  </a:lnTo>
                  <a:cubicBezTo>
                    <a:pt x="1320" y="38179"/>
                    <a:pt x="-6491" y="11985"/>
                    <a:pt x="15893" y="2079"/>
                  </a:cubicBezTo>
                  <a:cubicBezTo>
                    <a:pt x="38277" y="-7827"/>
                    <a:pt x="59898" y="18177"/>
                    <a:pt x="69519" y="690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4820537" y="320915"/>
              <a:ext cx="59626" cy="62603"/>
            </a:xfrm>
            <a:custGeom>
              <a:rect b="b" l="l" r="r" t="t"/>
              <a:pathLst>
                <a:path extrusionOk="0" h="62603" w="59626">
                  <a:moveTo>
                    <a:pt x="59627" y="405"/>
                  </a:moveTo>
                  <a:cubicBezTo>
                    <a:pt x="59627" y="405"/>
                    <a:pt x="31052" y="-8358"/>
                    <a:pt x="0" y="55650"/>
                  </a:cubicBezTo>
                  <a:lnTo>
                    <a:pt x="11430" y="62603"/>
                  </a:lnTo>
                  <a:cubicBezTo>
                    <a:pt x="25775" y="40593"/>
                    <a:pt x="41891" y="19791"/>
                    <a:pt x="59627" y="40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2491198" y="3393133"/>
              <a:ext cx="385953" cy="222884"/>
            </a:xfrm>
            <a:custGeom>
              <a:rect b="b" l="l" r="r" t="t"/>
              <a:pathLst>
                <a:path extrusionOk="0" h="222884" w="385953">
                  <a:moveTo>
                    <a:pt x="192976" y="222885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2797046" y="3214634"/>
              <a:ext cx="385953" cy="222789"/>
            </a:xfrm>
            <a:custGeom>
              <a:rect b="b" l="l" r="r" t="t"/>
              <a:pathLst>
                <a:path extrusionOk="0" h="222789" w="385953">
                  <a:moveTo>
                    <a:pt x="192976" y="222790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2911632" y="2431203"/>
              <a:ext cx="385953" cy="222884"/>
            </a:xfrm>
            <a:custGeom>
              <a:rect b="b" l="l" r="r" t="t"/>
              <a:pathLst>
                <a:path extrusionOk="0" h="222884" w="385953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2911632" y="2542645"/>
              <a:ext cx="192976" cy="830294"/>
            </a:xfrm>
            <a:custGeom>
              <a:rect b="b" l="l" r="r" t="t"/>
              <a:pathLst>
                <a:path extrusionOk="0" h="830294" w="192976">
                  <a:moveTo>
                    <a:pt x="192977" y="830294"/>
                  </a:moveTo>
                  <a:lnTo>
                    <a:pt x="0" y="718852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830294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3104608" y="2542645"/>
              <a:ext cx="192976" cy="830294"/>
            </a:xfrm>
            <a:custGeom>
              <a:rect b="b" l="l" r="r" t="t"/>
              <a:pathLst>
                <a:path extrusionOk="0" h="830294" w="192976">
                  <a:moveTo>
                    <a:pt x="192977" y="718852"/>
                  </a:moveTo>
                  <a:lnTo>
                    <a:pt x="0" y="830294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718852"/>
                  </a:lnTo>
                  <a:close/>
                </a:path>
              </a:pathLst>
            </a:custGeom>
            <a:solidFill>
              <a:srgbClr val="3E7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2622167" y="2797249"/>
              <a:ext cx="385953" cy="222789"/>
            </a:xfrm>
            <a:custGeom>
              <a:rect b="b" l="l" r="r" t="t"/>
              <a:pathLst>
                <a:path extrusionOk="0" h="222789" w="385953">
                  <a:moveTo>
                    <a:pt x="192976" y="222790"/>
                  </a:moveTo>
                  <a:lnTo>
                    <a:pt x="0" y="111347"/>
                  </a:lnTo>
                  <a:lnTo>
                    <a:pt x="192976" y="0"/>
                  </a:lnTo>
                  <a:lnTo>
                    <a:pt x="385953" y="111347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2622167" y="2908596"/>
              <a:ext cx="192976" cy="630555"/>
            </a:xfrm>
            <a:custGeom>
              <a:rect b="b" l="l" r="r" t="t"/>
              <a:pathLst>
                <a:path extrusionOk="0" h="630555" w="192976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0"/>
            <p:cNvSpPr/>
            <p:nvPr/>
          </p:nvSpPr>
          <p:spPr>
            <a:xfrm>
              <a:off x="2622167" y="2908596"/>
              <a:ext cx="192976" cy="630555"/>
            </a:xfrm>
            <a:custGeom>
              <a:rect b="b" l="l" r="r" t="t"/>
              <a:pathLst>
                <a:path extrusionOk="0" h="630555" w="192976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0"/>
            <p:cNvSpPr/>
            <p:nvPr/>
          </p:nvSpPr>
          <p:spPr>
            <a:xfrm>
              <a:off x="2815143" y="2908596"/>
              <a:ext cx="192976" cy="630555"/>
            </a:xfrm>
            <a:custGeom>
              <a:rect b="b" l="l" r="r" t="t"/>
              <a:pathLst>
                <a:path extrusionOk="0" h="630555" w="192976">
                  <a:moveTo>
                    <a:pt x="192977" y="519113"/>
                  </a:moveTo>
                  <a:lnTo>
                    <a:pt x="0" y="630555"/>
                  </a:lnTo>
                  <a:lnTo>
                    <a:pt x="0" y="111443"/>
                  </a:lnTo>
                  <a:lnTo>
                    <a:pt x="192977" y="0"/>
                  </a:lnTo>
                  <a:lnTo>
                    <a:pt x="192977" y="519113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0"/>
            <p:cNvSpPr/>
            <p:nvPr/>
          </p:nvSpPr>
          <p:spPr>
            <a:xfrm>
              <a:off x="2244025" y="3539151"/>
              <a:ext cx="385953" cy="222884"/>
            </a:xfrm>
            <a:custGeom>
              <a:rect b="b" l="l" r="r" t="t"/>
              <a:pathLst>
                <a:path extrusionOk="0" h="222884" w="385953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2313938" y="3177773"/>
              <a:ext cx="385953" cy="222789"/>
            </a:xfrm>
            <a:custGeom>
              <a:rect b="b" l="l" r="r" t="t"/>
              <a:pathLst>
                <a:path extrusionOk="0" h="222789" w="385953">
                  <a:moveTo>
                    <a:pt x="192977" y="222790"/>
                  </a:moveTo>
                  <a:lnTo>
                    <a:pt x="0" y="111347"/>
                  </a:lnTo>
                  <a:lnTo>
                    <a:pt x="192977" y="0"/>
                  </a:lnTo>
                  <a:lnTo>
                    <a:pt x="385953" y="111347"/>
                  </a:lnTo>
                  <a:lnTo>
                    <a:pt x="192977" y="222790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2313938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2313938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2506915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2506915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0"/>
            <p:cNvSpPr/>
            <p:nvPr/>
          </p:nvSpPr>
          <p:spPr>
            <a:xfrm>
              <a:off x="3217241" y="3786325"/>
              <a:ext cx="1277540" cy="681323"/>
            </a:xfrm>
            <a:custGeom>
              <a:rect b="b" l="l" r="r" t="t"/>
              <a:pathLst>
                <a:path extrusionOk="0" h="681323" w="1277540">
                  <a:moveTo>
                    <a:pt x="1277541" y="681323"/>
                  </a:moveTo>
                  <a:lnTo>
                    <a:pt x="1153716" y="503015"/>
                  </a:lnTo>
                  <a:lnTo>
                    <a:pt x="1093708" y="476155"/>
                  </a:lnTo>
                  <a:cubicBezTo>
                    <a:pt x="1048160" y="465620"/>
                    <a:pt x="1001582" y="460258"/>
                    <a:pt x="954834" y="460153"/>
                  </a:cubicBezTo>
                  <a:cubicBezTo>
                    <a:pt x="898922" y="516541"/>
                    <a:pt x="546306" y="531590"/>
                    <a:pt x="406289" y="462058"/>
                  </a:cubicBezTo>
                  <a:cubicBezTo>
                    <a:pt x="247507" y="383191"/>
                    <a:pt x="164259" y="286893"/>
                    <a:pt x="138351" y="227933"/>
                  </a:cubicBezTo>
                  <a:cubicBezTo>
                    <a:pt x="92250" y="123158"/>
                    <a:pt x="180165" y="0"/>
                    <a:pt x="180165" y="0"/>
                  </a:cubicBezTo>
                  <a:cubicBezTo>
                    <a:pt x="-60055" y="138684"/>
                    <a:pt x="-60055" y="364427"/>
                    <a:pt x="180165" y="503111"/>
                  </a:cubicBezTo>
                  <a:cubicBezTo>
                    <a:pt x="405336" y="633127"/>
                    <a:pt x="762905" y="641223"/>
                    <a:pt x="1004649" y="527495"/>
                  </a:cubicBezTo>
                  <a:lnTo>
                    <a:pt x="1004649" y="52749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4341906" y="4346681"/>
              <a:ext cx="972788" cy="561593"/>
            </a:xfrm>
            <a:custGeom>
              <a:rect b="b" l="l" r="r" t="t"/>
              <a:pathLst>
                <a:path extrusionOk="0" h="561593" w="972788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80060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3246959" y="3638497"/>
              <a:ext cx="1231677" cy="711112"/>
            </a:xfrm>
            <a:custGeom>
              <a:rect b="b" l="l" r="r" t="t"/>
              <a:pathLst>
                <a:path extrusionOk="0" h="711112" w="1231677">
                  <a:moveTo>
                    <a:pt x="180165" y="607029"/>
                  </a:moveTo>
                  <a:cubicBezTo>
                    <a:pt x="-60055" y="468344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344"/>
                    <a:pt x="1051512" y="607029"/>
                  </a:cubicBezTo>
                  <a:cubicBezTo>
                    <a:pt x="811292" y="745713"/>
                    <a:pt x="420386" y="745903"/>
                    <a:pt x="180165" y="607029"/>
                  </a:cubicBezTo>
                  <a:close/>
                  <a:moveTo>
                    <a:pt x="945213" y="165354"/>
                  </a:moveTo>
                  <a:cubicBezTo>
                    <a:pt x="763572" y="60579"/>
                    <a:pt x="468011" y="60579"/>
                    <a:pt x="286464" y="165354"/>
                  </a:cubicBezTo>
                  <a:cubicBezTo>
                    <a:pt x="104918" y="270129"/>
                    <a:pt x="104823" y="441103"/>
                    <a:pt x="286464" y="545878"/>
                  </a:cubicBezTo>
                  <a:cubicBezTo>
                    <a:pt x="468106" y="650653"/>
                    <a:pt x="763572" y="650653"/>
                    <a:pt x="945213" y="545878"/>
                  </a:cubicBezTo>
                  <a:cubicBezTo>
                    <a:pt x="1126855" y="441103"/>
                    <a:pt x="1126855" y="270224"/>
                    <a:pt x="945213" y="16535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3247293" y="3898053"/>
              <a:ext cx="108013" cy="106584"/>
            </a:xfrm>
            <a:custGeom>
              <a:rect b="b" l="l" r="r" t="t"/>
              <a:pathLst>
                <a:path extrusionOk="0" h="106584" w="108013">
                  <a:moveTo>
                    <a:pt x="0" y="106585"/>
                  </a:moveTo>
                  <a:lnTo>
                    <a:pt x="0" y="0"/>
                  </a:lnTo>
                  <a:lnTo>
                    <a:pt x="108013" y="53245"/>
                  </a:lnTo>
                  <a:lnTo>
                    <a:pt x="0" y="1065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3553141" y="4166849"/>
              <a:ext cx="622063" cy="123348"/>
            </a:xfrm>
            <a:custGeom>
              <a:rect b="b" l="l" r="r" t="t"/>
              <a:pathLst>
                <a:path extrusionOk="0" h="123348" w="622063">
                  <a:moveTo>
                    <a:pt x="0" y="13525"/>
                  </a:moveTo>
                  <a:cubicBezTo>
                    <a:pt x="4381" y="18955"/>
                    <a:pt x="19812" y="123349"/>
                    <a:pt x="327470" y="123349"/>
                  </a:cubicBezTo>
                  <a:cubicBezTo>
                    <a:pt x="635127" y="123349"/>
                    <a:pt x="621983" y="0"/>
                    <a:pt x="621983" y="0"/>
                  </a:cubicBezTo>
                  <a:cubicBezTo>
                    <a:pt x="621983" y="0"/>
                    <a:pt x="331851" y="39910"/>
                    <a:pt x="327470" y="39910"/>
                  </a:cubicBezTo>
                  <a:cubicBezTo>
                    <a:pt x="323088" y="39910"/>
                    <a:pt x="0" y="13525"/>
                    <a:pt x="0" y="13525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4390007" y="3898053"/>
              <a:ext cx="88582" cy="95916"/>
            </a:xfrm>
            <a:custGeom>
              <a:rect b="b" l="l" r="r" t="t"/>
              <a:pathLst>
                <a:path extrusionOk="0" h="95916" w="88582">
                  <a:moveTo>
                    <a:pt x="88583" y="0"/>
                  </a:moveTo>
                  <a:lnTo>
                    <a:pt x="88583" y="95917"/>
                  </a:lnTo>
                  <a:lnTo>
                    <a:pt x="0" y="39433"/>
                  </a:lnTo>
                  <a:lnTo>
                    <a:pt x="88583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3582763" y="3612208"/>
              <a:ext cx="550640" cy="90297"/>
            </a:xfrm>
            <a:custGeom>
              <a:rect b="b" l="l" r="r" t="t"/>
              <a:pathLst>
                <a:path extrusionOk="0" h="90297" w="550640">
                  <a:moveTo>
                    <a:pt x="0" y="53816"/>
                  </a:moveTo>
                  <a:cubicBezTo>
                    <a:pt x="89316" y="19079"/>
                    <a:pt x="184204" y="838"/>
                    <a:pt x="280035" y="0"/>
                  </a:cubicBezTo>
                  <a:cubicBezTo>
                    <a:pt x="373275" y="295"/>
                    <a:pt x="465430" y="19984"/>
                    <a:pt x="550640" y="57817"/>
                  </a:cubicBezTo>
                  <a:lnTo>
                    <a:pt x="531114" y="90297"/>
                  </a:lnTo>
                  <a:lnTo>
                    <a:pt x="16764" y="902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3404265" y="3670120"/>
              <a:ext cx="917257" cy="529590"/>
            </a:xfrm>
            <a:custGeom>
              <a:rect b="b" l="l" r="r" t="t"/>
              <a:pathLst>
                <a:path extrusionOk="0" h="529590" w="917257">
                  <a:moveTo>
                    <a:pt x="917258" y="264795"/>
                  </a:moveTo>
                  <a:cubicBezTo>
                    <a:pt x="917258" y="411037"/>
                    <a:pt x="711922" y="529590"/>
                    <a:pt x="458629" y="529590"/>
                  </a:cubicBezTo>
                  <a:cubicBezTo>
                    <a:pt x="205335" y="529590"/>
                    <a:pt x="0" y="411037"/>
                    <a:pt x="0" y="264795"/>
                  </a:cubicBezTo>
                  <a:cubicBezTo>
                    <a:pt x="0" y="118553"/>
                    <a:pt x="205335" y="0"/>
                    <a:pt x="458629" y="0"/>
                  </a:cubicBezTo>
                  <a:cubicBezTo>
                    <a:pt x="711923" y="0"/>
                    <a:pt x="917258" y="118553"/>
                    <a:pt x="917258" y="264795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3246959" y="3542485"/>
              <a:ext cx="1231677" cy="711136"/>
            </a:xfrm>
            <a:custGeom>
              <a:rect b="b" l="l" r="r" t="t"/>
              <a:pathLst>
                <a:path extrusionOk="0" h="711136" w="1231677">
                  <a:moveTo>
                    <a:pt x="180165" y="607124"/>
                  </a:moveTo>
                  <a:cubicBezTo>
                    <a:pt x="-60055" y="468440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440"/>
                    <a:pt x="1051512" y="607124"/>
                  </a:cubicBezTo>
                  <a:cubicBezTo>
                    <a:pt x="811292" y="745808"/>
                    <a:pt x="420386" y="745808"/>
                    <a:pt x="180165" y="607124"/>
                  </a:cubicBezTo>
                  <a:close/>
                  <a:moveTo>
                    <a:pt x="945213" y="165640"/>
                  </a:moveTo>
                  <a:cubicBezTo>
                    <a:pt x="763572" y="60865"/>
                    <a:pt x="468011" y="60865"/>
                    <a:pt x="286464" y="165640"/>
                  </a:cubicBezTo>
                  <a:cubicBezTo>
                    <a:pt x="104918" y="270415"/>
                    <a:pt x="104823" y="441198"/>
                    <a:pt x="286464" y="546068"/>
                  </a:cubicBezTo>
                  <a:cubicBezTo>
                    <a:pt x="468106" y="650939"/>
                    <a:pt x="763572" y="650843"/>
                    <a:pt x="945213" y="546068"/>
                  </a:cubicBezTo>
                  <a:cubicBezTo>
                    <a:pt x="1126855" y="441293"/>
                    <a:pt x="1126855" y="270415"/>
                    <a:pt x="945213" y="165640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233892" y="4110556"/>
              <a:ext cx="329469" cy="191071"/>
            </a:xfrm>
            <a:custGeom>
              <a:rect b="b" l="l" r="r" t="t"/>
              <a:pathLst>
                <a:path extrusionOk="0" h="191071" w="329469">
                  <a:moveTo>
                    <a:pt x="208407" y="191071"/>
                  </a:moveTo>
                  <a:lnTo>
                    <a:pt x="0" y="69818"/>
                  </a:lnTo>
                  <a:lnTo>
                    <a:pt x="121063" y="0"/>
                  </a:lnTo>
                  <a:lnTo>
                    <a:pt x="329470" y="121158"/>
                  </a:lnTo>
                  <a:lnTo>
                    <a:pt x="208407" y="19107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4234083" y="4180469"/>
              <a:ext cx="208216" cy="217741"/>
            </a:xfrm>
            <a:custGeom>
              <a:rect b="b" l="l" r="r" t="t"/>
              <a:pathLst>
                <a:path extrusionOk="0" h="217741" w="208216">
                  <a:moveTo>
                    <a:pt x="208217" y="217742"/>
                  </a:moveTo>
                  <a:lnTo>
                    <a:pt x="0" y="97250"/>
                  </a:lnTo>
                  <a:lnTo>
                    <a:pt x="0" y="0"/>
                  </a:lnTo>
                  <a:lnTo>
                    <a:pt x="208217" y="120491"/>
                  </a:lnTo>
                  <a:lnTo>
                    <a:pt x="208217" y="2177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4368385" y="4248383"/>
              <a:ext cx="831437" cy="643127"/>
            </a:xfrm>
            <a:custGeom>
              <a:rect b="b" l="l" r="r" t="t"/>
              <a:pathLst>
                <a:path extrusionOk="0" h="643127" w="831437">
                  <a:moveTo>
                    <a:pt x="831437" y="643128"/>
                  </a:moveTo>
                  <a:lnTo>
                    <a:pt x="0" y="163068"/>
                  </a:lnTo>
                  <a:lnTo>
                    <a:pt x="0" y="0"/>
                  </a:lnTo>
                  <a:lnTo>
                    <a:pt x="831437" y="480060"/>
                  </a:lnTo>
                  <a:lnTo>
                    <a:pt x="831437" y="64312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4368385" y="4166944"/>
              <a:ext cx="972788" cy="561593"/>
            </a:xfrm>
            <a:custGeom>
              <a:rect b="b" l="l" r="r" t="t"/>
              <a:pathLst>
                <a:path extrusionOk="0" h="561593" w="972788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79965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3940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5199823" y="4646908"/>
              <a:ext cx="141350" cy="244601"/>
            </a:xfrm>
            <a:custGeom>
              <a:rect b="b" l="l" r="r" t="t"/>
              <a:pathLst>
                <a:path extrusionOk="0" h="244601" w="141350">
                  <a:moveTo>
                    <a:pt x="0" y="244602"/>
                  </a:moveTo>
                  <a:cubicBezTo>
                    <a:pt x="8572" y="243650"/>
                    <a:pt x="141351" y="165068"/>
                    <a:pt x="141351" y="165068"/>
                  </a:cubicBezTo>
                  <a:lnTo>
                    <a:pt x="141351" y="0"/>
                  </a:lnTo>
                  <a:lnTo>
                    <a:pt x="95" y="81629"/>
                  </a:lnTo>
                  <a:close/>
                </a:path>
              </a:pathLst>
            </a:custGeom>
            <a:solidFill>
              <a:srgbClr val="2327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2764672" y="2500358"/>
              <a:ext cx="158537" cy="311524"/>
            </a:xfrm>
            <a:custGeom>
              <a:rect b="b" l="l" r="r" t="t"/>
              <a:pathLst>
                <a:path extrusionOk="0" h="311524" w="158537">
                  <a:moveTo>
                    <a:pt x="67807" y="240979"/>
                  </a:moveTo>
                  <a:cubicBezTo>
                    <a:pt x="81791" y="265992"/>
                    <a:pt x="98811" y="289195"/>
                    <a:pt x="118480" y="310035"/>
                  </a:cubicBezTo>
                  <a:cubicBezTo>
                    <a:pt x="124004" y="316417"/>
                    <a:pt x="166105" y="300510"/>
                    <a:pt x="157342" y="295748"/>
                  </a:cubicBezTo>
                  <a:cubicBezTo>
                    <a:pt x="148579" y="290985"/>
                    <a:pt x="120861" y="252695"/>
                    <a:pt x="107050" y="227073"/>
                  </a:cubicBezTo>
                  <a:cubicBezTo>
                    <a:pt x="95443" y="196383"/>
                    <a:pt x="85585" y="165055"/>
                    <a:pt x="77522" y="133251"/>
                  </a:cubicBezTo>
                  <a:cubicBezTo>
                    <a:pt x="68855" y="101819"/>
                    <a:pt x="61330" y="55718"/>
                    <a:pt x="55043" y="34001"/>
                  </a:cubicBezTo>
                  <a:cubicBezTo>
                    <a:pt x="51648" y="17665"/>
                    <a:pt x="39025" y="4826"/>
                    <a:pt x="22754" y="1140"/>
                  </a:cubicBezTo>
                  <a:cubicBezTo>
                    <a:pt x="7514" y="-2385"/>
                    <a:pt x="-2297" y="1806"/>
                    <a:pt x="465" y="20190"/>
                  </a:cubicBezTo>
                  <a:cubicBezTo>
                    <a:pt x="5323" y="52384"/>
                    <a:pt x="30564" y="177638"/>
                    <a:pt x="67807" y="24097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2800168" y="3231875"/>
              <a:ext cx="108892" cy="84472"/>
            </a:xfrm>
            <a:custGeom>
              <a:rect b="b" l="l" r="r" t="t"/>
              <a:pathLst>
                <a:path extrusionOk="0" h="84472" w="108892">
                  <a:moveTo>
                    <a:pt x="8117" y="0"/>
                  </a:moveTo>
                  <a:cubicBezTo>
                    <a:pt x="21166" y="10668"/>
                    <a:pt x="40502" y="953"/>
                    <a:pt x="41455" y="1905"/>
                  </a:cubicBezTo>
                  <a:cubicBezTo>
                    <a:pt x="56774" y="16173"/>
                    <a:pt x="72863" y="29594"/>
                    <a:pt x="89651" y="42101"/>
                  </a:cubicBezTo>
                  <a:cubicBezTo>
                    <a:pt x="97843" y="48482"/>
                    <a:pt x="110606" y="57055"/>
                    <a:pt x="108701" y="69437"/>
                  </a:cubicBezTo>
                  <a:cubicBezTo>
                    <a:pt x="104605" y="91440"/>
                    <a:pt x="69363" y="84677"/>
                    <a:pt x="56028" y="77914"/>
                  </a:cubicBezTo>
                  <a:cubicBezTo>
                    <a:pt x="42693" y="71152"/>
                    <a:pt x="31834" y="60007"/>
                    <a:pt x="19261" y="52197"/>
                  </a:cubicBezTo>
                  <a:cubicBezTo>
                    <a:pt x="10308" y="46577"/>
                    <a:pt x="1450" y="43720"/>
                    <a:pt x="211" y="32385"/>
                  </a:cubicBezTo>
                  <a:cubicBezTo>
                    <a:pt x="-1313" y="25622"/>
                    <a:pt x="5831" y="0"/>
                    <a:pt x="811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2799603" y="3259783"/>
              <a:ext cx="108313" cy="56238"/>
            </a:xfrm>
            <a:custGeom>
              <a:rect b="b" l="l" r="r" t="t"/>
              <a:pathLst>
                <a:path extrusionOk="0" h="56238" w="108313">
                  <a:moveTo>
                    <a:pt x="300" y="0"/>
                  </a:moveTo>
                  <a:cubicBezTo>
                    <a:pt x="2015" y="10859"/>
                    <a:pt x="10778" y="13811"/>
                    <a:pt x="19350" y="19050"/>
                  </a:cubicBezTo>
                  <a:cubicBezTo>
                    <a:pt x="32209" y="26956"/>
                    <a:pt x="43449" y="38100"/>
                    <a:pt x="56784" y="45149"/>
                  </a:cubicBezTo>
                  <a:cubicBezTo>
                    <a:pt x="70119" y="52197"/>
                    <a:pt x="99741" y="57626"/>
                    <a:pt x="108314" y="41815"/>
                  </a:cubicBezTo>
                  <a:cubicBezTo>
                    <a:pt x="103647" y="63055"/>
                    <a:pt x="68976" y="56388"/>
                    <a:pt x="55831" y="49721"/>
                  </a:cubicBezTo>
                  <a:cubicBezTo>
                    <a:pt x="42687" y="43053"/>
                    <a:pt x="31638" y="31813"/>
                    <a:pt x="19065" y="24003"/>
                  </a:cubicBezTo>
                  <a:cubicBezTo>
                    <a:pt x="10111" y="18383"/>
                    <a:pt x="1253" y="15526"/>
                    <a:pt x="15" y="4191"/>
                  </a:cubicBezTo>
                  <a:cubicBezTo>
                    <a:pt x="-40" y="2791"/>
                    <a:pt x="57" y="1381"/>
                    <a:pt x="30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2931444" y="3155618"/>
              <a:ext cx="108758" cy="81374"/>
            </a:xfrm>
            <a:custGeom>
              <a:rect b="b" l="l" r="r" t="t"/>
              <a:pathLst>
                <a:path extrusionOk="0" h="81374" w="108758">
                  <a:moveTo>
                    <a:pt x="9430" y="56"/>
                  </a:moveTo>
                  <a:cubicBezTo>
                    <a:pt x="22574" y="10724"/>
                    <a:pt x="45434" y="-896"/>
                    <a:pt x="46387" y="56"/>
                  </a:cubicBezTo>
                  <a:cubicBezTo>
                    <a:pt x="60035" y="13829"/>
                    <a:pt x="74440" y="26841"/>
                    <a:pt x="89535" y="39013"/>
                  </a:cubicBezTo>
                  <a:cubicBezTo>
                    <a:pt x="97631" y="45395"/>
                    <a:pt x="110395" y="53968"/>
                    <a:pt x="108585" y="66255"/>
                  </a:cubicBezTo>
                  <a:cubicBezTo>
                    <a:pt x="104489" y="88353"/>
                    <a:pt x="69152" y="81590"/>
                    <a:pt x="55817" y="74827"/>
                  </a:cubicBezTo>
                  <a:cubicBezTo>
                    <a:pt x="42481" y="68065"/>
                    <a:pt x="31623" y="56920"/>
                    <a:pt x="19050" y="49110"/>
                  </a:cubicBezTo>
                  <a:cubicBezTo>
                    <a:pt x="10097" y="43490"/>
                    <a:pt x="1238" y="40633"/>
                    <a:pt x="0" y="29298"/>
                  </a:cubicBezTo>
                  <a:cubicBezTo>
                    <a:pt x="599" y="18906"/>
                    <a:pt x="3845" y="8838"/>
                    <a:pt x="9430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2931020" y="3181773"/>
              <a:ext cx="108151" cy="56575"/>
            </a:xfrm>
            <a:custGeom>
              <a:rect b="b" l="l" r="r" t="t"/>
              <a:pathLst>
                <a:path extrusionOk="0" h="56575" w="108151">
                  <a:moveTo>
                    <a:pt x="138" y="0"/>
                  </a:moveTo>
                  <a:cubicBezTo>
                    <a:pt x="1948" y="10859"/>
                    <a:pt x="10615" y="13811"/>
                    <a:pt x="19188" y="19050"/>
                  </a:cubicBezTo>
                  <a:cubicBezTo>
                    <a:pt x="31951" y="26956"/>
                    <a:pt x="43286" y="38100"/>
                    <a:pt x="56526" y="45149"/>
                  </a:cubicBezTo>
                  <a:cubicBezTo>
                    <a:pt x="69766" y="52197"/>
                    <a:pt x="99579" y="57626"/>
                    <a:pt x="108151" y="41815"/>
                  </a:cubicBezTo>
                  <a:cubicBezTo>
                    <a:pt x="103579" y="63437"/>
                    <a:pt x="69194" y="56769"/>
                    <a:pt x="55954" y="50102"/>
                  </a:cubicBezTo>
                  <a:cubicBezTo>
                    <a:pt x="42715" y="43434"/>
                    <a:pt x="31761" y="32195"/>
                    <a:pt x="19188" y="24384"/>
                  </a:cubicBezTo>
                  <a:cubicBezTo>
                    <a:pt x="9663" y="18764"/>
                    <a:pt x="1281" y="15907"/>
                    <a:pt x="138" y="4572"/>
                  </a:cubicBezTo>
                  <a:cubicBezTo>
                    <a:pt x="-46" y="3058"/>
                    <a:pt x="-46" y="1514"/>
                    <a:pt x="13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2630424" y="2780976"/>
              <a:ext cx="382278" cy="462504"/>
            </a:xfrm>
            <a:custGeom>
              <a:rect b="b" l="l" r="r" t="t"/>
              <a:pathLst>
                <a:path extrusionOk="0" h="462504" w="382278">
                  <a:moveTo>
                    <a:pt x="2983" y="31799"/>
                  </a:moveTo>
                  <a:cubicBezTo>
                    <a:pt x="-11495" y="122381"/>
                    <a:pt x="28700" y="156100"/>
                    <a:pt x="80993" y="175435"/>
                  </a:cubicBezTo>
                  <a:cubicBezTo>
                    <a:pt x="118521" y="189247"/>
                    <a:pt x="172337" y="210488"/>
                    <a:pt x="172337" y="210488"/>
                  </a:cubicBezTo>
                  <a:cubicBezTo>
                    <a:pt x="172337" y="210488"/>
                    <a:pt x="171575" y="230395"/>
                    <a:pt x="171194" y="274972"/>
                  </a:cubicBezTo>
                  <a:cubicBezTo>
                    <a:pt x="171194" y="314310"/>
                    <a:pt x="175957" y="457661"/>
                    <a:pt x="175957" y="457661"/>
                  </a:cubicBezTo>
                  <a:cubicBezTo>
                    <a:pt x="188510" y="464119"/>
                    <a:pt x="203409" y="464119"/>
                    <a:pt x="215962" y="457661"/>
                  </a:cubicBezTo>
                  <a:cubicBezTo>
                    <a:pt x="215962" y="457661"/>
                    <a:pt x="237107" y="347743"/>
                    <a:pt x="241584" y="298213"/>
                  </a:cubicBezTo>
                  <a:cubicBezTo>
                    <a:pt x="247585" y="231062"/>
                    <a:pt x="257967" y="187056"/>
                    <a:pt x="254538" y="172578"/>
                  </a:cubicBezTo>
                  <a:cubicBezTo>
                    <a:pt x="251490" y="159815"/>
                    <a:pt x="178338" y="123715"/>
                    <a:pt x="154716" y="104379"/>
                  </a:cubicBezTo>
                  <a:lnTo>
                    <a:pt x="308926" y="155624"/>
                  </a:lnTo>
                  <a:cubicBezTo>
                    <a:pt x="305837" y="172302"/>
                    <a:pt x="304338" y="189237"/>
                    <a:pt x="304449" y="206201"/>
                  </a:cubicBezTo>
                  <a:cubicBezTo>
                    <a:pt x="305878" y="259541"/>
                    <a:pt x="308735" y="374889"/>
                    <a:pt x="308735" y="374889"/>
                  </a:cubicBezTo>
                  <a:cubicBezTo>
                    <a:pt x="308735" y="374889"/>
                    <a:pt x="329881" y="390129"/>
                    <a:pt x="347883" y="374889"/>
                  </a:cubicBezTo>
                  <a:cubicBezTo>
                    <a:pt x="347883" y="374889"/>
                    <a:pt x="386555" y="146289"/>
                    <a:pt x="381887" y="116190"/>
                  </a:cubicBezTo>
                  <a:cubicBezTo>
                    <a:pt x="377411" y="87615"/>
                    <a:pt x="241870" y="28846"/>
                    <a:pt x="217962" y="8653"/>
                  </a:cubicBezTo>
                  <a:cubicBezTo>
                    <a:pt x="209558" y="1757"/>
                    <a:pt x="198605" y="-1225"/>
                    <a:pt x="187863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2662372" y="2471875"/>
              <a:ext cx="120066" cy="117360"/>
            </a:xfrm>
            <a:custGeom>
              <a:rect b="b" l="l" r="r" t="t"/>
              <a:pathLst>
                <a:path extrusionOk="0" h="117360" w="120066">
                  <a:moveTo>
                    <a:pt x="24565" y="0"/>
                  </a:moveTo>
                  <a:cubicBezTo>
                    <a:pt x="24565" y="0"/>
                    <a:pt x="26756" y="43148"/>
                    <a:pt x="25804" y="46958"/>
                  </a:cubicBezTo>
                  <a:cubicBezTo>
                    <a:pt x="24851" y="50768"/>
                    <a:pt x="5992" y="63436"/>
                    <a:pt x="562" y="67913"/>
                  </a:cubicBezTo>
                  <a:cubicBezTo>
                    <a:pt x="-4867" y="72390"/>
                    <a:pt x="30376" y="107251"/>
                    <a:pt x="47521" y="115538"/>
                  </a:cubicBezTo>
                  <a:cubicBezTo>
                    <a:pt x="64666" y="123825"/>
                    <a:pt x="119053" y="102679"/>
                    <a:pt x="120006" y="75914"/>
                  </a:cubicBezTo>
                  <a:cubicBezTo>
                    <a:pt x="120958" y="49149"/>
                    <a:pt x="110481" y="26765"/>
                    <a:pt x="102385" y="25622"/>
                  </a:cubicBezTo>
                  <a:cubicBezTo>
                    <a:pt x="94288" y="24479"/>
                    <a:pt x="24565" y="0"/>
                    <a:pt x="24565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2630208" y="2488280"/>
              <a:ext cx="194941" cy="380900"/>
            </a:xfrm>
            <a:custGeom>
              <a:rect b="b" l="l" r="r" t="t"/>
              <a:pathLst>
                <a:path extrusionOk="0" h="380900" w="194941">
                  <a:moveTo>
                    <a:pt x="51967" y="37982"/>
                  </a:moveTo>
                  <a:cubicBezTo>
                    <a:pt x="51967" y="37982"/>
                    <a:pt x="83304" y="84655"/>
                    <a:pt x="126928" y="89036"/>
                  </a:cubicBezTo>
                  <a:cubicBezTo>
                    <a:pt x="140740" y="75416"/>
                    <a:pt x="141978" y="27124"/>
                    <a:pt x="122928" y="11694"/>
                  </a:cubicBezTo>
                  <a:cubicBezTo>
                    <a:pt x="122928" y="11694"/>
                    <a:pt x="140454" y="-2404"/>
                    <a:pt x="152455" y="359"/>
                  </a:cubicBezTo>
                  <a:cubicBezTo>
                    <a:pt x="165339" y="8141"/>
                    <a:pt x="174927" y="20371"/>
                    <a:pt x="179411" y="34744"/>
                  </a:cubicBezTo>
                  <a:cubicBezTo>
                    <a:pt x="190515" y="66815"/>
                    <a:pt x="195743" y="100638"/>
                    <a:pt x="194842" y="134566"/>
                  </a:cubicBezTo>
                  <a:cubicBezTo>
                    <a:pt x="194175" y="180286"/>
                    <a:pt x="194842" y="296015"/>
                    <a:pt x="194842" y="296015"/>
                  </a:cubicBezTo>
                  <a:cubicBezTo>
                    <a:pt x="189720" y="323790"/>
                    <a:pt x="172934" y="348031"/>
                    <a:pt x="148741" y="362594"/>
                  </a:cubicBezTo>
                  <a:cubicBezTo>
                    <a:pt x="117245" y="380282"/>
                    <a:pt x="80217" y="385388"/>
                    <a:pt x="45109" y="376882"/>
                  </a:cubicBezTo>
                  <a:cubicBezTo>
                    <a:pt x="23011" y="371738"/>
                    <a:pt x="14724" y="359356"/>
                    <a:pt x="7009" y="343259"/>
                  </a:cubicBezTo>
                  <a:cubicBezTo>
                    <a:pt x="9009" y="311255"/>
                    <a:pt x="21677" y="245246"/>
                    <a:pt x="16534" y="204861"/>
                  </a:cubicBezTo>
                  <a:cubicBezTo>
                    <a:pt x="11390" y="164475"/>
                    <a:pt x="2722" y="134471"/>
                    <a:pt x="436" y="101800"/>
                  </a:cubicBezTo>
                  <a:cubicBezTo>
                    <a:pt x="-1850" y="69129"/>
                    <a:pt x="4818" y="69891"/>
                    <a:pt x="21106" y="58271"/>
                  </a:cubicBezTo>
                  <a:cubicBezTo>
                    <a:pt x="30902" y="50794"/>
                    <a:pt x="41215" y="44012"/>
                    <a:pt x="51967" y="379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2658361" y="2350349"/>
              <a:ext cx="128870" cy="157700"/>
            </a:xfrm>
            <a:custGeom>
              <a:rect b="b" l="l" r="r" t="t"/>
              <a:pathLst>
                <a:path extrusionOk="0" h="157700" w="128870">
                  <a:moveTo>
                    <a:pt x="126208" y="57232"/>
                  </a:moveTo>
                  <a:lnTo>
                    <a:pt x="126208" y="57232"/>
                  </a:lnTo>
                  <a:cubicBezTo>
                    <a:pt x="121064" y="23704"/>
                    <a:pt x="96871" y="-1632"/>
                    <a:pt x="62390" y="82"/>
                  </a:cubicBezTo>
                  <a:cubicBezTo>
                    <a:pt x="25643" y="2454"/>
                    <a:pt x="-2228" y="34162"/>
                    <a:pt x="140" y="70910"/>
                  </a:cubicBezTo>
                  <a:cubicBezTo>
                    <a:pt x="1446" y="91170"/>
                    <a:pt x="11913" y="109734"/>
                    <a:pt x="28576" y="121335"/>
                  </a:cubicBezTo>
                  <a:cubicBezTo>
                    <a:pt x="29769" y="126384"/>
                    <a:pt x="31560" y="131279"/>
                    <a:pt x="33910" y="135909"/>
                  </a:cubicBezTo>
                  <a:cubicBezTo>
                    <a:pt x="46102" y="150196"/>
                    <a:pt x="83059" y="159054"/>
                    <a:pt x="93632" y="157530"/>
                  </a:cubicBezTo>
                  <a:cubicBezTo>
                    <a:pt x="106549" y="156387"/>
                    <a:pt x="117460" y="147481"/>
                    <a:pt x="121159" y="135051"/>
                  </a:cubicBezTo>
                  <a:cubicBezTo>
                    <a:pt x="132589" y="108953"/>
                    <a:pt x="128589" y="73806"/>
                    <a:pt x="126208" y="5723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2645583" y="2336673"/>
              <a:ext cx="136833" cy="135201"/>
            </a:xfrm>
            <a:custGeom>
              <a:rect b="b" l="l" r="r" t="t"/>
              <a:pathLst>
                <a:path extrusionOk="0" h="135201" w="136833">
                  <a:moveTo>
                    <a:pt x="41354" y="135202"/>
                  </a:moveTo>
                  <a:lnTo>
                    <a:pt x="41354" y="135202"/>
                  </a:lnTo>
                  <a:lnTo>
                    <a:pt x="44497" y="105960"/>
                  </a:lnTo>
                  <a:cubicBezTo>
                    <a:pt x="44497" y="105960"/>
                    <a:pt x="20685" y="44143"/>
                    <a:pt x="77073" y="56049"/>
                  </a:cubicBezTo>
                  <a:cubicBezTo>
                    <a:pt x="114220" y="63860"/>
                    <a:pt x="123555" y="67289"/>
                    <a:pt x="134890" y="42333"/>
                  </a:cubicBezTo>
                  <a:cubicBezTo>
                    <a:pt x="146224" y="17378"/>
                    <a:pt x="106315" y="-5292"/>
                    <a:pt x="58690" y="1090"/>
                  </a:cubicBezTo>
                  <a:cubicBezTo>
                    <a:pt x="24779" y="4690"/>
                    <a:pt x="-720" y="33675"/>
                    <a:pt x="16" y="67765"/>
                  </a:cubicBezTo>
                  <a:cubicBezTo>
                    <a:pt x="1444" y="86053"/>
                    <a:pt x="6302" y="123677"/>
                    <a:pt x="41354" y="13520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2782568" y="2488639"/>
              <a:ext cx="62960" cy="91535"/>
            </a:xfrm>
            <a:custGeom>
              <a:rect b="b" l="l" r="r" t="t"/>
              <a:pathLst>
                <a:path extrusionOk="0" h="91535" w="62960">
                  <a:moveTo>
                    <a:pt x="40195" y="91535"/>
                  </a:moveTo>
                  <a:cubicBezTo>
                    <a:pt x="48803" y="91154"/>
                    <a:pt x="56942" y="87506"/>
                    <a:pt x="62960" y="81343"/>
                  </a:cubicBezTo>
                  <a:cubicBezTo>
                    <a:pt x="61722" y="65342"/>
                    <a:pt x="41243" y="4477"/>
                    <a:pt x="0" y="0"/>
                  </a:cubicBezTo>
                  <a:cubicBezTo>
                    <a:pt x="11224" y="7830"/>
                    <a:pt x="20113" y="18564"/>
                    <a:pt x="25718" y="31051"/>
                  </a:cubicBezTo>
                  <a:cubicBezTo>
                    <a:pt x="32101" y="50806"/>
                    <a:pt x="36942" y="71028"/>
                    <a:pt x="40195" y="91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6" name="Google Shape;1046;p20"/>
            <p:cNvGrpSpPr/>
            <p:nvPr/>
          </p:nvGrpSpPr>
          <p:grpSpPr>
            <a:xfrm flipH="1">
              <a:off x="2710663" y="2723583"/>
              <a:ext cx="319677" cy="242660"/>
              <a:chOff x="6621095" y="1452181"/>
              <a:chExt cx="330894" cy="250785"/>
            </a:xfrm>
          </p:grpSpPr>
          <p:sp>
            <p:nvSpPr>
              <p:cNvPr id="1047" name="Google Shape;1047;p20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0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0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0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20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2" name="Google Shape;1052;p20"/>
            <p:cNvSpPr/>
            <p:nvPr/>
          </p:nvSpPr>
          <p:spPr>
            <a:xfrm>
              <a:off x="2596421" y="2551548"/>
              <a:ext cx="147299" cy="413263"/>
            </a:xfrm>
            <a:custGeom>
              <a:rect b="b" l="l" r="r" t="t"/>
              <a:pathLst>
                <a:path extrusionOk="0" h="413263" w="147299">
                  <a:moveTo>
                    <a:pt x="135855" y="346380"/>
                  </a:moveTo>
                  <a:cubicBezTo>
                    <a:pt x="128010" y="341189"/>
                    <a:pt x="119833" y="336503"/>
                    <a:pt x="111376" y="332378"/>
                  </a:cubicBezTo>
                  <a:cubicBezTo>
                    <a:pt x="103452" y="329902"/>
                    <a:pt x="96257" y="325520"/>
                    <a:pt x="90421" y="319615"/>
                  </a:cubicBezTo>
                  <a:cubicBezTo>
                    <a:pt x="82706" y="312090"/>
                    <a:pt x="70133" y="283705"/>
                    <a:pt x="61179" y="255988"/>
                  </a:cubicBezTo>
                  <a:cubicBezTo>
                    <a:pt x="52178" y="224727"/>
                    <a:pt x="48602" y="192161"/>
                    <a:pt x="50607" y="159690"/>
                  </a:cubicBezTo>
                  <a:cubicBezTo>
                    <a:pt x="54417" y="120828"/>
                    <a:pt x="68418" y="66440"/>
                    <a:pt x="71943" y="44057"/>
                  </a:cubicBezTo>
                  <a:cubicBezTo>
                    <a:pt x="75467" y="21673"/>
                    <a:pt x="68323" y="12719"/>
                    <a:pt x="57941" y="4528"/>
                  </a:cubicBezTo>
                  <a:cubicBezTo>
                    <a:pt x="45654" y="-4997"/>
                    <a:pt x="28794" y="-901"/>
                    <a:pt x="19841" y="30436"/>
                  </a:cubicBezTo>
                  <a:cubicBezTo>
                    <a:pt x="8316" y="73822"/>
                    <a:pt x="1670" y="118352"/>
                    <a:pt x="29" y="163214"/>
                  </a:cubicBezTo>
                  <a:cubicBezTo>
                    <a:pt x="-431" y="196476"/>
                    <a:pt x="4590" y="229594"/>
                    <a:pt x="14888" y="261227"/>
                  </a:cubicBezTo>
                  <a:cubicBezTo>
                    <a:pt x="24235" y="288316"/>
                    <a:pt x="36803" y="314186"/>
                    <a:pt x="52321" y="338284"/>
                  </a:cubicBezTo>
                  <a:cubicBezTo>
                    <a:pt x="56607" y="345523"/>
                    <a:pt x="58036" y="351904"/>
                    <a:pt x="64513" y="366859"/>
                  </a:cubicBezTo>
                  <a:cubicBezTo>
                    <a:pt x="70828" y="381680"/>
                    <a:pt x="80631" y="394748"/>
                    <a:pt x="93088" y="404959"/>
                  </a:cubicBezTo>
                  <a:cubicBezTo>
                    <a:pt x="104042" y="412865"/>
                    <a:pt x="109281" y="414484"/>
                    <a:pt x="112138" y="412484"/>
                  </a:cubicBezTo>
                  <a:cubicBezTo>
                    <a:pt x="114996" y="410483"/>
                    <a:pt x="114710" y="407054"/>
                    <a:pt x="110138" y="402959"/>
                  </a:cubicBezTo>
                  <a:cubicBezTo>
                    <a:pt x="102321" y="396910"/>
                    <a:pt x="95671" y="389481"/>
                    <a:pt x="90516" y="381051"/>
                  </a:cubicBezTo>
                  <a:cubicBezTo>
                    <a:pt x="90516" y="381051"/>
                    <a:pt x="100041" y="390576"/>
                    <a:pt x="106423" y="395910"/>
                  </a:cubicBezTo>
                  <a:cubicBezTo>
                    <a:pt x="111985" y="400596"/>
                    <a:pt x="118133" y="404530"/>
                    <a:pt x="124711" y="407626"/>
                  </a:cubicBezTo>
                  <a:cubicBezTo>
                    <a:pt x="131188" y="410483"/>
                    <a:pt x="140046" y="405054"/>
                    <a:pt x="135474" y="400673"/>
                  </a:cubicBezTo>
                  <a:cubicBezTo>
                    <a:pt x="130903" y="396291"/>
                    <a:pt x="125949" y="394291"/>
                    <a:pt x="117186" y="386290"/>
                  </a:cubicBezTo>
                  <a:cubicBezTo>
                    <a:pt x="112272" y="382147"/>
                    <a:pt x="107888" y="377412"/>
                    <a:pt x="104137" y="372193"/>
                  </a:cubicBezTo>
                  <a:cubicBezTo>
                    <a:pt x="110508" y="377022"/>
                    <a:pt x="117261" y="381318"/>
                    <a:pt x="124330" y="385052"/>
                  </a:cubicBezTo>
                  <a:cubicBezTo>
                    <a:pt x="129883" y="388462"/>
                    <a:pt x="136294" y="390214"/>
                    <a:pt x="142809" y="390100"/>
                  </a:cubicBezTo>
                  <a:cubicBezTo>
                    <a:pt x="146238" y="390100"/>
                    <a:pt x="150333" y="385242"/>
                    <a:pt x="143952" y="380575"/>
                  </a:cubicBezTo>
                  <a:cubicBezTo>
                    <a:pt x="135271" y="376012"/>
                    <a:pt x="127152" y="370450"/>
                    <a:pt x="119758" y="364001"/>
                  </a:cubicBezTo>
                  <a:cubicBezTo>
                    <a:pt x="112710" y="357048"/>
                    <a:pt x="108709" y="351143"/>
                    <a:pt x="110233" y="351047"/>
                  </a:cubicBezTo>
                  <a:cubicBezTo>
                    <a:pt x="111757" y="350952"/>
                    <a:pt x="116043" y="355238"/>
                    <a:pt x="124235" y="357810"/>
                  </a:cubicBezTo>
                  <a:cubicBezTo>
                    <a:pt x="132427" y="360382"/>
                    <a:pt x="141285" y="357810"/>
                    <a:pt x="142332" y="353619"/>
                  </a:cubicBezTo>
                  <a:cubicBezTo>
                    <a:pt x="143380" y="349428"/>
                    <a:pt x="143571" y="350190"/>
                    <a:pt x="135855" y="34638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2590449" y="2547578"/>
              <a:ext cx="84867" cy="115327"/>
            </a:xfrm>
            <a:custGeom>
              <a:rect b="b" l="l" r="r" t="t"/>
              <a:pathLst>
                <a:path extrusionOk="0" h="115327" w="84867">
                  <a:moveTo>
                    <a:pt x="0" y="91937"/>
                  </a:moveTo>
                  <a:cubicBezTo>
                    <a:pt x="0" y="91937"/>
                    <a:pt x="30766" y="122512"/>
                    <a:pt x="67151" y="113749"/>
                  </a:cubicBezTo>
                  <a:cubicBezTo>
                    <a:pt x="72390" y="110225"/>
                    <a:pt x="84868" y="38692"/>
                    <a:pt x="84868" y="38692"/>
                  </a:cubicBezTo>
                  <a:cubicBezTo>
                    <a:pt x="84868" y="38692"/>
                    <a:pt x="84868" y="-1027"/>
                    <a:pt x="54483" y="20"/>
                  </a:cubicBezTo>
                  <a:cubicBezTo>
                    <a:pt x="24098" y="1068"/>
                    <a:pt x="0" y="91937"/>
                    <a:pt x="0" y="919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4" name="Google Shape;1054;p20"/>
            <p:cNvGrpSpPr/>
            <p:nvPr/>
          </p:nvGrpSpPr>
          <p:grpSpPr>
            <a:xfrm>
              <a:off x="4651669" y="468299"/>
              <a:ext cx="319677" cy="242660"/>
              <a:chOff x="6621095" y="1452181"/>
              <a:chExt cx="330894" cy="250785"/>
            </a:xfrm>
          </p:grpSpPr>
          <p:sp>
            <p:nvSpPr>
              <p:cNvPr id="1055" name="Google Shape;1055;p20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20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20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0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0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