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6.xml"/>
  <Override ContentType="application/vnd.openxmlformats-officedocument.presentationml.comments+xml" PartName="/ppt/comments/comment3.xml"/>
  <Override ContentType="application/vnd.openxmlformats-officedocument.presentationml.comments+xml" PartName="/ppt/comments/comment13.xml"/>
  <Override ContentType="application/vnd.openxmlformats-officedocument.presentationml.comments+xml" PartName="/ppt/comments/comment1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12.xml"/>
  <Override ContentType="application/vnd.openxmlformats-officedocument.presentationml.comments+xml" PartName="/ppt/comments/comment1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Franco Villagra"/>
  <p:cmAuthor clrIdx="1" id="1" initials="" lastIdx="6" name="ALEXIS RAMIRO YUCRA VERGARA"/>
  <p:cmAuthor clrIdx="2" id="2" initials="" lastIdx="5" name="JOAQUIN ALEJANDRO GUARACHI GASPA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A66040-47CF-468B-84CC-544D27C89261}">
  <a:tblStyle styleId="{24A66040-47CF-468B-84CC-544D27C892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Economic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4.xml"/><Relationship Id="rId33" Type="http://schemas.openxmlformats.org/officeDocument/2006/relationships/font" Target="fonts/OpenSans-bold.fntdata"/><Relationship Id="rId10" Type="http://schemas.openxmlformats.org/officeDocument/2006/relationships/slide" Target="slides/slide3.xml"/><Relationship Id="rId32" Type="http://schemas.openxmlformats.org/officeDocument/2006/relationships/font" Target="fonts/OpenSans-regular.fntdata"/><Relationship Id="rId13" Type="http://schemas.openxmlformats.org/officeDocument/2006/relationships/slide" Target="slides/slide6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5.xml"/><Relationship Id="rId34" Type="http://schemas.openxmlformats.org/officeDocument/2006/relationships/font" Target="fonts/OpenSans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9-26T15:12:53.463">
    <p:pos x="6000" y="0"/>
    <p:text>franco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23-09-26T14:59:12.639">
    <p:pos x="6000" y="0"/>
    <p:text>joaquin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2" dt="2023-09-26T14:59:28.446">
    <p:pos x="6000" y="0"/>
    <p:text>joaquin</p:text>
  </p:cm>
</p:cmLst>
</file>

<file path=ppt/comments/comment1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3" dt="2023-09-26T14:58:37.225">
    <p:pos x="6000" y="0"/>
    <p:text>joaquin</p:text>
  </p:cm>
</p:cmLst>
</file>

<file path=ppt/comments/comment1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4" dt="2023-09-26T14:56:05.270">
    <p:pos x="6000" y="0"/>
    <p:text>joaquin</p:text>
  </p:cm>
</p:cmLst>
</file>

<file path=ppt/comments/comment1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5" dt="2023-09-26T14:55:49.352">
    <p:pos x="6000" y="0"/>
    <p:text>joaquin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9-26T15:13:07.459">
    <p:pos x="6000" y="0"/>
    <p:text>comentar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09-26T15:13:15.608">
    <p:pos x="6000" y="0"/>
    <p:text>comentar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3-09-26T02:00:48.923">
    <p:pos x="6000" y="0"/>
    <p:text>alexis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3-09-26T02:00:56.086">
    <p:pos x="6000" y="0"/>
    <p:text>alexis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3-09-26T02:01:24.563">
    <p:pos x="6000" y="0"/>
    <p:text>alexis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3-09-26T02:01:31.867">
    <p:pos x="6000" y="0"/>
    <p:text>alexis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5" dt="2023-09-26T02:03:48.261">
    <p:pos x="6000" y="0"/>
    <p:text>alexis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6" dt="2023-09-26T02:03:41.445">
    <p:pos x="6000" y="0"/>
    <p:text>alexis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3fbf8073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3fbf807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3fbf8073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3fbf8073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3fbf8073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3fbf8073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3fbf8073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3fbf8073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3fbf8073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3fbf8073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3fbf8073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3fbf8073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3fbf8073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3fbf8073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42ad820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42ad820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42ad820b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42ad820b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42ad820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42ad820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3fbf8073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3fbf8073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3fbf807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3fbf807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3fbf807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3fbf80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3fbf80735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3fbf80735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3fbf8073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3fbf8073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3fbf80735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3fbf80735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3fbf8073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3fbf8073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3fbf8073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3fbf8073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3fbf8073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3fbf8073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7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8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0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2.xml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3.xml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3.xm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4.xml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5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Sistema anti-fugas de  gas inteligente “</a:t>
            </a:r>
            <a:r>
              <a:rPr lang="es-419"/>
              <a:t>SmartGas</a:t>
            </a:r>
            <a:r>
              <a:rPr lang="es-419"/>
              <a:t>”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09400"/>
            <a:ext cx="3276900" cy="12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integrantes:   Alexis Yucra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Franco Villagra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	 	      Joaquin Guarachi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		      Rodrigo Torrez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950" y="3480188"/>
            <a:ext cx="1592050" cy="4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</a:t>
            </a:r>
            <a:r>
              <a:rPr lang="es-419"/>
              <a:t>omunicación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Comunicación</a:t>
            </a:r>
            <a:r>
              <a:rPr lang="es-419"/>
              <a:t> del equipo: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00" y="1816239"/>
            <a:ext cx="1511025" cy="15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1925" y="1432062"/>
            <a:ext cx="2279376" cy="227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7400" y="1734338"/>
            <a:ext cx="1674851" cy="167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2701" y="1816249"/>
            <a:ext cx="1684588" cy="151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</a:t>
            </a:r>
            <a:r>
              <a:rPr lang="es-419"/>
              <a:t>lanificación</a:t>
            </a:r>
            <a:r>
              <a:rPr lang="es-419"/>
              <a:t> de los procesos de </a:t>
            </a:r>
            <a:r>
              <a:rPr lang="es-419"/>
              <a:t>gestión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</a:t>
            </a:r>
            <a:r>
              <a:rPr lang="es-419"/>
              <a:t>lanificación</a:t>
            </a:r>
            <a:r>
              <a:rPr lang="es-419"/>
              <a:t> de estimaciones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225225"/>
            <a:ext cx="8520600" cy="3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Costo de material: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Costo de personal: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Costo total: 3.613.500$</a:t>
            </a:r>
            <a:endParaRPr/>
          </a:p>
        </p:txBody>
      </p:sp>
      <p:graphicFrame>
        <p:nvGraphicFramePr>
          <p:cNvPr id="141" name="Google Shape;141;p24"/>
          <p:cNvGraphicFramePr/>
          <p:nvPr/>
        </p:nvGraphicFramePr>
        <p:xfrm>
          <a:off x="2857500" y="314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{24A66040-47CF-468B-84CC-544D27C89261}</a:tableStyleId>
              </a:tblPr>
              <a:tblGrid>
                <a:gridCol w="1382375"/>
                <a:gridCol w="1157950"/>
              </a:tblGrid>
              <a:tr h="2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Jefe proyecto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1.500.000$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</a:tr>
              <a:tr h="2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Ensamblador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500.000 $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</a:tr>
              <a:tr h="2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Técnico en instalaciones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450.000 $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</a:tr>
              <a:tr h="2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Programador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700.000 $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</a:tr>
              <a:tr h="2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Documentador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450.000 $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42" name="Google Shape;142;p24"/>
          <p:cNvGraphicFramePr/>
          <p:nvPr/>
        </p:nvGraphicFramePr>
        <p:xfrm>
          <a:off x="2857500" y="114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{24A66040-47CF-468B-84CC-544D27C89261}</a:tableStyleId>
              </a:tblPr>
              <a:tblGrid>
                <a:gridCol w="1382375"/>
                <a:gridCol w="1157950"/>
              </a:tblGrid>
              <a:tr h="26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cartón piedra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5000 $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1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hojas de oficio (impresiones a color)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2000 $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de gas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3000 $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Diodo led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Reciclado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ultrasonido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3500 $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Servo motor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Reciclado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Planificación</a:t>
            </a:r>
            <a:r>
              <a:rPr lang="es-419"/>
              <a:t> de recursos humanos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-419" sz="1500"/>
              <a:t>Jefe de proyecto.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1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-419" sz="1500"/>
              <a:t>Ensamblador.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1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-419" sz="1500"/>
              <a:t>Técnico en instalaciones.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1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-419" sz="1500"/>
              <a:t>Programador.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1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-419" sz="1500"/>
              <a:t>Documentador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Lista de actividades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s-419" sz="1200"/>
              <a:t>Las actividades específicas que se realizaron durante esta fase son: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Lluvia de ideas para selección del proyecto.</a:t>
            </a:r>
            <a:endParaRPr sz="1200"/>
          </a:p>
          <a:p>
            <a:pPr indent="-30480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Selección de proyecto.</a:t>
            </a:r>
            <a:endParaRPr sz="1200"/>
          </a:p>
          <a:p>
            <a:pPr indent="-30480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Presentación de proyecto al curso.</a:t>
            </a:r>
            <a:endParaRPr sz="1200"/>
          </a:p>
          <a:p>
            <a:pPr indent="-30480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Confección de maqueta.</a:t>
            </a:r>
            <a:endParaRPr sz="1200"/>
          </a:p>
          <a:p>
            <a:pPr indent="-30480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Primera presentación evaluada</a:t>
            </a:r>
            <a:endParaRPr sz="1200"/>
          </a:p>
          <a:p>
            <a:pPr indent="-30480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Informe del proyecto fase 1.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</a:t>
            </a:r>
            <a:r>
              <a:rPr lang="es-419"/>
              <a:t>signación</a:t>
            </a:r>
            <a:r>
              <a:rPr lang="es-419"/>
              <a:t> de tiempo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56607"/>
            <a:ext cx="9143999" cy="313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200" y="728900"/>
            <a:ext cx="4449649" cy="43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6332825" y="1214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400">
                <a:latin typeface="Calibri"/>
                <a:ea typeface="Calibri"/>
                <a:cs typeface="Calibri"/>
                <a:sym typeface="Calibri"/>
              </a:rPr>
              <a:t>Niveles de riesgo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Calibri"/>
                <a:ea typeface="Calibri"/>
                <a:cs typeface="Calibri"/>
                <a:sym typeface="Calibri"/>
              </a:rPr>
              <a:t>1.- Catastrófico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Calibri"/>
                <a:ea typeface="Calibri"/>
                <a:cs typeface="Calibri"/>
                <a:sym typeface="Calibri"/>
              </a:rPr>
              <a:t>2.- Crítico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Calibri"/>
                <a:ea typeface="Calibri"/>
                <a:cs typeface="Calibri"/>
                <a:sym typeface="Calibri"/>
              </a:rPr>
              <a:t>3.- Marginal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Calibri"/>
                <a:ea typeface="Calibri"/>
                <a:cs typeface="Calibri"/>
                <a:sym typeface="Calibri"/>
              </a:rPr>
              <a:t>4.- Despreciable</a:t>
            </a:r>
            <a:endParaRPr/>
          </a:p>
        </p:txBody>
      </p:sp>
      <p:sp>
        <p:nvSpPr>
          <p:cNvPr id="168" name="Google Shape;168;p28"/>
          <p:cNvSpPr txBox="1"/>
          <p:nvPr>
            <p:ph type="title"/>
          </p:nvPr>
        </p:nvSpPr>
        <p:spPr>
          <a:xfrm>
            <a:off x="228725" y="752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</a:t>
            </a:r>
            <a:r>
              <a:rPr lang="es-419"/>
              <a:t>lanificación</a:t>
            </a:r>
            <a:r>
              <a:rPr lang="es-419"/>
              <a:t> de la </a:t>
            </a:r>
            <a:r>
              <a:rPr lang="es-419"/>
              <a:t>gestión</a:t>
            </a:r>
            <a:r>
              <a:rPr lang="es-419"/>
              <a:t> de riesgo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Planos de la maqueta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25" y="1081675"/>
            <a:ext cx="668655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Funcionamiento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 b="-1969" l="0" r="0" t="1970"/>
          <a:stretch/>
        </p:blipFill>
        <p:spPr>
          <a:xfrm>
            <a:off x="923387" y="1236149"/>
            <a:ext cx="7297225" cy="38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Confección de maqueta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837" y="1254700"/>
            <a:ext cx="2076455" cy="36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692" y="1254700"/>
            <a:ext cx="2076455" cy="36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6547" y="1254700"/>
            <a:ext cx="2768606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773700" y="57860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Planteamiento del proyecto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098" y="2008625"/>
            <a:ext cx="2326574" cy="232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Conclusión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Podemos concluir que la implementación de un sistema anti-fuga de gas es esencial para garantizar la seguridad de las personas, por lo que su correcta planificación es vital para continuar con la realización del proyecto.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 General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Elaborar un sistema de deteccion y prevencion de fuga de gas para la cocina con el fin de prevenir accidentes.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775" y="2293525"/>
            <a:ext cx="2845726" cy="17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 </a:t>
            </a:r>
            <a:r>
              <a:rPr lang="es-419"/>
              <a:t>específicos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Reunir Información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Planificar el proyecto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Realizar el código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Implementar el código al sistema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Realizar pruebas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Documentar el proyecto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800" y="1335550"/>
            <a:ext cx="3708599" cy="24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Suposiciones</a:t>
            </a:r>
            <a:r>
              <a:rPr lang="es-419"/>
              <a:t>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Los </a:t>
            </a:r>
            <a:r>
              <a:rPr lang="es-419"/>
              <a:t>integrantes</a:t>
            </a:r>
            <a:r>
              <a:rPr lang="es-419"/>
              <a:t> tiene conocimiento previo de las </a:t>
            </a:r>
            <a:r>
              <a:rPr lang="es-419"/>
              <a:t>herramientas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Uso correcto de las herramientas de trabajos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Se nos </a:t>
            </a:r>
            <a:r>
              <a:rPr lang="es-419"/>
              <a:t>entregará</a:t>
            </a:r>
            <a:r>
              <a:rPr lang="es-419"/>
              <a:t> un </a:t>
            </a:r>
            <a:r>
              <a:rPr lang="es-419"/>
              <a:t>dispositivo</a:t>
            </a:r>
            <a:r>
              <a:rPr lang="es-419"/>
              <a:t> </a:t>
            </a:r>
            <a:r>
              <a:rPr lang="es-419"/>
              <a:t>raspberry</a:t>
            </a:r>
            <a:r>
              <a:rPr lang="es-419"/>
              <a:t> 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Actitud responsable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875" y="2767375"/>
            <a:ext cx="3570624" cy="200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Restricciones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Desarrollar el proyecto solo con las herramientas solicitadas.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Realizar el proyecto en el tiempo establecido.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No sobrepasar el </a:t>
            </a:r>
            <a:r>
              <a:rPr lang="es-419"/>
              <a:t>límite</a:t>
            </a:r>
            <a:r>
              <a:rPr lang="es-419"/>
              <a:t> del presupuesto.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299" y="2488525"/>
            <a:ext cx="3133975" cy="22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Entregables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 medida que se realice el proyecto habrá ciertos documentos a entregar con motivo  de actualizar la información con respecto a los avances y organización del proyecto, los documentos a entregar serán: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Bitácoras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Informes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PowerPoint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300" y="2421013"/>
            <a:ext cx="14097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8750" y="3391524"/>
            <a:ext cx="2074825" cy="11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477" y="2058330"/>
            <a:ext cx="2218798" cy="12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Organización</a:t>
            </a:r>
            <a:r>
              <a:rPr lang="es-419"/>
              <a:t> del proyecto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Personal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88" y="1035925"/>
            <a:ext cx="81438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