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1"/>
  </p:notesMasterIdLst>
  <p:sldIdLst>
    <p:sldId id="256" r:id="rId2"/>
    <p:sldId id="314" r:id="rId3"/>
    <p:sldId id="312" r:id="rId4"/>
    <p:sldId id="259" r:id="rId5"/>
    <p:sldId id="316" r:id="rId6"/>
    <p:sldId id="317" r:id="rId7"/>
    <p:sldId id="318" r:id="rId8"/>
    <p:sldId id="320" r:id="rId9"/>
    <p:sldId id="321" r:id="rId10"/>
    <p:sldId id="322" r:id="rId11"/>
    <p:sldId id="323" r:id="rId12"/>
    <p:sldId id="326" r:id="rId13"/>
    <p:sldId id="325" r:id="rId14"/>
    <p:sldId id="327" r:id="rId15"/>
    <p:sldId id="328" r:id="rId16"/>
    <p:sldId id="330" r:id="rId17"/>
    <p:sldId id="331" r:id="rId18"/>
    <p:sldId id="332" r:id="rId19"/>
    <p:sldId id="329" r:id="rId2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Fira Code" panose="020B0809050000020004" pitchFamily="49" charset="0"/>
      <p:regular r:id="rId26"/>
      <p:bold r:id="rId27"/>
    </p:embeddedFont>
    <p:embeddedFont>
      <p:font typeface="Nunito Light" pitchFamily="2" charset="0"/>
      <p:regular r:id="rId28"/>
      <p:italic r:id="rId29"/>
    </p:embeddedFont>
    <p:embeddedFont>
      <p:font typeface="Source Code Pro" panose="020B0509030403020204" pitchFamily="49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E"/>
    <a:srgbClr val="D5D581"/>
    <a:srgbClr val="EA4748"/>
    <a:srgbClr val="92D050"/>
    <a:srgbClr val="BD64B5"/>
    <a:srgbClr val="10111A"/>
    <a:srgbClr val="4CAE97"/>
    <a:srgbClr val="2C293A"/>
    <a:srgbClr val="EC7955"/>
    <a:srgbClr val="7CC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1C2B9C-115E-440B-A6BD-4696F632ECD9}">
  <a:tblStyle styleId="{081C2B9C-115E-440B-A6BD-4696F632EC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011BEE-7006-483D-A456-CA9732BE2F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3203" autoAdjust="0"/>
  </p:normalViewPr>
  <p:slideViewPr>
    <p:cSldViewPr snapToGrid="0">
      <p:cViewPr>
        <p:scale>
          <a:sx n="63" d="100"/>
          <a:sy n="63" d="100"/>
        </p:scale>
        <p:origin x="1368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15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652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90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77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489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22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141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813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50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078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60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3be7910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13be7910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433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71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96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7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394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0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35500" y="1258850"/>
            <a:ext cx="5797500" cy="20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35500" y="3297650"/>
            <a:ext cx="5797500" cy="440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23" name="Google Shape;23;p4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3763500" y="-1800"/>
            <a:ext cx="5380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64" name="Google Shape;64;p9"/>
            <p:cNvCxnSpPr/>
            <p:nvPr/>
          </p:nvCxnSpPr>
          <p:spPr>
            <a:xfrm rot="10800000" flipH="1">
              <a:off x="7059675" y="5145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9"/>
            <p:cNvCxnSpPr/>
            <p:nvPr/>
          </p:nvCxnSpPr>
          <p:spPr>
            <a:xfrm rot="10800000" flipH="1">
              <a:off x="7059675" y="60567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9"/>
            <p:cNvCxnSpPr/>
            <p:nvPr/>
          </p:nvCxnSpPr>
          <p:spPr>
            <a:xfrm rot="10800000" flipH="1">
              <a:off x="7059675" y="6968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223100" y="1198450"/>
            <a:ext cx="42060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4223100" y="3162850"/>
            <a:ext cx="4206000" cy="1066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26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219" name="Google Shape;219;p26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/>
          <p:nvPr/>
        </p:nvSpPr>
        <p:spPr>
          <a:xfrm>
            <a:off x="4424750" y="-1800"/>
            <a:ext cx="47193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193116" y="446250"/>
            <a:ext cx="414956" cy="186500"/>
            <a:chOff x="7059675" y="514525"/>
            <a:chExt cx="473100" cy="186500"/>
          </a:xfrm>
        </p:grpSpPr>
        <p:cxnSp>
          <p:nvCxnSpPr>
            <p:cNvPr id="225" name="Google Shape;225;p27"/>
            <p:cNvCxnSpPr/>
            <p:nvPr/>
          </p:nvCxnSpPr>
          <p:spPr>
            <a:xfrm rot="10800000" flipH="1">
              <a:off x="7059675" y="5145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27"/>
            <p:cNvCxnSpPr/>
            <p:nvPr/>
          </p:nvCxnSpPr>
          <p:spPr>
            <a:xfrm rot="10800000" flipH="1">
              <a:off x="7059675" y="60567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27"/>
            <p:cNvCxnSpPr/>
            <p:nvPr/>
          </p:nvCxnSpPr>
          <p:spPr>
            <a:xfrm rot="10800000" flipH="1">
              <a:off x="7059675" y="6968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■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■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■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72" r:id="rId5"/>
    <p:sldLayoutId id="214748367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ctrTitle"/>
          </p:nvPr>
        </p:nvSpPr>
        <p:spPr>
          <a:xfrm>
            <a:off x="2679773" y="537400"/>
            <a:ext cx="5797500" cy="20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Proyecto 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</a:rPr>
              <a:t>	ANT-0T0</a:t>
            </a:r>
            <a:endParaRPr sz="28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1"/>
          </p:nvPr>
        </p:nvSpPr>
        <p:spPr>
          <a:xfrm>
            <a:off x="2735500" y="2103763"/>
            <a:ext cx="5718517" cy="750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&lt;Integrantes </a:t>
            </a:r>
            <a:r>
              <a:rPr lang="en" sz="1400" dirty="0"/>
              <a:t>[Joshua Jara, Diego Ferrada, Javier Huanca, Maykol Bravo, Fabian Quezada]&gt;</a:t>
            </a:r>
            <a:endParaRPr dirty="0"/>
          </a:p>
        </p:txBody>
      </p:sp>
      <p:sp>
        <p:nvSpPr>
          <p:cNvPr id="242" name="Google Shape;242;p31"/>
          <p:cNvSpPr txBox="1"/>
          <p:nvPr/>
        </p:nvSpPr>
        <p:spPr>
          <a:xfrm>
            <a:off x="2809850" y="4180888"/>
            <a:ext cx="14475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endParaRPr sz="5000" dirty="0">
              <a:solidFill>
                <a:schemeClr val="accent2"/>
              </a:solidFill>
            </a:endParaRPr>
          </a:p>
        </p:txBody>
      </p:sp>
      <p:grpSp>
        <p:nvGrpSpPr>
          <p:cNvPr id="243" name="Google Shape;243;p31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244" name="Google Shape;244;p31"/>
            <p:cNvCxnSpPr/>
            <p:nvPr/>
          </p:nvCxnSpPr>
          <p:spPr>
            <a:xfrm rot="10800000" flipH="1">
              <a:off x="7059675" y="5145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31"/>
            <p:cNvCxnSpPr/>
            <p:nvPr/>
          </p:nvCxnSpPr>
          <p:spPr>
            <a:xfrm rot="10800000" flipH="1">
              <a:off x="7059675" y="60567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31"/>
            <p:cNvCxnSpPr/>
            <p:nvPr/>
          </p:nvCxnSpPr>
          <p:spPr>
            <a:xfrm rot="10800000" flipH="1">
              <a:off x="7059675" y="6968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7" name="Google Shape;247;p31"/>
          <p:cNvGrpSpPr/>
          <p:nvPr/>
        </p:nvGrpSpPr>
        <p:grpSpPr>
          <a:xfrm>
            <a:off x="255130" y="696438"/>
            <a:ext cx="2377907" cy="3907563"/>
            <a:chOff x="5" y="747463"/>
            <a:chExt cx="2377907" cy="3907563"/>
          </a:xfrm>
        </p:grpSpPr>
        <p:sp>
          <p:nvSpPr>
            <p:cNvPr id="248" name="Google Shape;248;p31"/>
            <p:cNvSpPr/>
            <p:nvPr/>
          </p:nvSpPr>
          <p:spPr>
            <a:xfrm>
              <a:off x="5" y="75603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486329" y="74746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5" y="106826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5" y="1394975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5" y="172171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434858" y="1721713"/>
              <a:ext cx="454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934654" y="1721722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5" y="20322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5" y="23751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5" y="2684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5" y="29929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13726" y="37739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434858" y="20322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395919" y="23751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434858" y="2684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434858" y="300995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434858" y="33358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838550" y="2032296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838550" y="2375145"/>
              <a:ext cx="6507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861466" y="2684069"/>
              <a:ext cx="7572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861466" y="3028567"/>
              <a:ext cx="7572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861466" y="3335841"/>
              <a:ext cx="7572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1360349" y="2032296"/>
              <a:ext cx="4242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1573836" y="2358182"/>
              <a:ext cx="4242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1697856" y="2684094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1697856" y="3335891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13726" y="40130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95919" y="42965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75884" y="4296538"/>
              <a:ext cx="385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1360349" y="4296538"/>
              <a:ext cx="4869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1912083" y="4296538"/>
              <a:ext cx="1776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395919" y="4505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875884" y="4505063"/>
              <a:ext cx="6135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1570204" y="4505063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94657" y="759375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486348" y="106828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169818" y="1064149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486342" y="1395013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1254423" y="1719659"/>
              <a:ext cx="2964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1697859" y="3028567"/>
              <a:ext cx="2964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1840717" y="2032296"/>
              <a:ext cx="240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2037810" y="2684069"/>
              <a:ext cx="240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1912311" y="4507125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434873" y="3987600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434873" y="3757500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BB84069-DB8A-7E35-37B3-65F6E066964F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7425746-00FB-23FB-D7C7-E811ADAEC31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4C54B74-63D3-5656-73E0-6B8EFCD7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13" name="Google Shape;297;p32">
            <a:extLst>
              <a:ext uri="{FF2B5EF4-FFF2-40B4-BE49-F238E27FC236}">
                <a16:creationId xmlns:a16="http://schemas.microsoft.com/office/drawing/2014/main" id="{215EE5DB-2EF6-F72D-6325-215AE6C053F5}"/>
              </a:ext>
            </a:extLst>
          </p:cNvPr>
          <p:cNvSpPr txBox="1">
            <a:spLocks/>
          </p:cNvSpPr>
          <p:nvPr/>
        </p:nvSpPr>
        <p:spPr>
          <a:xfrm>
            <a:off x="122618" y="144011"/>
            <a:ext cx="11870161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3.Planificación del Proyecto</a:t>
            </a:r>
          </a:p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s-CL" sz="1400" b="1" dirty="0"/>
              <a:t>3.3 Gestión de Riesgos</a:t>
            </a:r>
            <a:r>
              <a:rPr lang="es-CL" sz="1400" dirty="0"/>
              <a:t> {1-Catastrofico,2-Critico,3-Circunstancial,4-Irrelevante}</a:t>
            </a:r>
            <a:endParaRPr lang="en-US" sz="1400" dirty="0">
              <a:solidFill>
                <a:srgbClr val="BD64B5"/>
              </a:solidFill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</p:txBody>
      </p:sp>
      <p:graphicFrame>
        <p:nvGraphicFramePr>
          <p:cNvPr id="17" name="Tabla 6">
            <a:extLst>
              <a:ext uri="{FF2B5EF4-FFF2-40B4-BE49-F238E27FC236}">
                <a16:creationId xmlns:a16="http://schemas.microsoft.com/office/drawing/2014/main" id="{41FA27AF-492F-DACD-8569-1B789DF83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59831"/>
              </p:ext>
            </p:extLst>
          </p:nvPr>
        </p:nvGraphicFramePr>
        <p:xfrm>
          <a:off x="1168684" y="6032039"/>
          <a:ext cx="8414227" cy="3590437"/>
        </p:xfrm>
        <a:graphic>
          <a:graphicData uri="http://schemas.openxmlformats.org/drawingml/2006/table">
            <a:tbl>
              <a:tblPr firstRow="1" bandRow="1">
                <a:tableStyleId>{081C2B9C-115E-440B-A6BD-4696F632ECD9}</a:tableStyleId>
              </a:tblPr>
              <a:tblGrid>
                <a:gridCol w="1663716">
                  <a:extLst>
                    <a:ext uri="{9D8B030D-6E8A-4147-A177-3AD203B41FA5}">
                      <a16:colId xmlns:a16="http://schemas.microsoft.com/office/drawing/2014/main" val="3617634493"/>
                    </a:ext>
                  </a:extLst>
                </a:gridCol>
                <a:gridCol w="1220616">
                  <a:extLst>
                    <a:ext uri="{9D8B030D-6E8A-4147-A177-3AD203B41FA5}">
                      <a16:colId xmlns:a16="http://schemas.microsoft.com/office/drawing/2014/main" val="3030112951"/>
                    </a:ext>
                  </a:extLst>
                </a:gridCol>
                <a:gridCol w="1116127">
                  <a:extLst>
                    <a:ext uri="{9D8B030D-6E8A-4147-A177-3AD203B41FA5}">
                      <a16:colId xmlns:a16="http://schemas.microsoft.com/office/drawing/2014/main" val="2587633539"/>
                    </a:ext>
                  </a:extLst>
                </a:gridCol>
                <a:gridCol w="4413768">
                  <a:extLst>
                    <a:ext uri="{9D8B030D-6E8A-4147-A177-3AD203B41FA5}">
                      <a16:colId xmlns:a16="http://schemas.microsoft.com/office/drawing/2014/main" val="3066295360"/>
                    </a:ext>
                  </a:extLst>
                </a:gridCol>
              </a:tblGrid>
              <a:tr h="311895"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rgbClr val="7CC160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Riesgos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rgbClr val="BD64B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Probabilidad de concurrencia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rgbClr val="EC795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Nivel de</a:t>
                      </a:r>
                    </a:p>
                    <a:p>
                      <a:pPr algn="ctr"/>
                      <a:r>
                        <a:rPr lang="es-CL" sz="1100" dirty="0">
                          <a:solidFill>
                            <a:srgbClr val="EC795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Impacto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rgbClr val="EA4748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Acción Remedial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31186"/>
                  </a:ext>
                </a:extLst>
              </a:tr>
              <a:tr h="540520"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La falta de piezas para el armado del robot.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20%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Encontrar una forma para trabajar con las piezas disponibles o ir a buscar a la sala de ayudantía.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1491"/>
                  </a:ext>
                </a:extLst>
              </a:tr>
              <a:tr h="450997">
                <a:tc>
                  <a:txBody>
                    <a:bodyPr/>
                    <a:lstStyle/>
                    <a:p>
                      <a:r>
                        <a:rPr lang="es-CL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Batería agotada del EV3.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60%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Cargar completamente la batería antes de cada uso.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34533"/>
                  </a:ext>
                </a:extLst>
              </a:tr>
              <a:tr h="382224"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Fallo mecánico sobre los motores y ruedas.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5%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Realizar un mantenimiento regular y reemplazar las piezas desgastadas.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42209"/>
                  </a:ext>
                </a:extLst>
              </a:tr>
              <a:tr h="732402"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Fallo en la conectividad entre el robot y el computador. 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30%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Asegurarnos que los controladores y software estén instalados y funcionen correctamente.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72428"/>
                  </a:ext>
                </a:extLst>
              </a:tr>
              <a:tr h="567021"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Pérdida de la codificación del robot.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5%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Almacenar una copia de los programas en caso de una posible pérdida.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14880"/>
                  </a:ext>
                </a:extLst>
              </a:tr>
            </a:tbl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52CD4402-61B2-EEB7-EDC0-49576F6E6214}"/>
              </a:ext>
            </a:extLst>
          </p:cNvPr>
          <p:cNvGrpSpPr/>
          <p:nvPr/>
        </p:nvGrpSpPr>
        <p:grpSpPr>
          <a:xfrm>
            <a:off x="3743325" y="0"/>
            <a:ext cx="5400675" cy="5143500"/>
            <a:chOff x="9492863" y="-10510"/>
            <a:chExt cx="5400675" cy="51435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A427824-1A51-261F-C24D-07C2EF87304A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A89E610-982D-C34B-2971-A5EA0B246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D844F2-1948-D0C0-ECCD-49965658C291}"/>
              </a:ext>
            </a:extLst>
          </p:cNvPr>
          <p:cNvSpPr txBox="1"/>
          <p:nvPr/>
        </p:nvSpPr>
        <p:spPr>
          <a:xfrm>
            <a:off x="-3084765" y="247668"/>
            <a:ext cx="296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4.Planificación de recursos</a:t>
            </a:r>
            <a:endParaRPr lang="es-CL" sz="2400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32EFDC32-69D8-CF73-5518-F614D785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91" y="503735"/>
            <a:ext cx="381181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4.1 Hardware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Kit LEGO Mindstorms EV3.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Notebook.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Tarjeta microSD.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Conexión SSH.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Piezas extras.</a:t>
            </a:r>
            <a:endParaRPr kumimoji="0" lang="es-CL" altLang="es-C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2F9C96-DAFE-09B0-A1D7-849E00B34252}"/>
              </a:ext>
            </a:extLst>
          </p:cNvPr>
          <p:cNvSpPr txBox="1"/>
          <p:nvPr/>
        </p:nvSpPr>
        <p:spPr>
          <a:xfrm>
            <a:off x="4151791" y="2346563"/>
            <a:ext cx="25332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4.2 Software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CL" sz="1600" b="1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Calibri" panose="020F0502020204030204" pitchFamily="34" charset="0"/>
            </a:endParaRP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Lenguaje Python 3.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Software Ev3dev.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IDE Visual Studio </a:t>
            </a:r>
            <a:r>
              <a:rPr lang="es-CL" sz="1200" b="0" i="0" u="none" strike="noStrike" dirty="0" err="1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Code</a:t>
            </a: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Plataforma </a:t>
            </a:r>
            <a:r>
              <a:rPr lang="es-CL" sz="1200" b="0" i="0" u="none" strike="noStrike" dirty="0" err="1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Redmine</a:t>
            </a: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6" name="Google Shape;413;p35">
            <a:extLst>
              <a:ext uri="{FF2B5EF4-FFF2-40B4-BE49-F238E27FC236}">
                <a16:creationId xmlns:a16="http://schemas.microsoft.com/office/drawing/2014/main" id="{24BC49E4-19CE-3A9B-1A6A-7B4699CF110B}"/>
              </a:ext>
            </a:extLst>
          </p:cNvPr>
          <p:cNvGrpSpPr/>
          <p:nvPr/>
        </p:nvGrpSpPr>
        <p:grpSpPr>
          <a:xfrm>
            <a:off x="339000" y="5580294"/>
            <a:ext cx="2536147" cy="887325"/>
            <a:chOff x="880714" y="3731738"/>
            <a:chExt cx="2536147" cy="887325"/>
          </a:xfrm>
        </p:grpSpPr>
        <p:sp>
          <p:nvSpPr>
            <p:cNvPr id="27" name="Google Shape;414;p35">
              <a:extLst>
                <a:ext uri="{FF2B5EF4-FFF2-40B4-BE49-F238E27FC236}">
                  <a16:creationId xmlns:a16="http://schemas.microsoft.com/office/drawing/2014/main" id="{4A3CCB6D-71C2-F7F5-822B-D7423B8ACB99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5;p35">
              <a:extLst>
                <a:ext uri="{FF2B5EF4-FFF2-40B4-BE49-F238E27FC236}">
                  <a16:creationId xmlns:a16="http://schemas.microsoft.com/office/drawing/2014/main" id="{31CAA8C4-CF07-6A0F-7096-5EEA249731DA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6;p35">
              <a:extLst>
                <a:ext uri="{FF2B5EF4-FFF2-40B4-BE49-F238E27FC236}">
                  <a16:creationId xmlns:a16="http://schemas.microsoft.com/office/drawing/2014/main" id="{5F1BBACF-6F88-9AF7-CC06-8B6C06F9C728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7;p35">
              <a:extLst>
                <a:ext uri="{FF2B5EF4-FFF2-40B4-BE49-F238E27FC236}">
                  <a16:creationId xmlns:a16="http://schemas.microsoft.com/office/drawing/2014/main" id="{C9215897-C0E5-BA00-AB0E-44D1B4EB34AC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8;p35">
              <a:extLst>
                <a:ext uri="{FF2B5EF4-FFF2-40B4-BE49-F238E27FC236}">
                  <a16:creationId xmlns:a16="http://schemas.microsoft.com/office/drawing/2014/main" id="{499C4D11-B176-0788-46DE-04042BBB1394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9;p35">
              <a:extLst>
                <a:ext uri="{FF2B5EF4-FFF2-40B4-BE49-F238E27FC236}">
                  <a16:creationId xmlns:a16="http://schemas.microsoft.com/office/drawing/2014/main" id="{60054F47-E139-AB5E-EAAA-A2B52C7E1BF0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0;p35">
              <a:extLst>
                <a:ext uri="{FF2B5EF4-FFF2-40B4-BE49-F238E27FC236}">
                  <a16:creationId xmlns:a16="http://schemas.microsoft.com/office/drawing/2014/main" id="{06B40752-DD9E-E4DD-3071-9DA36F361825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1;p35">
              <a:extLst>
                <a:ext uri="{FF2B5EF4-FFF2-40B4-BE49-F238E27FC236}">
                  <a16:creationId xmlns:a16="http://schemas.microsoft.com/office/drawing/2014/main" id="{730EA33B-A470-1787-6E9C-7A8B7AD4B7B2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2;p35">
              <a:extLst>
                <a:ext uri="{FF2B5EF4-FFF2-40B4-BE49-F238E27FC236}">
                  <a16:creationId xmlns:a16="http://schemas.microsoft.com/office/drawing/2014/main" id="{AF4E31FA-7570-93C5-69D8-32E09B67F010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;p35">
              <a:extLst>
                <a:ext uri="{FF2B5EF4-FFF2-40B4-BE49-F238E27FC236}">
                  <a16:creationId xmlns:a16="http://schemas.microsoft.com/office/drawing/2014/main" id="{A2B9E9A9-8AB4-37E7-855F-A30F78E6198F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;p35">
              <a:extLst>
                <a:ext uri="{FF2B5EF4-FFF2-40B4-BE49-F238E27FC236}">
                  <a16:creationId xmlns:a16="http://schemas.microsoft.com/office/drawing/2014/main" id="{D5574E00-C681-850C-4DB6-FE712EA18AE8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;p35">
              <a:extLst>
                <a:ext uri="{FF2B5EF4-FFF2-40B4-BE49-F238E27FC236}">
                  <a16:creationId xmlns:a16="http://schemas.microsoft.com/office/drawing/2014/main" id="{5F2CC5B5-66FB-288A-DC69-7F7D74A6B4F3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6;p35">
              <a:extLst>
                <a:ext uri="{FF2B5EF4-FFF2-40B4-BE49-F238E27FC236}">
                  <a16:creationId xmlns:a16="http://schemas.microsoft.com/office/drawing/2014/main" id="{C589E36F-BE27-41DB-D3D4-F3BBE5E836BC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10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97531E-6 L -0.03264 -0.28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-1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2099E-6 L 0 -0.29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85 0.02562 L -0.08837 -0.91635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470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60139 0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592 -0.00154 L -0.29896 -3.7037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45679E-6 L 0.60139 0.01481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2099E-6 L 0.59062 -0.00926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4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0216 L -0.00277 -0.310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CD4402-61B2-EEB7-EDC0-49576F6E6214}"/>
              </a:ext>
            </a:extLst>
          </p:cNvPr>
          <p:cNvGrpSpPr/>
          <p:nvPr/>
        </p:nvGrpSpPr>
        <p:grpSpPr>
          <a:xfrm>
            <a:off x="3743325" y="0"/>
            <a:ext cx="5400675" cy="5143500"/>
            <a:chOff x="9492863" y="-10510"/>
            <a:chExt cx="5400675" cy="51435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A427824-1A51-261F-C24D-07C2EF87304A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A89E610-982D-C34B-2971-A5EA0B246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D844F2-1948-D0C0-ECCD-49965658C291}"/>
              </a:ext>
            </a:extLst>
          </p:cNvPr>
          <p:cNvSpPr txBox="1"/>
          <p:nvPr/>
        </p:nvSpPr>
        <p:spPr>
          <a:xfrm>
            <a:off x="-3084765" y="247668"/>
            <a:ext cx="296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4.Planificación de recursos</a:t>
            </a:r>
            <a:endParaRPr lang="es-CL" sz="2400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32EFDC32-69D8-CF73-5518-F614D785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91" y="503735"/>
            <a:ext cx="381181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4.1 Hardware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Kit LEGO Mindstorms EV3.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Notebook.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Tarjeta microSD.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Conexión SSH.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Arial" panose="020B0604020202020204" pitchFamily="34" charset="0"/>
              </a:rPr>
              <a:t>Piezas extras.</a:t>
            </a:r>
            <a:endParaRPr kumimoji="0" lang="es-CL" altLang="es-C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2F9C96-DAFE-09B0-A1D7-849E00B34252}"/>
              </a:ext>
            </a:extLst>
          </p:cNvPr>
          <p:cNvSpPr txBox="1"/>
          <p:nvPr/>
        </p:nvSpPr>
        <p:spPr>
          <a:xfrm>
            <a:off x="4151791" y="2346563"/>
            <a:ext cx="25332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4.2 Software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CL" sz="1600" b="1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Calibri" panose="020F0502020204030204" pitchFamily="34" charset="0"/>
            </a:endParaRP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Lenguaje Python 3.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Software Ev3dev.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IDE Visual Studio </a:t>
            </a:r>
            <a:r>
              <a:rPr lang="es-CL" sz="1200" b="0" i="0" u="none" strike="noStrike" dirty="0" err="1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Code</a:t>
            </a: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Plataforma </a:t>
            </a:r>
            <a:r>
              <a:rPr lang="es-CL" sz="1200" b="0" i="0" u="none" strike="noStrike" dirty="0" err="1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Redmine</a:t>
            </a:r>
            <a:r>
              <a:rPr lang="es-CL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E4A698-10A1-9814-8B1E-A4622033EA26}"/>
              </a:ext>
            </a:extLst>
          </p:cNvPr>
          <p:cNvSpPr txBox="1"/>
          <p:nvPr/>
        </p:nvSpPr>
        <p:spPr>
          <a:xfrm>
            <a:off x="4151790" y="503735"/>
            <a:ext cx="38118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4.3 Estimación de Costos</a:t>
            </a:r>
          </a:p>
          <a:p>
            <a:pPr fontAlgn="base"/>
            <a:endParaRPr lang="es-CL" dirty="0"/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Kit LEGO Mindstorms EV3 ($1.230.000)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 err="1">
                <a:solidFill>
                  <a:schemeClr val="tx1"/>
                </a:solidFill>
              </a:rPr>
              <a:t>NoteBook</a:t>
            </a:r>
            <a:r>
              <a:rPr lang="es-CL" dirty="0">
                <a:solidFill>
                  <a:schemeClr val="tx1"/>
                </a:solidFill>
              </a:rPr>
              <a:t> ($400.000)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Tarjeta MicroSD ($10.000)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Piezas extras ($8.500)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jefe de proyecto por hora ($50.000)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ensamblador por hora ($40.000)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programador por hora ($40.000)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documentador por hora ($45.000)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fotógrafo por hora ($15.000)</a:t>
            </a:r>
          </a:p>
          <a:p>
            <a:pPr fontAlgn="base"/>
            <a:r>
              <a:rPr lang="es-CL" dirty="0">
                <a:solidFill>
                  <a:srgbClr val="D5D581"/>
                </a:solidFill>
              </a:rPr>
              <a:t>Presupuesto total estimado ($15.328.504)</a:t>
            </a:r>
          </a:p>
        </p:txBody>
      </p:sp>
      <p:grpSp>
        <p:nvGrpSpPr>
          <p:cNvPr id="6" name="Google Shape;413;p35">
            <a:extLst>
              <a:ext uri="{FF2B5EF4-FFF2-40B4-BE49-F238E27FC236}">
                <a16:creationId xmlns:a16="http://schemas.microsoft.com/office/drawing/2014/main" id="{C89D87B2-01A1-0C07-0638-5A6EF95A7801}"/>
              </a:ext>
            </a:extLst>
          </p:cNvPr>
          <p:cNvGrpSpPr/>
          <p:nvPr/>
        </p:nvGrpSpPr>
        <p:grpSpPr>
          <a:xfrm>
            <a:off x="320718" y="3978317"/>
            <a:ext cx="2536147" cy="887325"/>
            <a:chOff x="880714" y="3731738"/>
            <a:chExt cx="2536147" cy="887325"/>
          </a:xfrm>
        </p:grpSpPr>
        <p:sp>
          <p:nvSpPr>
            <p:cNvPr id="9" name="Google Shape;414;p35">
              <a:extLst>
                <a:ext uri="{FF2B5EF4-FFF2-40B4-BE49-F238E27FC236}">
                  <a16:creationId xmlns:a16="http://schemas.microsoft.com/office/drawing/2014/main" id="{CBB24389-EBE4-5E8E-86ED-6AAC9CEDD075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5;p35">
              <a:extLst>
                <a:ext uri="{FF2B5EF4-FFF2-40B4-BE49-F238E27FC236}">
                  <a16:creationId xmlns:a16="http://schemas.microsoft.com/office/drawing/2014/main" id="{ACBD453E-F620-B057-E0B2-EE4AD68F416C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6;p35">
              <a:extLst>
                <a:ext uri="{FF2B5EF4-FFF2-40B4-BE49-F238E27FC236}">
                  <a16:creationId xmlns:a16="http://schemas.microsoft.com/office/drawing/2014/main" id="{39F3211B-CB00-7EEE-D0F8-400017C56226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7;p35">
              <a:extLst>
                <a:ext uri="{FF2B5EF4-FFF2-40B4-BE49-F238E27FC236}">
                  <a16:creationId xmlns:a16="http://schemas.microsoft.com/office/drawing/2014/main" id="{B024A568-A16E-CA04-316B-D6B3ABFF02B2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8;p35">
              <a:extLst>
                <a:ext uri="{FF2B5EF4-FFF2-40B4-BE49-F238E27FC236}">
                  <a16:creationId xmlns:a16="http://schemas.microsoft.com/office/drawing/2014/main" id="{3BDBA13E-6A13-AADD-C879-F5D75BE0A5AC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;p35">
              <a:extLst>
                <a:ext uri="{FF2B5EF4-FFF2-40B4-BE49-F238E27FC236}">
                  <a16:creationId xmlns:a16="http://schemas.microsoft.com/office/drawing/2014/main" id="{2FAAC749-5936-30AB-1893-FDD83797DBBD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0;p35">
              <a:extLst>
                <a:ext uri="{FF2B5EF4-FFF2-40B4-BE49-F238E27FC236}">
                  <a16:creationId xmlns:a16="http://schemas.microsoft.com/office/drawing/2014/main" id="{F7C4F6F9-AFE6-29F5-F167-03C8572100FF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1;p35">
              <a:extLst>
                <a:ext uri="{FF2B5EF4-FFF2-40B4-BE49-F238E27FC236}">
                  <a16:creationId xmlns:a16="http://schemas.microsoft.com/office/drawing/2014/main" id="{300F5F87-05B3-23D6-9EFE-E47FBA84D955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2;p35">
              <a:extLst>
                <a:ext uri="{FF2B5EF4-FFF2-40B4-BE49-F238E27FC236}">
                  <a16:creationId xmlns:a16="http://schemas.microsoft.com/office/drawing/2014/main" id="{ADB5CD9A-1B90-B9CC-4BD6-AA9D35C2E5FE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3;p35">
              <a:extLst>
                <a:ext uri="{FF2B5EF4-FFF2-40B4-BE49-F238E27FC236}">
                  <a16:creationId xmlns:a16="http://schemas.microsoft.com/office/drawing/2014/main" id="{7F62801B-70F7-5AA0-62FA-A73269A9E357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4;p35">
              <a:extLst>
                <a:ext uri="{FF2B5EF4-FFF2-40B4-BE49-F238E27FC236}">
                  <a16:creationId xmlns:a16="http://schemas.microsoft.com/office/drawing/2014/main" id="{C2B95F49-0971-916E-0ADC-E3BF10A91A02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5;p35">
              <a:extLst>
                <a:ext uri="{FF2B5EF4-FFF2-40B4-BE49-F238E27FC236}">
                  <a16:creationId xmlns:a16="http://schemas.microsoft.com/office/drawing/2014/main" id="{4D953211-CCEC-DA2A-7035-D4A07B86C114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6;p35">
              <a:extLst>
                <a:ext uri="{FF2B5EF4-FFF2-40B4-BE49-F238E27FC236}">
                  <a16:creationId xmlns:a16="http://schemas.microsoft.com/office/drawing/2014/main" id="{E4087ABD-184E-1E65-B991-5B7B6C7DEE1F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49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2 -0.00154 L -0.29896 -3.7037E-6 " pathEditMode="relative" rAng="0" ptsTypes="AA">
                                      <p:cBhvr>
                                        <p:cTn id="6" dur="1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45679E-6 L 0.60139 0.0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2099E-6 L 0.55937 0.009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56979 0.00617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2CD4402-61B2-EEB7-EDC0-49576F6E6214}"/>
              </a:ext>
            </a:extLst>
          </p:cNvPr>
          <p:cNvGrpSpPr/>
          <p:nvPr/>
        </p:nvGrpSpPr>
        <p:grpSpPr>
          <a:xfrm>
            <a:off x="3743325" y="0"/>
            <a:ext cx="5400675" cy="5143500"/>
            <a:chOff x="9492863" y="-10510"/>
            <a:chExt cx="5400675" cy="51435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A427824-1A51-261F-C24D-07C2EF87304A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A89E610-982D-C34B-2971-A5EA0B246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grpSp>
        <p:nvGrpSpPr>
          <p:cNvPr id="6" name="Google Shape;413;p35">
            <a:extLst>
              <a:ext uri="{FF2B5EF4-FFF2-40B4-BE49-F238E27FC236}">
                <a16:creationId xmlns:a16="http://schemas.microsoft.com/office/drawing/2014/main" id="{C89D87B2-01A1-0C07-0638-5A6EF95A7801}"/>
              </a:ext>
            </a:extLst>
          </p:cNvPr>
          <p:cNvGrpSpPr/>
          <p:nvPr/>
        </p:nvGrpSpPr>
        <p:grpSpPr>
          <a:xfrm>
            <a:off x="320718" y="3978317"/>
            <a:ext cx="2536147" cy="887325"/>
            <a:chOff x="880714" y="3731738"/>
            <a:chExt cx="2536147" cy="887325"/>
          </a:xfrm>
        </p:grpSpPr>
        <p:sp>
          <p:nvSpPr>
            <p:cNvPr id="9" name="Google Shape;414;p35">
              <a:extLst>
                <a:ext uri="{FF2B5EF4-FFF2-40B4-BE49-F238E27FC236}">
                  <a16:creationId xmlns:a16="http://schemas.microsoft.com/office/drawing/2014/main" id="{CBB24389-EBE4-5E8E-86ED-6AAC9CEDD075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5;p35">
              <a:extLst>
                <a:ext uri="{FF2B5EF4-FFF2-40B4-BE49-F238E27FC236}">
                  <a16:creationId xmlns:a16="http://schemas.microsoft.com/office/drawing/2014/main" id="{ACBD453E-F620-B057-E0B2-EE4AD68F416C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6;p35">
              <a:extLst>
                <a:ext uri="{FF2B5EF4-FFF2-40B4-BE49-F238E27FC236}">
                  <a16:creationId xmlns:a16="http://schemas.microsoft.com/office/drawing/2014/main" id="{39F3211B-CB00-7EEE-D0F8-400017C56226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7;p35">
              <a:extLst>
                <a:ext uri="{FF2B5EF4-FFF2-40B4-BE49-F238E27FC236}">
                  <a16:creationId xmlns:a16="http://schemas.microsoft.com/office/drawing/2014/main" id="{B024A568-A16E-CA04-316B-D6B3ABFF02B2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8;p35">
              <a:extLst>
                <a:ext uri="{FF2B5EF4-FFF2-40B4-BE49-F238E27FC236}">
                  <a16:creationId xmlns:a16="http://schemas.microsoft.com/office/drawing/2014/main" id="{3BDBA13E-6A13-AADD-C879-F5D75BE0A5AC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;p35">
              <a:extLst>
                <a:ext uri="{FF2B5EF4-FFF2-40B4-BE49-F238E27FC236}">
                  <a16:creationId xmlns:a16="http://schemas.microsoft.com/office/drawing/2014/main" id="{2FAAC749-5936-30AB-1893-FDD83797DBBD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0;p35">
              <a:extLst>
                <a:ext uri="{FF2B5EF4-FFF2-40B4-BE49-F238E27FC236}">
                  <a16:creationId xmlns:a16="http://schemas.microsoft.com/office/drawing/2014/main" id="{F7C4F6F9-AFE6-29F5-F167-03C8572100FF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1;p35">
              <a:extLst>
                <a:ext uri="{FF2B5EF4-FFF2-40B4-BE49-F238E27FC236}">
                  <a16:creationId xmlns:a16="http://schemas.microsoft.com/office/drawing/2014/main" id="{300F5F87-05B3-23D6-9EFE-E47FBA84D955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2;p35">
              <a:extLst>
                <a:ext uri="{FF2B5EF4-FFF2-40B4-BE49-F238E27FC236}">
                  <a16:creationId xmlns:a16="http://schemas.microsoft.com/office/drawing/2014/main" id="{ADB5CD9A-1B90-B9CC-4BD6-AA9D35C2E5FE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3;p35">
              <a:extLst>
                <a:ext uri="{FF2B5EF4-FFF2-40B4-BE49-F238E27FC236}">
                  <a16:creationId xmlns:a16="http://schemas.microsoft.com/office/drawing/2014/main" id="{7F62801B-70F7-5AA0-62FA-A73269A9E357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4;p35">
              <a:extLst>
                <a:ext uri="{FF2B5EF4-FFF2-40B4-BE49-F238E27FC236}">
                  <a16:creationId xmlns:a16="http://schemas.microsoft.com/office/drawing/2014/main" id="{C2B95F49-0971-916E-0ADC-E3BF10A91A02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5;p35">
              <a:extLst>
                <a:ext uri="{FF2B5EF4-FFF2-40B4-BE49-F238E27FC236}">
                  <a16:creationId xmlns:a16="http://schemas.microsoft.com/office/drawing/2014/main" id="{4D953211-CCEC-DA2A-7035-D4A07B86C114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6;p35">
              <a:extLst>
                <a:ext uri="{FF2B5EF4-FFF2-40B4-BE49-F238E27FC236}">
                  <a16:creationId xmlns:a16="http://schemas.microsoft.com/office/drawing/2014/main" id="{E4087ABD-184E-1E65-B991-5B7B6C7DEE1F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DE08432-6980-7E26-DBA3-A67DBDBA95ED}"/>
              </a:ext>
            </a:extLst>
          </p:cNvPr>
          <p:cNvGrpSpPr>
            <a:grpSpLocks/>
          </p:cNvGrpSpPr>
          <p:nvPr/>
        </p:nvGrpSpPr>
        <p:grpSpPr>
          <a:xfrm>
            <a:off x="-10249" y="-1512174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99DC8C-89BD-D636-A727-76BC82C234C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AC9FFCA-7534-2C54-C07B-4A8B9DDC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13" name="Google Shape;297;p32">
            <a:extLst>
              <a:ext uri="{FF2B5EF4-FFF2-40B4-BE49-F238E27FC236}">
                <a16:creationId xmlns:a16="http://schemas.microsoft.com/office/drawing/2014/main" id="{210F073A-676B-0197-99B2-9CE188F43B7A}"/>
              </a:ext>
            </a:extLst>
          </p:cNvPr>
          <p:cNvSpPr txBox="1">
            <a:spLocks/>
          </p:cNvSpPr>
          <p:nvPr/>
        </p:nvSpPr>
        <p:spPr>
          <a:xfrm>
            <a:off x="339000" y="-128251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s-CL" sz="2400" dirty="0">
                <a:solidFill>
                  <a:srgbClr val="E81A81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5.Avance Robot</a:t>
            </a:r>
            <a:endParaRPr lang="es-CL" sz="2400" dirty="0">
              <a:latin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A1763FD-4C55-AFB5-BCC3-8C0FA965CAF4}"/>
              </a:ext>
            </a:extLst>
          </p:cNvPr>
          <p:cNvSpPr txBox="1"/>
          <p:nvPr/>
        </p:nvSpPr>
        <p:spPr>
          <a:xfrm>
            <a:off x="-3084765" y="247668"/>
            <a:ext cx="296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4.Planificación de recursos</a:t>
            </a:r>
            <a:endParaRPr lang="es-CL" sz="2400" dirty="0"/>
          </a:p>
        </p:txBody>
      </p:sp>
      <p:sp>
        <p:nvSpPr>
          <p:cNvPr id="120" name="Google Shape;417;p35">
            <a:extLst>
              <a:ext uri="{FF2B5EF4-FFF2-40B4-BE49-F238E27FC236}">
                <a16:creationId xmlns:a16="http://schemas.microsoft.com/office/drawing/2014/main" id="{0E482135-B87C-6258-1DAD-C2B835D648B7}"/>
              </a:ext>
            </a:extLst>
          </p:cNvPr>
          <p:cNvSpPr/>
          <p:nvPr/>
        </p:nvSpPr>
        <p:spPr>
          <a:xfrm>
            <a:off x="148771" y="3960961"/>
            <a:ext cx="8738796" cy="1763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" name="Google Shape;1040;p54">
            <a:extLst>
              <a:ext uri="{FF2B5EF4-FFF2-40B4-BE49-F238E27FC236}">
                <a16:creationId xmlns:a16="http://schemas.microsoft.com/office/drawing/2014/main" id="{5C07A7B1-183A-58E6-284A-F67939596D85}"/>
              </a:ext>
            </a:extLst>
          </p:cNvPr>
          <p:cNvGrpSpPr/>
          <p:nvPr/>
        </p:nvGrpSpPr>
        <p:grpSpPr>
          <a:xfrm>
            <a:off x="103375" y="1771687"/>
            <a:ext cx="2104623" cy="1512483"/>
            <a:chOff x="331763" y="414153"/>
            <a:chExt cx="6903246" cy="5019697"/>
          </a:xfrm>
          <a:solidFill>
            <a:srgbClr val="EA4748"/>
          </a:solidFill>
        </p:grpSpPr>
        <p:sp>
          <p:nvSpPr>
            <p:cNvPr id="64" name="Google Shape;1041;p54">
              <a:extLst>
                <a:ext uri="{FF2B5EF4-FFF2-40B4-BE49-F238E27FC236}">
                  <a16:creationId xmlns:a16="http://schemas.microsoft.com/office/drawing/2014/main" id="{284CFAFF-E95B-D918-A5B1-5010ACCFC945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42;p54">
              <a:extLst>
                <a:ext uri="{FF2B5EF4-FFF2-40B4-BE49-F238E27FC236}">
                  <a16:creationId xmlns:a16="http://schemas.microsoft.com/office/drawing/2014/main" id="{2AD92CEB-1B83-D93F-0C59-6C0391B8999E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44;p54">
              <a:extLst>
                <a:ext uri="{FF2B5EF4-FFF2-40B4-BE49-F238E27FC236}">
                  <a16:creationId xmlns:a16="http://schemas.microsoft.com/office/drawing/2014/main" id="{3EB657CE-4402-7561-B445-8800F7001DA3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id="{E18DA254-424A-3496-3915-193872BB899D}"/>
              </a:ext>
            </a:extLst>
          </p:cNvPr>
          <p:cNvSpPr txBox="1"/>
          <p:nvPr/>
        </p:nvSpPr>
        <p:spPr>
          <a:xfrm>
            <a:off x="862874" y="2255273"/>
            <a:ext cx="68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1.0</a:t>
            </a:r>
            <a:endParaRPr lang="es-CL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grpSp>
        <p:nvGrpSpPr>
          <p:cNvPr id="68" name="Google Shape;1040;p54">
            <a:extLst>
              <a:ext uri="{FF2B5EF4-FFF2-40B4-BE49-F238E27FC236}">
                <a16:creationId xmlns:a16="http://schemas.microsoft.com/office/drawing/2014/main" id="{255CF114-DE60-064D-2EC0-603CF161C651}"/>
              </a:ext>
            </a:extLst>
          </p:cNvPr>
          <p:cNvGrpSpPr/>
          <p:nvPr/>
        </p:nvGrpSpPr>
        <p:grpSpPr>
          <a:xfrm>
            <a:off x="2333229" y="1790619"/>
            <a:ext cx="2104623" cy="1512483"/>
            <a:chOff x="331763" y="414153"/>
            <a:chExt cx="6903246" cy="5019697"/>
          </a:xfrm>
          <a:solidFill>
            <a:srgbClr val="BD64B5"/>
          </a:solidFill>
        </p:grpSpPr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id="{709058F3-ABF9-1D3E-A0EF-D4CBEBE0FE0C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42;p54">
              <a:extLst>
                <a:ext uri="{FF2B5EF4-FFF2-40B4-BE49-F238E27FC236}">
                  <a16:creationId xmlns:a16="http://schemas.microsoft.com/office/drawing/2014/main" id="{D11124D9-1557-7A9C-7DD7-B138364065CB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44;p54">
              <a:extLst>
                <a:ext uri="{FF2B5EF4-FFF2-40B4-BE49-F238E27FC236}">
                  <a16:creationId xmlns:a16="http://schemas.microsoft.com/office/drawing/2014/main" id="{0273BBF9-54E7-25F9-CC7A-15F1524F3414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CuadroTexto 75">
            <a:extLst>
              <a:ext uri="{FF2B5EF4-FFF2-40B4-BE49-F238E27FC236}">
                <a16:creationId xmlns:a16="http://schemas.microsoft.com/office/drawing/2014/main" id="{D1C6BAC0-51A5-0BA6-F956-A9A8E7FF52E0}"/>
              </a:ext>
            </a:extLst>
          </p:cNvPr>
          <p:cNvSpPr txBox="1"/>
          <p:nvPr/>
        </p:nvSpPr>
        <p:spPr>
          <a:xfrm>
            <a:off x="3082338" y="2264953"/>
            <a:ext cx="68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1.1</a:t>
            </a:r>
            <a:endParaRPr lang="es-CL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grpSp>
        <p:nvGrpSpPr>
          <p:cNvPr id="80" name="Google Shape;1040;p54">
            <a:extLst>
              <a:ext uri="{FF2B5EF4-FFF2-40B4-BE49-F238E27FC236}">
                <a16:creationId xmlns:a16="http://schemas.microsoft.com/office/drawing/2014/main" id="{902007FA-074A-2C8C-B272-6F8A6536B352}"/>
              </a:ext>
            </a:extLst>
          </p:cNvPr>
          <p:cNvGrpSpPr/>
          <p:nvPr/>
        </p:nvGrpSpPr>
        <p:grpSpPr>
          <a:xfrm>
            <a:off x="4554316" y="1780000"/>
            <a:ext cx="2104623" cy="1512483"/>
            <a:chOff x="331763" y="414153"/>
            <a:chExt cx="6903246" cy="5019697"/>
          </a:xfrm>
          <a:solidFill>
            <a:srgbClr val="4CAE97"/>
          </a:solidFill>
        </p:grpSpPr>
        <p:sp>
          <p:nvSpPr>
            <p:cNvPr id="82" name="Google Shape;1041;p54">
              <a:extLst>
                <a:ext uri="{FF2B5EF4-FFF2-40B4-BE49-F238E27FC236}">
                  <a16:creationId xmlns:a16="http://schemas.microsoft.com/office/drawing/2014/main" id="{910DCD19-2199-1737-38B7-62B3979B6D53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42;p54">
              <a:extLst>
                <a:ext uri="{FF2B5EF4-FFF2-40B4-BE49-F238E27FC236}">
                  <a16:creationId xmlns:a16="http://schemas.microsoft.com/office/drawing/2014/main" id="{AC49F53D-DCAB-0494-793D-76437905C7BF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44;p54">
              <a:extLst>
                <a:ext uri="{FF2B5EF4-FFF2-40B4-BE49-F238E27FC236}">
                  <a16:creationId xmlns:a16="http://schemas.microsoft.com/office/drawing/2014/main" id="{D13FCBF0-1514-DF33-F742-6699DD970C46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CuadroTexto 84">
            <a:extLst>
              <a:ext uri="{FF2B5EF4-FFF2-40B4-BE49-F238E27FC236}">
                <a16:creationId xmlns:a16="http://schemas.microsoft.com/office/drawing/2014/main" id="{61A5B247-85F3-878A-A165-22857884E368}"/>
              </a:ext>
            </a:extLst>
          </p:cNvPr>
          <p:cNvSpPr txBox="1"/>
          <p:nvPr/>
        </p:nvSpPr>
        <p:spPr>
          <a:xfrm>
            <a:off x="5303425" y="2254334"/>
            <a:ext cx="68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2.0</a:t>
            </a:r>
            <a:endParaRPr lang="es-CL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grpSp>
        <p:nvGrpSpPr>
          <p:cNvPr id="86" name="Google Shape;1040;p54">
            <a:extLst>
              <a:ext uri="{FF2B5EF4-FFF2-40B4-BE49-F238E27FC236}">
                <a16:creationId xmlns:a16="http://schemas.microsoft.com/office/drawing/2014/main" id="{0C99A354-E82C-8D91-5887-462897E0BDBD}"/>
              </a:ext>
            </a:extLst>
          </p:cNvPr>
          <p:cNvGrpSpPr/>
          <p:nvPr/>
        </p:nvGrpSpPr>
        <p:grpSpPr>
          <a:xfrm>
            <a:off x="6793275" y="1790217"/>
            <a:ext cx="2104623" cy="1512483"/>
            <a:chOff x="331763" y="414153"/>
            <a:chExt cx="6903246" cy="5019697"/>
          </a:xfrm>
          <a:solidFill>
            <a:srgbClr val="92D050"/>
          </a:solidFill>
        </p:grpSpPr>
        <p:sp>
          <p:nvSpPr>
            <p:cNvPr id="87" name="Google Shape;1041;p54">
              <a:extLst>
                <a:ext uri="{FF2B5EF4-FFF2-40B4-BE49-F238E27FC236}">
                  <a16:creationId xmlns:a16="http://schemas.microsoft.com/office/drawing/2014/main" id="{DFF9E572-7AEE-E4B1-A2A5-0E49FA2FC712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42;p54">
              <a:extLst>
                <a:ext uri="{FF2B5EF4-FFF2-40B4-BE49-F238E27FC236}">
                  <a16:creationId xmlns:a16="http://schemas.microsoft.com/office/drawing/2014/main" id="{12BFBBF4-3AA3-3C18-FFCD-8715039A7E94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44;p54">
              <a:extLst>
                <a:ext uri="{FF2B5EF4-FFF2-40B4-BE49-F238E27FC236}">
                  <a16:creationId xmlns:a16="http://schemas.microsoft.com/office/drawing/2014/main" id="{65C8E37F-9986-24B4-F890-EFD4F40D3B94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CuadroTexto 92">
            <a:extLst>
              <a:ext uri="{FF2B5EF4-FFF2-40B4-BE49-F238E27FC236}">
                <a16:creationId xmlns:a16="http://schemas.microsoft.com/office/drawing/2014/main" id="{75A5F346-5EEB-F36B-93DC-27EC74B1C566}"/>
              </a:ext>
            </a:extLst>
          </p:cNvPr>
          <p:cNvSpPr txBox="1"/>
          <p:nvPr/>
        </p:nvSpPr>
        <p:spPr>
          <a:xfrm>
            <a:off x="7542384" y="2264551"/>
            <a:ext cx="68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2.1</a:t>
            </a:r>
            <a:endParaRPr lang="es-CL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3AF74FD2-9766-727E-E5BC-AA029F5D74D3}"/>
              </a:ext>
            </a:extLst>
          </p:cNvPr>
          <p:cNvSpPr txBox="1"/>
          <p:nvPr/>
        </p:nvSpPr>
        <p:spPr>
          <a:xfrm>
            <a:off x="4151790" y="503735"/>
            <a:ext cx="38118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4.3 Estimación de Costos</a:t>
            </a:r>
          </a:p>
          <a:p>
            <a:pPr fontAlgn="base"/>
            <a:endParaRPr lang="es-CL" dirty="0"/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Kit LEGO Mindstorms EV3 ($1.230.000)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 err="1">
                <a:solidFill>
                  <a:schemeClr val="tx1"/>
                </a:solidFill>
              </a:rPr>
              <a:t>NoteBook</a:t>
            </a:r>
            <a:r>
              <a:rPr lang="es-CL" dirty="0">
                <a:solidFill>
                  <a:schemeClr val="tx1"/>
                </a:solidFill>
              </a:rPr>
              <a:t> ($400.000)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Tarjeta MicroSD ($10.000)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Piezas extras ($8.500)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jefe de proyecto por hora ($50.000)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ensamblador por hora ($40.000)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programador por hora ($40.000)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documentador por hora ($45.000)</a:t>
            </a:r>
          </a:p>
          <a:p>
            <a:pPr marL="285750" indent="-2857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Pago fotógrafo por hora ($15.000)</a:t>
            </a:r>
          </a:p>
          <a:p>
            <a:pPr fontAlgn="base"/>
            <a:r>
              <a:rPr lang="es-CL" dirty="0">
                <a:solidFill>
                  <a:srgbClr val="D5D581"/>
                </a:solidFill>
              </a:rPr>
              <a:t>Presupuesto total estimado ($15.328.504)</a:t>
            </a:r>
          </a:p>
        </p:txBody>
      </p:sp>
    </p:spTree>
    <p:extLst>
      <p:ext uri="{BB962C8B-B14F-4D97-AF65-F5344CB8AC3E}">
        <p14:creationId xmlns:p14="http://schemas.microsoft.com/office/powerpoint/2010/main" val="40369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2 -0.00154 L -0.29896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6013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9877E-6 L -4.72222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0104 0.293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5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312 0.31358 L -3.33333E-6 0.305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-4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7531E-6 L -0.2441 0.00864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43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4965 0.00524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2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7284E-6 L -0.50642 -0.00154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-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48923 -0.00031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-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3457E-6 L 0.53039 -0.01759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8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84E-6 L 0.53038 -0.01759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8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3177 0.00031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4568E-6 L 0.56789 -0.00309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-1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56979 0.006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20" grpId="0" animBg="1"/>
      <p:bldP spid="67" grpId="0"/>
      <p:bldP spid="76" grpId="0"/>
      <p:bldP spid="85" grpId="0"/>
      <p:bldP spid="93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E08432-6980-7E26-DBA3-A67DBDBA95ED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99DC8C-89BD-D636-A727-76BC82C234C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AC9FFCA-7534-2C54-C07B-4A8B9DDC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13" name="Google Shape;297;p32">
            <a:extLst>
              <a:ext uri="{FF2B5EF4-FFF2-40B4-BE49-F238E27FC236}">
                <a16:creationId xmlns:a16="http://schemas.microsoft.com/office/drawing/2014/main" id="{210F073A-676B-0197-99B2-9CE188F43B7A}"/>
              </a:ext>
            </a:extLst>
          </p:cNvPr>
          <p:cNvSpPr txBox="1">
            <a:spLocks/>
          </p:cNvSpPr>
          <p:nvPr/>
        </p:nvSpPr>
        <p:spPr>
          <a:xfrm>
            <a:off x="329153" y="27989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s-CL" sz="2400" dirty="0">
                <a:solidFill>
                  <a:srgbClr val="E81A81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5.Avance Robot</a:t>
            </a:r>
            <a:endParaRPr lang="es-CL" sz="2400" dirty="0">
              <a:latin typeface="Arial" panose="020B0604020202020204" pitchFamily="34" charset="0"/>
            </a:endParaRPr>
          </a:p>
        </p:txBody>
      </p:sp>
      <p:grpSp>
        <p:nvGrpSpPr>
          <p:cNvPr id="69" name="Google Shape;1040;p54">
            <a:extLst>
              <a:ext uri="{FF2B5EF4-FFF2-40B4-BE49-F238E27FC236}">
                <a16:creationId xmlns:a16="http://schemas.microsoft.com/office/drawing/2014/main" id="{DF4B942B-D7BB-B6B6-085A-EDB64FA59ED5}"/>
              </a:ext>
            </a:extLst>
          </p:cNvPr>
          <p:cNvGrpSpPr/>
          <p:nvPr/>
        </p:nvGrpSpPr>
        <p:grpSpPr>
          <a:xfrm>
            <a:off x="108511" y="1775568"/>
            <a:ext cx="2104623" cy="1512483"/>
            <a:chOff x="331763" y="414153"/>
            <a:chExt cx="6903246" cy="501969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0" name="Google Shape;1041;p54">
              <a:extLst>
                <a:ext uri="{FF2B5EF4-FFF2-40B4-BE49-F238E27FC236}">
                  <a16:creationId xmlns:a16="http://schemas.microsoft.com/office/drawing/2014/main" id="{A8B305C7-E1FB-5B47-EF0C-F00024A201E4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42;p54">
              <a:extLst>
                <a:ext uri="{FF2B5EF4-FFF2-40B4-BE49-F238E27FC236}">
                  <a16:creationId xmlns:a16="http://schemas.microsoft.com/office/drawing/2014/main" id="{C4D5E8A8-15A2-1E4D-72DF-0FFF84B6F890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44;p54">
              <a:extLst>
                <a:ext uri="{FF2B5EF4-FFF2-40B4-BE49-F238E27FC236}">
                  <a16:creationId xmlns:a16="http://schemas.microsoft.com/office/drawing/2014/main" id="{52A903E1-0E27-864F-4902-2D3D875897BD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040;p54">
            <a:extLst>
              <a:ext uri="{FF2B5EF4-FFF2-40B4-BE49-F238E27FC236}">
                <a16:creationId xmlns:a16="http://schemas.microsoft.com/office/drawing/2014/main" id="{3C762908-F217-2143-A70B-92FD5283577B}"/>
              </a:ext>
            </a:extLst>
          </p:cNvPr>
          <p:cNvGrpSpPr/>
          <p:nvPr/>
        </p:nvGrpSpPr>
        <p:grpSpPr>
          <a:xfrm>
            <a:off x="2323650" y="1775568"/>
            <a:ext cx="2104623" cy="1512483"/>
            <a:chOff x="331763" y="414153"/>
            <a:chExt cx="6903246" cy="5019697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8" name="Google Shape;1041;p54">
              <a:extLst>
                <a:ext uri="{FF2B5EF4-FFF2-40B4-BE49-F238E27FC236}">
                  <a16:creationId xmlns:a16="http://schemas.microsoft.com/office/drawing/2014/main" id="{5F788EEF-1CE8-3082-D93C-4764A0F70D0C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42;p54">
              <a:extLst>
                <a:ext uri="{FF2B5EF4-FFF2-40B4-BE49-F238E27FC236}">
                  <a16:creationId xmlns:a16="http://schemas.microsoft.com/office/drawing/2014/main" id="{A98E112B-6517-8B05-17EF-37703A6DDD58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44;p54">
              <a:extLst>
                <a:ext uri="{FF2B5EF4-FFF2-40B4-BE49-F238E27FC236}">
                  <a16:creationId xmlns:a16="http://schemas.microsoft.com/office/drawing/2014/main" id="{81E4894A-82D4-6060-2763-D82CEFE3C0C7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040;p54">
            <a:extLst>
              <a:ext uri="{FF2B5EF4-FFF2-40B4-BE49-F238E27FC236}">
                <a16:creationId xmlns:a16="http://schemas.microsoft.com/office/drawing/2014/main" id="{C13A3336-4149-DA6C-8407-C42D368E0606}"/>
              </a:ext>
            </a:extLst>
          </p:cNvPr>
          <p:cNvGrpSpPr/>
          <p:nvPr/>
        </p:nvGrpSpPr>
        <p:grpSpPr>
          <a:xfrm>
            <a:off x="4562629" y="1775568"/>
            <a:ext cx="2104623" cy="1512483"/>
            <a:chOff x="331763" y="414153"/>
            <a:chExt cx="6903246" cy="5019697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1" name="Google Shape;1041;p54">
              <a:extLst>
                <a:ext uri="{FF2B5EF4-FFF2-40B4-BE49-F238E27FC236}">
                  <a16:creationId xmlns:a16="http://schemas.microsoft.com/office/drawing/2014/main" id="{8C8A3502-C71E-03AB-B421-03325544CEA9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42;p54">
              <a:extLst>
                <a:ext uri="{FF2B5EF4-FFF2-40B4-BE49-F238E27FC236}">
                  <a16:creationId xmlns:a16="http://schemas.microsoft.com/office/drawing/2014/main" id="{85D10B93-6921-BDAF-C3C0-F4A43E794494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044;p54">
              <a:extLst>
                <a:ext uri="{FF2B5EF4-FFF2-40B4-BE49-F238E27FC236}">
                  <a16:creationId xmlns:a16="http://schemas.microsoft.com/office/drawing/2014/main" id="{CBAE0462-8B78-31F1-21E6-649A92EC98A2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040;p54">
            <a:extLst>
              <a:ext uri="{FF2B5EF4-FFF2-40B4-BE49-F238E27FC236}">
                <a16:creationId xmlns:a16="http://schemas.microsoft.com/office/drawing/2014/main" id="{8FEF555D-B486-6BE3-9466-42C11103BBDB}"/>
              </a:ext>
            </a:extLst>
          </p:cNvPr>
          <p:cNvGrpSpPr/>
          <p:nvPr/>
        </p:nvGrpSpPr>
        <p:grpSpPr>
          <a:xfrm>
            <a:off x="6782943" y="1790217"/>
            <a:ext cx="2104623" cy="1512483"/>
            <a:chOff x="331763" y="414153"/>
            <a:chExt cx="6903246" cy="5019697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6" name="Google Shape;1041;p54">
              <a:extLst>
                <a:ext uri="{FF2B5EF4-FFF2-40B4-BE49-F238E27FC236}">
                  <a16:creationId xmlns:a16="http://schemas.microsoft.com/office/drawing/2014/main" id="{C7C522D6-BF11-013A-DCAA-097036987355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42;p54">
              <a:extLst>
                <a:ext uri="{FF2B5EF4-FFF2-40B4-BE49-F238E27FC236}">
                  <a16:creationId xmlns:a16="http://schemas.microsoft.com/office/drawing/2014/main" id="{6D128DEE-2D16-7513-AEAA-999CDEFF6480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44;p54">
              <a:extLst>
                <a:ext uri="{FF2B5EF4-FFF2-40B4-BE49-F238E27FC236}">
                  <a16:creationId xmlns:a16="http://schemas.microsoft.com/office/drawing/2014/main" id="{DE6B7A2E-6EB1-58AC-DF2B-F04ED5432C0A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40;p54">
            <a:extLst>
              <a:ext uri="{FF2B5EF4-FFF2-40B4-BE49-F238E27FC236}">
                <a16:creationId xmlns:a16="http://schemas.microsoft.com/office/drawing/2014/main" id="{0756F6FD-52A3-C75C-A23B-A21E2FD879D6}"/>
              </a:ext>
            </a:extLst>
          </p:cNvPr>
          <p:cNvGrpSpPr/>
          <p:nvPr/>
        </p:nvGrpSpPr>
        <p:grpSpPr>
          <a:xfrm>
            <a:off x="103375" y="1771687"/>
            <a:ext cx="2104623" cy="1512483"/>
            <a:chOff x="331763" y="414153"/>
            <a:chExt cx="6903246" cy="5019697"/>
          </a:xfrm>
          <a:solidFill>
            <a:srgbClr val="EA4748"/>
          </a:solidFill>
        </p:grpSpPr>
        <p:sp>
          <p:nvSpPr>
            <p:cNvPr id="110" name="Google Shape;1041;p54">
              <a:extLst>
                <a:ext uri="{FF2B5EF4-FFF2-40B4-BE49-F238E27FC236}">
                  <a16:creationId xmlns:a16="http://schemas.microsoft.com/office/drawing/2014/main" id="{00241159-0D97-635C-4517-C0F10F18A623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42;p54">
              <a:extLst>
                <a:ext uri="{FF2B5EF4-FFF2-40B4-BE49-F238E27FC236}">
                  <a16:creationId xmlns:a16="http://schemas.microsoft.com/office/drawing/2014/main" id="{555F446C-3F43-2A70-4DDA-9F85146FBAD4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44;p54">
              <a:extLst>
                <a:ext uri="{FF2B5EF4-FFF2-40B4-BE49-F238E27FC236}">
                  <a16:creationId xmlns:a16="http://schemas.microsoft.com/office/drawing/2014/main" id="{6C43E93A-F6D6-87B5-67DE-755273A3A00E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FDE202C4-109A-6E9E-067E-BF0D3F8B5848}"/>
              </a:ext>
            </a:extLst>
          </p:cNvPr>
          <p:cNvSpPr txBox="1"/>
          <p:nvPr/>
        </p:nvSpPr>
        <p:spPr>
          <a:xfrm>
            <a:off x="862874" y="2255273"/>
            <a:ext cx="68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1.0</a:t>
            </a:r>
            <a:endParaRPr lang="es-CL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20" name="Google Shape;417;p35">
            <a:extLst>
              <a:ext uri="{FF2B5EF4-FFF2-40B4-BE49-F238E27FC236}">
                <a16:creationId xmlns:a16="http://schemas.microsoft.com/office/drawing/2014/main" id="{0E482135-B87C-6258-1DAD-C2B835D648B7}"/>
              </a:ext>
            </a:extLst>
          </p:cNvPr>
          <p:cNvSpPr/>
          <p:nvPr/>
        </p:nvSpPr>
        <p:spPr>
          <a:xfrm>
            <a:off x="148771" y="3960961"/>
            <a:ext cx="8738796" cy="1763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417;p35">
            <a:extLst>
              <a:ext uri="{FF2B5EF4-FFF2-40B4-BE49-F238E27FC236}">
                <a16:creationId xmlns:a16="http://schemas.microsoft.com/office/drawing/2014/main" id="{ED91E0A6-6240-3979-17D5-F37E7AC62D4E}"/>
              </a:ext>
            </a:extLst>
          </p:cNvPr>
          <p:cNvSpPr/>
          <p:nvPr/>
        </p:nvSpPr>
        <p:spPr>
          <a:xfrm>
            <a:off x="148770" y="3960862"/>
            <a:ext cx="2074484" cy="184867"/>
          </a:xfrm>
          <a:prstGeom prst="roundRect">
            <a:avLst>
              <a:gd name="adj" fmla="val 50000"/>
            </a:avLst>
          </a:prstGeom>
          <a:solidFill>
            <a:srgbClr val="EA4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417;p35">
            <a:extLst>
              <a:ext uri="{FF2B5EF4-FFF2-40B4-BE49-F238E27FC236}">
                <a16:creationId xmlns:a16="http://schemas.microsoft.com/office/drawing/2014/main" id="{C1AF7EF9-0503-E2D8-8C5D-0FC52896BC1C}"/>
              </a:ext>
            </a:extLst>
          </p:cNvPr>
          <p:cNvSpPr/>
          <p:nvPr/>
        </p:nvSpPr>
        <p:spPr>
          <a:xfrm>
            <a:off x="141893" y="3959940"/>
            <a:ext cx="4147200" cy="184867"/>
          </a:xfrm>
          <a:prstGeom prst="roundRect">
            <a:avLst>
              <a:gd name="adj" fmla="val 50000"/>
            </a:avLst>
          </a:prstGeom>
          <a:solidFill>
            <a:srgbClr val="BD6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417;p35">
            <a:extLst>
              <a:ext uri="{FF2B5EF4-FFF2-40B4-BE49-F238E27FC236}">
                <a16:creationId xmlns:a16="http://schemas.microsoft.com/office/drawing/2014/main" id="{E2137E14-11C6-D692-9717-058FD235989E}"/>
              </a:ext>
            </a:extLst>
          </p:cNvPr>
          <p:cNvSpPr/>
          <p:nvPr/>
        </p:nvSpPr>
        <p:spPr>
          <a:xfrm>
            <a:off x="141893" y="3959940"/>
            <a:ext cx="6487200" cy="184867"/>
          </a:xfrm>
          <a:prstGeom prst="roundRect">
            <a:avLst>
              <a:gd name="adj" fmla="val 50000"/>
            </a:avLst>
          </a:prstGeom>
          <a:solidFill>
            <a:srgbClr val="4CAE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0" name="Google Shape;1040;p54">
            <a:extLst>
              <a:ext uri="{FF2B5EF4-FFF2-40B4-BE49-F238E27FC236}">
                <a16:creationId xmlns:a16="http://schemas.microsoft.com/office/drawing/2014/main" id="{2B3BEA8F-2D66-D05F-AC53-DD10FA05F534}"/>
              </a:ext>
            </a:extLst>
          </p:cNvPr>
          <p:cNvGrpSpPr/>
          <p:nvPr/>
        </p:nvGrpSpPr>
        <p:grpSpPr>
          <a:xfrm>
            <a:off x="2333229" y="1782306"/>
            <a:ext cx="2104623" cy="1512483"/>
            <a:chOff x="331763" y="414153"/>
            <a:chExt cx="6903246" cy="5019697"/>
          </a:xfrm>
          <a:solidFill>
            <a:srgbClr val="BD64B5"/>
          </a:solidFill>
        </p:grpSpPr>
        <p:sp>
          <p:nvSpPr>
            <p:cNvPr id="131" name="Google Shape;1041;p54">
              <a:extLst>
                <a:ext uri="{FF2B5EF4-FFF2-40B4-BE49-F238E27FC236}">
                  <a16:creationId xmlns:a16="http://schemas.microsoft.com/office/drawing/2014/main" id="{E46DBC7C-6188-9294-B733-0B7F3CDFADD2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42;p54">
              <a:extLst>
                <a:ext uri="{FF2B5EF4-FFF2-40B4-BE49-F238E27FC236}">
                  <a16:creationId xmlns:a16="http://schemas.microsoft.com/office/drawing/2014/main" id="{3C497B76-50D5-3D40-FC8C-A6FAB1F5DBC0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44;p54">
              <a:extLst>
                <a:ext uri="{FF2B5EF4-FFF2-40B4-BE49-F238E27FC236}">
                  <a16:creationId xmlns:a16="http://schemas.microsoft.com/office/drawing/2014/main" id="{2EEB83FF-A5EF-A50C-6EBA-46F99ECDACE1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AA61DBBE-FE69-E591-F726-D7652D1CDB08}"/>
              </a:ext>
            </a:extLst>
          </p:cNvPr>
          <p:cNvSpPr txBox="1"/>
          <p:nvPr/>
        </p:nvSpPr>
        <p:spPr>
          <a:xfrm>
            <a:off x="3082338" y="2264953"/>
            <a:ext cx="68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1.1</a:t>
            </a:r>
            <a:endParaRPr lang="es-CL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grpSp>
        <p:nvGrpSpPr>
          <p:cNvPr id="139" name="Google Shape;1040;p54">
            <a:extLst>
              <a:ext uri="{FF2B5EF4-FFF2-40B4-BE49-F238E27FC236}">
                <a16:creationId xmlns:a16="http://schemas.microsoft.com/office/drawing/2014/main" id="{37B4C800-9DA1-BF4C-A9CA-0173ABF93E6E}"/>
              </a:ext>
            </a:extLst>
          </p:cNvPr>
          <p:cNvGrpSpPr/>
          <p:nvPr/>
        </p:nvGrpSpPr>
        <p:grpSpPr>
          <a:xfrm>
            <a:off x="4554316" y="1780000"/>
            <a:ext cx="2104623" cy="1512483"/>
            <a:chOff x="331763" y="414153"/>
            <a:chExt cx="6903246" cy="5019697"/>
          </a:xfrm>
          <a:solidFill>
            <a:srgbClr val="4CAE97"/>
          </a:solidFill>
        </p:grpSpPr>
        <p:sp>
          <p:nvSpPr>
            <p:cNvPr id="140" name="Google Shape;1041;p54">
              <a:extLst>
                <a:ext uri="{FF2B5EF4-FFF2-40B4-BE49-F238E27FC236}">
                  <a16:creationId xmlns:a16="http://schemas.microsoft.com/office/drawing/2014/main" id="{7D04DE1F-3084-CC09-8D87-370278216565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42;p54">
              <a:extLst>
                <a:ext uri="{FF2B5EF4-FFF2-40B4-BE49-F238E27FC236}">
                  <a16:creationId xmlns:a16="http://schemas.microsoft.com/office/drawing/2014/main" id="{C7DC1598-1BC9-4CCC-4ECE-B7B742C0B5BB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44;p54">
              <a:extLst>
                <a:ext uri="{FF2B5EF4-FFF2-40B4-BE49-F238E27FC236}">
                  <a16:creationId xmlns:a16="http://schemas.microsoft.com/office/drawing/2014/main" id="{E534B5C3-A14C-9494-812E-D9C58CB5239B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303B920B-B62A-5D0F-63D7-001DB5CE1C72}"/>
              </a:ext>
            </a:extLst>
          </p:cNvPr>
          <p:cNvSpPr txBox="1"/>
          <p:nvPr/>
        </p:nvSpPr>
        <p:spPr>
          <a:xfrm>
            <a:off x="5303425" y="2254334"/>
            <a:ext cx="68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2.0</a:t>
            </a:r>
            <a:endParaRPr lang="es-CL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grpSp>
        <p:nvGrpSpPr>
          <p:cNvPr id="144" name="Google Shape;1040;p54">
            <a:extLst>
              <a:ext uri="{FF2B5EF4-FFF2-40B4-BE49-F238E27FC236}">
                <a16:creationId xmlns:a16="http://schemas.microsoft.com/office/drawing/2014/main" id="{5D09FD27-7DC6-5910-7863-80411E8991F6}"/>
              </a:ext>
            </a:extLst>
          </p:cNvPr>
          <p:cNvGrpSpPr/>
          <p:nvPr/>
        </p:nvGrpSpPr>
        <p:grpSpPr>
          <a:xfrm>
            <a:off x="6793275" y="1790217"/>
            <a:ext cx="2104623" cy="1512483"/>
            <a:chOff x="331763" y="414153"/>
            <a:chExt cx="6903246" cy="5019697"/>
          </a:xfrm>
          <a:solidFill>
            <a:srgbClr val="92D050"/>
          </a:solidFill>
        </p:grpSpPr>
        <p:sp>
          <p:nvSpPr>
            <p:cNvPr id="145" name="Google Shape;1041;p54">
              <a:extLst>
                <a:ext uri="{FF2B5EF4-FFF2-40B4-BE49-F238E27FC236}">
                  <a16:creationId xmlns:a16="http://schemas.microsoft.com/office/drawing/2014/main" id="{FDF50338-0B18-5A6D-0857-9968F08A9A1A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42;p54">
              <a:extLst>
                <a:ext uri="{FF2B5EF4-FFF2-40B4-BE49-F238E27FC236}">
                  <a16:creationId xmlns:a16="http://schemas.microsoft.com/office/drawing/2014/main" id="{788EEB71-A785-D4BA-DBEB-C97AC269FD53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44;p54">
              <a:extLst>
                <a:ext uri="{FF2B5EF4-FFF2-40B4-BE49-F238E27FC236}">
                  <a16:creationId xmlns:a16="http://schemas.microsoft.com/office/drawing/2014/main" id="{52739AE9-E9D3-3713-FA4B-F35F72C0A4F5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7311E7A5-C306-BA28-0625-E1688A21A00A}"/>
              </a:ext>
            </a:extLst>
          </p:cNvPr>
          <p:cNvSpPr txBox="1"/>
          <p:nvPr/>
        </p:nvSpPr>
        <p:spPr>
          <a:xfrm>
            <a:off x="7542384" y="2264551"/>
            <a:ext cx="68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2.1</a:t>
            </a:r>
            <a:endParaRPr lang="es-CL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49" name="Google Shape;417;p35">
            <a:extLst>
              <a:ext uri="{FF2B5EF4-FFF2-40B4-BE49-F238E27FC236}">
                <a16:creationId xmlns:a16="http://schemas.microsoft.com/office/drawing/2014/main" id="{4393F995-492D-59D5-18BC-341FCDD3C33B}"/>
              </a:ext>
            </a:extLst>
          </p:cNvPr>
          <p:cNvSpPr/>
          <p:nvPr/>
        </p:nvSpPr>
        <p:spPr>
          <a:xfrm>
            <a:off x="148769" y="3953466"/>
            <a:ext cx="8758798" cy="18384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2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7531E-6 L -0.2441 0.008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4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24965 0.005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2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11111E-6 1.48148E-6 L -0.50642 -0.001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-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6 1.85185E-6 L -0.48923 -0.000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-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1.23457E-6 L 0.53039 -0.0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8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2.34568E-6 L 0.56789 -0.003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-1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61111E-6 1.85185E-6 L 0.3177 0.000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88889E-6 -1.7284E-6 L 0.53038 -0.0175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8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23" grpId="0" animBg="1"/>
      <p:bldP spid="124" grpId="0" animBg="1"/>
      <p:bldP spid="128" grpId="0" animBg="1"/>
      <p:bldP spid="134" grpId="0"/>
      <p:bldP spid="143" grpId="0"/>
      <p:bldP spid="148" grpId="0"/>
      <p:bldP spid="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E08432-6980-7E26-DBA3-A67DBDBA95ED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99DC8C-89BD-D636-A727-76BC82C234C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AC9FFCA-7534-2C54-C07B-4A8B9DDC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13" name="Google Shape;297;p32">
            <a:extLst>
              <a:ext uri="{FF2B5EF4-FFF2-40B4-BE49-F238E27FC236}">
                <a16:creationId xmlns:a16="http://schemas.microsoft.com/office/drawing/2014/main" id="{210F073A-676B-0197-99B2-9CE188F43B7A}"/>
              </a:ext>
            </a:extLst>
          </p:cNvPr>
          <p:cNvSpPr txBox="1">
            <a:spLocks/>
          </p:cNvSpPr>
          <p:nvPr/>
        </p:nvSpPr>
        <p:spPr>
          <a:xfrm>
            <a:off x="-5881216" y="35647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94EE6B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6.Avance Código</a:t>
            </a:r>
          </a:p>
        </p:txBody>
      </p:sp>
      <p:grpSp>
        <p:nvGrpSpPr>
          <p:cNvPr id="69" name="Google Shape;1040;p54">
            <a:extLst>
              <a:ext uri="{FF2B5EF4-FFF2-40B4-BE49-F238E27FC236}">
                <a16:creationId xmlns:a16="http://schemas.microsoft.com/office/drawing/2014/main" id="{DF4B942B-D7BB-B6B6-085A-EDB64FA59ED5}"/>
              </a:ext>
            </a:extLst>
          </p:cNvPr>
          <p:cNvGrpSpPr/>
          <p:nvPr/>
        </p:nvGrpSpPr>
        <p:grpSpPr>
          <a:xfrm>
            <a:off x="108511" y="1775568"/>
            <a:ext cx="2104623" cy="1512483"/>
            <a:chOff x="331763" y="414153"/>
            <a:chExt cx="6903246" cy="501969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0" name="Google Shape;1041;p54">
              <a:extLst>
                <a:ext uri="{FF2B5EF4-FFF2-40B4-BE49-F238E27FC236}">
                  <a16:creationId xmlns:a16="http://schemas.microsoft.com/office/drawing/2014/main" id="{A8B305C7-E1FB-5B47-EF0C-F00024A201E4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42;p54">
              <a:extLst>
                <a:ext uri="{FF2B5EF4-FFF2-40B4-BE49-F238E27FC236}">
                  <a16:creationId xmlns:a16="http://schemas.microsoft.com/office/drawing/2014/main" id="{C4D5E8A8-15A2-1E4D-72DF-0FFF84B6F890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44;p54">
              <a:extLst>
                <a:ext uri="{FF2B5EF4-FFF2-40B4-BE49-F238E27FC236}">
                  <a16:creationId xmlns:a16="http://schemas.microsoft.com/office/drawing/2014/main" id="{52A903E1-0E27-864F-4902-2D3D875897BD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040;p54">
            <a:extLst>
              <a:ext uri="{FF2B5EF4-FFF2-40B4-BE49-F238E27FC236}">
                <a16:creationId xmlns:a16="http://schemas.microsoft.com/office/drawing/2014/main" id="{3C762908-F217-2143-A70B-92FD5283577B}"/>
              </a:ext>
            </a:extLst>
          </p:cNvPr>
          <p:cNvGrpSpPr/>
          <p:nvPr/>
        </p:nvGrpSpPr>
        <p:grpSpPr>
          <a:xfrm>
            <a:off x="2323650" y="1775568"/>
            <a:ext cx="2104623" cy="1512483"/>
            <a:chOff x="331763" y="414153"/>
            <a:chExt cx="6903246" cy="5019697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8" name="Google Shape;1041;p54">
              <a:extLst>
                <a:ext uri="{FF2B5EF4-FFF2-40B4-BE49-F238E27FC236}">
                  <a16:creationId xmlns:a16="http://schemas.microsoft.com/office/drawing/2014/main" id="{5F788EEF-1CE8-3082-D93C-4764A0F70D0C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42;p54">
              <a:extLst>
                <a:ext uri="{FF2B5EF4-FFF2-40B4-BE49-F238E27FC236}">
                  <a16:creationId xmlns:a16="http://schemas.microsoft.com/office/drawing/2014/main" id="{A98E112B-6517-8B05-17EF-37703A6DDD58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44;p54">
              <a:extLst>
                <a:ext uri="{FF2B5EF4-FFF2-40B4-BE49-F238E27FC236}">
                  <a16:creationId xmlns:a16="http://schemas.microsoft.com/office/drawing/2014/main" id="{81E4894A-82D4-6060-2763-D82CEFE3C0C7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040;p54">
            <a:extLst>
              <a:ext uri="{FF2B5EF4-FFF2-40B4-BE49-F238E27FC236}">
                <a16:creationId xmlns:a16="http://schemas.microsoft.com/office/drawing/2014/main" id="{C13A3336-4149-DA6C-8407-C42D368E0606}"/>
              </a:ext>
            </a:extLst>
          </p:cNvPr>
          <p:cNvGrpSpPr/>
          <p:nvPr/>
        </p:nvGrpSpPr>
        <p:grpSpPr>
          <a:xfrm>
            <a:off x="4562629" y="1775568"/>
            <a:ext cx="2104623" cy="1512483"/>
            <a:chOff x="331763" y="414153"/>
            <a:chExt cx="6903246" cy="5019697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1" name="Google Shape;1041;p54">
              <a:extLst>
                <a:ext uri="{FF2B5EF4-FFF2-40B4-BE49-F238E27FC236}">
                  <a16:creationId xmlns:a16="http://schemas.microsoft.com/office/drawing/2014/main" id="{8C8A3502-C71E-03AB-B421-03325544CEA9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42;p54">
              <a:extLst>
                <a:ext uri="{FF2B5EF4-FFF2-40B4-BE49-F238E27FC236}">
                  <a16:creationId xmlns:a16="http://schemas.microsoft.com/office/drawing/2014/main" id="{85D10B93-6921-BDAF-C3C0-F4A43E794494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044;p54">
              <a:extLst>
                <a:ext uri="{FF2B5EF4-FFF2-40B4-BE49-F238E27FC236}">
                  <a16:creationId xmlns:a16="http://schemas.microsoft.com/office/drawing/2014/main" id="{CBAE0462-8B78-31F1-21E6-649A92EC98A2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040;p54">
            <a:extLst>
              <a:ext uri="{FF2B5EF4-FFF2-40B4-BE49-F238E27FC236}">
                <a16:creationId xmlns:a16="http://schemas.microsoft.com/office/drawing/2014/main" id="{8FEF555D-B486-6BE3-9466-42C11103BBDB}"/>
              </a:ext>
            </a:extLst>
          </p:cNvPr>
          <p:cNvGrpSpPr/>
          <p:nvPr/>
        </p:nvGrpSpPr>
        <p:grpSpPr>
          <a:xfrm>
            <a:off x="6782943" y="1790217"/>
            <a:ext cx="2104623" cy="1512483"/>
            <a:chOff x="331763" y="414153"/>
            <a:chExt cx="6903246" cy="5019697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6" name="Google Shape;1041;p54">
              <a:extLst>
                <a:ext uri="{FF2B5EF4-FFF2-40B4-BE49-F238E27FC236}">
                  <a16:creationId xmlns:a16="http://schemas.microsoft.com/office/drawing/2014/main" id="{C7C522D6-BF11-013A-DCAA-097036987355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42;p54">
              <a:extLst>
                <a:ext uri="{FF2B5EF4-FFF2-40B4-BE49-F238E27FC236}">
                  <a16:creationId xmlns:a16="http://schemas.microsoft.com/office/drawing/2014/main" id="{6D128DEE-2D16-7513-AEAA-999CDEFF6480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44;p54">
              <a:extLst>
                <a:ext uri="{FF2B5EF4-FFF2-40B4-BE49-F238E27FC236}">
                  <a16:creationId xmlns:a16="http://schemas.microsoft.com/office/drawing/2014/main" id="{DE6B7A2E-6EB1-58AC-DF2B-F04ED5432C0A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grpFill/>
            <a:ln>
              <a:solidFill>
                <a:srgbClr val="1011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417;p35">
            <a:extLst>
              <a:ext uri="{FF2B5EF4-FFF2-40B4-BE49-F238E27FC236}">
                <a16:creationId xmlns:a16="http://schemas.microsoft.com/office/drawing/2014/main" id="{0E482135-B87C-6258-1DAD-C2B835D648B7}"/>
              </a:ext>
            </a:extLst>
          </p:cNvPr>
          <p:cNvSpPr/>
          <p:nvPr/>
        </p:nvSpPr>
        <p:spPr>
          <a:xfrm>
            <a:off x="148771" y="3960961"/>
            <a:ext cx="8738796" cy="1763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417;p35">
            <a:extLst>
              <a:ext uri="{FF2B5EF4-FFF2-40B4-BE49-F238E27FC236}">
                <a16:creationId xmlns:a16="http://schemas.microsoft.com/office/drawing/2014/main" id="{4393F995-492D-59D5-18BC-341FCDD3C33B}"/>
              </a:ext>
            </a:extLst>
          </p:cNvPr>
          <p:cNvSpPr/>
          <p:nvPr/>
        </p:nvSpPr>
        <p:spPr>
          <a:xfrm>
            <a:off x="174917" y="3953466"/>
            <a:ext cx="8758798" cy="18384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2D050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7C287B4-5360-48B4-24CB-3326ED0EE746}"/>
              </a:ext>
            </a:extLst>
          </p:cNvPr>
          <p:cNvGrpSpPr/>
          <p:nvPr/>
        </p:nvGrpSpPr>
        <p:grpSpPr>
          <a:xfrm>
            <a:off x="3743325" y="0"/>
            <a:ext cx="5400675" cy="5143500"/>
            <a:chOff x="9492863" y="-10510"/>
            <a:chExt cx="5400675" cy="51435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725719E-82EC-92CA-B9D1-75C42DEC7FC4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85F3AA3-7310-B144-18DC-CB0BF76A3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grpSp>
        <p:nvGrpSpPr>
          <p:cNvPr id="20" name="Google Shape;1073;p55">
            <a:extLst>
              <a:ext uri="{FF2B5EF4-FFF2-40B4-BE49-F238E27FC236}">
                <a16:creationId xmlns:a16="http://schemas.microsoft.com/office/drawing/2014/main" id="{60F91F36-E11D-1EDB-85AA-7873805E9B87}"/>
              </a:ext>
            </a:extLst>
          </p:cNvPr>
          <p:cNvGrpSpPr/>
          <p:nvPr/>
        </p:nvGrpSpPr>
        <p:grpSpPr>
          <a:xfrm>
            <a:off x="4183906" y="320021"/>
            <a:ext cx="3739647" cy="4569851"/>
            <a:chOff x="1655550" y="790900"/>
            <a:chExt cx="2510262" cy="3417671"/>
          </a:xfrm>
        </p:grpSpPr>
        <p:sp>
          <p:nvSpPr>
            <p:cNvPr id="21" name="Google Shape;1074;p55">
              <a:extLst>
                <a:ext uri="{FF2B5EF4-FFF2-40B4-BE49-F238E27FC236}">
                  <a16:creationId xmlns:a16="http://schemas.microsoft.com/office/drawing/2014/main" id="{818FFBE8-8ED1-D54B-67C4-94F5934CED26}"/>
                </a:ext>
              </a:extLst>
            </p:cNvPr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75;p55">
              <a:extLst>
                <a:ext uri="{FF2B5EF4-FFF2-40B4-BE49-F238E27FC236}">
                  <a16:creationId xmlns:a16="http://schemas.microsoft.com/office/drawing/2014/main" id="{94A27B03-7EA1-78FC-A157-59C9234A8A7A}"/>
                </a:ext>
              </a:extLst>
            </p:cNvPr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413;p35">
            <a:extLst>
              <a:ext uri="{FF2B5EF4-FFF2-40B4-BE49-F238E27FC236}">
                <a16:creationId xmlns:a16="http://schemas.microsoft.com/office/drawing/2014/main" id="{D1A510BC-AF80-1254-0E80-F251364994B8}"/>
              </a:ext>
            </a:extLst>
          </p:cNvPr>
          <p:cNvGrpSpPr/>
          <p:nvPr/>
        </p:nvGrpSpPr>
        <p:grpSpPr>
          <a:xfrm>
            <a:off x="339000" y="5580294"/>
            <a:ext cx="2536147" cy="887325"/>
            <a:chOff x="880714" y="3731738"/>
            <a:chExt cx="2536147" cy="887325"/>
          </a:xfrm>
        </p:grpSpPr>
        <p:sp>
          <p:nvSpPr>
            <p:cNvPr id="38" name="Google Shape;414;p35">
              <a:extLst>
                <a:ext uri="{FF2B5EF4-FFF2-40B4-BE49-F238E27FC236}">
                  <a16:creationId xmlns:a16="http://schemas.microsoft.com/office/drawing/2014/main" id="{86C551F0-0D65-421E-2735-B8A41CFF8A00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5;p35">
              <a:extLst>
                <a:ext uri="{FF2B5EF4-FFF2-40B4-BE49-F238E27FC236}">
                  <a16:creationId xmlns:a16="http://schemas.microsoft.com/office/drawing/2014/main" id="{5E08A7CC-CE7B-6120-9B49-18EAAEAFABD1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6;p35">
              <a:extLst>
                <a:ext uri="{FF2B5EF4-FFF2-40B4-BE49-F238E27FC236}">
                  <a16:creationId xmlns:a16="http://schemas.microsoft.com/office/drawing/2014/main" id="{F8291B66-57F9-3119-4FC4-FD32B17E7821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7;p35">
              <a:extLst>
                <a:ext uri="{FF2B5EF4-FFF2-40B4-BE49-F238E27FC236}">
                  <a16:creationId xmlns:a16="http://schemas.microsoft.com/office/drawing/2014/main" id="{69DAB723-396E-E0E7-0BD6-595178B376C6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8;p35">
              <a:extLst>
                <a:ext uri="{FF2B5EF4-FFF2-40B4-BE49-F238E27FC236}">
                  <a16:creationId xmlns:a16="http://schemas.microsoft.com/office/drawing/2014/main" id="{9D135E5B-6FC4-5461-E3C8-7C786C5ACA19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9;p35">
              <a:extLst>
                <a:ext uri="{FF2B5EF4-FFF2-40B4-BE49-F238E27FC236}">
                  <a16:creationId xmlns:a16="http://schemas.microsoft.com/office/drawing/2014/main" id="{A678DCA4-5B54-C667-8458-ECE0C5C736F9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0;p35">
              <a:extLst>
                <a:ext uri="{FF2B5EF4-FFF2-40B4-BE49-F238E27FC236}">
                  <a16:creationId xmlns:a16="http://schemas.microsoft.com/office/drawing/2014/main" id="{8B874DFC-3F77-507B-6956-753641DC16FF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1;p35">
              <a:extLst>
                <a:ext uri="{FF2B5EF4-FFF2-40B4-BE49-F238E27FC236}">
                  <a16:creationId xmlns:a16="http://schemas.microsoft.com/office/drawing/2014/main" id="{7BF812FB-4187-0068-F95B-291D5FD39F6E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2;p35">
              <a:extLst>
                <a:ext uri="{FF2B5EF4-FFF2-40B4-BE49-F238E27FC236}">
                  <a16:creationId xmlns:a16="http://schemas.microsoft.com/office/drawing/2014/main" id="{2B1DCEF4-441D-A6FE-93F3-355BD488642E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3;p35">
              <a:extLst>
                <a:ext uri="{FF2B5EF4-FFF2-40B4-BE49-F238E27FC236}">
                  <a16:creationId xmlns:a16="http://schemas.microsoft.com/office/drawing/2014/main" id="{ACCC75BC-30C7-A894-2DA0-E445529D937C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4;p35">
              <a:extLst>
                <a:ext uri="{FF2B5EF4-FFF2-40B4-BE49-F238E27FC236}">
                  <a16:creationId xmlns:a16="http://schemas.microsoft.com/office/drawing/2014/main" id="{B71230F7-4F1E-26AF-9138-6DA2C6850EDF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5;p35">
              <a:extLst>
                <a:ext uri="{FF2B5EF4-FFF2-40B4-BE49-F238E27FC236}">
                  <a16:creationId xmlns:a16="http://schemas.microsoft.com/office/drawing/2014/main" id="{2B35B536-E361-D2A6-D911-EA1A13171ADD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6;p35">
              <a:extLst>
                <a:ext uri="{FF2B5EF4-FFF2-40B4-BE49-F238E27FC236}">
                  <a16:creationId xmlns:a16="http://schemas.microsoft.com/office/drawing/2014/main" id="{32D6B347-0920-FB0D-1344-EBC7902C7B27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07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69136E-6 L -0.49375 0.008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4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9136E-6 L 0.51684 -0.014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284E-6 L 0.27413 0.00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3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0.66528 -0.015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7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60139 0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57604 0.01358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6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0216 L -0.00277 -0.31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0" grpId="0" animBg="1"/>
      <p:bldP spid="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E08432-6980-7E26-DBA3-A67DBDBA95ED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99DC8C-89BD-D636-A727-76BC82C234C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AC9FFCA-7534-2C54-C07B-4A8B9DDC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13" name="Google Shape;297;p32">
            <a:extLst>
              <a:ext uri="{FF2B5EF4-FFF2-40B4-BE49-F238E27FC236}">
                <a16:creationId xmlns:a16="http://schemas.microsoft.com/office/drawing/2014/main" id="{210F073A-676B-0197-99B2-9CE188F43B7A}"/>
              </a:ext>
            </a:extLst>
          </p:cNvPr>
          <p:cNvSpPr txBox="1">
            <a:spLocks/>
          </p:cNvSpPr>
          <p:nvPr/>
        </p:nvSpPr>
        <p:spPr>
          <a:xfrm>
            <a:off x="-5881216" y="35647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94EE6B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6.Avance Código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7C287B4-5360-48B4-24CB-3326ED0EE746}"/>
              </a:ext>
            </a:extLst>
          </p:cNvPr>
          <p:cNvGrpSpPr/>
          <p:nvPr/>
        </p:nvGrpSpPr>
        <p:grpSpPr>
          <a:xfrm>
            <a:off x="3743325" y="10733"/>
            <a:ext cx="5400675" cy="5143500"/>
            <a:chOff x="9492863" y="-10510"/>
            <a:chExt cx="5400675" cy="51435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725719E-82EC-92CA-B9D1-75C42DEC7FC4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85F3AA3-7310-B144-18DC-CB0BF76A3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grpSp>
        <p:nvGrpSpPr>
          <p:cNvPr id="20" name="Google Shape;1073;p55">
            <a:extLst>
              <a:ext uri="{FF2B5EF4-FFF2-40B4-BE49-F238E27FC236}">
                <a16:creationId xmlns:a16="http://schemas.microsoft.com/office/drawing/2014/main" id="{60F91F36-E11D-1EDB-85AA-7873805E9B87}"/>
              </a:ext>
            </a:extLst>
          </p:cNvPr>
          <p:cNvGrpSpPr/>
          <p:nvPr/>
        </p:nvGrpSpPr>
        <p:grpSpPr>
          <a:xfrm>
            <a:off x="4183906" y="330754"/>
            <a:ext cx="3739647" cy="4569851"/>
            <a:chOff x="1655550" y="790900"/>
            <a:chExt cx="2510262" cy="3417671"/>
          </a:xfrm>
        </p:grpSpPr>
        <p:sp>
          <p:nvSpPr>
            <p:cNvPr id="21" name="Google Shape;1074;p55">
              <a:extLst>
                <a:ext uri="{FF2B5EF4-FFF2-40B4-BE49-F238E27FC236}">
                  <a16:creationId xmlns:a16="http://schemas.microsoft.com/office/drawing/2014/main" id="{818FFBE8-8ED1-D54B-67C4-94F5934CED26}"/>
                </a:ext>
              </a:extLst>
            </p:cNvPr>
            <p:cNvSpPr/>
            <p:nvPr/>
          </p:nvSpPr>
          <p:spPr>
            <a:xfrm>
              <a:off x="1655550" y="790900"/>
              <a:ext cx="2510262" cy="3417671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75;p55">
              <a:extLst>
                <a:ext uri="{FF2B5EF4-FFF2-40B4-BE49-F238E27FC236}">
                  <a16:creationId xmlns:a16="http://schemas.microsoft.com/office/drawing/2014/main" id="{94A27B03-7EA1-78FC-A157-59C9234A8A7A}"/>
                </a:ext>
              </a:extLst>
            </p:cNvPr>
            <p:cNvSpPr/>
            <p:nvPr/>
          </p:nvSpPr>
          <p:spPr>
            <a:xfrm>
              <a:off x="1735300" y="886765"/>
              <a:ext cx="2350730" cy="3115776"/>
            </a:xfrm>
            <a:custGeom>
              <a:avLst/>
              <a:gdLst/>
              <a:ahLst/>
              <a:cxnLst/>
              <a:rect l="l" t="t" r="r" b="b"/>
              <a:pathLst>
                <a:path w="134002" h="173605" extrusionOk="0">
                  <a:moveTo>
                    <a:pt x="1" y="1"/>
                  </a:moveTo>
                  <a:lnTo>
                    <a:pt x="1" y="53821"/>
                  </a:lnTo>
                  <a:lnTo>
                    <a:pt x="1" y="127599"/>
                  </a:lnTo>
                  <a:lnTo>
                    <a:pt x="1" y="173605"/>
                  </a:lnTo>
                  <a:lnTo>
                    <a:pt x="134001" y="173605"/>
                  </a:lnTo>
                  <a:lnTo>
                    <a:pt x="134001" y="34615"/>
                  </a:lnTo>
                  <a:lnTo>
                    <a:pt x="134001" y="1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413;p35">
            <a:extLst>
              <a:ext uri="{FF2B5EF4-FFF2-40B4-BE49-F238E27FC236}">
                <a16:creationId xmlns:a16="http://schemas.microsoft.com/office/drawing/2014/main" id="{D1A510BC-AF80-1254-0E80-F251364994B8}"/>
              </a:ext>
            </a:extLst>
          </p:cNvPr>
          <p:cNvGrpSpPr/>
          <p:nvPr/>
        </p:nvGrpSpPr>
        <p:grpSpPr>
          <a:xfrm>
            <a:off x="339000" y="5580294"/>
            <a:ext cx="2536147" cy="887325"/>
            <a:chOff x="880714" y="3731738"/>
            <a:chExt cx="2536147" cy="887325"/>
          </a:xfrm>
        </p:grpSpPr>
        <p:sp>
          <p:nvSpPr>
            <p:cNvPr id="38" name="Google Shape;414;p35">
              <a:extLst>
                <a:ext uri="{FF2B5EF4-FFF2-40B4-BE49-F238E27FC236}">
                  <a16:creationId xmlns:a16="http://schemas.microsoft.com/office/drawing/2014/main" id="{86C551F0-0D65-421E-2735-B8A41CFF8A00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5;p35">
              <a:extLst>
                <a:ext uri="{FF2B5EF4-FFF2-40B4-BE49-F238E27FC236}">
                  <a16:creationId xmlns:a16="http://schemas.microsoft.com/office/drawing/2014/main" id="{5E08A7CC-CE7B-6120-9B49-18EAAEAFABD1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6;p35">
              <a:extLst>
                <a:ext uri="{FF2B5EF4-FFF2-40B4-BE49-F238E27FC236}">
                  <a16:creationId xmlns:a16="http://schemas.microsoft.com/office/drawing/2014/main" id="{F8291B66-57F9-3119-4FC4-FD32B17E7821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7;p35">
              <a:extLst>
                <a:ext uri="{FF2B5EF4-FFF2-40B4-BE49-F238E27FC236}">
                  <a16:creationId xmlns:a16="http://schemas.microsoft.com/office/drawing/2014/main" id="{69DAB723-396E-E0E7-0BD6-595178B376C6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8;p35">
              <a:extLst>
                <a:ext uri="{FF2B5EF4-FFF2-40B4-BE49-F238E27FC236}">
                  <a16:creationId xmlns:a16="http://schemas.microsoft.com/office/drawing/2014/main" id="{9D135E5B-6FC4-5461-E3C8-7C786C5ACA19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9;p35">
              <a:extLst>
                <a:ext uri="{FF2B5EF4-FFF2-40B4-BE49-F238E27FC236}">
                  <a16:creationId xmlns:a16="http://schemas.microsoft.com/office/drawing/2014/main" id="{A678DCA4-5B54-C667-8458-ECE0C5C736F9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0;p35">
              <a:extLst>
                <a:ext uri="{FF2B5EF4-FFF2-40B4-BE49-F238E27FC236}">
                  <a16:creationId xmlns:a16="http://schemas.microsoft.com/office/drawing/2014/main" id="{8B874DFC-3F77-507B-6956-753641DC16FF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1;p35">
              <a:extLst>
                <a:ext uri="{FF2B5EF4-FFF2-40B4-BE49-F238E27FC236}">
                  <a16:creationId xmlns:a16="http://schemas.microsoft.com/office/drawing/2014/main" id="{7BF812FB-4187-0068-F95B-291D5FD39F6E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2;p35">
              <a:extLst>
                <a:ext uri="{FF2B5EF4-FFF2-40B4-BE49-F238E27FC236}">
                  <a16:creationId xmlns:a16="http://schemas.microsoft.com/office/drawing/2014/main" id="{2B1DCEF4-441D-A6FE-93F3-355BD488642E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3;p35">
              <a:extLst>
                <a:ext uri="{FF2B5EF4-FFF2-40B4-BE49-F238E27FC236}">
                  <a16:creationId xmlns:a16="http://schemas.microsoft.com/office/drawing/2014/main" id="{ACCC75BC-30C7-A894-2DA0-E445529D937C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4;p35">
              <a:extLst>
                <a:ext uri="{FF2B5EF4-FFF2-40B4-BE49-F238E27FC236}">
                  <a16:creationId xmlns:a16="http://schemas.microsoft.com/office/drawing/2014/main" id="{B71230F7-4F1E-26AF-9138-6DA2C6850EDF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5;p35">
              <a:extLst>
                <a:ext uri="{FF2B5EF4-FFF2-40B4-BE49-F238E27FC236}">
                  <a16:creationId xmlns:a16="http://schemas.microsoft.com/office/drawing/2014/main" id="{2B35B536-E361-D2A6-D911-EA1A13171ADD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6;p35">
              <a:extLst>
                <a:ext uri="{FF2B5EF4-FFF2-40B4-BE49-F238E27FC236}">
                  <a16:creationId xmlns:a16="http://schemas.microsoft.com/office/drawing/2014/main" id="{32D6B347-0920-FB0D-1344-EBC7902C7B27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297;p32">
            <a:extLst>
              <a:ext uri="{FF2B5EF4-FFF2-40B4-BE49-F238E27FC236}">
                <a16:creationId xmlns:a16="http://schemas.microsoft.com/office/drawing/2014/main" id="{7A33968F-2940-16B3-4CD2-9C7F8EFEF0CE}"/>
              </a:ext>
            </a:extLst>
          </p:cNvPr>
          <p:cNvSpPr txBox="1">
            <a:spLocks/>
          </p:cNvSpPr>
          <p:nvPr/>
        </p:nvSpPr>
        <p:spPr>
          <a:xfrm>
            <a:off x="339000" y="-128251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7.Avance </a:t>
            </a:r>
            <a:r>
              <a:rPr lang="en-US" sz="2400" dirty="0" err="1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Documentación</a:t>
            </a:r>
            <a:endParaRPr lang="en-US" sz="2400" dirty="0">
              <a:solidFill>
                <a:srgbClr val="BD64B5"/>
              </a:solidFill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D4E70A-42E8-760B-1EFA-34D79B756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00" y="1477287"/>
            <a:ext cx="7584553" cy="33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0.66528 -0.01512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3827E-7 L 0.60139 -4.9382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57604 0.013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6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0216 L -0.00277 -0.31019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56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312 0.31358 L -3.33333E-6 0.305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-4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6914E-6 L -0.91805 0.00463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3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E08432-6980-7E26-DBA3-A67DBDBA95ED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99DC8C-89BD-D636-A727-76BC82C234C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AC9FFCA-7534-2C54-C07B-4A8B9DDC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3" name="Google Shape;297;p32">
            <a:extLst>
              <a:ext uri="{FF2B5EF4-FFF2-40B4-BE49-F238E27FC236}">
                <a16:creationId xmlns:a16="http://schemas.microsoft.com/office/drawing/2014/main" id="{7A33968F-2940-16B3-4CD2-9C7F8EFEF0CE}"/>
              </a:ext>
            </a:extLst>
          </p:cNvPr>
          <p:cNvSpPr txBox="1">
            <a:spLocks/>
          </p:cNvSpPr>
          <p:nvPr/>
        </p:nvSpPr>
        <p:spPr>
          <a:xfrm>
            <a:off x="322354" y="3200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7.Avance </a:t>
            </a:r>
            <a:r>
              <a:rPr lang="en-US" sz="2400" dirty="0" err="1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Documentación</a:t>
            </a:r>
            <a:endParaRPr lang="en-US" sz="2400" dirty="0">
              <a:solidFill>
                <a:srgbClr val="BD64B5"/>
              </a:solidFill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D4E70A-42E8-760B-1EFA-34D79B756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00" y="1477287"/>
            <a:ext cx="7584553" cy="33651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2CCD68-F5B3-D02E-F0B7-626A1746D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59" y="1477287"/>
            <a:ext cx="7756234" cy="33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6914E-6 L -0.93073 0.002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45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6914E-6 L 0.96164 0.0135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73" y="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E08432-6980-7E26-DBA3-A67DBDBA95ED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99DC8C-89BD-D636-A727-76BC82C234C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AC9FFCA-7534-2C54-C07B-4A8B9DDC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3" name="Google Shape;297;p32">
            <a:extLst>
              <a:ext uri="{FF2B5EF4-FFF2-40B4-BE49-F238E27FC236}">
                <a16:creationId xmlns:a16="http://schemas.microsoft.com/office/drawing/2014/main" id="{7A33968F-2940-16B3-4CD2-9C7F8EFEF0CE}"/>
              </a:ext>
            </a:extLst>
          </p:cNvPr>
          <p:cNvSpPr txBox="1">
            <a:spLocks/>
          </p:cNvSpPr>
          <p:nvPr/>
        </p:nvSpPr>
        <p:spPr>
          <a:xfrm>
            <a:off x="322354" y="3200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7.Avance </a:t>
            </a:r>
            <a:r>
              <a:rPr lang="en-US" sz="2400" dirty="0" err="1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Documentación</a:t>
            </a:r>
            <a:endParaRPr lang="en-US" sz="2400" dirty="0">
              <a:solidFill>
                <a:srgbClr val="BD64B5"/>
              </a:solidFill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842858-5D67-C00D-A301-4768DDF6D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59" y="1477287"/>
            <a:ext cx="7756234" cy="3365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AE7FF4-CD31-1E14-61A1-C5D8629CB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524" y="1459769"/>
            <a:ext cx="5982087" cy="33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6914E-6 L -0.92812 -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06" y="-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3209 L -1 -0.006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E08432-6980-7E26-DBA3-A67DBDBA95ED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99DC8C-89BD-D636-A727-76BC82C234C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AC9FFCA-7534-2C54-C07B-4A8B9DDC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3" name="Google Shape;297;p32">
            <a:extLst>
              <a:ext uri="{FF2B5EF4-FFF2-40B4-BE49-F238E27FC236}">
                <a16:creationId xmlns:a16="http://schemas.microsoft.com/office/drawing/2014/main" id="{7A33968F-2940-16B3-4CD2-9C7F8EFEF0CE}"/>
              </a:ext>
            </a:extLst>
          </p:cNvPr>
          <p:cNvSpPr txBox="1">
            <a:spLocks/>
          </p:cNvSpPr>
          <p:nvPr/>
        </p:nvSpPr>
        <p:spPr>
          <a:xfrm>
            <a:off x="322354" y="3200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7.Avance </a:t>
            </a:r>
            <a:r>
              <a:rPr lang="en-US" sz="2400" dirty="0" err="1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Documentación</a:t>
            </a:r>
            <a:endParaRPr lang="en-US" sz="2400" dirty="0">
              <a:solidFill>
                <a:srgbClr val="BD64B5"/>
              </a:solidFill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1AE7FF4-CD31-1E14-61A1-C5D8629CB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524" y="1459769"/>
            <a:ext cx="5982087" cy="3333192"/>
          </a:xfrm>
          <a:prstGeom prst="rect">
            <a:avLst/>
          </a:prstGeom>
        </p:spPr>
      </p:pic>
      <p:sp>
        <p:nvSpPr>
          <p:cNvPr id="6" name="Google Shape;297;p32">
            <a:extLst>
              <a:ext uri="{FF2B5EF4-FFF2-40B4-BE49-F238E27FC236}">
                <a16:creationId xmlns:a16="http://schemas.microsoft.com/office/drawing/2014/main" id="{EBFC9D3B-ED2C-C7A3-98FF-80E9934590BF}"/>
              </a:ext>
            </a:extLst>
          </p:cNvPr>
          <p:cNvSpPr txBox="1">
            <a:spLocks/>
          </p:cNvSpPr>
          <p:nvPr/>
        </p:nvSpPr>
        <p:spPr>
          <a:xfrm>
            <a:off x="339000" y="-128251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9CDCFE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Conclusion</a:t>
            </a: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FCF98C6E-AF65-26B1-E6B6-65A84127A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09" y="5463521"/>
            <a:ext cx="5757582" cy="34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1146 -0.8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4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3209 L -1 0.01142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-10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90312 0.31358 L -3.33333E-6 0.305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-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E08432-6980-7E26-DBA3-A67DBDBA95ED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499DC8C-89BD-D636-A727-76BC82C234C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AC9FFCA-7534-2C54-C07B-4A8B9DDC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EFD864EF-0502-E078-FE60-6DD250E5DC46}"/>
              </a:ext>
            </a:extLst>
          </p:cNvPr>
          <p:cNvGrpSpPr/>
          <p:nvPr/>
        </p:nvGrpSpPr>
        <p:grpSpPr>
          <a:xfrm>
            <a:off x="3743325" y="10733"/>
            <a:ext cx="5400675" cy="5143500"/>
            <a:chOff x="9492863" y="-10510"/>
            <a:chExt cx="5400675" cy="51435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52D1333-20E4-1E5D-C80A-BDB1BDF41D2F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26844E0-78EF-E4D4-1909-E6B49F792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grpSp>
        <p:nvGrpSpPr>
          <p:cNvPr id="9" name="Google Shape;355;p34">
            <a:extLst>
              <a:ext uri="{FF2B5EF4-FFF2-40B4-BE49-F238E27FC236}">
                <a16:creationId xmlns:a16="http://schemas.microsoft.com/office/drawing/2014/main" id="{20350F88-FB05-2DB3-6E59-C845CD40E675}"/>
              </a:ext>
            </a:extLst>
          </p:cNvPr>
          <p:cNvGrpSpPr/>
          <p:nvPr/>
        </p:nvGrpSpPr>
        <p:grpSpPr>
          <a:xfrm>
            <a:off x="335642" y="696438"/>
            <a:ext cx="2932044" cy="3907563"/>
            <a:chOff x="335642" y="696438"/>
            <a:chExt cx="2932044" cy="3907563"/>
          </a:xfrm>
        </p:grpSpPr>
        <p:sp>
          <p:nvSpPr>
            <p:cNvPr id="10" name="Google Shape;356;p34">
              <a:extLst>
                <a:ext uri="{FF2B5EF4-FFF2-40B4-BE49-F238E27FC236}">
                  <a16:creationId xmlns:a16="http://schemas.microsoft.com/office/drawing/2014/main" id="{B7DB7911-6BF8-D8C8-B463-35282E83436A}"/>
                </a:ext>
              </a:extLst>
            </p:cNvPr>
            <p:cNvSpPr/>
            <p:nvPr/>
          </p:nvSpPr>
          <p:spPr>
            <a:xfrm>
              <a:off x="335642" y="705013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7;p34">
              <a:extLst>
                <a:ext uri="{FF2B5EF4-FFF2-40B4-BE49-F238E27FC236}">
                  <a16:creationId xmlns:a16="http://schemas.microsoft.com/office/drawing/2014/main" id="{12B2A44E-7121-7FBE-43A8-8AA31C3ACDCC}"/>
                </a:ext>
              </a:extLst>
            </p:cNvPr>
            <p:cNvSpPr/>
            <p:nvPr/>
          </p:nvSpPr>
          <p:spPr>
            <a:xfrm>
              <a:off x="821967" y="69643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8;p34">
              <a:extLst>
                <a:ext uri="{FF2B5EF4-FFF2-40B4-BE49-F238E27FC236}">
                  <a16:creationId xmlns:a16="http://schemas.microsoft.com/office/drawing/2014/main" id="{1A2D93EB-8785-ADD9-2964-5CAEE4101A45}"/>
                </a:ext>
              </a:extLst>
            </p:cNvPr>
            <p:cNvSpPr/>
            <p:nvPr/>
          </p:nvSpPr>
          <p:spPr>
            <a:xfrm>
              <a:off x="335642" y="101723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9;p34">
              <a:extLst>
                <a:ext uri="{FF2B5EF4-FFF2-40B4-BE49-F238E27FC236}">
                  <a16:creationId xmlns:a16="http://schemas.microsoft.com/office/drawing/2014/main" id="{A448BA33-142D-524D-B8EB-74247996E158}"/>
                </a:ext>
              </a:extLst>
            </p:cNvPr>
            <p:cNvSpPr/>
            <p:nvPr/>
          </p:nvSpPr>
          <p:spPr>
            <a:xfrm>
              <a:off x="335642" y="1343950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0;p34">
              <a:extLst>
                <a:ext uri="{FF2B5EF4-FFF2-40B4-BE49-F238E27FC236}">
                  <a16:creationId xmlns:a16="http://schemas.microsoft.com/office/drawing/2014/main" id="{BC071244-06A7-C5AA-287C-A87D3C886257}"/>
                </a:ext>
              </a:extLst>
            </p:cNvPr>
            <p:cNvSpPr/>
            <p:nvPr/>
          </p:nvSpPr>
          <p:spPr>
            <a:xfrm>
              <a:off x="335642" y="167068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1;p34">
              <a:extLst>
                <a:ext uri="{FF2B5EF4-FFF2-40B4-BE49-F238E27FC236}">
                  <a16:creationId xmlns:a16="http://schemas.microsoft.com/office/drawing/2014/main" id="{EA5474A4-24C7-9495-815C-109DECE25223}"/>
                </a:ext>
              </a:extLst>
            </p:cNvPr>
            <p:cNvSpPr/>
            <p:nvPr/>
          </p:nvSpPr>
          <p:spPr>
            <a:xfrm>
              <a:off x="770496" y="1670688"/>
              <a:ext cx="45446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2;p34">
              <a:extLst>
                <a:ext uri="{FF2B5EF4-FFF2-40B4-BE49-F238E27FC236}">
                  <a16:creationId xmlns:a16="http://schemas.microsoft.com/office/drawing/2014/main" id="{AD3321C1-98DC-E3C8-2FDA-C3D6E12C053F}"/>
                </a:ext>
              </a:extLst>
            </p:cNvPr>
            <p:cNvSpPr/>
            <p:nvPr/>
          </p:nvSpPr>
          <p:spPr>
            <a:xfrm>
              <a:off x="1304877" y="167068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3;p34">
              <a:extLst>
                <a:ext uri="{FF2B5EF4-FFF2-40B4-BE49-F238E27FC236}">
                  <a16:creationId xmlns:a16="http://schemas.microsoft.com/office/drawing/2014/main" id="{C9DE0600-8EB3-8187-CCD2-3D178C7A6295}"/>
                </a:ext>
              </a:extLst>
            </p:cNvPr>
            <p:cNvSpPr/>
            <p:nvPr/>
          </p:nvSpPr>
          <p:spPr>
            <a:xfrm>
              <a:off x="335642" y="198126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4;p34">
              <a:extLst>
                <a:ext uri="{FF2B5EF4-FFF2-40B4-BE49-F238E27FC236}">
                  <a16:creationId xmlns:a16="http://schemas.microsoft.com/office/drawing/2014/main" id="{D1419082-E74E-6F59-6FAF-94E534C2DDA4}"/>
                </a:ext>
              </a:extLst>
            </p:cNvPr>
            <p:cNvSpPr/>
            <p:nvPr/>
          </p:nvSpPr>
          <p:spPr>
            <a:xfrm>
              <a:off x="335642" y="23241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5;p34">
              <a:extLst>
                <a:ext uri="{FF2B5EF4-FFF2-40B4-BE49-F238E27FC236}">
                  <a16:creationId xmlns:a16="http://schemas.microsoft.com/office/drawing/2014/main" id="{655A7B03-3226-E911-7953-6BA49882B43C}"/>
                </a:ext>
              </a:extLst>
            </p:cNvPr>
            <p:cNvSpPr/>
            <p:nvPr/>
          </p:nvSpPr>
          <p:spPr>
            <a:xfrm>
              <a:off x="335642" y="26330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6;p34">
              <a:extLst>
                <a:ext uri="{FF2B5EF4-FFF2-40B4-BE49-F238E27FC236}">
                  <a16:creationId xmlns:a16="http://schemas.microsoft.com/office/drawing/2014/main" id="{5C343FE6-C71A-4FC3-FA31-52B96CC6A642}"/>
                </a:ext>
              </a:extLst>
            </p:cNvPr>
            <p:cNvSpPr/>
            <p:nvPr/>
          </p:nvSpPr>
          <p:spPr>
            <a:xfrm>
              <a:off x="335642" y="294196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7;p34">
              <a:extLst>
                <a:ext uri="{FF2B5EF4-FFF2-40B4-BE49-F238E27FC236}">
                  <a16:creationId xmlns:a16="http://schemas.microsoft.com/office/drawing/2014/main" id="{09DF56F1-473A-DD0B-5EDD-7C037524AA00}"/>
                </a:ext>
              </a:extLst>
            </p:cNvPr>
            <p:cNvSpPr/>
            <p:nvPr/>
          </p:nvSpPr>
          <p:spPr>
            <a:xfrm>
              <a:off x="349364" y="37229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8;p34">
              <a:extLst>
                <a:ext uri="{FF2B5EF4-FFF2-40B4-BE49-F238E27FC236}">
                  <a16:creationId xmlns:a16="http://schemas.microsoft.com/office/drawing/2014/main" id="{C1A4341C-7E13-4A44-08EE-F509CEB95F55}"/>
                </a:ext>
              </a:extLst>
            </p:cNvPr>
            <p:cNvSpPr/>
            <p:nvPr/>
          </p:nvSpPr>
          <p:spPr>
            <a:xfrm>
              <a:off x="770496" y="198126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9;p34">
              <a:extLst>
                <a:ext uri="{FF2B5EF4-FFF2-40B4-BE49-F238E27FC236}">
                  <a16:creationId xmlns:a16="http://schemas.microsoft.com/office/drawing/2014/main" id="{B6BB8F74-C97A-9C17-E40C-6E9B6BBD65CF}"/>
                </a:ext>
              </a:extLst>
            </p:cNvPr>
            <p:cNvSpPr/>
            <p:nvPr/>
          </p:nvSpPr>
          <p:spPr>
            <a:xfrm>
              <a:off x="731557" y="23241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0;p34">
              <a:extLst>
                <a:ext uri="{FF2B5EF4-FFF2-40B4-BE49-F238E27FC236}">
                  <a16:creationId xmlns:a16="http://schemas.microsoft.com/office/drawing/2014/main" id="{8DA388F8-42EF-6CE9-1110-BB4177BEE8C4}"/>
                </a:ext>
              </a:extLst>
            </p:cNvPr>
            <p:cNvSpPr/>
            <p:nvPr/>
          </p:nvSpPr>
          <p:spPr>
            <a:xfrm>
              <a:off x="770496" y="26330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1;p34">
              <a:extLst>
                <a:ext uri="{FF2B5EF4-FFF2-40B4-BE49-F238E27FC236}">
                  <a16:creationId xmlns:a16="http://schemas.microsoft.com/office/drawing/2014/main" id="{C5CAE526-E931-E5B3-9931-AACA3FDE3D92}"/>
                </a:ext>
              </a:extLst>
            </p:cNvPr>
            <p:cNvSpPr/>
            <p:nvPr/>
          </p:nvSpPr>
          <p:spPr>
            <a:xfrm>
              <a:off x="770496" y="2958925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2;p34">
              <a:extLst>
                <a:ext uri="{FF2B5EF4-FFF2-40B4-BE49-F238E27FC236}">
                  <a16:creationId xmlns:a16="http://schemas.microsoft.com/office/drawing/2014/main" id="{9C6A66A3-FBFA-AB76-1E94-C118A5CF01B9}"/>
                </a:ext>
              </a:extLst>
            </p:cNvPr>
            <p:cNvSpPr/>
            <p:nvPr/>
          </p:nvSpPr>
          <p:spPr>
            <a:xfrm>
              <a:off x="770496" y="32848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3;p34">
              <a:extLst>
                <a:ext uri="{FF2B5EF4-FFF2-40B4-BE49-F238E27FC236}">
                  <a16:creationId xmlns:a16="http://schemas.microsoft.com/office/drawing/2014/main" id="{DA1AA712-5ED1-142E-8A90-67B7882DC68E}"/>
                </a:ext>
              </a:extLst>
            </p:cNvPr>
            <p:cNvSpPr/>
            <p:nvPr/>
          </p:nvSpPr>
          <p:spPr>
            <a:xfrm>
              <a:off x="1174186" y="1981263"/>
              <a:ext cx="63339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4;p34">
              <a:extLst>
                <a:ext uri="{FF2B5EF4-FFF2-40B4-BE49-F238E27FC236}">
                  <a16:creationId xmlns:a16="http://schemas.microsoft.com/office/drawing/2014/main" id="{EDDDB4C4-57E8-3E71-A292-7B00DE5800AD}"/>
                </a:ext>
              </a:extLst>
            </p:cNvPr>
            <p:cNvSpPr/>
            <p:nvPr/>
          </p:nvSpPr>
          <p:spPr>
            <a:xfrm>
              <a:off x="1174186" y="2324113"/>
              <a:ext cx="88477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5;p34">
              <a:extLst>
                <a:ext uri="{FF2B5EF4-FFF2-40B4-BE49-F238E27FC236}">
                  <a16:creationId xmlns:a16="http://schemas.microsoft.com/office/drawing/2014/main" id="{7F76F912-5183-03D7-0300-0AFB41FF0E60}"/>
                </a:ext>
              </a:extLst>
            </p:cNvPr>
            <p:cNvSpPr/>
            <p:nvPr/>
          </p:nvSpPr>
          <p:spPr>
            <a:xfrm>
              <a:off x="1205349" y="2633038"/>
              <a:ext cx="1030037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6;p34">
              <a:extLst>
                <a:ext uri="{FF2B5EF4-FFF2-40B4-BE49-F238E27FC236}">
                  <a16:creationId xmlns:a16="http://schemas.microsoft.com/office/drawing/2014/main" id="{1D453CAA-4501-DCBE-596B-63382FC3F251}"/>
                </a:ext>
              </a:extLst>
            </p:cNvPr>
            <p:cNvSpPr/>
            <p:nvPr/>
          </p:nvSpPr>
          <p:spPr>
            <a:xfrm>
              <a:off x="1205349" y="2977538"/>
              <a:ext cx="1030037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7;p34">
              <a:extLst>
                <a:ext uri="{FF2B5EF4-FFF2-40B4-BE49-F238E27FC236}">
                  <a16:creationId xmlns:a16="http://schemas.microsoft.com/office/drawing/2014/main" id="{ECBB5840-E23D-631F-A085-D66E2C51F7C2}"/>
                </a:ext>
              </a:extLst>
            </p:cNvPr>
            <p:cNvSpPr/>
            <p:nvPr/>
          </p:nvSpPr>
          <p:spPr>
            <a:xfrm>
              <a:off x="1205349" y="3284813"/>
              <a:ext cx="1030037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8;p34">
              <a:extLst>
                <a:ext uri="{FF2B5EF4-FFF2-40B4-BE49-F238E27FC236}">
                  <a16:creationId xmlns:a16="http://schemas.microsoft.com/office/drawing/2014/main" id="{E36EEF13-932B-A84B-7BA1-626C70684189}"/>
                </a:ext>
              </a:extLst>
            </p:cNvPr>
            <p:cNvSpPr/>
            <p:nvPr/>
          </p:nvSpPr>
          <p:spPr>
            <a:xfrm>
              <a:off x="1883777" y="1981263"/>
              <a:ext cx="57704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9;p34">
              <a:extLst>
                <a:ext uri="{FF2B5EF4-FFF2-40B4-BE49-F238E27FC236}">
                  <a16:creationId xmlns:a16="http://schemas.microsoft.com/office/drawing/2014/main" id="{3198AF62-59D8-7929-1B11-C93A16579B2B}"/>
                </a:ext>
              </a:extLst>
            </p:cNvPr>
            <p:cNvSpPr/>
            <p:nvPr/>
          </p:nvSpPr>
          <p:spPr>
            <a:xfrm>
              <a:off x="2174096" y="2307150"/>
              <a:ext cx="57704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0;p34">
              <a:extLst>
                <a:ext uri="{FF2B5EF4-FFF2-40B4-BE49-F238E27FC236}">
                  <a16:creationId xmlns:a16="http://schemas.microsoft.com/office/drawing/2014/main" id="{E37D0C88-7246-5261-F18A-1EDF9B95CE0C}"/>
                </a:ext>
              </a:extLst>
            </p:cNvPr>
            <p:cNvSpPr/>
            <p:nvPr/>
          </p:nvSpPr>
          <p:spPr>
            <a:xfrm>
              <a:off x="2342750" y="2633063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1;p34">
              <a:extLst>
                <a:ext uri="{FF2B5EF4-FFF2-40B4-BE49-F238E27FC236}">
                  <a16:creationId xmlns:a16="http://schemas.microsoft.com/office/drawing/2014/main" id="{FA538BAB-552A-7BC8-0F5E-9EBC6F615B7E}"/>
                </a:ext>
              </a:extLst>
            </p:cNvPr>
            <p:cNvSpPr/>
            <p:nvPr/>
          </p:nvSpPr>
          <p:spPr>
            <a:xfrm>
              <a:off x="2342750" y="3284863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2;p34">
              <a:extLst>
                <a:ext uri="{FF2B5EF4-FFF2-40B4-BE49-F238E27FC236}">
                  <a16:creationId xmlns:a16="http://schemas.microsoft.com/office/drawing/2014/main" id="{3BF9A7F8-2AB1-A48D-2F07-55B18AF936BF}"/>
                </a:ext>
              </a:extLst>
            </p:cNvPr>
            <p:cNvSpPr/>
            <p:nvPr/>
          </p:nvSpPr>
          <p:spPr>
            <a:xfrm>
              <a:off x="349364" y="39620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3;p34">
              <a:extLst>
                <a:ext uri="{FF2B5EF4-FFF2-40B4-BE49-F238E27FC236}">
                  <a16:creationId xmlns:a16="http://schemas.microsoft.com/office/drawing/2014/main" id="{DC9F46C2-2E6A-CE63-2459-C7F6F1B279F4}"/>
                </a:ext>
              </a:extLst>
            </p:cNvPr>
            <p:cNvSpPr/>
            <p:nvPr/>
          </p:nvSpPr>
          <p:spPr>
            <a:xfrm>
              <a:off x="731557" y="42455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4;p34">
              <a:extLst>
                <a:ext uri="{FF2B5EF4-FFF2-40B4-BE49-F238E27FC236}">
                  <a16:creationId xmlns:a16="http://schemas.microsoft.com/office/drawing/2014/main" id="{1D8FFFC8-D8F4-49B0-D615-69F5840355A9}"/>
                </a:ext>
              </a:extLst>
            </p:cNvPr>
            <p:cNvSpPr/>
            <p:nvPr/>
          </p:nvSpPr>
          <p:spPr>
            <a:xfrm>
              <a:off x="1224956" y="4245513"/>
              <a:ext cx="524349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5;p34">
              <a:extLst>
                <a:ext uri="{FF2B5EF4-FFF2-40B4-BE49-F238E27FC236}">
                  <a16:creationId xmlns:a16="http://schemas.microsoft.com/office/drawing/2014/main" id="{F72134C8-635C-00BA-4AA1-FE3EC1063CF9}"/>
                </a:ext>
              </a:extLst>
            </p:cNvPr>
            <p:cNvSpPr/>
            <p:nvPr/>
          </p:nvSpPr>
          <p:spPr>
            <a:xfrm>
              <a:off x="1883777" y="4245513"/>
              <a:ext cx="661931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6;p34">
              <a:extLst>
                <a:ext uri="{FF2B5EF4-FFF2-40B4-BE49-F238E27FC236}">
                  <a16:creationId xmlns:a16="http://schemas.microsoft.com/office/drawing/2014/main" id="{EA81E58D-C45A-7D20-EC11-F97B797F3F15}"/>
                </a:ext>
              </a:extLst>
            </p:cNvPr>
            <p:cNvSpPr/>
            <p:nvPr/>
          </p:nvSpPr>
          <p:spPr>
            <a:xfrm>
              <a:off x="2634075" y="4245513"/>
              <a:ext cx="241501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7;p34">
              <a:extLst>
                <a:ext uri="{FF2B5EF4-FFF2-40B4-BE49-F238E27FC236}">
                  <a16:creationId xmlns:a16="http://schemas.microsoft.com/office/drawing/2014/main" id="{291A50A2-2E67-B395-0627-E2166E5C3A30}"/>
                </a:ext>
              </a:extLst>
            </p:cNvPr>
            <p:cNvSpPr/>
            <p:nvPr/>
          </p:nvSpPr>
          <p:spPr>
            <a:xfrm>
              <a:off x="731557" y="44540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8;p34">
              <a:extLst>
                <a:ext uri="{FF2B5EF4-FFF2-40B4-BE49-F238E27FC236}">
                  <a16:creationId xmlns:a16="http://schemas.microsoft.com/office/drawing/2014/main" id="{E008E2E3-4718-CE2D-B37C-538F2300D607}"/>
                </a:ext>
              </a:extLst>
            </p:cNvPr>
            <p:cNvSpPr/>
            <p:nvPr/>
          </p:nvSpPr>
          <p:spPr>
            <a:xfrm>
              <a:off x="1224956" y="4454038"/>
              <a:ext cx="833909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9;p34">
              <a:extLst>
                <a:ext uri="{FF2B5EF4-FFF2-40B4-BE49-F238E27FC236}">
                  <a16:creationId xmlns:a16="http://schemas.microsoft.com/office/drawing/2014/main" id="{F6D97186-6E66-0BE2-0158-8D1FBD02917C}"/>
                </a:ext>
              </a:extLst>
            </p:cNvPr>
            <p:cNvSpPr/>
            <p:nvPr/>
          </p:nvSpPr>
          <p:spPr>
            <a:xfrm>
              <a:off x="2169156" y="445403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0;p34">
              <a:extLst>
                <a:ext uri="{FF2B5EF4-FFF2-40B4-BE49-F238E27FC236}">
                  <a16:creationId xmlns:a16="http://schemas.microsoft.com/office/drawing/2014/main" id="{388A6AD2-6920-08D1-76B2-0F25D37063F8}"/>
                </a:ext>
              </a:extLst>
            </p:cNvPr>
            <p:cNvSpPr/>
            <p:nvPr/>
          </p:nvSpPr>
          <p:spPr>
            <a:xfrm>
              <a:off x="1250486" y="7083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1;p34">
              <a:extLst>
                <a:ext uri="{FF2B5EF4-FFF2-40B4-BE49-F238E27FC236}">
                  <a16:creationId xmlns:a16="http://schemas.microsoft.com/office/drawing/2014/main" id="{A974B539-6805-0A4D-5251-4B6AFB8627A9}"/>
                </a:ext>
              </a:extLst>
            </p:cNvPr>
            <p:cNvSpPr/>
            <p:nvPr/>
          </p:nvSpPr>
          <p:spPr>
            <a:xfrm>
              <a:off x="821986" y="10172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2;p34">
              <a:extLst>
                <a:ext uri="{FF2B5EF4-FFF2-40B4-BE49-F238E27FC236}">
                  <a16:creationId xmlns:a16="http://schemas.microsoft.com/office/drawing/2014/main" id="{F21E6BDF-A254-2645-1E34-6C60EB5BC5E1}"/>
                </a:ext>
              </a:extLst>
            </p:cNvPr>
            <p:cNvSpPr/>
            <p:nvPr/>
          </p:nvSpPr>
          <p:spPr>
            <a:xfrm>
              <a:off x="1555286" y="10131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3;p34">
              <a:extLst>
                <a:ext uri="{FF2B5EF4-FFF2-40B4-BE49-F238E27FC236}">
                  <a16:creationId xmlns:a16="http://schemas.microsoft.com/office/drawing/2014/main" id="{ACBA532E-6844-E7F2-14C8-B75EC92E1F15}"/>
                </a:ext>
              </a:extLst>
            </p:cNvPr>
            <p:cNvSpPr/>
            <p:nvPr/>
          </p:nvSpPr>
          <p:spPr>
            <a:xfrm>
              <a:off x="821979" y="134398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4;p34">
              <a:extLst>
                <a:ext uri="{FF2B5EF4-FFF2-40B4-BE49-F238E27FC236}">
                  <a16:creationId xmlns:a16="http://schemas.microsoft.com/office/drawing/2014/main" id="{C5A999A5-0C0E-6D18-5EFD-2A2E83D0AC78}"/>
                </a:ext>
              </a:extLst>
            </p:cNvPr>
            <p:cNvSpPr/>
            <p:nvPr/>
          </p:nvSpPr>
          <p:spPr>
            <a:xfrm>
              <a:off x="1739729" y="1668625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5;p34">
              <a:extLst>
                <a:ext uri="{FF2B5EF4-FFF2-40B4-BE49-F238E27FC236}">
                  <a16:creationId xmlns:a16="http://schemas.microsoft.com/office/drawing/2014/main" id="{7D3C8F84-494F-E445-EF2B-DCFBF3103A0A}"/>
                </a:ext>
              </a:extLst>
            </p:cNvPr>
            <p:cNvSpPr/>
            <p:nvPr/>
          </p:nvSpPr>
          <p:spPr>
            <a:xfrm>
              <a:off x="2342754" y="297753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6;p34">
              <a:extLst>
                <a:ext uri="{FF2B5EF4-FFF2-40B4-BE49-F238E27FC236}">
                  <a16:creationId xmlns:a16="http://schemas.microsoft.com/office/drawing/2014/main" id="{06A075D4-32EC-BC6A-5B38-5768DAFA79A0}"/>
                </a:ext>
              </a:extLst>
            </p:cNvPr>
            <p:cNvSpPr/>
            <p:nvPr/>
          </p:nvSpPr>
          <p:spPr>
            <a:xfrm>
              <a:off x="2537025" y="19812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7;p34">
              <a:extLst>
                <a:ext uri="{FF2B5EF4-FFF2-40B4-BE49-F238E27FC236}">
                  <a16:creationId xmlns:a16="http://schemas.microsoft.com/office/drawing/2014/main" id="{DD0B1DED-0B66-4B59-4147-A0C628EEBB82}"/>
                </a:ext>
              </a:extLst>
            </p:cNvPr>
            <p:cNvSpPr/>
            <p:nvPr/>
          </p:nvSpPr>
          <p:spPr>
            <a:xfrm>
              <a:off x="2805050" y="26330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8;p34">
              <a:extLst>
                <a:ext uri="{FF2B5EF4-FFF2-40B4-BE49-F238E27FC236}">
                  <a16:creationId xmlns:a16="http://schemas.microsoft.com/office/drawing/2014/main" id="{6E573CB2-31CB-CDA8-13C3-FF08C011A93F}"/>
                </a:ext>
              </a:extLst>
            </p:cNvPr>
            <p:cNvSpPr/>
            <p:nvPr/>
          </p:nvSpPr>
          <p:spPr>
            <a:xfrm>
              <a:off x="2634386" y="4456100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9;p34">
              <a:extLst>
                <a:ext uri="{FF2B5EF4-FFF2-40B4-BE49-F238E27FC236}">
                  <a16:creationId xmlns:a16="http://schemas.microsoft.com/office/drawing/2014/main" id="{CD2DC89B-FCA9-7014-2113-64D101EE6FF6}"/>
                </a:ext>
              </a:extLst>
            </p:cNvPr>
            <p:cNvSpPr/>
            <p:nvPr/>
          </p:nvSpPr>
          <p:spPr>
            <a:xfrm>
              <a:off x="770511" y="393657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00;p34">
              <a:extLst>
                <a:ext uri="{FF2B5EF4-FFF2-40B4-BE49-F238E27FC236}">
                  <a16:creationId xmlns:a16="http://schemas.microsoft.com/office/drawing/2014/main" id="{AFB9849E-EA85-5282-698B-B3F3DAF5295C}"/>
                </a:ext>
              </a:extLst>
            </p:cNvPr>
            <p:cNvSpPr/>
            <p:nvPr/>
          </p:nvSpPr>
          <p:spPr>
            <a:xfrm>
              <a:off x="770511" y="370647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352;p34">
            <a:extLst>
              <a:ext uri="{FF2B5EF4-FFF2-40B4-BE49-F238E27FC236}">
                <a16:creationId xmlns:a16="http://schemas.microsoft.com/office/drawing/2014/main" id="{87FC783E-F896-0AD3-4550-734C379E74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7690" y="0"/>
            <a:ext cx="6305065" cy="1891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9CDCFE"/>
                </a:solidFill>
              </a:rPr>
              <a:t>Gracias!</a:t>
            </a:r>
            <a:r>
              <a:rPr lang="en" sz="5400" dirty="0">
                <a:solidFill>
                  <a:srgbClr val="00B0F0"/>
                </a:solidFill>
              </a:rPr>
              <a:t> </a:t>
            </a:r>
            <a:endParaRPr sz="5400" dirty="0">
              <a:solidFill>
                <a:srgbClr val="00B0F0"/>
              </a:solidFill>
            </a:endParaRPr>
          </a:p>
        </p:txBody>
      </p:sp>
      <p:sp>
        <p:nvSpPr>
          <p:cNvPr id="124" name="Google Shape;353;p34">
            <a:extLst>
              <a:ext uri="{FF2B5EF4-FFF2-40B4-BE49-F238E27FC236}">
                <a16:creationId xmlns:a16="http://schemas.microsoft.com/office/drawing/2014/main" id="{AA5A6F4A-1C36-B1B8-F7F0-BA1F1522E7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21996" y="1970155"/>
            <a:ext cx="5326403" cy="1455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Integrantes</a:t>
            </a:r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s-E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Diego"</a:t>
            </a:r>
            <a:r>
              <a:rPr lang="es-E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s-E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"Fabian"</a:t>
            </a:r>
            <a:r>
              <a:rPr lang="es-E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s-E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"Joshua"</a:t>
            </a:r>
            <a:r>
              <a:rPr lang="es-E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s-E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"Maykol"</a:t>
            </a:r>
            <a:r>
              <a:rPr lang="es-E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s-E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"Javier</a:t>
            </a:r>
            <a:r>
              <a:rPr lang="es-E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s-ES" sz="1200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nombres</a:t>
            </a:r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Integrantes</a:t>
            </a:r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"Nombre: "</a:t>
            </a:r>
            <a:r>
              <a:rPr lang="es-E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s-E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nombres</a:t>
            </a:r>
            <a:r>
              <a:rPr lang="es-E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s-E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   Nota Disertación: 7.0"</a:t>
            </a:r>
            <a:r>
              <a:rPr lang="es-E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     </a:t>
            </a:r>
          </a:p>
        </p:txBody>
      </p:sp>
      <p:pic>
        <p:nvPicPr>
          <p:cNvPr id="125" name="Imagen 124">
            <a:extLst>
              <a:ext uri="{FF2B5EF4-FFF2-40B4-BE49-F238E27FC236}">
                <a16:creationId xmlns:a16="http://schemas.microsoft.com/office/drawing/2014/main" id="{33CBCD22-5C0B-5422-6AE7-222B47D13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042" y="414535"/>
            <a:ext cx="498918" cy="24022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58D125DB-5949-279B-C0D9-373257AF2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186" y="671743"/>
            <a:ext cx="2278577" cy="213378"/>
          </a:xfrm>
          <a:prstGeom prst="rect">
            <a:avLst/>
          </a:prstGeom>
        </p:spPr>
      </p:pic>
      <p:pic>
        <p:nvPicPr>
          <p:cNvPr id="128" name="Imagen 127">
            <a:extLst>
              <a:ext uri="{FF2B5EF4-FFF2-40B4-BE49-F238E27FC236}">
                <a16:creationId xmlns:a16="http://schemas.microsoft.com/office/drawing/2014/main" id="{EF6BFF24-0F64-5D87-D5BC-34543DE57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168" y="2962438"/>
            <a:ext cx="2933954" cy="731583"/>
          </a:xfrm>
          <a:prstGeom prst="rect">
            <a:avLst/>
          </a:prstGeom>
        </p:spPr>
      </p:pic>
      <p:sp>
        <p:nvSpPr>
          <p:cNvPr id="13" name="Google Shape;297;p32">
            <a:extLst>
              <a:ext uri="{FF2B5EF4-FFF2-40B4-BE49-F238E27FC236}">
                <a16:creationId xmlns:a16="http://schemas.microsoft.com/office/drawing/2014/main" id="{5B3ED848-BF2B-23A7-8A06-C6C9D896F5A8}"/>
              </a:ext>
            </a:extLst>
          </p:cNvPr>
          <p:cNvSpPr txBox="1">
            <a:spLocks/>
          </p:cNvSpPr>
          <p:nvPr/>
        </p:nvSpPr>
        <p:spPr>
          <a:xfrm>
            <a:off x="339000" y="-128251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9CDCFE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Conclusion</a:t>
            </a: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EB02A4C0-0C81-38EE-A0E0-8520D97BB3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810" y="1231650"/>
            <a:ext cx="5757582" cy="34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3827E-7 L 0.60139 -4.93827E-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5679E-6 L -0.38334 -0.00802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4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14966 0.01173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5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71605E-6 L 0.59063 0.0163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8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7531E-6 L 0.54427 0.0071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3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90312 0.31358 L -3.33333E-6 0.30587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-4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6 1.35802E-6 L -4.16667E-6 0.7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ctrTitle"/>
          </p:nvPr>
        </p:nvSpPr>
        <p:spPr>
          <a:xfrm>
            <a:off x="2679773" y="537400"/>
            <a:ext cx="5797500" cy="20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Proyecto 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4"/>
                </a:solidFill>
              </a:rPr>
              <a:t>	ANT-0T0</a:t>
            </a:r>
            <a:endParaRPr sz="28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1"/>
          </p:nvPr>
        </p:nvSpPr>
        <p:spPr>
          <a:xfrm>
            <a:off x="2735500" y="2103763"/>
            <a:ext cx="5718517" cy="750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&lt;Integrantes </a:t>
            </a:r>
            <a:r>
              <a:rPr lang="en" sz="1400" dirty="0"/>
              <a:t>[Joshua Jara, Diego Ferrada, Javier Huanca, Maykol Bravo, Fabian Quezada]&gt;</a:t>
            </a:r>
            <a:endParaRPr dirty="0"/>
          </a:p>
        </p:txBody>
      </p:sp>
      <p:sp>
        <p:nvSpPr>
          <p:cNvPr id="242" name="Google Shape;242;p31"/>
          <p:cNvSpPr txBox="1"/>
          <p:nvPr/>
        </p:nvSpPr>
        <p:spPr>
          <a:xfrm>
            <a:off x="2809850" y="4180888"/>
            <a:ext cx="14475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endParaRPr sz="5000" dirty="0">
              <a:solidFill>
                <a:schemeClr val="accent2"/>
              </a:solidFill>
            </a:endParaRPr>
          </a:p>
        </p:txBody>
      </p:sp>
      <p:grpSp>
        <p:nvGrpSpPr>
          <p:cNvPr id="243" name="Google Shape;243;p31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244" name="Google Shape;244;p31"/>
            <p:cNvCxnSpPr/>
            <p:nvPr/>
          </p:nvCxnSpPr>
          <p:spPr>
            <a:xfrm rot="10800000" flipH="1">
              <a:off x="7059675" y="5145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31"/>
            <p:cNvCxnSpPr/>
            <p:nvPr/>
          </p:nvCxnSpPr>
          <p:spPr>
            <a:xfrm rot="10800000" flipH="1">
              <a:off x="7059675" y="60567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31"/>
            <p:cNvCxnSpPr/>
            <p:nvPr/>
          </p:nvCxnSpPr>
          <p:spPr>
            <a:xfrm rot="10800000" flipH="1">
              <a:off x="7059675" y="6968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7" name="Google Shape;247;p31"/>
          <p:cNvGrpSpPr/>
          <p:nvPr/>
        </p:nvGrpSpPr>
        <p:grpSpPr>
          <a:xfrm>
            <a:off x="255130" y="696438"/>
            <a:ext cx="2377907" cy="3907563"/>
            <a:chOff x="5" y="747463"/>
            <a:chExt cx="2377907" cy="3907563"/>
          </a:xfrm>
        </p:grpSpPr>
        <p:sp>
          <p:nvSpPr>
            <p:cNvPr id="248" name="Google Shape;248;p31"/>
            <p:cNvSpPr/>
            <p:nvPr/>
          </p:nvSpPr>
          <p:spPr>
            <a:xfrm>
              <a:off x="5" y="75603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486329" y="74746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5" y="106826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5" y="1394975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5" y="172171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434858" y="1721713"/>
              <a:ext cx="454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934654" y="1721722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5" y="20322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5" y="23751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5" y="2684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5" y="29929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13726" y="37739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434858" y="20322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395919" y="23751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434858" y="2684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434858" y="300995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434858" y="33358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838550" y="2032296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838550" y="2375145"/>
              <a:ext cx="6507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861466" y="2684069"/>
              <a:ext cx="7572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861466" y="3028567"/>
              <a:ext cx="7572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861466" y="3335841"/>
              <a:ext cx="7572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1360349" y="2032296"/>
              <a:ext cx="4242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1573836" y="2358182"/>
              <a:ext cx="4242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1697856" y="2684094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1697856" y="3335891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13726" y="40130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95919" y="42965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75884" y="4296538"/>
              <a:ext cx="385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1360349" y="4296538"/>
              <a:ext cx="4869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1912083" y="4296538"/>
              <a:ext cx="1776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395919" y="4505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875884" y="4505063"/>
              <a:ext cx="6135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1570204" y="4505063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94657" y="759375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486348" y="106828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169818" y="1064149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486342" y="1395013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1254423" y="1719659"/>
              <a:ext cx="2964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1697859" y="3028567"/>
              <a:ext cx="2964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1840717" y="2032296"/>
              <a:ext cx="240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2037810" y="2684069"/>
              <a:ext cx="240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1912311" y="4507125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434873" y="3987600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434873" y="3757500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07A85B0C-B25C-2F05-9658-1FEBD7EA81DC}"/>
              </a:ext>
            </a:extLst>
          </p:cNvPr>
          <p:cNvGrpSpPr>
            <a:grpSpLocks/>
          </p:cNvGrpSpPr>
          <p:nvPr/>
        </p:nvGrpSpPr>
        <p:grpSpPr>
          <a:xfrm>
            <a:off x="-10249" y="-1512174"/>
            <a:ext cx="9144000" cy="1157266"/>
            <a:chOff x="0" y="0"/>
            <a:chExt cx="9144000" cy="1157266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592910B-0A4B-7566-BB67-6396429B3058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9981DFF-9332-9251-9030-6FB68F22C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5" name="Google Shape;297;p32">
            <a:extLst>
              <a:ext uri="{FF2B5EF4-FFF2-40B4-BE49-F238E27FC236}">
                <a16:creationId xmlns:a16="http://schemas.microsoft.com/office/drawing/2014/main" id="{16A1DA9B-75C6-6DF1-A325-8EC3E34D2C21}"/>
              </a:ext>
            </a:extLst>
          </p:cNvPr>
          <p:cNvSpPr txBox="1">
            <a:spLocks/>
          </p:cNvSpPr>
          <p:nvPr/>
        </p:nvSpPr>
        <p:spPr>
          <a:xfrm>
            <a:off x="339000" y="-128251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r>
              <a:rPr lang="es-CL" dirty="0"/>
              <a:t>Contenidos a tratar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1E6FED-7A84-CEF6-CED0-BC17B89AF271}"/>
              </a:ext>
            </a:extLst>
          </p:cNvPr>
          <p:cNvSpPr txBox="1"/>
          <p:nvPr/>
        </p:nvSpPr>
        <p:spPr>
          <a:xfrm>
            <a:off x="-3289838" y="1647132"/>
            <a:ext cx="310385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Informe: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FD4A4A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1.Paronama General                                                          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94EE6B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2.Organización del Personal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BD64B5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3.Planificación del Proyecto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FFFF99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4.Planificación de recursos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48FBBC-8100-409F-8C05-44E3D4E7BA20}"/>
              </a:ext>
            </a:extLst>
          </p:cNvPr>
          <p:cNvSpPr txBox="1"/>
          <p:nvPr/>
        </p:nvSpPr>
        <p:spPr>
          <a:xfrm>
            <a:off x="5509587" y="5143500"/>
            <a:ext cx="3103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FD4A4A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Avance</a:t>
            </a:r>
            <a:r>
              <a:rPr lang="en-US" sz="12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: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FD4A4A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D4A4A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5</a:t>
            </a:r>
            <a:r>
              <a:rPr lang="en-US" sz="12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.Avance robot                                                          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4EE6B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6</a:t>
            </a:r>
            <a:r>
              <a:rPr lang="en-US" sz="1200" b="0" i="0" u="none" strike="noStrike" dirty="0">
                <a:solidFill>
                  <a:srgbClr val="94EE6B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.</a:t>
            </a:r>
            <a:r>
              <a:rPr lang="en-US" sz="1200" dirty="0">
                <a:solidFill>
                  <a:srgbClr val="94EE6B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Avance Código</a:t>
            </a:r>
            <a:endParaRPr lang="en-US" sz="1200" b="0" i="0" u="none" strike="noStrike" dirty="0">
              <a:solidFill>
                <a:srgbClr val="94EE6B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7</a:t>
            </a:r>
            <a:r>
              <a:rPr lang="en-US" sz="1200" b="0" i="0" u="none" strike="noStrike" dirty="0">
                <a:solidFill>
                  <a:srgbClr val="BD64B5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.Avance </a:t>
            </a:r>
            <a:r>
              <a:rPr lang="en-US" sz="1200" b="0" i="0" u="none" strike="noStrike" dirty="0" err="1">
                <a:solidFill>
                  <a:srgbClr val="BD64B5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Documentacion</a:t>
            </a:r>
            <a:endParaRPr lang="en-US" sz="1200" b="0" i="0" u="none" strike="noStrike" dirty="0">
              <a:solidFill>
                <a:srgbClr val="BD64B5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BD64B5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0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45679E-6 L -0.30799 0.0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174 -0.4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10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7 L -0.00348 0.62685 " pathEditMode="relative" rAng="0" ptsTypes="AA">
                                      <p:cBhvr>
                                        <p:cTn id="10" dur="1450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313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0295 0.63086 " pathEditMode="relative" rAng="0" ptsTypes="AA">
                                      <p:cBhvr>
                                        <p:cTn id="12" dur="145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15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1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0104 0.293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5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305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43229 3.7037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97 -0.6534 L -0.16041 -0.670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9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 uiExpand="1" build="p" animBg="1"/>
      <p:bldP spid="242" grpId="0"/>
      <p:bldP spid="5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63918B7-1572-C99F-28F0-E435A0506EA5}"/>
              </a:ext>
            </a:extLst>
          </p:cNvPr>
          <p:cNvSpPr/>
          <p:nvPr/>
        </p:nvSpPr>
        <p:spPr>
          <a:xfrm>
            <a:off x="0" y="-4243"/>
            <a:ext cx="9144000" cy="1167776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91" name="Grupo 290">
            <a:extLst>
              <a:ext uri="{FF2B5EF4-FFF2-40B4-BE49-F238E27FC236}">
                <a16:creationId xmlns:a16="http://schemas.microsoft.com/office/drawing/2014/main" id="{F34A0963-BEA1-471C-5B21-F1E7E381E5E4}"/>
              </a:ext>
            </a:extLst>
          </p:cNvPr>
          <p:cNvGrpSpPr/>
          <p:nvPr/>
        </p:nvGrpSpPr>
        <p:grpSpPr>
          <a:xfrm>
            <a:off x="9492863" y="-10510"/>
            <a:ext cx="5400675" cy="5143500"/>
            <a:chOff x="9492863" y="-10510"/>
            <a:chExt cx="5400675" cy="5143500"/>
          </a:xfrm>
        </p:grpSpPr>
        <p:sp>
          <p:nvSpPr>
            <p:cNvPr id="289" name="Rectángulo 288">
              <a:extLst>
                <a:ext uri="{FF2B5EF4-FFF2-40B4-BE49-F238E27FC236}">
                  <a16:creationId xmlns:a16="http://schemas.microsoft.com/office/drawing/2014/main" id="{27873AA7-4B07-2594-E67F-6F6EA927B237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90" name="Imagen 289">
              <a:extLst>
                <a:ext uri="{FF2B5EF4-FFF2-40B4-BE49-F238E27FC236}">
                  <a16:creationId xmlns:a16="http://schemas.microsoft.com/office/drawing/2014/main" id="{DE70AB50-2F69-BB33-129E-11AE32BB3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2844F16A-5BA3-9229-C692-27AFBA5FAD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0249" y="-1512174"/>
            <a:ext cx="9144000" cy="1157266"/>
            <a:chOff x="0" y="0"/>
            <a:chExt cx="9144000" cy="1157266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BE0A5342-D2B0-EDE8-F2CB-EA63A220C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B0E72D3-4FC1-828F-566E-0FECA3B015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22" name="Google Shape;297;p32">
            <a:extLst>
              <a:ext uri="{FF2B5EF4-FFF2-40B4-BE49-F238E27FC236}">
                <a16:creationId xmlns:a16="http://schemas.microsoft.com/office/drawing/2014/main" id="{8FE17DA5-4DCD-8207-03B4-FE10223B41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000" y="-128251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r>
              <a:rPr lang="es-CL" dirty="0"/>
              <a:t>Contenidos a tratar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6A8F8BB-C989-4360-7043-E198DA05D911}"/>
              </a:ext>
            </a:extLst>
          </p:cNvPr>
          <p:cNvSpPr txBox="1">
            <a:spLocks/>
          </p:cNvSpPr>
          <p:nvPr/>
        </p:nvSpPr>
        <p:spPr>
          <a:xfrm>
            <a:off x="9930147" y="524993"/>
            <a:ext cx="4963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1.2 Objetivo General</a:t>
            </a:r>
          </a:p>
          <a:p>
            <a:b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Construir un robot con el kit Lego Mindstorms EV3 que sea capaz de aplicar movimientos y golpear una pelota que caiga en un lugar determinado.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ES" dirty="0"/>
            </a:br>
            <a:endParaRPr lang="es-CL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BBFE567-EAF3-CC28-083B-63AE883EC2C8}"/>
              </a:ext>
            </a:extLst>
          </p:cNvPr>
          <p:cNvSpPr txBox="1"/>
          <p:nvPr/>
        </p:nvSpPr>
        <p:spPr>
          <a:xfrm>
            <a:off x="9930146" y="2522395"/>
            <a:ext cx="496339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1.3 Objetivo Específico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0F0F0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Construir un robot que golpee una pelota y llegue a un objetivo específico.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Diseñar un programa Python para controlar el robot.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Crear una interfaz que permita a los usuarios controlar los movimientos del robot.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Garantizar una estructura estable y estética para el robot.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Optimizar la eficiencia del trabajo en grupo a través de una carta Gantt.</a:t>
            </a:r>
          </a:p>
          <a:p>
            <a:br>
              <a:rPr lang="es-ES" dirty="0"/>
            </a:br>
            <a:br>
              <a:rPr lang="es-ES" dirty="0"/>
            </a:br>
            <a:endParaRPr lang="es-CL" dirty="0"/>
          </a:p>
        </p:txBody>
      </p:sp>
      <p:sp>
        <p:nvSpPr>
          <p:cNvPr id="265" name="CuadroTexto 264">
            <a:extLst>
              <a:ext uri="{FF2B5EF4-FFF2-40B4-BE49-F238E27FC236}">
                <a16:creationId xmlns:a16="http://schemas.microsoft.com/office/drawing/2014/main" id="{086F125C-78D1-509D-CDB1-8AD75B6EA62B}"/>
              </a:ext>
            </a:extLst>
          </p:cNvPr>
          <p:cNvSpPr txBox="1"/>
          <p:nvPr/>
        </p:nvSpPr>
        <p:spPr>
          <a:xfrm>
            <a:off x="-2573756" y="237380"/>
            <a:ext cx="207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1.Panorama General</a:t>
            </a:r>
            <a:endParaRPr lang="es-CL" sz="2400" dirty="0"/>
          </a:p>
        </p:txBody>
      </p:sp>
      <p:grpSp>
        <p:nvGrpSpPr>
          <p:cNvPr id="266" name="Google Shape;413;p35">
            <a:extLst>
              <a:ext uri="{FF2B5EF4-FFF2-40B4-BE49-F238E27FC236}">
                <a16:creationId xmlns:a16="http://schemas.microsoft.com/office/drawing/2014/main" id="{66807589-7113-AC7C-81AB-AC7CDB9F67EF}"/>
              </a:ext>
            </a:extLst>
          </p:cNvPr>
          <p:cNvGrpSpPr/>
          <p:nvPr/>
        </p:nvGrpSpPr>
        <p:grpSpPr>
          <a:xfrm>
            <a:off x="339000" y="5580294"/>
            <a:ext cx="2536147" cy="887325"/>
            <a:chOff x="880714" y="3731738"/>
            <a:chExt cx="2536147" cy="887325"/>
          </a:xfrm>
        </p:grpSpPr>
        <p:sp>
          <p:nvSpPr>
            <p:cNvPr id="267" name="Google Shape;414;p35">
              <a:extLst>
                <a:ext uri="{FF2B5EF4-FFF2-40B4-BE49-F238E27FC236}">
                  <a16:creationId xmlns:a16="http://schemas.microsoft.com/office/drawing/2014/main" id="{A53DA9E7-4724-DE67-FE5F-CAD02CBA48EE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15;p35">
              <a:extLst>
                <a:ext uri="{FF2B5EF4-FFF2-40B4-BE49-F238E27FC236}">
                  <a16:creationId xmlns:a16="http://schemas.microsoft.com/office/drawing/2014/main" id="{3E75AA25-397D-4C17-C768-19731475637E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16;p35">
              <a:extLst>
                <a:ext uri="{FF2B5EF4-FFF2-40B4-BE49-F238E27FC236}">
                  <a16:creationId xmlns:a16="http://schemas.microsoft.com/office/drawing/2014/main" id="{C25CFA89-B1EE-1B91-3A42-2EE30B7407D3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17;p35">
              <a:extLst>
                <a:ext uri="{FF2B5EF4-FFF2-40B4-BE49-F238E27FC236}">
                  <a16:creationId xmlns:a16="http://schemas.microsoft.com/office/drawing/2014/main" id="{747C6CEC-ABF8-5712-8831-3B3C894668EC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18;p35">
              <a:extLst>
                <a:ext uri="{FF2B5EF4-FFF2-40B4-BE49-F238E27FC236}">
                  <a16:creationId xmlns:a16="http://schemas.microsoft.com/office/drawing/2014/main" id="{408F1C58-9A07-C31E-8A21-B5FD0101F35F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19;p35">
              <a:extLst>
                <a:ext uri="{FF2B5EF4-FFF2-40B4-BE49-F238E27FC236}">
                  <a16:creationId xmlns:a16="http://schemas.microsoft.com/office/drawing/2014/main" id="{B42B6C91-478C-60F4-2C1B-4598E617A46A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20;p35">
              <a:extLst>
                <a:ext uri="{FF2B5EF4-FFF2-40B4-BE49-F238E27FC236}">
                  <a16:creationId xmlns:a16="http://schemas.microsoft.com/office/drawing/2014/main" id="{E70FA9B4-C2E1-1EED-1ECB-087E7F21E900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21;p35">
              <a:extLst>
                <a:ext uri="{FF2B5EF4-FFF2-40B4-BE49-F238E27FC236}">
                  <a16:creationId xmlns:a16="http://schemas.microsoft.com/office/drawing/2014/main" id="{87CBBF56-43DD-11AB-D3F0-378B137E91E0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22;p35">
              <a:extLst>
                <a:ext uri="{FF2B5EF4-FFF2-40B4-BE49-F238E27FC236}">
                  <a16:creationId xmlns:a16="http://schemas.microsoft.com/office/drawing/2014/main" id="{0529C3AA-6535-801F-C017-43CE71FE4B10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23;p35">
              <a:extLst>
                <a:ext uri="{FF2B5EF4-FFF2-40B4-BE49-F238E27FC236}">
                  <a16:creationId xmlns:a16="http://schemas.microsoft.com/office/drawing/2014/main" id="{F1CC0D07-DD27-858E-8643-A311F74971EB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24;p35">
              <a:extLst>
                <a:ext uri="{FF2B5EF4-FFF2-40B4-BE49-F238E27FC236}">
                  <a16:creationId xmlns:a16="http://schemas.microsoft.com/office/drawing/2014/main" id="{9466618B-8293-E465-0D28-A699450272BE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25;p35">
              <a:extLst>
                <a:ext uri="{FF2B5EF4-FFF2-40B4-BE49-F238E27FC236}">
                  <a16:creationId xmlns:a16="http://schemas.microsoft.com/office/drawing/2014/main" id="{FC8F99E5-CB47-F860-3466-FF1BF47699A9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26;p35">
              <a:extLst>
                <a:ext uri="{FF2B5EF4-FFF2-40B4-BE49-F238E27FC236}">
                  <a16:creationId xmlns:a16="http://schemas.microsoft.com/office/drawing/2014/main" id="{92AD0C92-27C2-FAC1-2807-D23A4C649D1C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CuadroTexto 301">
            <a:extLst>
              <a:ext uri="{FF2B5EF4-FFF2-40B4-BE49-F238E27FC236}">
                <a16:creationId xmlns:a16="http://schemas.microsoft.com/office/drawing/2014/main" id="{038ACDC5-BFC7-BC9C-D138-08A6A86CD3E8}"/>
              </a:ext>
            </a:extLst>
          </p:cNvPr>
          <p:cNvSpPr txBox="1"/>
          <p:nvPr/>
        </p:nvSpPr>
        <p:spPr>
          <a:xfrm>
            <a:off x="674394" y="1640408"/>
            <a:ext cx="31038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1.Paronama General                                                          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94EE6B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2.Organización del Personal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BD64B5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3.Planificación del Proyecto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FFFF99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4.Planificación de recursos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3D064A-6AF8-5FA1-EDEC-0B8383E5B390}"/>
              </a:ext>
            </a:extLst>
          </p:cNvPr>
          <p:cNvSpPr txBox="1"/>
          <p:nvPr/>
        </p:nvSpPr>
        <p:spPr>
          <a:xfrm>
            <a:off x="5509587" y="5143500"/>
            <a:ext cx="3103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FD4A4A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Avance</a:t>
            </a:r>
            <a:r>
              <a:rPr lang="en-US" sz="12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: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FD4A4A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D4A4A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5</a:t>
            </a:r>
            <a:r>
              <a:rPr lang="en-US" sz="12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.Avance robot                                                          </a:t>
            </a: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4EE6B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6</a:t>
            </a:r>
            <a:r>
              <a:rPr lang="en-US" sz="1200" b="0" i="0" u="none" strike="noStrike" dirty="0">
                <a:solidFill>
                  <a:srgbClr val="94EE6B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.</a:t>
            </a:r>
            <a:r>
              <a:rPr lang="en-US" sz="1200" dirty="0">
                <a:solidFill>
                  <a:srgbClr val="94EE6B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Avance Código</a:t>
            </a:r>
            <a:endParaRPr lang="en-US" sz="1200" b="0" i="0" u="none" strike="noStrike" dirty="0">
              <a:solidFill>
                <a:srgbClr val="94EE6B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endParaRPr lang="es-CL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7</a:t>
            </a:r>
            <a:r>
              <a:rPr lang="en-US" sz="1200" b="0" i="0" u="none" strike="noStrike" dirty="0">
                <a:solidFill>
                  <a:srgbClr val="BD64B5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.Avance </a:t>
            </a:r>
            <a:r>
              <a:rPr lang="en-US" sz="1200" b="0" i="0" u="none" strike="noStrike" dirty="0" err="1">
                <a:solidFill>
                  <a:srgbClr val="BD64B5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Documetacion</a:t>
            </a:r>
            <a:endParaRPr lang="en-US" sz="1200" b="0" i="0" u="none" strike="noStrike" dirty="0">
              <a:solidFill>
                <a:srgbClr val="BD64B5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  <a:p>
            <a:pPr marL="0" marR="0" indent="0"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BD64B5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9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3165 0.001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926 L 0.00104 0.2929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1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0157 0.30648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7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3827E-7 L -0.62691 -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37 L -0.64687 -0.0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35" y="-33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926 L -0.64288 0.018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10" y="4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95062E-6 L -0.42795 0.001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0216 L -0.00277 -0.310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56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21 -0.65247 L -0.16041 -0.67068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  <p:bldP spid="58" grpId="0"/>
      <p:bldP spid="265" grpId="0"/>
      <p:bldP spid="30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adroTexto 328">
            <a:extLst>
              <a:ext uri="{FF2B5EF4-FFF2-40B4-BE49-F238E27FC236}">
                <a16:creationId xmlns:a16="http://schemas.microsoft.com/office/drawing/2014/main" id="{A1AAF060-AD12-A354-CF30-905DE56AE161}"/>
              </a:ext>
            </a:extLst>
          </p:cNvPr>
          <p:cNvSpPr txBox="1"/>
          <p:nvPr/>
        </p:nvSpPr>
        <p:spPr>
          <a:xfrm>
            <a:off x="313344" y="239323"/>
            <a:ext cx="207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1.Panorama General</a:t>
            </a:r>
            <a:endParaRPr lang="es-CL" sz="2400" dirty="0"/>
          </a:p>
        </p:txBody>
      </p:sp>
      <p:grpSp>
        <p:nvGrpSpPr>
          <p:cNvPr id="422" name="Google Shape;413;p35">
            <a:extLst>
              <a:ext uri="{FF2B5EF4-FFF2-40B4-BE49-F238E27FC236}">
                <a16:creationId xmlns:a16="http://schemas.microsoft.com/office/drawing/2014/main" id="{742A8B66-5169-9731-6CF8-04035705485B}"/>
              </a:ext>
            </a:extLst>
          </p:cNvPr>
          <p:cNvGrpSpPr/>
          <p:nvPr/>
        </p:nvGrpSpPr>
        <p:grpSpPr>
          <a:xfrm>
            <a:off x="320718" y="3978317"/>
            <a:ext cx="2536147" cy="887325"/>
            <a:chOff x="880714" y="3731738"/>
            <a:chExt cx="2536147" cy="887325"/>
          </a:xfrm>
        </p:grpSpPr>
        <p:sp>
          <p:nvSpPr>
            <p:cNvPr id="423" name="Google Shape;414;p35">
              <a:extLst>
                <a:ext uri="{FF2B5EF4-FFF2-40B4-BE49-F238E27FC236}">
                  <a16:creationId xmlns:a16="http://schemas.microsoft.com/office/drawing/2014/main" id="{105F721F-8024-0BCC-8548-11182F16474F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15;p35">
              <a:extLst>
                <a:ext uri="{FF2B5EF4-FFF2-40B4-BE49-F238E27FC236}">
                  <a16:creationId xmlns:a16="http://schemas.microsoft.com/office/drawing/2014/main" id="{D4DCE69D-471B-D10F-6AB4-67F6DAE615DA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16;p35">
              <a:extLst>
                <a:ext uri="{FF2B5EF4-FFF2-40B4-BE49-F238E27FC236}">
                  <a16:creationId xmlns:a16="http://schemas.microsoft.com/office/drawing/2014/main" id="{E9EE1BFB-4708-B520-6B26-266792249142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17;p35">
              <a:extLst>
                <a:ext uri="{FF2B5EF4-FFF2-40B4-BE49-F238E27FC236}">
                  <a16:creationId xmlns:a16="http://schemas.microsoft.com/office/drawing/2014/main" id="{09204F88-10B1-2327-C950-B0EB4268BB62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18;p35">
              <a:extLst>
                <a:ext uri="{FF2B5EF4-FFF2-40B4-BE49-F238E27FC236}">
                  <a16:creationId xmlns:a16="http://schemas.microsoft.com/office/drawing/2014/main" id="{F827EF7A-DE5A-5D42-E591-0E6DB3CB4AF5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19;p35">
              <a:extLst>
                <a:ext uri="{FF2B5EF4-FFF2-40B4-BE49-F238E27FC236}">
                  <a16:creationId xmlns:a16="http://schemas.microsoft.com/office/drawing/2014/main" id="{8345034C-6980-FD6D-2C04-ADCBBD6B1D0C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0;p35">
              <a:extLst>
                <a:ext uri="{FF2B5EF4-FFF2-40B4-BE49-F238E27FC236}">
                  <a16:creationId xmlns:a16="http://schemas.microsoft.com/office/drawing/2014/main" id="{294B0F1D-8C59-B8C2-8B13-733342F09F3E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21;p35">
              <a:extLst>
                <a:ext uri="{FF2B5EF4-FFF2-40B4-BE49-F238E27FC236}">
                  <a16:creationId xmlns:a16="http://schemas.microsoft.com/office/drawing/2014/main" id="{CD43DE46-66CA-C44B-C612-A9DC76D994D5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22;p35">
              <a:extLst>
                <a:ext uri="{FF2B5EF4-FFF2-40B4-BE49-F238E27FC236}">
                  <a16:creationId xmlns:a16="http://schemas.microsoft.com/office/drawing/2014/main" id="{562E3EEF-D7AA-9083-A91F-BE18EACD3534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23;p35">
              <a:extLst>
                <a:ext uri="{FF2B5EF4-FFF2-40B4-BE49-F238E27FC236}">
                  <a16:creationId xmlns:a16="http://schemas.microsoft.com/office/drawing/2014/main" id="{738171C5-F822-E6C8-7CA2-9EAAD5675D99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24;p35">
              <a:extLst>
                <a:ext uri="{FF2B5EF4-FFF2-40B4-BE49-F238E27FC236}">
                  <a16:creationId xmlns:a16="http://schemas.microsoft.com/office/drawing/2014/main" id="{9557A5F5-4179-4A0C-6C80-D3D7644AC4F6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25;p35">
              <a:extLst>
                <a:ext uri="{FF2B5EF4-FFF2-40B4-BE49-F238E27FC236}">
                  <a16:creationId xmlns:a16="http://schemas.microsoft.com/office/drawing/2014/main" id="{F90E8F43-B3A3-1F55-FEEF-DBF7CD7BCCE7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26;p35">
              <a:extLst>
                <a:ext uri="{FF2B5EF4-FFF2-40B4-BE49-F238E27FC236}">
                  <a16:creationId xmlns:a16="http://schemas.microsoft.com/office/drawing/2014/main" id="{46CC0DD8-802A-0F14-A4DD-1BA4569745C1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E6186B77-FBC1-6A28-EE8B-63856D2FA3B3}"/>
              </a:ext>
            </a:extLst>
          </p:cNvPr>
          <p:cNvSpPr txBox="1">
            <a:spLocks/>
          </p:cNvSpPr>
          <p:nvPr/>
        </p:nvSpPr>
        <p:spPr>
          <a:xfrm>
            <a:off x="4090017" y="2741061"/>
            <a:ext cx="4698341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600" b="1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1.4 Restricciones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ES" sz="1600" b="1" dirty="0">
              <a:solidFill>
                <a:srgbClr val="F0F0F0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Trabajar de acuerdo a las piezas de lego disponibles.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El lenguaje de programación debe ser realizada en Python.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No está permitido llevar el robot a casa.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Cumplir con las fechas de entrega para los proyectos del robot</a:t>
            </a: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7D1CF9-7F42-64B4-DF7C-68B40245DA03}"/>
              </a:ext>
            </a:extLst>
          </p:cNvPr>
          <p:cNvSpPr txBox="1">
            <a:spLocks/>
          </p:cNvSpPr>
          <p:nvPr/>
        </p:nvSpPr>
        <p:spPr>
          <a:xfrm>
            <a:off x="9930147" y="524993"/>
            <a:ext cx="4963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1.2 Objetivo General</a:t>
            </a:r>
          </a:p>
          <a:p>
            <a:b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Construir un robot con el kit Lego Mindstorms EV3 que sea capaz de aplicar movimientos y golpear una pelota que caiga en un lugar determinado.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ES" dirty="0"/>
            </a:b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08F47B-E451-6332-41AC-060F690BD1F9}"/>
              </a:ext>
            </a:extLst>
          </p:cNvPr>
          <p:cNvSpPr txBox="1"/>
          <p:nvPr/>
        </p:nvSpPr>
        <p:spPr>
          <a:xfrm>
            <a:off x="9930146" y="2522395"/>
            <a:ext cx="496339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1.3 Objetivo Específico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F0F0F0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Construir un robot que golpee una pelota y llegue a un objetivo específico.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Diseñar un programa Python para controlar el robot.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Crear una interfaz que permita a los usuarios controlar los movimientos del robot.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Garantizar una estructura estable y estética para el robot.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0F0F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Optimizar la eficiencia del trabajo en grupo a través de una carta Gantt.</a:t>
            </a:r>
          </a:p>
          <a:p>
            <a:br>
              <a:rPr lang="es-ES" dirty="0"/>
            </a:br>
            <a:br>
              <a:rPr lang="es-ES" dirty="0"/>
            </a:b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4355 L 0.56232 -0.37315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31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926 L -0.64166 0.01821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10" y="4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37 L -0.64687 -0.0642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35" y="-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B5CFFB8-6A6E-CF1B-2593-222647AD495B}"/>
              </a:ext>
            </a:extLst>
          </p:cNvPr>
          <p:cNvGrpSpPr/>
          <p:nvPr/>
        </p:nvGrpSpPr>
        <p:grpSpPr>
          <a:xfrm>
            <a:off x="3743325" y="0"/>
            <a:ext cx="5400675" cy="5143500"/>
            <a:chOff x="9492863" y="-10510"/>
            <a:chExt cx="5400675" cy="51435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77ADBB-C6CB-F249-5FF4-FF4CA1E004BF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144C691-92CF-6D66-F2AA-B9B752DE9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044DDE-32F6-C179-1ED0-3776E371AD0B}"/>
              </a:ext>
            </a:extLst>
          </p:cNvPr>
          <p:cNvSpPr txBox="1"/>
          <p:nvPr/>
        </p:nvSpPr>
        <p:spPr>
          <a:xfrm>
            <a:off x="313344" y="239323"/>
            <a:ext cx="207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FD4A4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1.Panorama General</a:t>
            </a:r>
            <a:endParaRPr lang="es-CL" sz="2400" dirty="0"/>
          </a:p>
        </p:txBody>
      </p:sp>
      <p:grpSp>
        <p:nvGrpSpPr>
          <p:cNvPr id="24" name="Google Shape;413;p35">
            <a:extLst>
              <a:ext uri="{FF2B5EF4-FFF2-40B4-BE49-F238E27FC236}">
                <a16:creationId xmlns:a16="http://schemas.microsoft.com/office/drawing/2014/main" id="{EF989802-89EE-4F72-28EE-D987A7F611D3}"/>
              </a:ext>
            </a:extLst>
          </p:cNvPr>
          <p:cNvGrpSpPr/>
          <p:nvPr/>
        </p:nvGrpSpPr>
        <p:grpSpPr>
          <a:xfrm>
            <a:off x="320718" y="3978317"/>
            <a:ext cx="2536147" cy="887325"/>
            <a:chOff x="880714" y="3731738"/>
            <a:chExt cx="2536147" cy="887325"/>
          </a:xfrm>
        </p:grpSpPr>
        <p:sp>
          <p:nvSpPr>
            <p:cNvPr id="25" name="Google Shape;414;p35">
              <a:extLst>
                <a:ext uri="{FF2B5EF4-FFF2-40B4-BE49-F238E27FC236}">
                  <a16:creationId xmlns:a16="http://schemas.microsoft.com/office/drawing/2014/main" id="{38B73385-3387-711E-2CCB-6F1BE4D223A1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5;p35">
              <a:extLst>
                <a:ext uri="{FF2B5EF4-FFF2-40B4-BE49-F238E27FC236}">
                  <a16:creationId xmlns:a16="http://schemas.microsoft.com/office/drawing/2014/main" id="{0C265BCE-28C7-A7E4-0F13-CA2F62877B13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6;p35">
              <a:extLst>
                <a:ext uri="{FF2B5EF4-FFF2-40B4-BE49-F238E27FC236}">
                  <a16:creationId xmlns:a16="http://schemas.microsoft.com/office/drawing/2014/main" id="{19BF28FE-E0A2-1E3A-E47D-FEDF0D0B6202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7;p35">
              <a:extLst>
                <a:ext uri="{FF2B5EF4-FFF2-40B4-BE49-F238E27FC236}">
                  <a16:creationId xmlns:a16="http://schemas.microsoft.com/office/drawing/2014/main" id="{45F28BCD-B5C8-C8D8-371F-200F6F5F3C76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8;p35">
              <a:extLst>
                <a:ext uri="{FF2B5EF4-FFF2-40B4-BE49-F238E27FC236}">
                  <a16:creationId xmlns:a16="http://schemas.microsoft.com/office/drawing/2014/main" id="{00595FA2-32FA-C027-88AC-9699191535D1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9;p35">
              <a:extLst>
                <a:ext uri="{FF2B5EF4-FFF2-40B4-BE49-F238E27FC236}">
                  <a16:creationId xmlns:a16="http://schemas.microsoft.com/office/drawing/2014/main" id="{D3539703-F25A-004D-DE83-90C446B13A3A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0;p35">
              <a:extLst>
                <a:ext uri="{FF2B5EF4-FFF2-40B4-BE49-F238E27FC236}">
                  <a16:creationId xmlns:a16="http://schemas.microsoft.com/office/drawing/2014/main" id="{C64B152D-E246-F0D6-02E7-2C434E007C4D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1;p35">
              <a:extLst>
                <a:ext uri="{FF2B5EF4-FFF2-40B4-BE49-F238E27FC236}">
                  <a16:creationId xmlns:a16="http://schemas.microsoft.com/office/drawing/2014/main" id="{5764BCBB-180C-DBCB-900E-B1CB27FB5DC5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2;p35">
              <a:extLst>
                <a:ext uri="{FF2B5EF4-FFF2-40B4-BE49-F238E27FC236}">
                  <a16:creationId xmlns:a16="http://schemas.microsoft.com/office/drawing/2014/main" id="{27EF6286-F02F-1041-3646-DDC218299F1E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3;p35">
              <a:extLst>
                <a:ext uri="{FF2B5EF4-FFF2-40B4-BE49-F238E27FC236}">
                  <a16:creationId xmlns:a16="http://schemas.microsoft.com/office/drawing/2014/main" id="{A2945B8C-C754-A6BB-4899-2D251483211C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4;p35">
              <a:extLst>
                <a:ext uri="{FF2B5EF4-FFF2-40B4-BE49-F238E27FC236}">
                  <a16:creationId xmlns:a16="http://schemas.microsoft.com/office/drawing/2014/main" id="{2209475E-A235-B768-D679-7146971E8A6F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5;p35">
              <a:extLst>
                <a:ext uri="{FF2B5EF4-FFF2-40B4-BE49-F238E27FC236}">
                  <a16:creationId xmlns:a16="http://schemas.microsoft.com/office/drawing/2014/main" id="{74AC1261-75AF-78F3-51CF-B1F59317C1D7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6;p35">
              <a:extLst>
                <a:ext uri="{FF2B5EF4-FFF2-40B4-BE49-F238E27FC236}">
                  <a16:creationId xmlns:a16="http://schemas.microsoft.com/office/drawing/2014/main" id="{3E507E4B-111C-B376-9C2E-312C81C8B68C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D2033857-6FAB-395B-4118-D9CE583B3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80710"/>
              </p:ext>
            </p:extLst>
          </p:nvPr>
        </p:nvGraphicFramePr>
        <p:xfrm>
          <a:off x="122888" y="6115500"/>
          <a:ext cx="8727207" cy="2757828"/>
        </p:xfrm>
        <a:graphic>
          <a:graphicData uri="http://schemas.openxmlformats.org/drawingml/2006/table">
            <a:tbl>
              <a:tblPr firstRow="1" bandRow="1">
                <a:tableStyleId>{081C2B9C-115E-440B-A6BD-4696F632ECD9}</a:tableStyleId>
              </a:tblPr>
              <a:tblGrid>
                <a:gridCol w="2909068">
                  <a:extLst>
                    <a:ext uri="{9D8B030D-6E8A-4147-A177-3AD203B41FA5}">
                      <a16:colId xmlns:a16="http://schemas.microsoft.com/office/drawing/2014/main" val="2605133943"/>
                    </a:ext>
                  </a:extLst>
                </a:gridCol>
                <a:gridCol w="3347574">
                  <a:extLst>
                    <a:ext uri="{9D8B030D-6E8A-4147-A177-3AD203B41FA5}">
                      <a16:colId xmlns:a16="http://schemas.microsoft.com/office/drawing/2014/main" val="1351403868"/>
                    </a:ext>
                  </a:extLst>
                </a:gridCol>
                <a:gridCol w="2470565">
                  <a:extLst>
                    <a:ext uri="{9D8B030D-6E8A-4147-A177-3AD203B41FA5}">
                      <a16:colId xmlns:a16="http://schemas.microsoft.com/office/drawing/2014/main" val="1288330365"/>
                    </a:ext>
                  </a:extLst>
                </a:gridCol>
              </a:tblGrid>
              <a:tr h="28146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bg2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Rol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Descripción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Integrantes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55197"/>
                  </a:ext>
                </a:extLst>
              </a:tr>
              <a:tr h="398735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rgbClr val="43897E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Jefe De grupo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organizar al grupo y representarlo.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Diego Ferrada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31050"/>
                  </a:ext>
                </a:extLst>
              </a:tr>
              <a:tr h="492556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rgbClr val="EC795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Ensamblador(es)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construir el robot de modo que funcione óptimamente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Maykol Bravo</a:t>
                      </a:r>
                    </a:p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Fabian Quezada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68327"/>
                  </a:ext>
                </a:extLst>
              </a:tr>
              <a:tr h="412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BD64B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Programador(es)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codificar, diseñar y actualizar el código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Joshua Jara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14394"/>
                  </a:ext>
                </a:extLst>
              </a:tr>
              <a:tr h="492556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rgbClr val="7CC160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Documentador(es)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registrar y redactar los avances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Maykol Bravo</a:t>
                      </a:r>
                    </a:p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Javier Huanca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15141"/>
                  </a:ext>
                </a:extLst>
              </a:tr>
              <a:tr h="492556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rgbClr val="B6B578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Fotógrafo(s)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fotografiar las distintas versiones del robot.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Maykol Bravo</a:t>
                      </a:r>
                    </a:p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Fabian Quezada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09777"/>
                  </a:ext>
                </a:extLst>
              </a:tr>
            </a:tbl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2D22116D-0EC2-877C-6596-3EDBDE0F7D9C}"/>
              </a:ext>
            </a:extLst>
          </p:cNvPr>
          <p:cNvGrpSpPr>
            <a:grpSpLocks/>
          </p:cNvGrpSpPr>
          <p:nvPr/>
        </p:nvGrpSpPr>
        <p:grpSpPr>
          <a:xfrm>
            <a:off x="-10249" y="-1512174"/>
            <a:ext cx="9144000" cy="1157266"/>
            <a:chOff x="0" y="0"/>
            <a:chExt cx="9144000" cy="1157266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7AF9C93-85E5-ED71-8BA8-B352E56571D1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A3E6240-2506-91AF-A9F5-F420659E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17" name="Google Shape;297;p32">
            <a:extLst>
              <a:ext uri="{FF2B5EF4-FFF2-40B4-BE49-F238E27FC236}">
                <a16:creationId xmlns:a16="http://schemas.microsoft.com/office/drawing/2014/main" id="{13000E34-95BA-E431-9D25-B05AEDACF25F}"/>
              </a:ext>
            </a:extLst>
          </p:cNvPr>
          <p:cNvSpPr txBox="1">
            <a:spLocks/>
          </p:cNvSpPr>
          <p:nvPr/>
        </p:nvSpPr>
        <p:spPr>
          <a:xfrm>
            <a:off x="339000" y="-128251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94EE6B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2.Organización del Personal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BE6AE3-9B78-3689-88A9-97EE23180A17}"/>
              </a:ext>
            </a:extLst>
          </p:cNvPr>
          <p:cNvSpPr txBox="1">
            <a:spLocks/>
          </p:cNvSpPr>
          <p:nvPr/>
        </p:nvSpPr>
        <p:spPr>
          <a:xfrm>
            <a:off x="4090017" y="2741061"/>
            <a:ext cx="4698341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600" b="1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1.4 Restricciones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s-ES" sz="1600" b="1" dirty="0">
              <a:solidFill>
                <a:srgbClr val="F0F0F0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Trabajar de acuerdo a las piezas de lego disponibles.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El lenguaje de programación debe ser realizada en Python.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No está permitido llevar el robot a casa.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Cumplir con las fechas de entrega para los proyectos del robot</a:t>
            </a:r>
            <a:r>
              <a:rPr lang="es-ES" sz="1100" b="0" i="0" u="none" strike="noStrike" dirty="0">
                <a:solidFill>
                  <a:srgbClr val="F0F0F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3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7 L -0.00122 -0.258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9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60139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-0.02037 L 0.00937 -0.850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41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0104 0.293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5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90312 0.31358 L -3.33333E-6 0.305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-4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4355 L 0.56232 -0.373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D22116D-0EC2-877C-6596-3EDBDE0F7D9C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7AF9C93-85E5-ED71-8BA8-B352E56571D1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A3E6240-2506-91AF-A9F5-F420659E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17" name="Google Shape;297;p32">
            <a:extLst>
              <a:ext uri="{FF2B5EF4-FFF2-40B4-BE49-F238E27FC236}">
                <a16:creationId xmlns:a16="http://schemas.microsoft.com/office/drawing/2014/main" id="{13000E34-95BA-E431-9D25-B05AEDACF25F}"/>
              </a:ext>
            </a:extLst>
          </p:cNvPr>
          <p:cNvSpPr txBox="1">
            <a:spLocks/>
          </p:cNvSpPr>
          <p:nvPr/>
        </p:nvSpPr>
        <p:spPr>
          <a:xfrm>
            <a:off x="349249" y="22965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94EE6B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2.Organización del Personal</a:t>
            </a:r>
          </a:p>
        </p:txBody>
      </p:sp>
      <p:graphicFrame>
        <p:nvGraphicFramePr>
          <p:cNvPr id="2" name="Tabla 13">
            <a:extLst>
              <a:ext uri="{FF2B5EF4-FFF2-40B4-BE49-F238E27FC236}">
                <a16:creationId xmlns:a16="http://schemas.microsoft.com/office/drawing/2014/main" id="{28C209E0-A51F-FEE1-DA2A-61CF5266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29093"/>
              </p:ext>
            </p:extLst>
          </p:nvPr>
        </p:nvGraphicFramePr>
        <p:xfrm>
          <a:off x="162978" y="1848300"/>
          <a:ext cx="8727207" cy="2757828"/>
        </p:xfrm>
        <a:graphic>
          <a:graphicData uri="http://schemas.openxmlformats.org/drawingml/2006/table">
            <a:tbl>
              <a:tblPr firstRow="1" bandRow="1">
                <a:tableStyleId>{081C2B9C-115E-440B-A6BD-4696F632ECD9}</a:tableStyleId>
              </a:tblPr>
              <a:tblGrid>
                <a:gridCol w="2909068">
                  <a:extLst>
                    <a:ext uri="{9D8B030D-6E8A-4147-A177-3AD203B41FA5}">
                      <a16:colId xmlns:a16="http://schemas.microsoft.com/office/drawing/2014/main" val="2605133943"/>
                    </a:ext>
                  </a:extLst>
                </a:gridCol>
                <a:gridCol w="3347574">
                  <a:extLst>
                    <a:ext uri="{9D8B030D-6E8A-4147-A177-3AD203B41FA5}">
                      <a16:colId xmlns:a16="http://schemas.microsoft.com/office/drawing/2014/main" val="1351403868"/>
                    </a:ext>
                  </a:extLst>
                </a:gridCol>
                <a:gridCol w="2470565">
                  <a:extLst>
                    <a:ext uri="{9D8B030D-6E8A-4147-A177-3AD203B41FA5}">
                      <a16:colId xmlns:a16="http://schemas.microsoft.com/office/drawing/2014/main" val="1288330365"/>
                    </a:ext>
                  </a:extLst>
                </a:gridCol>
              </a:tblGrid>
              <a:tr h="28146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chemeClr val="bg2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Rol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Descripción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Integrantes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55197"/>
                  </a:ext>
                </a:extLst>
              </a:tr>
              <a:tr h="398735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rgbClr val="43897E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Jefe De grupo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organizar al grupo y representarlo.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Diego Ferrada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31050"/>
                  </a:ext>
                </a:extLst>
              </a:tr>
              <a:tr h="492556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rgbClr val="EC795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Ensamblador(es)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construir el robot de modo que funcione óptimamente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Maykol Bravo</a:t>
                      </a:r>
                    </a:p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Fabian Quezada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68327"/>
                  </a:ext>
                </a:extLst>
              </a:tr>
              <a:tr h="412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rgbClr val="BD64B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Programador(es)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codificar, diseñar y actualizar el código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Joshua Jara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14394"/>
                  </a:ext>
                </a:extLst>
              </a:tr>
              <a:tr h="492556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rgbClr val="7CC160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Documentador(es)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registrar y redactar los avances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Maykol Bravo</a:t>
                      </a:r>
                    </a:p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Javier Huanca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15141"/>
                  </a:ext>
                </a:extLst>
              </a:tr>
              <a:tr h="492556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solidFill>
                            <a:srgbClr val="B6B578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Fotógrafo(s)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Se encarga de fotografiar las distintas versiones del robot.</a:t>
                      </a:r>
                      <a:endParaRPr lang="es-CL" sz="1200" dirty="0">
                        <a:solidFill>
                          <a:schemeClr val="tx1"/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2C29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Maykol Bravo</a:t>
                      </a:r>
                    </a:p>
                    <a:p>
                      <a:r>
                        <a:rPr lang="es-CL" sz="1200" dirty="0">
                          <a:solidFill>
                            <a:schemeClr val="tx1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Fabian Quezada</a:t>
                      </a:r>
                    </a:p>
                  </a:txBody>
                  <a:tcPr>
                    <a:solidFill>
                      <a:srgbClr val="2C2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09777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0A02BEB-D3BE-625D-AF21-51DFF496DFA1}"/>
              </a:ext>
            </a:extLst>
          </p:cNvPr>
          <p:cNvSpPr txBox="1"/>
          <p:nvPr/>
        </p:nvSpPr>
        <p:spPr>
          <a:xfrm>
            <a:off x="-4616126" y="1574023"/>
            <a:ext cx="440902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2.2 Mecanismos de Comunicación</a:t>
            </a:r>
            <a:endParaRPr lang="es-ES" sz="1600" b="1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ES" b="0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es-ES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Para la comunicación efectiva entre los integrantes, actualmente se utiliza la red social WhatsApp donde se envía información y fotos relacionadas con el proyecto. Se plantea crear un servidor en Discord en el futuro.</a:t>
            </a:r>
            <a:endParaRPr lang="es-ES" sz="1200" b="0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br>
              <a:rPr lang="es-ES" sz="1600" dirty="0"/>
            </a:br>
            <a:br>
              <a:rPr lang="es-ES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es-CL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B975D65-6380-037E-FFFA-3D072EB45B46}"/>
              </a:ext>
            </a:extLst>
          </p:cNvPr>
          <p:cNvGrpSpPr/>
          <p:nvPr/>
        </p:nvGrpSpPr>
        <p:grpSpPr>
          <a:xfrm>
            <a:off x="10116629" y="1331366"/>
            <a:ext cx="3295617" cy="3274762"/>
            <a:chOff x="560933" y="-1193078"/>
            <a:chExt cx="3295617" cy="3274762"/>
          </a:xfrm>
        </p:grpSpPr>
        <p:pic>
          <p:nvPicPr>
            <p:cNvPr id="3074" name="Picture 2" descr="Logo Whatsapp PNG para descargar gratis">
              <a:extLst>
                <a:ext uri="{FF2B5EF4-FFF2-40B4-BE49-F238E27FC236}">
                  <a16:creationId xmlns:a16="http://schemas.microsoft.com/office/drawing/2014/main" id="{DECDB5A8-85C4-E951-EC0C-640445718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135" y="-1193078"/>
              <a:ext cx="2824415" cy="282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cono Discord, Alt, macOS, BigSur en MacOs Big Sur">
              <a:extLst>
                <a:ext uri="{FF2B5EF4-FFF2-40B4-BE49-F238E27FC236}">
                  <a16:creationId xmlns:a16="http://schemas.microsoft.com/office/drawing/2014/main" id="{E94C9012-76A0-EA7A-E085-1C63F8BB6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33" y="18422"/>
              <a:ext cx="2063262" cy="2063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6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2037 L 0.00503 0.671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45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53941 -0.013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6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3827E-7 L -0.5526 -0.016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D22116D-0EC2-877C-6596-3EDBDE0F7D9C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9144000" cy="1157266"/>
            <a:chOff x="0" y="0"/>
            <a:chExt cx="9144000" cy="1157266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7AF9C93-85E5-ED71-8BA8-B352E56571D1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A3E6240-2506-91AF-A9F5-F420659E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17" name="Google Shape;297;p32">
            <a:extLst>
              <a:ext uri="{FF2B5EF4-FFF2-40B4-BE49-F238E27FC236}">
                <a16:creationId xmlns:a16="http://schemas.microsoft.com/office/drawing/2014/main" id="{13000E34-95BA-E431-9D25-B05AEDACF25F}"/>
              </a:ext>
            </a:extLst>
          </p:cNvPr>
          <p:cNvSpPr txBox="1">
            <a:spLocks/>
          </p:cNvSpPr>
          <p:nvPr/>
        </p:nvSpPr>
        <p:spPr>
          <a:xfrm>
            <a:off x="349249" y="22965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94EE6B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2.Organización del Personal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54E0C6C-6F2A-68C2-863D-51CC2A70931E}"/>
              </a:ext>
            </a:extLst>
          </p:cNvPr>
          <p:cNvGrpSpPr/>
          <p:nvPr/>
        </p:nvGrpSpPr>
        <p:grpSpPr>
          <a:xfrm>
            <a:off x="5053950" y="1249678"/>
            <a:ext cx="3283894" cy="3309557"/>
            <a:chOff x="572656" y="-1193078"/>
            <a:chExt cx="3283894" cy="3309557"/>
          </a:xfrm>
        </p:grpSpPr>
        <p:pic>
          <p:nvPicPr>
            <p:cNvPr id="4" name="Picture 2" descr="Logo Whatsapp PNG para descargar gratis">
              <a:extLst>
                <a:ext uri="{FF2B5EF4-FFF2-40B4-BE49-F238E27FC236}">
                  <a16:creationId xmlns:a16="http://schemas.microsoft.com/office/drawing/2014/main" id="{C9ED5571-A3E7-D005-98D9-F100F4004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135" y="-1193078"/>
              <a:ext cx="2824415" cy="282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cono Discord, Alt, macOS, BigSur en MacOs Big Sur">
              <a:extLst>
                <a:ext uri="{FF2B5EF4-FFF2-40B4-BE49-F238E27FC236}">
                  <a16:creationId xmlns:a16="http://schemas.microsoft.com/office/drawing/2014/main" id="{9F6E580E-50ED-A2D4-7FEF-2C5EB725F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56" y="53217"/>
              <a:ext cx="2063262" cy="2063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8D815AD7-3E75-9A46-4D2A-801C462D3F7F}"/>
              </a:ext>
            </a:extLst>
          </p:cNvPr>
          <p:cNvSpPr txBox="1"/>
          <p:nvPr/>
        </p:nvSpPr>
        <p:spPr>
          <a:xfrm>
            <a:off x="310161" y="1504057"/>
            <a:ext cx="440902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2.2 Mecanismos de Comunicación</a:t>
            </a:r>
            <a:endParaRPr lang="es-ES" sz="1600" b="1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ES" b="0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es-ES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Para la comunicación efectiva entre los integrantes, actualmente se utiliza la red social WhatsApp donde se envía información y fotos relacionadas con el proyecto. Se plantea crear un servidor en Discord en el futuro.</a:t>
            </a:r>
            <a:endParaRPr lang="es-ES" sz="1200" b="0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br>
              <a:rPr lang="es-ES" sz="1600" dirty="0"/>
            </a:br>
            <a:br>
              <a:rPr lang="es-ES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es-CL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9E2FE5-0895-AE63-FE32-72134342E98E}"/>
              </a:ext>
            </a:extLst>
          </p:cNvPr>
          <p:cNvSpPr txBox="1"/>
          <p:nvPr/>
        </p:nvSpPr>
        <p:spPr>
          <a:xfrm>
            <a:off x="-3032326" y="386858"/>
            <a:ext cx="292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3.Planificación del Proyecto</a:t>
            </a:r>
          </a:p>
        </p:txBody>
      </p:sp>
      <p:grpSp>
        <p:nvGrpSpPr>
          <p:cNvPr id="11" name="Google Shape;413;p35">
            <a:extLst>
              <a:ext uri="{FF2B5EF4-FFF2-40B4-BE49-F238E27FC236}">
                <a16:creationId xmlns:a16="http://schemas.microsoft.com/office/drawing/2014/main" id="{243031AF-AE7C-7676-6C31-74E85FE88046}"/>
              </a:ext>
            </a:extLst>
          </p:cNvPr>
          <p:cNvGrpSpPr/>
          <p:nvPr/>
        </p:nvGrpSpPr>
        <p:grpSpPr>
          <a:xfrm>
            <a:off x="339000" y="5580294"/>
            <a:ext cx="2536147" cy="887325"/>
            <a:chOff x="880714" y="3731738"/>
            <a:chExt cx="2536147" cy="887325"/>
          </a:xfrm>
        </p:grpSpPr>
        <p:sp>
          <p:nvSpPr>
            <p:cNvPr id="12" name="Google Shape;414;p35">
              <a:extLst>
                <a:ext uri="{FF2B5EF4-FFF2-40B4-BE49-F238E27FC236}">
                  <a16:creationId xmlns:a16="http://schemas.microsoft.com/office/drawing/2014/main" id="{1E78ADD1-1B11-82C6-2E64-466D3C0364FF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5;p35">
              <a:extLst>
                <a:ext uri="{FF2B5EF4-FFF2-40B4-BE49-F238E27FC236}">
                  <a16:creationId xmlns:a16="http://schemas.microsoft.com/office/drawing/2014/main" id="{9C076773-533B-C994-0908-4A930D2C582A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6;p35">
              <a:extLst>
                <a:ext uri="{FF2B5EF4-FFF2-40B4-BE49-F238E27FC236}">
                  <a16:creationId xmlns:a16="http://schemas.microsoft.com/office/drawing/2014/main" id="{1CC92F48-A03E-D5BD-83DC-CD4666E54141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7;p35">
              <a:extLst>
                <a:ext uri="{FF2B5EF4-FFF2-40B4-BE49-F238E27FC236}">
                  <a16:creationId xmlns:a16="http://schemas.microsoft.com/office/drawing/2014/main" id="{CC4C1E43-6B8E-9F84-B2D7-F5A98A4C5AD3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8;p35">
              <a:extLst>
                <a:ext uri="{FF2B5EF4-FFF2-40B4-BE49-F238E27FC236}">
                  <a16:creationId xmlns:a16="http://schemas.microsoft.com/office/drawing/2014/main" id="{57B6B01E-EB84-818A-D236-DAD70F6775DA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9;p35">
              <a:extLst>
                <a:ext uri="{FF2B5EF4-FFF2-40B4-BE49-F238E27FC236}">
                  <a16:creationId xmlns:a16="http://schemas.microsoft.com/office/drawing/2014/main" id="{2AA1718F-7265-3FCA-FF39-E56F58828291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0;p35">
              <a:extLst>
                <a:ext uri="{FF2B5EF4-FFF2-40B4-BE49-F238E27FC236}">
                  <a16:creationId xmlns:a16="http://schemas.microsoft.com/office/drawing/2014/main" id="{47C55B05-D919-662E-67E3-ECE5663D0572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1;p35">
              <a:extLst>
                <a:ext uri="{FF2B5EF4-FFF2-40B4-BE49-F238E27FC236}">
                  <a16:creationId xmlns:a16="http://schemas.microsoft.com/office/drawing/2014/main" id="{0AB72396-026D-BAB1-06E6-88912DF3D022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2;p35">
              <a:extLst>
                <a:ext uri="{FF2B5EF4-FFF2-40B4-BE49-F238E27FC236}">
                  <a16:creationId xmlns:a16="http://schemas.microsoft.com/office/drawing/2014/main" id="{F8E9852A-017A-E860-DB68-65F2E04C657D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3;p35">
              <a:extLst>
                <a:ext uri="{FF2B5EF4-FFF2-40B4-BE49-F238E27FC236}">
                  <a16:creationId xmlns:a16="http://schemas.microsoft.com/office/drawing/2014/main" id="{F7EEF167-BFC9-8E35-A4BE-E83366B107A8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4;p35">
              <a:extLst>
                <a:ext uri="{FF2B5EF4-FFF2-40B4-BE49-F238E27FC236}">
                  <a16:creationId xmlns:a16="http://schemas.microsoft.com/office/drawing/2014/main" id="{A6B91D95-C089-6EFE-E4B6-ACCE3493E50F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5;p35">
              <a:extLst>
                <a:ext uri="{FF2B5EF4-FFF2-40B4-BE49-F238E27FC236}">
                  <a16:creationId xmlns:a16="http://schemas.microsoft.com/office/drawing/2014/main" id="{7B1EDD5B-68D2-65F0-C1E9-BED5EA331E84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6;p35">
              <a:extLst>
                <a:ext uri="{FF2B5EF4-FFF2-40B4-BE49-F238E27FC236}">
                  <a16:creationId xmlns:a16="http://schemas.microsoft.com/office/drawing/2014/main" id="{38BF0474-C44D-1773-569E-90682F882650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575D24F-203C-680A-3E89-66EB19ED0841}"/>
              </a:ext>
            </a:extLst>
          </p:cNvPr>
          <p:cNvGrpSpPr/>
          <p:nvPr/>
        </p:nvGrpSpPr>
        <p:grpSpPr>
          <a:xfrm>
            <a:off x="9492863" y="-10510"/>
            <a:ext cx="5400675" cy="5143500"/>
            <a:chOff x="9492863" y="-10510"/>
            <a:chExt cx="5400675" cy="5143500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A3907D8-76D1-DE33-F472-AE6B264ACE7C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5761C64D-EF83-EE60-CDE1-A00B661EC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8846D37-C962-3932-7313-CDCE77AD1FA4}"/>
              </a:ext>
            </a:extLst>
          </p:cNvPr>
          <p:cNvSpPr txBox="1">
            <a:spLocks/>
          </p:cNvSpPr>
          <p:nvPr/>
        </p:nvSpPr>
        <p:spPr>
          <a:xfrm>
            <a:off x="9711504" y="366064"/>
            <a:ext cx="49633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3.1 Actividades</a:t>
            </a:r>
            <a:endParaRPr lang="es-ES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es-ES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La designación de roles de cada miembro del equipo.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El uso constante de la plataforma </a:t>
            </a:r>
            <a:r>
              <a:rPr lang="es-ES" sz="1200" dirty="0" err="1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Redmine</a:t>
            </a: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para actualizar los proyectos.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Conteo y recopilación de las piezas de kit Lego Mindstorms EV3.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Proceso del armado del robot.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Estudio sobre el funcionamiento del código del robot.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Desarrollo de un programa en Python encargado que ejecute los movimientos del robot.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Creación del logo para el robot.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Producir un muñeco para el robot.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ES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53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45 L 0.00747 0.66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323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52622 -0.002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9" y="-1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0.00278 L 0.3434 0.0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0216 L -0.00277 -0.310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56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3827E-7 L -0.62691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0617 L -0.6283 0.031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18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2099E-6 L 0 -0.301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5802E-6 L 0.00034 -0.289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575D24F-203C-680A-3E89-66EB19ED0841}"/>
              </a:ext>
            </a:extLst>
          </p:cNvPr>
          <p:cNvGrpSpPr/>
          <p:nvPr/>
        </p:nvGrpSpPr>
        <p:grpSpPr>
          <a:xfrm>
            <a:off x="3748709" y="0"/>
            <a:ext cx="5400675" cy="5143500"/>
            <a:chOff x="9492863" y="-10510"/>
            <a:chExt cx="5400675" cy="5143500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A3907D8-76D1-DE33-F472-AE6B264ACE7C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5761C64D-EF83-EE60-CDE1-A00B661EC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grpSp>
        <p:nvGrpSpPr>
          <p:cNvPr id="2" name="Google Shape;413;p35">
            <a:extLst>
              <a:ext uri="{FF2B5EF4-FFF2-40B4-BE49-F238E27FC236}">
                <a16:creationId xmlns:a16="http://schemas.microsoft.com/office/drawing/2014/main" id="{CE7862F4-A9C4-82A6-7AFC-2FDD7BCAB937}"/>
              </a:ext>
            </a:extLst>
          </p:cNvPr>
          <p:cNvGrpSpPr/>
          <p:nvPr/>
        </p:nvGrpSpPr>
        <p:grpSpPr>
          <a:xfrm>
            <a:off x="320718" y="3978317"/>
            <a:ext cx="2536147" cy="887325"/>
            <a:chOff x="880714" y="3731738"/>
            <a:chExt cx="2536147" cy="887325"/>
          </a:xfrm>
        </p:grpSpPr>
        <p:sp>
          <p:nvSpPr>
            <p:cNvPr id="9" name="Google Shape;414;p35">
              <a:extLst>
                <a:ext uri="{FF2B5EF4-FFF2-40B4-BE49-F238E27FC236}">
                  <a16:creationId xmlns:a16="http://schemas.microsoft.com/office/drawing/2014/main" id="{CF7AD9BE-7E9F-E9BA-09AB-2A6272453F25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5;p35">
              <a:extLst>
                <a:ext uri="{FF2B5EF4-FFF2-40B4-BE49-F238E27FC236}">
                  <a16:creationId xmlns:a16="http://schemas.microsoft.com/office/drawing/2014/main" id="{0DAA0D36-CFD4-1494-C541-390F127BEFB9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35">
              <a:extLst>
                <a:ext uri="{FF2B5EF4-FFF2-40B4-BE49-F238E27FC236}">
                  <a16:creationId xmlns:a16="http://schemas.microsoft.com/office/drawing/2014/main" id="{781B1145-F27A-35B3-B683-2936C7CBF6EB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35">
              <a:extLst>
                <a:ext uri="{FF2B5EF4-FFF2-40B4-BE49-F238E27FC236}">
                  <a16:creationId xmlns:a16="http://schemas.microsoft.com/office/drawing/2014/main" id="{8C77ADE7-982B-2252-9B8E-D1BC125A7A21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35">
              <a:extLst>
                <a:ext uri="{FF2B5EF4-FFF2-40B4-BE49-F238E27FC236}">
                  <a16:creationId xmlns:a16="http://schemas.microsoft.com/office/drawing/2014/main" id="{46A9434B-B591-7355-8275-BE3025E2CE25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35">
              <a:extLst>
                <a:ext uri="{FF2B5EF4-FFF2-40B4-BE49-F238E27FC236}">
                  <a16:creationId xmlns:a16="http://schemas.microsoft.com/office/drawing/2014/main" id="{58F45B9F-4454-35F3-B9B1-1AC77EA920D5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35">
              <a:extLst>
                <a:ext uri="{FF2B5EF4-FFF2-40B4-BE49-F238E27FC236}">
                  <a16:creationId xmlns:a16="http://schemas.microsoft.com/office/drawing/2014/main" id="{0DF02A60-AE92-BBB2-A008-ABCD1303D92B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35">
              <a:extLst>
                <a:ext uri="{FF2B5EF4-FFF2-40B4-BE49-F238E27FC236}">
                  <a16:creationId xmlns:a16="http://schemas.microsoft.com/office/drawing/2014/main" id="{85FB8DFA-3D89-1888-423B-35E5C9928F17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2;p35">
              <a:extLst>
                <a:ext uri="{FF2B5EF4-FFF2-40B4-BE49-F238E27FC236}">
                  <a16:creationId xmlns:a16="http://schemas.microsoft.com/office/drawing/2014/main" id="{0BEF65F9-15F4-B0A4-037C-D158AB4AB379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3;p35">
              <a:extLst>
                <a:ext uri="{FF2B5EF4-FFF2-40B4-BE49-F238E27FC236}">
                  <a16:creationId xmlns:a16="http://schemas.microsoft.com/office/drawing/2014/main" id="{B60AA0A5-4BD2-0B08-1DBE-CF8160965017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4;p35">
              <a:extLst>
                <a:ext uri="{FF2B5EF4-FFF2-40B4-BE49-F238E27FC236}">
                  <a16:creationId xmlns:a16="http://schemas.microsoft.com/office/drawing/2014/main" id="{C35EFE72-DDF4-EB54-6B30-D36BFCFAAC2F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5;p35">
              <a:extLst>
                <a:ext uri="{FF2B5EF4-FFF2-40B4-BE49-F238E27FC236}">
                  <a16:creationId xmlns:a16="http://schemas.microsoft.com/office/drawing/2014/main" id="{EBA086AC-D26A-7E42-477A-EB1F52716072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6;p35">
              <a:extLst>
                <a:ext uri="{FF2B5EF4-FFF2-40B4-BE49-F238E27FC236}">
                  <a16:creationId xmlns:a16="http://schemas.microsoft.com/office/drawing/2014/main" id="{32A1804D-9F68-DD18-ED0F-D7CA1A87BA52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54D1A65-8EA7-FC49-6165-44B8DB109E9B}"/>
              </a:ext>
            </a:extLst>
          </p:cNvPr>
          <p:cNvSpPr txBox="1"/>
          <p:nvPr/>
        </p:nvSpPr>
        <p:spPr>
          <a:xfrm>
            <a:off x="110745" y="386858"/>
            <a:ext cx="292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3.Planificación del Proyecto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5150677-DCCD-FD53-C9A2-CB04704A76DA}"/>
              </a:ext>
            </a:extLst>
          </p:cNvPr>
          <p:cNvSpPr txBox="1"/>
          <p:nvPr/>
        </p:nvSpPr>
        <p:spPr>
          <a:xfrm>
            <a:off x="3874919" y="-1432586"/>
            <a:ext cx="50440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3.2 Asignación de Tiempo</a:t>
            </a:r>
            <a:endParaRPr lang="es-ES" sz="1600" b="1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ES" sz="1200" b="0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es-ES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Para poder planificar y gestionar de manera eficaz utilizamos el uso de la Carta Gantt. (se actualizará).</a:t>
            </a:r>
            <a:endParaRPr lang="es-ES" sz="1200" b="0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br>
              <a:rPr lang="es-ES" sz="1200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es-CL" sz="12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84F9C7A-B31C-A976-720F-26E7B6EF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19" y="5545680"/>
            <a:ext cx="5044099" cy="20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FA70AEB-1FDD-06C5-63C4-60F3EBF7C097}"/>
              </a:ext>
            </a:extLst>
          </p:cNvPr>
          <p:cNvSpPr txBox="1">
            <a:spLocks/>
          </p:cNvSpPr>
          <p:nvPr/>
        </p:nvSpPr>
        <p:spPr>
          <a:xfrm>
            <a:off x="9711504" y="366064"/>
            <a:ext cx="49633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3.1 Actividades</a:t>
            </a:r>
            <a:endParaRPr lang="es-ES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es-ES" sz="12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La designación de roles de cada miembro del equipo.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El uso constante de la plataforma </a:t>
            </a:r>
            <a:r>
              <a:rPr lang="es-ES" sz="1200" dirty="0" err="1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Redmine</a:t>
            </a: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para actualizar los proyectos.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Conteo y recopilación de las piezas de kit Lego Mindstorms EV3.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Proceso del armado del robot.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Estudio sobre el funcionamiento del código del robot.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Desarrollo de un programa en Python encargado que ejecute los movimientos del robot.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Creación del logo para el robot.</a:t>
            </a:r>
          </a:p>
          <a:p>
            <a:pPr marL="171450" indent="-17145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Producir un muñeco para el robot.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ES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094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2099 L 0.00868 0.3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83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2222 L 0.00573 -0.762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370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0617 L -0.6283 0.03179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B1865B8-8D5B-DF82-CCF3-BBF2A8119DB9}"/>
              </a:ext>
            </a:extLst>
          </p:cNvPr>
          <p:cNvSpPr/>
          <p:nvPr/>
        </p:nvSpPr>
        <p:spPr>
          <a:xfrm>
            <a:off x="3645568" y="0"/>
            <a:ext cx="5498432" cy="5143500"/>
          </a:xfrm>
          <a:prstGeom prst="rect">
            <a:avLst/>
          </a:prstGeom>
          <a:solidFill>
            <a:srgbClr val="10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575D24F-203C-680A-3E89-66EB19ED0841}"/>
              </a:ext>
            </a:extLst>
          </p:cNvPr>
          <p:cNvGrpSpPr/>
          <p:nvPr/>
        </p:nvGrpSpPr>
        <p:grpSpPr>
          <a:xfrm>
            <a:off x="3748709" y="0"/>
            <a:ext cx="5400675" cy="5143500"/>
            <a:chOff x="9492863" y="-10510"/>
            <a:chExt cx="5400675" cy="5143500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2A3907D8-76D1-DE33-F472-AE6B264ACE7C}"/>
                </a:ext>
              </a:extLst>
            </p:cNvPr>
            <p:cNvSpPr>
              <a:spLocks/>
            </p:cNvSpPr>
            <p:nvPr/>
          </p:nvSpPr>
          <p:spPr>
            <a:xfrm>
              <a:off x="9492863" y="-10510"/>
              <a:ext cx="5400675" cy="5143500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5761C64D-EF83-EE60-CDE1-A00B661EC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75892" y="345966"/>
              <a:ext cx="545092" cy="298259"/>
            </a:xfrm>
            <a:prstGeom prst="rect">
              <a:avLst/>
            </a:prstGeom>
          </p:spPr>
        </p:pic>
      </p:grpSp>
      <p:grpSp>
        <p:nvGrpSpPr>
          <p:cNvPr id="2" name="Google Shape;413;p35">
            <a:extLst>
              <a:ext uri="{FF2B5EF4-FFF2-40B4-BE49-F238E27FC236}">
                <a16:creationId xmlns:a16="http://schemas.microsoft.com/office/drawing/2014/main" id="{CE7862F4-A9C4-82A6-7AFC-2FDD7BCAB937}"/>
              </a:ext>
            </a:extLst>
          </p:cNvPr>
          <p:cNvGrpSpPr/>
          <p:nvPr/>
        </p:nvGrpSpPr>
        <p:grpSpPr>
          <a:xfrm>
            <a:off x="320718" y="3978317"/>
            <a:ext cx="2536147" cy="887325"/>
            <a:chOff x="880714" y="3731738"/>
            <a:chExt cx="2536147" cy="887325"/>
          </a:xfrm>
        </p:grpSpPr>
        <p:sp>
          <p:nvSpPr>
            <p:cNvPr id="9" name="Google Shape;414;p35">
              <a:extLst>
                <a:ext uri="{FF2B5EF4-FFF2-40B4-BE49-F238E27FC236}">
                  <a16:creationId xmlns:a16="http://schemas.microsoft.com/office/drawing/2014/main" id="{CF7AD9BE-7E9F-E9BA-09AB-2A6272453F25}"/>
                </a:ext>
              </a:extLst>
            </p:cNvPr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5;p35">
              <a:extLst>
                <a:ext uri="{FF2B5EF4-FFF2-40B4-BE49-F238E27FC236}">
                  <a16:creationId xmlns:a16="http://schemas.microsoft.com/office/drawing/2014/main" id="{0DAA0D36-CFD4-1494-C541-390F127BEFB9}"/>
                </a:ext>
              </a:extLst>
            </p:cNvPr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35">
              <a:extLst>
                <a:ext uri="{FF2B5EF4-FFF2-40B4-BE49-F238E27FC236}">
                  <a16:creationId xmlns:a16="http://schemas.microsoft.com/office/drawing/2014/main" id="{781B1145-F27A-35B3-B683-2936C7CBF6EB}"/>
                </a:ext>
              </a:extLst>
            </p:cNvPr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35">
              <a:extLst>
                <a:ext uri="{FF2B5EF4-FFF2-40B4-BE49-F238E27FC236}">
                  <a16:creationId xmlns:a16="http://schemas.microsoft.com/office/drawing/2014/main" id="{8C77ADE7-982B-2252-9B8E-D1BC125A7A21}"/>
                </a:ext>
              </a:extLst>
            </p:cNvPr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35">
              <a:extLst>
                <a:ext uri="{FF2B5EF4-FFF2-40B4-BE49-F238E27FC236}">
                  <a16:creationId xmlns:a16="http://schemas.microsoft.com/office/drawing/2014/main" id="{46A9434B-B591-7355-8275-BE3025E2CE25}"/>
                </a:ext>
              </a:extLst>
            </p:cNvPr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35">
              <a:extLst>
                <a:ext uri="{FF2B5EF4-FFF2-40B4-BE49-F238E27FC236}">
                  <a16:creationId xmlns:a16="http://schemas.microsoft.com/office/drawing/2014/main" id="{58F45B9F-4454-35F3-B9B1-1AC77EA920D5}"/>
                </a:ext>
              </a:extLst>
            </p:cNvPr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35">
              <a:extLst>
                <a:ext uri="{FF2B5EF4-FFF2-40B4-BE49-F238E27FC236}">
                  <a16:creationId xmlns:a16="http://schemas.microsoft.com/office/drawing/2014/main" id="{0DF02A60-AE92-BBB2-A008-ABCD1303D92B}"/>
                </a:ext>
              </a:extLst>
            </p:cNvPr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35">
              <a:extLst>
                <a:ext uri="{FF2B5EF4-FFF2-40B4-BE49-F238E27FC236}">
                  <a16:creationId xmlns:a16="http://schemas.microsoft.com/office/drawing/2014/main" id="{85FB8DFA-3D89-1888-423B-35E5C9928F17}"/>
                </a:ext>
              </a:extLst>
            </p:cNvPr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2;p35">
              <a:extLst>
                <a:ext uri="{FF2B5EF4-FFF2-40B4-BE49-F238E27FC236}">
                  <a16:creationId xmlns:a16="http://schemas.microsoft.com/office/drawing/2014/main" id="{0BEF65F9-15F4-B0A4-037C-D158AB4AB379}"/>
                </a:ext>
              </a:extLst>
            </p:cNvPr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3;p35">
              <a:extLst>
                <a:ext uri="{FF2B5EF4-FFF2-40B4-BE49-F238E27FC236}">
                  <a16:creationId xmlns:a16="http://schemas.microsoft.com/office/drawing/2014/main" id="{B60AA0A5-4BD2-0B08-1DBE-CF8160965017}"/>
                </a:ext>
              </a:extLst>
            </p:cNvPr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4;p35">
              <a:extLst>
                <a:ext uri="{FF2B5EF4-FFF2-40B4-BE49-F238E27FC236}">
                  <a16:creationId xmlns:a16="http://schemas.microsoft.com/office/drawing/2014/main" id="{C35EFE72-DDF4-EB54-6B30-D36BFCFAAC2F}"/>
                </a:ext>
              </a:extLst>
            </p:cNvPr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5;p35">
              <a:extLst>
                <a:ext uri="{FF2B5EF4-FFF2-40B4-BE49-F238E27FC236}">
                  <a16:creationId xmlns:a16="http://schemas.microsoft.com/office/drawing/2014/main" id="{EBA086AC-D26A-7E42-477A-EB1F52716072}"/>
                </a:ext>
              </a:extLst>
            </p:cNvPr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6;p35">
              <a:extLst>
                <a:ext uri="{FF2B5EF4-FFF2-40B4-BE49-F238E27FC236}">
                  <a16:creationId xmlns:a16="http://schemas.microsoft.com/office/drawing/2014/main" id="{32A1804D-9F68-DD18-ED0F-D7CA1A87BA52}"/>
                </a:ext>
              </a:extLst>
            </p:cNvPr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54D1A65-8EA7-FC49-6165-44B8DB109E9B}"/>
              </a:ext>
            </a:extLst>
          </p:cNvPr>
          <p:cNvSpPr txBox="1"/>
          <p:nvPr/>
        </p:nvSpPr>
        <p:spPr>
          <a:xfrm>
            <a:off x="110745" y="386858"/>
            <a:ext cx="32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3.Planificación del Proyecto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1E637B-B2B0-626E-5046-BCBFC2F0FBBC}"/>
              </a:ext>
            </a:extLst>
          </p:cNvPr>
          <p:cNvSpPr txBox="1"/>
          <p:nvPr/>
        </p:nvSpPr>
        <p:spPr>
          <a:xfrm>
            <a:off x="3953987" y="375132"/>
            <a:ext cx="50440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600" b="1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3.2 Asignación de Tiempo</a:t>
            </a:r>
            <a:endParaRPr lang="es-ES" sz="1600" b="1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s-ES" sz="1200" b="0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es-ES" sz="1200" b="0" i="0" u="none" strike="noStrike" dirty="0">
                <a:solidFill>
                  <a:schemeClr val="tx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Para poder planificar y gestionar de manera eficaz utilizamos el uso de la Carta Gantt. (se actualizará).</a:t>
            </a:r>
            <a:endParaRPr lang="es-ES" sz="1200" b="0" dirty="0"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br>
              <a:rPr lang="es-ES" sz="1200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es-CL" sz="12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3FE1CC-600C-B13A-6839-7CFAD7B8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96" y="1634686"/>
            <a:ext cx="5044099" cy="20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CBBAAFF7-A4B9-A1B7-659E-B0E261EB2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67331"/>
              </p:ext>
            </p:extLst>
          </p:nvPr>
        </p:nvGraphicFramePr>
        <p:xfrm>
          <a:off x="1168684" y="6032039"/>
          <a:ext cx="8414227" cy="3590437"/>
        </p:xfrm>
        <a:graphic>
          <a:graphicData uri="http://schemas.openxmlformats.org/drawingml/2006/table">
            <a:tbl>
              <a:tblPr firstRow="1" bandRow="1">
                <a:tableStyleId>{081C2B9C-115E-440B-A6BD-4696F632ECD9}</a:tableStyleId>
              </a:tblPr>
              <a:tblGrid>
                <a:gridCol w="1663716">
                  <a:extLst>
                    <a:ext uri="{9D8B030D-6E8A-4147-A177-3AD203B41FA5}">
                      <a16:colId xmlns:a16="http://schemas.microsoft.com/office/drawing/2014/main" val="3617634493"/>
                    </a:ext>
                  </a:extLst>
                </a:gridCol>
                <a:gridCol w="1220616">
                  <a:extLst>
                    <a:ext uri="{9D8B030D-6E8A-4147-A177-3AD203B41FA5}">
                      <a16:colId xmlns:a16="http://schemas.microsoft.com/office/drawing/2014/main" val="3030112951"/>
                    </a:ext>
                  </a:extLst>
                </a:gridCol>
                <a:gridCol w="1116127">
                  <a:extLst>
                    <a:ext uri="{9D8B030D-6E8A-4147-A177-3AD203B41FA5}">
                      <a16:colId xmlns:a16="http://schemas.microsoft.com/office/drawing/2014/main" val="2587633539"/>
                    </a:ext>
                  </a:extLst>
                </a:gridCol>
                <a:gridCol w="4413768">
                  <a:extLst>
                    <a:ext uri="{9D8B030D-6E8A-4147-A177-3AD203B41FA5}">
                      <a16:colId xmlns:a16="http://schemas.microsoft.com/office/drawing/2014/main" val="3066295360"/>
                    </a:ext>
                  </a:extLst>
                </a:gridCol>
              </a:tblGrid>
              <a:tr h="311895"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rgbClr val="7CC160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Riesgos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rgbClr val="BD64B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Probabilidad de concurrencia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rgbClr val="EC795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Nivel de</a:t>
                      </a:r>
                    </a:p>
                    <a:p>
                      <a:pPr algn="ctr"/>
                      <a:r>
                        <a:rPr lang="es-CL" sz="1100" dirty="0">
                          <a:solidFill>
                            <a:srgbClr val="EC7955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Impacto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rgbClr val="EA4748"/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Acción Remedial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31186"/>
                  </a:ext>
                </a:extLst>
              </a:tr>
              <a:tr h="540520"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La falta de piezas para el armado del robot.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20%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Encontrar una forma para trabajar con las piezas disponibles o ir a buscar a la sala de ayudantía.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1491"/>
                  </a:ext>
                </a:extLst>
              </a:tr>
              <a:tr h="450997">
                <a:tc>
                  <a:txBody>
                    <a:bodyPr/>
                    <a:lstStyle/>
                    <a:p>
                      <a:r>
                        <a:rPr lang="es-CL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Batería agotada del EV3.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60%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3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Cargar completamente la batería antes de cada uso.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34533"/>
                  </a:ext>
                </a:extLst>
              </a:tr>
              <a:tr h="382224"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Fallo mecánico sobre los motores y ruedas.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5%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Realizar un mantenimiento regular y reemplazar las piezas desgastadas.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42209"/>
                  </a:ext>
                </a:extLst>
              </a:tr>
              <a:tr h="732402"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Fallo en la conectividad entre el robot y el computador. 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30%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Asegurarnos que los controladores y software estén instalados y funcionen correctamente.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72428"/>
                  </a:ext>
                </a:extLst>
              </a:tr>
              <a:tr h="567021"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Pérdida de la codificación del robot.</a:t>
                      </a:r>
                      <a:endParaRPr lang="es-CL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5%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ource Code Pro" panose="020B0509030403020204" pitchFamily="49" charset="0"/>
                          <a:ea typeface="Source Code Pro" panose="020B05090304030202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1011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u="none" strike="noStrike" cap="non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Source Code Pro" panose="020B0509030403020204" pitchFamily="49" charset="0"/>
                          <a:ea typeface="Source Code Pro" panose="020B0509030403020204" pitchFamily="49" charset="0"/>
                          <a:cs typeface="Arial"/>
                          <a:sym typeface="Arial"/>
                        </a:rPr>
                        <a:t>Almacenar una copia de los programas en caso de una posible pérdida.</a:t>
                      </a:r>
                      <a:endParaRPr lang="es-CL" sz="11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Source Code Pro" panose="020B0509030403020204" pitchFamily="49" charset="0"/>
                        <a:ea typeface="Source Code Pro" panose="020B0509030403020204" pitchFamily="49" charset="0"/>
                      </a:endParaRPr>
                    </a:p>
                  </a:txBody>
                  <a:tcPr>
                    <a:solidFill>
                      <a:srgbClr val="1011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14880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9BB84069-DB8A-7E35-37B3-65F6E066964F}"/>
              </a:ext>
            </a:extLst>
          </p:cNvPr>
          <p:cNvGrpSpPr>
            <a:grpSpLocks/>
          </p:cNvGrpSpPr>
          <p:nvPr/>
        </p:nvGrpSpPr>
        <p:grpSpPr>
          <a:xfrm>
            <a:off x="-10249" y="-1512174"/>
            <a:ext cx="9144000" cy="1157266"/>
            <a:chOff x="0" y="0"/>
            <a:chExt cx="9144000" cy="115726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7425746-00FB-23FB-D7C7-E811ADAEC31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9144000" cy="1157266"/>
            </a:xfrm>
            <a:prstGeom prst="rect">
              <a:avLst/>
            </a:prstGeom>
            <a:solidFill>
              <a:srgbClr val="2C29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4C54B74-63D3-5656-73E0-6B8EFCD7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567" y="156177"/>
              <a:ext cx="548248" cy="163844"/>
            </a:xfrm>
            <a:prstGeom prst="rect">
              <a:avLst/>
            </a:prstGeom>
          </p:spPr>
        </p:pic>
      </p:grpSp>
      <p:sp>
        <p:nvSpPr>
          <p:cNvPr id="12" name="Google Shape;297;p32">
            <a:extLst>
              <a:ext uri="{FF2B5EF4-FFF2-40B4-BE49-F238E27FC236}">
                <a16:creationId xmlns:a16="http://schemas.microsoft.com/office/drawing/2014/main" id="{7FE9535E-C15C-4656-AFE3-A3DF1CA8CA7B}"/>
              </a:ext>
            </a:extLst>
          </p:cNvPr>
          <p:cNvSpPr txBox="1">
            <a:spLocks/>
          </p:cNvSpPr>
          <p:nvPr/>
        </p:nvSpPr>
        <p:spPr>
          <a:xfrm>
            <a:off x="-6535736" y="-789789"/>
            <a:ext cx="11870161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  <a:cs typeface="Source Code Pro" panose="020B0509030403020204" pitchFamily="49" charset="0"/>
              </a:rPr>
              <a:t>3.Planificación del Proyecto</a:t>
            </a:r>
          </a:p>
          <a:p>
            <a:pPr fontAlgn="ctr"/>
            <a:r>
              <a:rPr lang="en-US" sz="2400" dirty="0">
                <a:solidFill>
                  <a:srgbClr val="BD64B5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s-CL" sz="1400" b="1" dirty="0"/>
              <a:t>3.3 Gestión de Riesgos</a:t>
            </a:r>
            <a:r>
              <a:rPr lang="es-CL" sz="1400" dirty="0"/>
              <a:t> {1-Catastrofico,2-Critico,3-Circunstancial,4-Irrelevante}</a:t>
            </a:r>
            <a:endParaRPr lang="en-US" sz="1400" dirty="0">
              <a:solidFill>
                <a:srgbClr val="BD64B5"/>
              </a:solidFill>
              <a:latin typeface="Source Code Pro" panose="020B0509030403020204" pitchFamily="49" charset="0"/>
              <a:ea typeface="Source Code Pro" panose="020B0509030403020204" pitchFamily="49" charset="0"/>
              <a:cs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7 L 0.59062 -0.017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8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2222 L 0.58958 -0.01852 " pathEditMode="relative" rAng="0" ptsTypes="AA">
                                      <p:cBhvr>
                                        <p:cTn id="8" dur="159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61406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9753E-6 L -0.39115 -0.00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-1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0104 0.293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5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93827E-7 L 0.71962 0.176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2" y="88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9877E-6 L 0.00087 0.28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4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976 L -0.08837 -0.916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4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" grpId="0"/>
      <p:bldP spid="12" grpId="0"/>
    </p:bldLst>
  </p:timing>
</p:sld>
</file>

<file path=ppt/theme/theme1.xml><?xml version="1.0" encoding="utf-8"?>
<a:theme xmlns:a="http://schemas.openxmlformats.org/drawingml/2006/main" name="Introduction to Java Programming for High School by Slidesgo">
  <a:themeElements>
    <a:clrScheme name="Simple Light">
      <a:dk1>
        <a:srgbClr val="E7E7E7"/>
      </a:dk1>
      <a:lt1>
        <a:srgbClr val="10111A"/>
      </a:lt1>
      <a:dk2>
        <a:srgbClr val="FD4A4A"/>
      </a:dk2>
      <a:lt2>
        <a:srgbClr val="EC7955"/>
      </a:lt2>
      <a:accent1>
        <a:srgbClr val="E81A81"/>
      </a:accent1>
      <a:accent2>
        <a:srgbClr val="94EE6B"/>
      </a:accent2>
      <a:accent3>
        <a:srgbClr val="4CAE97"/>
      </a:accent3>
      <a:accent4>
        <a:srgbClr val="BD64B5"/>
      </a:accent4>
      <a:accent5>
        <a:srgbClr val="FFFF99"/>
      </a:accent5>
      <a:accent6>
        <a:srgbClr val="2C293A"/>
      </a:accent6>
      <a:hlink>
        <a:srgbClr val="F8F8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1509</Words>
  <Application>Microsoft Office PowerPoint</Application>
  <PresentationFormat>Presentación en pantalla (16:9)</PresentationFormat>
  <Paragraphs>293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Fira Code</vt:lpstr>
      <vt:lpstr>Consolas</vt:lpstr>
      <vt:lpstr>Source Code Pro</vt:lpstr>
      <vt:lpstr>Arial</vt:lpstr>
      <vt:lpstr>Nunito Light</vt:lpstr>
      <vt:lpstr>Introduction to Java Programming for High School by Slidesgo</vt:lpstr>
      <vt:lpstr>Proyecto I  ANT-0T0   </vt:lpstr>
      <vt:lpstr>Proyecto I  ANT-0T0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I  ANT-0T0   </dc:title>
  <cp:lastModifiedBy>Fabian Quezada Rojas</cp:lastModifiedBy>
  <cp:revision>17</cp:revision>
  <dcterms:modified xsi:type="dcterms:W3CDTF">2023-09-15T11:16:05Z</dcterms:modified>
</cp:coreProperties>
</file>