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454681-6624-4D39-B9E7-9CBCD1583715}">
  <a:tblStyle styleId="{6F454681-6624-4D39-B9E7-9CBCD15837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51ef2a53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51ef2a53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51ef2a53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51ef2a53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c1ab6b90a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7c1ab6b90a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c71d92b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7c71d92b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51ef2a53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51ef2a53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51ef2a53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51ef2a53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c71d92b4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7c71d92b4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51ef2a53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51ef2a53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51ef2a5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51ef2a5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c71d92b4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c71d92b4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7b861367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7b861367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c1ab6b90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c1ab6b90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c1ab6b90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c1ab6b90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c1ab6b90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c1ab6b90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c1ab6b90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c1ab6b90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c1ab6b90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c1ab6b90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51ef2a53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51ef2a53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51ef2a53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51ef2a53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93025"/>
            <a:ext cx="8520600" cy="91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        Tigerbot.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64650"/>
            <a:ext cx="8520600" cy="17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/>
              <a:t> Integrantes:                                                                                       Profesor. Humberto </a:t>
            </a:r>
            <a:r>
              <a:rPr lang="es-419" sz="1800"/>
              <a:t>Urrutia</a:t>
            </a:r>
            <a:r>
              <a:rPr lang="es-419" sz="1800"/>
              <a:t>.                                                                                                                      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/>
              <a:t>-Sebastian Becerra.</a:t>
            </a:r>
            <a:endParaRPr sz="1917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32"/>
              <a:t>-</a:t>
            </a:r>
            <a:r>
              <a:rPr lang="es-419" sz="1814"/>
              <a:t>Diego Lopez.</a:t>
            </a:r>
            <a:endParaRPr sz="181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14"/>
              <a:t>-Gustavo Morales.</a:t>
            </a:r>
            <a:endParaRPr sz="181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14"/>
              <a:t>-Bryan Vega.</a:t>
            </a:r>
            <a:endParaRPr sz="181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14"/>
              <a:t>-Sergio Huanca.</a:t>
            </a:r>
            <a:endParaRPr sz="181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14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888" y="1495500"/>
            <a:ext cx="5723376" cy="151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03300" y="-916037"/>
            <a:ext cx="3737625" cy="373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800" y="262150"/>
            <a:ext cx="1174500" cy="11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571500"/>
            <a:ext cx="51720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85800"/>
            <a:ext cx="52959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Asignacion Tiempo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Planificamos cada tarea y actividad mediante la carta gantt, la cual nos dio el enfoque debido para llevar un orden en las tareas desarrolladas a lo largo del proyecto.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00" y="1740825"/>
            <a:ext cx="573405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Gestion Riesgos 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6325"/>
            <a:ext cx="6696326" cy="32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6192123" cy="45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6970175" cy="443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Planificacion recursos Hardware-Software y Estimacion Costos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13" y="1484313"/>
            <a:ext cx="559117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25" y="542388"/>
            <a:ext cx="6800475" cy="40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47375"/>
            <a:ext cx="6462975" cy="40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Conclusión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238050" y="1164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Agradecemos su </a:t>
            </a:r>
            <a:r>
              <a:rPr lang="es-419" sz="1100">
                <a:solidFill>
                  <a:schemeClr val="dk1"/>
                </a:solidFill>
              </a:rPr>
              <a:t>atención</a:t>
            </a:r>
            <a:r>
              <a:rPr lang="es-419" sz="1100">
                <a:solidFill>
                  <a:schemeClr val="dk1"/>
                </a:solidFill>
              </a:rPr>
              <a:t> como grupo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Introducción</a:t>
            </a:r>
            <a:r>
              <a:rPr lang="es-419"/>
              <a:t> e historia general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Inicios ole kirk y lego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5720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1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Objetivos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937675" y="1453475"/>
            <a:ext cx="7894500" cy="31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general y </a:t>
            </a:r>
            <a:r>
              <a:rPr lang="es-419"/>
              <a:t>específicos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75" y="2571750"/>
            <a:ext cx="5514975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15476" l="0" r="1322" t="0"/>
          <a:stretch/>
        </p:blipFill>
        <p:spPr>
          <a:xfrm>
            <a:off x="435525" y="784475"/>
            <a:ext cx="5197625" cy="178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Restricciones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0" name="Google Shape;80;p16"/>
          <p:cNvGraphicFramePr/>
          <p:nvPr/>
        </p:nvGraphicFramePr>
        <p:xfrm>
          <a:off x="434725" y="11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{6F454681-6624-4D39-B9E7-9CBCD1583715}</a:tableStyleId>
              </a:tblPr>
              <a:tblGrid>
                <a:gridCol w="2865600"/>
                <a:gridCol w="28656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100"/>
                        <a:t>Restricción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100"/>
                        <a:t>Descripción</a:t>
                      </a:r>
                      <a:endParaRPr b="1"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/>
                        <a:t>Tiempo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/>
                        <a:t>Fecha estipulada para entregar proyecto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/>
                        <a:t>Materiales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/>
                        <a:t>Adaptarse a lego ev3 y sus piezas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/>
                        <a:t>Número Integrantes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/>
                        <a:t>Máximo 5 personas por grupo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/>
                        <a:t>Temática proyecto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419" sz="1100"/>
                        <a:t>Debe tener un palo de golf que golpee pelota y la ensarte en un hoyo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/>
                        <a:t>Control robot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/>
                        <a:t>Robot debe ser controlado a distancia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419" sz="1100"/>
                        <a:t>Plataforma documentación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419" sz="1100"/>
                        <a:t>Todos los archivos redactados, serán subidos a Redmine.</a:t>
                      </a:r>
                      <a:endParaRPr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81" name="Google Shape;81;p16"/>
          <p:cNvSpPr txBox="1"/>
          <p:nvPr/>
        </p:nvSpPr>
        <p:spPr>
          <a:xfrm>
            <a:off x="311700" y="12703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/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Entregables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-Informes y presentaciones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-Formulación del proyecto.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-Avance del proyecto l.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-Bitácora semanal.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-Archivos Wiki y manual de usuario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-Producto final.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Organización</a:t>
            </a:r>
            <a:r>
              <a:rPr lang="es-419"/>
              <a:t> Personal, Roles y </a:t>
            </a:r>
            <a:r>
              <a:rPr lang="es-419"/>
              <a:t>Comunicación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A cada integrante del grupo se le va asignando una tarea a desarrollar semana a semana especificado en la bitácora, cabe destacar que en general cada uno tiene su rol general pero se van asignando roles más específicos a medida que avanzan las tareas y avanza el proyecto. Trabajo fuera de horario clase es casi todo autodidacta de cada uno con comunicación vía whatsapp informando del avance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•</a:t>
            </a:r>
            <a:r>
              <a:rPr b="1" lang="es-419" sz="1100">
                <a:solidFill>
                  <a:schemeClr val="dk1"/>
                </a:solidFill>
              </a:rPr>
              <a:t>Jefe de grupo:</a:t>
            </a:r>
            <a:r>
              <a:rPr lang="es-419" sz="1100">
                <a:solidFill>
                  <a:schemeClr val="dk1"/>
                </a:solidFill>
              </a:rPr>
              <a:t> Encargado de representar al equipo de trabajo, de la organización y de la toma de decisiones.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•</a:t>
            </a:r>
            <a:r>
              <a:rPr b="1" lang="es-419" sz="1100">
                <a:solidFill>
                  <a:schemeClr val="dk1"/>
                </a:solidFill>
              </a:rPr>
              <a:t>Programador:</a:t>
            </a:r>
            <a:r>
              <a:rPr lang="es-419" sz="1100">
                <a:solidFill>
                  <a:schemeClr val="dk1"/>
                </a:solidFill>
              </a:rPr>
              <a:t> Encargado de desarrollar e implementar el código en Python logrando así que el robot pueda ejecutar las acciones solicitadas.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•</a:t>
            </a:r>
            <a:r>
              <a:rPr b="1" lang="es-419" sz="1100">
                <a:solidFill>
                  <a:schemeClr val="dk1"/>
                </a:solidFill>
              </a:rPr>
              <a:t>Ensamblador:</a:t>
            </a:r>
            <a:r>
              <a:rPr lang="es-419" sz="1100">
                <a:solidFill>
                  <a:schemeClr val="dk1"/>
                </a:solidFill>
              </a:rPr>
              <a:t> Encargado de diseñar y armar el robot de tal manera que pueda moverse en todas las direcciones y lance un proyectil.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•</a:t>
            </a:r>
            <a:r>
              <a:rPr b="1" lang="es-419" sz="1100">
                <a:solidFill>
                  <a:schemeClr val="dk1"/>
                </a:solidFill>
              </a:rPr>
              <a:t>Diseñador:</a:t>
            </a:r>
            <a:r>
              <a:rPr lang="es-419" sz="1100">
                <a:solidFill>
                  <a:schemeClr val="dk1"/>
                </a:solidFill>
              </a:rPr>
              <a:t> Encargado de la estética de la interfaz gráfica.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•</a:t>
            </a:r>
            <a:r>
              <a:rPr b="1" lang="es-419" sz="1100">
                <a:solidFill>
                  <a:schemeClr val="dk1"/>
                </a:solidFill>
              </a:rPr>
              <a:t>Documentador:</a:t>
            </a:r>
            <a:r>
              <a:rPr lang="es-419" sz="1100">
                <a:solidFill>
                  <a:schemeClr val="dk1"/>
                </a:solidFill>
              </a:rPr>
              <a:t> Encargado de realizar los informes, presentaciones, bitácoras, video, manual de usuario y wiki del proyecto.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Todo lo que necesitemos lo acordamos previamente vía grupo de whatsapp en donde nos ponemos de acuerdo con trabajos a concluir, tiempos, hora juntas y trabajo que sigue además de enviar fotos del avance y ponernos de acuerdo en todo tipo de aspectos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La comunicación con el profesor es directamente vía intranet y vía presencial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Planificación</a:t>
            </a:r>
            <a:r>
              <a:rPr lang="es-419"/>
              <a:t> Actividades Proyecto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" y="1121175"/>
            <a:ext cx="5804950" cy="344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54275"/>
            <a:ext cx="550545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813" y="1017725"/>
            <a:ext cx="559117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