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8" r:id="rId3"/>
    <p:sldId id="261" r:id="rId4"/>
    <p:sldId id="258" r:id="rId5"/>
    <p:sldId id="257" r:id="rId6"/>
    <p:sldId id="260" r:id="rId7"/>
    <p:sldId id="263" r:id="rId8"/>
    <p:sldId id="266" r:id="rId9"/>
    <p:sldId id="264" r:id="rId10"/>
    <p:sldId id="265" r:id="rId11"/>
    <p:sldId id="267" r:id="rId12"/>
    <p:sldId id="269" r:id="rId13"/>
    <p:sldId id="270" r:id="rId14"/>
    <p:sldId id="272" r:id="rId15"/>
    <p:sldId id="271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B411F-7F2D-41D9-BD73-C1240E3A534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8655BEC-6025-40C8-8CF2-B0D0C2CD6EDB}">
      <dgm:prSet phldrT="[Texto]"/>
      <dgm:spPr/>
      <dgm:t>
        <a:bodyPr/>
        <a:lstStyle/>
        <a:p>
          <a:r>
            <a:rPr lang="es-CL" dirty="0" err="1"/>
            <a:t>Screen</a:t>
          </a:r>
          <a:r>
            <a:rPr lang="es-CL" dirty="0"/>
            <a:t> Principal</a:t>
          </a:r>
        </a:p>
      </dgm:t>
    </dgm:pt>
    <dgm:pt modelId="{9EFAFA15-B778-4120-8458-EC94E6C5ADCF}" type="parTrans" cxnId="{2158EED3-B902-49D8-A00E-48F5F48394EF}">
      <dgm:prSet/>
      <dgm:spPr/>
      <dgm:t>
        <a:bodyPr/>
        <a:lstStyle/>
        <a:p>
          <a:endParaRPr lang="es-CL"/>
        </a:p>
      </dgm:t>
    </dgm:pt>
    <dgm:pt modelId="{77BB94A9-DF0D-4687-803A-52A8B4C5A29E}" type="sibTrans" cxnId="{2158EED3-B902-49D8-A00E-48F5F48394EF}">
      <dgm:prSet/>
      <dgm:spPr/>
      <dgm:t>
        <a:bodyPr/>
        <a:lstStyle/>
        <a:p>
          <a:endParaRPr lang="es-CL"/>
        </a:p>
      </dgm:t>
    </dgm:pt>
    <dgm:pt modelId="{992DDC85-5205-4BD6-95AB-7705EE12361D}">
      <dgm:prSet phldrT="[Texto]"/>
      <dgm:spPr/>
      <dgm:t>
        <a:bodyPr/>
        <a:lstStyle/>
        <a:p>
          <a:r>
            <a:rPr lang="es-CL"/>
            <a:t>Promedio</a:t>
          </a:r>
        </a:p>
      </dgm:t>
    </dgm:pt>
    <dgm:pt modelId="{5636293E-6581-4543-9CA0-5208E6807BC0}" type="parTrans" cxnId="{8B8D8D24-8AA1-4A26-B8D0-CD8EE8A0BA32}">
      <dgm:prSet/>
      <dgm:spPr/>
      <dgm:t>
        <a:bodyPr/>
        <a:lstStyle/>
        <a:p>
          <a:endParaRPr lang="es-CL"/>
        </a:p>
      </dgm:t>
    </dgm:pt>
    <dgm:pt modelId="{5BA118C1-378F-44D1-A1FA-748A8577222B}" type="sibTrans" cxnId="{8B8D8D24-8AA1-4A26-B8D0-CD8EE8A0BA32}">
      <dgm:prSet/>
      <dgm:spPr/>
      <dgm:t>
        <a:bodyPr/>
        <a:lstStyle/>
        <a:p>
          <a:endParaRPr lang="es-CL"/>
        </a:p>
      </dgm:t>
    </dgm:pt>
    <dgm:pt modelId="{055936CC-C9F3-4E01-B73D-34B423A9D0F3}">
      <dgm:prSet phldrT="[Texto]"/>
      <dgm:spPr/>
      <dgm:t>
        <a:bodyPr/>
        <a:lstStyle/>
        <a:p>
          <a:r>
            <a:rPr lang="es-CL"/>
            <a:t>Mapa</a:t>
          </a:r>
        </a:p>
      </dgm:t>
    </dgm:pt>
    <dgm:pt modelId="{59C10DE4-6FA0-43E3-AF95-29809604155D}" type="parTrans" cxnId="{72F1F25F-7ECD-493C-805B-43E05E463573}">
      <dgm:prSet/>
      <dgm:spPr/>
      <dgm:t>
        <a:bodyPr/>
        <a:lstStyle/>
        <a:p>
          <a:endParaRPr lang="es-CL"/>
        </a:p>
      </dgm:t>
    </dgm:pt>
    <dgm:pt modelId="{9A570E8C-BA72-4543-8769-CEB97AB97527}" type="sibTrans" cxnId="{72F1F25F-7ECD-493C-805B-43E05E463573}">
      <dgm:prSet/>
      <dgm:spPr/>
      <dgm:t>
        <a:bodyPr/>
        <a:lstStyle/>
        <a:p>
          <a:endParaRPr lang="es-CL"/>
        </a:p>
      </dgm:t>
    </dgm:pt>
    <dgm:pt modelId="{46F66F63-7AE6-4202-B9E1-914E39620A9E}">
      <dgm:prSet phldrT="[Texto]"/>
      <dgm:spPr/>
      <dgm:t>
        <a:bodyPr/>
        <a:lstStyle/>
        <a:p>
          <a:r>
            <a:rPr lang="es-CL"/>
            <a:t>Entretenimiento</a:t>
          </a:r>
        </a:p>
      </dgm:t>
    </dgm:pt>
    <dgm:pt modelId="{35F75108-A7A4-436D-882D-63DAF2060643}" type="parTrans" cxnId="{C0D80FAC-5C89-4D53-9F52-9658B745C293}">
      <dgm:prSet/>
      <dgm:spPr/>
      <dgm:t>
        <a:bodyPr/>
        <a:lstStyle/>
        <a:p>
          <a:endParaRPr lang="es-CL"/>
        </a:p>
      </dgm:t>
    </dgm:pt>
    <dgm:pt modelId="{0BCCBED4-F359-4A14-84A7-8553FFE22953}" type="sibTrans" cxnId="{C0D80FAC-5C89-4D53-9F52-9658B745C293}">
      <dgm:prSet/>
      <dgm:spPr/>
      <dgm:t>
        <a:bodyPr/>
        <a:lstStyle/>
        <a:p>
          <a:endParaRPr lang="es-CL"/>
        </a:p>
      </dgm:t>
    </dgm:pt>
    <dgm:pt modelId="{EDB44190-5938-41D3-B3A8-A6225D909455}">
      <dgm:prSet/>
      <dgm:spPr/>
      <dgm:t>
        <a:bodyPr/>
        <a:lstStyle/>
        <a:p>
          <a:r>
            <a:rPr lang="es-CL"/>
            <a:t>Recomendaciones</a:t>
          </a:r>
        </a:p>
      </dgm:t>
    </dgm:pt>
    <dgm:pt modelId="{064F5F2C-9A94-477C-AD1D-A7D429702D1F}" type="parTrans" cxnId="{53796316-76FF-496D-8AE3-5D27394253A8}">
      <dgm:prSet/>
      <dgm:spPr/>
      <dgm:t>
        <a:bodyPr/>
        <a:lstStyle/>
        <a:p>
          <a:endParaRPr lang="es-CL"/>
        </a:p>
      </dgm:t>
    </dgm:pt>
    <dgm:pt modelId="{CB5C57B5-E1D4-43F4-86FC-49ACA91C1756}" type="sibTrans" cxnId="{53796316-76FF-496D-8AE3-5D27394253A8}">
      <dgm:prSet/>
      <dgm:spPr/>
      <dgm:t>
        <a:bodyPr/>
        <a:lstStyle/>
        <a:p>
          <a:endParaRPr lang="es-CL"/>
        </a:p>
      </dgm:t>
    </dgm:pt>
    <dgm:pt modelId="{FF7B768A-5EDC-4564-A2F0-221B2DD9D614}">
      <dgm:prSet/>
      <dgm:spPr/>
      <dgm:t>
        <a:bodyPr/>
        <a:lstStyle/>
        <a:p>
          <a:r>
            <a:rPr lang="es-CL"/>
            <a:t>Tic-Tac-Toe</a:t>
          </a:r>
        </a:p>
      </dgm:t>
    </dgm:pt>
    <dgm:pt modelId="{2F3F4719-DA16-452F-A49E-533866BDCDF7}" type="parTrans" cxnId="{748A9EDF-EFBD-464D-831F-5444C6194BA6}">
      <dgm:prSet/>
      <dgm:spPr/>
      <dgm:t>
        <a:bodyPr/>
        <a:lstStyle/>
        <a:p>
          <a:endParaRPr lang="es-CL"/>
        </a:p>
      </dgm:t>
    </dgm:pt>
    <dgm:pt modelId="{1ECD432B-9FA0-4F0D-9091-FB72CBA1478F}" type="sibTrans" cxnId="{748A9EDF-EFBD-464D-831F-5444C6194BA6}">
      <dgm:prSet/>
      <dgm:spPr/>
      <dgm:t>
        <a:bodyPr/>
        <a:lstStyle/>
        <a:p>
          <a:endParaRPr lang="es-CL"/>
        </a:p>
      </dgm:t>
    </dgm:pt>
    <dgm:pt modelId="{BDFBD576-8684-48D3-A11D-7856FBE0106B}">
      <dgm:prSet/>
      <dgm:spPr/>
      <dgm:t>
        <a:bodyPr/>
        <a:lstStyle/>
        <a:p>
          <a:r>
            <a:rPr lang="es-CL"/>
            <a:t>Pelota</a:t>
          </a:r>
        </a:p>
      </dgm:t>
    </dgm:pt>
    <dgm:pt modelId="{2A7EAC6B-699F-422F-B914-FE071FD6D503}" type="parTrans" cxnId="{16C4293A-75A7-4A09-9DA2-21EFEFF87EA7}">
      <dgm:prSet/>
      <dgm:spPr/>
      <dgm:t>
        <a:bodyPr/>
        <a:lstStyle/>
        <a:p>
          <a:endParaRPr lang="es-CL"/>
        </a:p>
      </dgm:t>
    </dgm:pt>
    <dgm:pt modelId="{56697EB9-5018-45B3-BC6A-1DECE940643F}" type="sibTrans" cxnId="{16C4293A-75A7-4A09-9DA2-21EFEFF87EA7}">
      <dgm:prSet/>
      <dgm:spPr/>
      <dgm:t>
        <a:bodyPr/>
        <a:lstStyle/>
        <a:p>
          <a:endParaRPr lang="es-CL"/>
        </a:p>
      </dgm:t>
    </dgm:pt>
    <dgm:pt modelId="{C79633BA-B001-4ED2-B0C1-CE3E0B66BEF7}">
      <dgm:prSet/>
      <dgm:spPr/>
      <dgm:t>
        <a:bodyPr/>
        <a:lstStyle/>
        <a:p>
          <a:r>
            <a:rPr lang="es-CL"/>
            <a:t>Autos</a:t>
          </a:r>
        </a:p>
      </dgm:t>
    </dgm:pt>
    <dgm:pt modelId="{B963C1A1-E4CD-4F00-8C6D-54E2F6EEEAD1}" type="parTrans" cxnId="{519C42BA-D525-459F-8A48-9DE666862DE5}">
      <dgm:prSet/>
      <dgm:spPr/>
      <dgm:t>
        <a:bodyPr/>
        <a:lstStyle/>
        <a:p>
          <a:endParaRPr lang="es-CL"/>
        </a:p>
      </dgm:t>
    </dgm:pt>
    <dgm:pt modelId="{452EB2B7-8FC8-4C39-A8B0-4BAF175B9DD6}" type="sibTrans" cxnId="{519C42BA-D525-459F-8A48-9DE666862DE5}">
      <dgm:prSet/>
      <dgm:spPr/>
      <dgm:t>
        <a:bodyPr/>
        <a:lstStyle/>
        <a:p>
          <a:endParaRPr lang="es-CL"/>
        </a:p>
      </dgm:t>
    </dgm:pt>
    <dgm:pt modelId="{B0F3712E-B5C7-41AA-81CA-7CE3B788A8BE}">
      <dgm:prSet/>
      <dgm:spPr/>
      <dgm:t>
        <a:bodyPr/>
        <a:lstStyle/>
        <a:p>
          <a:r>
            <a:rPr lang="es-CL"/>
            <a:t>Bolita mágica</a:t>
          </a:r>
        </a:p>
      </dgm:t>
    </dgm:pt>
    <dgm:pt modelId="{A8EF480C-7FA4-44A1-B949-6AA24DE14AF0}" type="parTrans" cxnId="{8123DBCE-5FB2-4CCA-8E45-DCC8AAB59CEE}">
      <dgm:prSet/>
      <dgm:spPr/>
      <dgm:t>
        <a:bodyPr/>
        <a:lstStyle/>
        <a:p>
          <a:endParaRPr lang="es-CL"/>
        </a:p>
      </dgm:t>
    </dgm:pt>
    <dgm:pt modelId="{2B195A1B-AD11-47C7-8EC0-C51AF16EF307}" type="sibTrans" cxnId="{8123DBCE-5FB2-4CCA-8E45-DCC8AAB59CEE}">
      <dgm:prSet/>
      <dgm:spPr/>
      <dgm:t>
        <a:bodyPr/>
        <a:lstStyle/>
        <a:p>
          <a:endParaRPr lang="es-CL"/>
        </a:p>
      </dgm:t>
    </dgm:pt>
    <dgm:pt modelId="{2F955C9D-8657-45BC-B0D4-280F889530A0}">
      <dgm:prSet/>
      <dgm:spPr/>
      <dgm:t>
        <a:bodyPr/>
        <a:lstStyle/>
        <a:p>
          <a:r>
            <a:rPr lang="es-CL"/>
            <a:t>Horario</a:t>
          </a:r>
        </a:p>
      </dgm:t>
    </dgm:pt>
    <dgm:pt modelId="{580DFC12-FB9E-4D1C-98FC-3F700BA33DF8}" type="parTrans" cxnId="{3DF29993-651F-4CF5-910A-8B4E2C621EC2}">
      <dgm:prSet/>
      <dgm:spPr/>
      <dgm:t>
        <a:bodyPr/>
        <a:lstStyle/>
        <a:p>
          <a:endParaRPr lang="es-CL"/>
        </a:p>
      </dgm:t>
    </dgm:pt>
    <dgm:pt modelId="{EFA73876-B7E6-4F91-81FD-B43E8EC41735}" type="sibTrans" cxnId="{3DF29993-651F-4CF5-910A-8B4E2C621EC2}">
      <dgm:prSet/>
      <dgm:spPr/>
      <dgm:t>
        <a:bodyPr/>
        <a:lstStyle/>
        <a:p>
          <a:endParaRPr lang="es-CL"/>
        </a:p>
      </dgm:t>
    </dgm:pt>
    <dgm:pt modelId="{6332B457-BA2B-4A0C-8F16-BA80EC3CF55D}" type="asst">
      <dgm:prSet phldrT="[Texto]"/>
      <dgm:spPr/>
      <dgm:t>
        <a:bodyPr/>
        <a:lstStyle/>
        <a:p>
          <a:r>
            <a:rPr lang="es-CL"/>
            <a:t>Intranet</a:t>
          </a:r>
        </a:p>
      </dgm:t>
    </dgm:pt>
    <dgm:pt modelId="{EF4E1146-03C0-4C3D-BF38-2507F268C7BB}" type="sibTrans" cxnId="{0E92A246-178B-4D7D-B047-490D8E752A1C}">
      <dgm:prSet/>
      <dgm:spPr/>
      <dgm:t>
        <a:bodyPr/>
        <a:lstStyle/>
        <a:p>
          <a:endParaRPr lang="es-CL"/>
        </a:p>
      </dgm:t>
    </dgm:pt>
    <dgm:pt modelId="{7BC6B4B6-D9F9-4E27-9378-E8C479D7E0B5}" type="parTrans" cxnId="{0E92A246-178B-4D7D-B047-490D8E752A1C}">
      <dgm:prSet/>
      <dgm:spPr/>
      <dgm:t>
        <a:bodyPr/>
        <a:lstStyle/>
        <a:p>
          <a:endParaRPr lang="es-CL"/>
        </a:p>
      </dgm:t>
    </dgm:pt>
    <dgm:pt modelId="{C6B5E586-69AC-400E-9BE0-EBDF602D8968}" type="asst">
      <dgm:prSet/>
      <dgm:spPr/>
      <dgm:t>
        <a:bodyPr/>
        <a:lstStyle/>
        <a:p>
          <a:r>
            <a:rPr lang="es-CL"/>
            <a:t>Creditos</a:t>
          </a:r>
        </a:p>
      </dgm:t>
    </dgm:pt>
    <dgm:pt modelId="{71F872F3-6D3F-4402-B7C0-595B78F989B7}" type="parTrans" cxnId="{3F61A4F7-2F66-4FDC-A837-A835D797BA3C}">
      <dgm:prSet/>
      <dgm:spPr/>
      <dgm:t>
        <a:bodyPr/>
        <a:lstStyle/>
        <a:p>
          <a:endParaRPr lang="es-ES"/>
        </a:p>
      </dgm:t>
    </dgm:pt>
    <dgm:pt modelId="{17135C78-88B8-4647-8946-352185D434DD}" type="sibTrans" cxnId="{3F61A4F7-2F66-4FDC-A837-A835D797BA3C}">
      <dgm:prSet/>
      <dgm:spPr/>
      <dgm:t>
        <a:bodyPr/>
        <a:lstStyle/>
        <a:p>
          <a:endParaRPr lang="es-ES"/>
        </a:p>
      </dgm:t>
    </dgm:pt>
    <dgm:pt modelId="{D432A99C-617C-4980-80B2-29B01B877165}" type="pres">
      <dgm:prSet presAssocID="{A2DB411F-7F2D-41D9-BD73-C1240E3A5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D101F3-98B1-430B-A96E-F33726A85765}" type="pres">
      <dgm:prSet presAssocID="{28655BEC-6025-40C8-8CF2-B0D0C2CD6EDB}" presName="hierRoot1" presStyleCnt="0">
        <dgm:presLayoutVars>
          <dgm:hierBranch val="init"/>
        </dgm:presLayoutVars>
      </dgm:prSet>
      <dgm:spPr/>
    </dgm:pt>
    <dgm:pt modelId="{8B66D3F4-42E7-4196-ABBF-D546B4DD6893}" type="pres">
      <dgm:prSet presAssocID="{28655BEC-6025-40C8-8CF2-B0D0C2CD6EDB}" presName="rootComposite1" presStyleCnt="0"/>
      <dgm:spPr/>
    </dgm:pt>
    <dgm:pt modelId="{1D9F9155-6603-44BA-88FE-EF8C5D8CBCF4}" type="pres">
      <dgm:prSet presAssocID="{28655BEC-6025-40C8-8CF2-B0D0C2CD6EDB}" presName="rootText1" presStyleLbl="node0" presStyleIdx="0" presStyleCnt="1">
        <dgm:presLayoutVars>
          <dgm:chPref val="3"/>
        </dgm:presLayoutVars>
      </dgm:prSet>
      <dgm:spPr/>
    </dgm:pt>
    <dgm:pt modelId="{AB61CEE4-E77A-4F85-B765-2F71AF4F9C9B}" type="pres">
      <dgm:prSet presAssocID="{28655BEC-6025-40C8-8CF2-B0D0C2CD6EDB}" presName="rootConnector1" presStyleLbl="node1" presStyleIdx="0" presStyleCnt="0"/>
      <dgm:spPr/>
    </dgm:pt>
    <dgm:pt modelId="{03171D74-AAB2-4569-A1B8-56E733F906AB}" type="pres">
      <dgm:prSet presAssocID="{28655BEC-6025-40C8-8CF2-B0D0C2CD6EDB}" presName="hierChild2" presStyleCnt="0"/>
      <dgm:spPr/>
    </dgm:pt>
    <dgm:pt modelId="{7899778D-60D2-499B-A1C1-AA6FCD093E86}" type="pres">
      <dgm:prSet presAssocID="{5636293E-6581-4543-9CA0-5208E6807BC0}" presName="Name64" presStyleLbl="parChTrans1D2" presStyleIdx="0" presStyleCnt="7"/>
      <dgm:spPr/>
    </dgm:pt>
    <dgm:pt modelId="{0433817B-21D1-4356-95B8-3831E9F2BED5}" type="pres">
      <dgm:prSet presAssocID="{992DDC85-5205-4BD6-95AB-7705EE12361D}" presName="hierRoot2" presStyleCnt="0">
        <dgm:presLayoutVars>
          <dgm:hierBranch val="init"/>
        </dgm:presLayoutVars>
      </dgm:prSet>
      <dgm:spPr/>
    </dgm:pt>
    <dgm:pt modelId="{591E2AC7-EB4F-449F-8D88-7B60BC9E848F}" type="pres">
      <dgm:prSet presAssocID="{992DDC85-5205-4BD6-95AB-7705EE12361D}" presName="rootComposite" presStyleCnt="0"/>
      <dgm:spPr/>
    </dgm:pt>
    <dgm:pt modelId="{95F921B0-2863-46B4-BDD6-65F2510D4CEC}" type="pres">
      <dgm:prSet presAssocID="{992DDC85-5205-4BD6-95AB-7705EE12361D}" presName="rootText" presStyleLbl="node2" presStyleIdx="0" presStyleCnt="5">
        <dgm:presLayoutVars>
          <dgm:chPref val="3"/>
        </dgm:presLayoutVars>
      </dgm:prSet>
      <dgm:spPr/>
    </dgm:pt>
    <dgm:pt modelId="{0575C422-15B6-451F-9B1C-1878EDB9EE77}" type="pres">
      <dgm:prSet presAssocID="{992DDC85-5205-4BD6-95AB-7705EE12361D}" presName="rootConnector" presStyleLbl="node2" presStyleIdx="0" presStyleCnt="5"/>
      <dgm:spPr/>
    </dgm:pt>
    <dgm:pt modelId="{35A85F10-2E5A-4D3F-B3DB-8006B50195D4}" type="pres">
      <dgm:prSet presAssocID="{992DDC85-5205-4BD6-95AB-7705EE12361D}" presName="hierChild4" presStyleCnt="0"/>
      <dgm:spPr/>
    </dgm:pt>
    <dgm:pt modelId="{F9942654-7B98-4D5E-8DEC-7F1522DD0DD6}" type="pres">
      <dgm:prSet presAssocID="{992DDC85-5205-4BD6-95AB-7705EE12361D}" presName="hierChild5" presStyleCnt="0"/>
      <dgm:spPr/>
    </dgm:pt>
    <dgm:pt modelId="{8030073E-96FA-457A-B4E1-8FED33E60130}" type="pres">
      <dgm:prSet presAssocID="{59C10DE4-6FA0-43E3-AF95-29809604155D}" presName="Name64" presStyleLbl="parChTrans1D2" presStyleIdx="1" presStyleCnt="7"/>
      <dgm:spPr/>
    </dgm:pt>
    <dgm:pt modelId="{E0B1F9E3-94E1-4916-B74D-63901B47E798}" type="pres">
      <dgm:prSet presAssocID="{055936CC-C9F3-4E01-B73D-34B423A9D0F3}" presName="hierRoot2" presStyleCnt="0">
        <dgm:presLayoutVars>
          <dgm:hierBranch val="init"/>
        </dgm:presLayoutVars>
      </dgm:prSet>
      <dgm:spPr/>
    </dgm:pt>
    <dgm:pt modelId="{CBBA3084-88CF-4397-B225-4CEAAFEDF428}" type="pres">
      <dgm:prSet presAssocID="{055936CC-C9F3-4E01-B73D-34B423A9D0F3}" presName="rootComposite" presStyleCnt="0"/>
      <dgm:spPr/>
    </dgm:pt>
    <dgm:pt modelId="{B007C709-7F37-40FB-8434-8A256ED0BA1A}" type="pres">
      <dgm:prSet presAssocID="{055936CC-C9F3-4E01-B73D-34B423A9D0F3}" presName="rootText" presStyleLbl="node2" presStyleIdx="1" presStyleCnt="5">
        <dgm:presLayoutVars>
          <dgm:chPref val="3"/>
        </dgm:presLayoutVars>
      </dgm:prSet>
      <dgm:spPr/>
    </dgm:pt>
    <dgm:pt modelId="{5703E054-0F22-466A-97D5-31B928DBD637}" type="pres">
      <dgm:prSet presAssocID="{055936CC-C9F3-4E01-B73D-34B423A9D0F3}" presName="rootConnector" presStyleLbl="node2" presStyleIdx="1" presStyleCnt="5"/>
      <dgm:spPr/>
    </dgm:pt>
    <dgm:pt modelId="{ABDF55BD-2658-40CC-992D-C94D207F38FC}" type="pres">
      <dgm:prSet presAssocID="{055936CC-C9F3-4E01-B73D-34B423A9D0F3}" presName="hierChild4" presStyleCnt="0"/>
      <dgm:spPr/>
    </dgm:pt>
    <dgm:pt modelId="{CFED2CDA-F753-4093-8142-CA668E354E43}" type="pres">
      <dgm:prSet presAssocID="{055936CC-C9F3-4E01-B73D-34B423A9D0F3}" presName="hierChild5" presStyleCnt="0"/>
      <dgm:spPr/>
    </dgm:pt>
    <dgm:pt modelId="{E72ED46A-DC2A-440D-9899-7E644552B3B4}" type="pres">
      <dgm:prSet presAssocID="{35F75108-A7A4-436D-882D-63DAF2060643}" presName="Name64" presStyleLbl="parChTrans1D2" presStyleIdx="2" presStyleCnt="7"/>
      <dgm:spPr/>
    </dgm:pt>
    <dgm:pt modelId="{9E9FE9D2-5CA9-4D4C-B499-FC2527EE6B07}" type="pres">
      <dgm:prSet presAssocID="{46F66F63-7AE6-4202-B9E1-914E39620A9E}" presName="hierRoot2" presStyleCnt="0">
        <dgm:presLayoutVars>
          <dgm:hierBranch val="init"/>
        </dgm:presLayoutVars>
      </dgm:prSet>
      <dgm:spPr/>
    </dgm:pt>
    <dgm:pt modelId="{06063007-B4D2-412B-B394-4183EF7954E5}" type="pres">
      <dgm:prSet presAssocID="{46F66F63-7AE6-4202-B9E1-914E39620A9E}" presName="rootComposite" presStyleCnt="0"/>
      <dgm:spPr/>
    </dgm:pt>
    <dgm:pt modelId="{88941C33-4270-46BF-B4C5-49C60AA6035B}" type="pres">
      <dgm:prSet presAssocID="{46F66F63-7AE6-4202-B9E1-914E39620A9E}" presName="rootText" presStyleLbl="node2" presStyleIdx="2" presStyleCnt="5">
        <dgm:presLayoutVars>
          <dgm:chPref val="3"/>
        </dgm:presLayoutVars>
      </dgm:prSet>
      <dgm:spPr/>
    </dgm:pt>
    <dgm:pt modelId="{9C536EF3-6091-4E51-B949-F1575E7232C2}" type="pres">
      <dgm:prSet presAssocID="{46F66F63-7AE6-4202-B9E1-914E39620A9E}" presName="rootConnector" presStyleLbl="node2" presStyleIdx="2" presStyleCnt="5"/>
      <dgm:spPr/>
    </dgm:pt>
    <dgm:pt modelId="{CE31C93E-98EB-4EDB-BD69-15B42310386F}" type="pres">
      <dgm:prSet presAssocID="{46F66F63-7AE6-4202-B9E1-914E39620A9E}" presName="hierChild4" presStyleCnt="0"/>
      <dgm:spPr/>
    </dgm:pt>
    <dgm:pt modelId="{E5EA7EF7-8C1D-44D4-AA29-7A91CC7B928F}" type="pres">
      <dgm:prSet presAssocID="{2F3F4719-DA16-452F-A49E-533866BDCDF7}" presName="Name64" presStyleLbl="parChTrans1D3" presStyleIdx="0" presStyleCnt="4"/>
      <dgm:spPr/>
    </dgm:pt>
    <dgm:pt modelId="{7EFB006C-A81C-4098-AE78-0B5E2C014BD2}" type="pres">
      <dgm:prSet presAssocID="{FF7B768A-5EDC-4564-A2F0-221B2DD9D614}" presName="hierRoot2" presStyleCnt="0">
        <dgm:presLayoutVars>
          <dgm:hierBranch val="init"/>
        </dgm:presLayoutVars>
      </dgm:prSet>
      <dgm:spPr/>
    </dgm:pt>
    <dgm:pt modelId="{F90FC3F9-B9BD-4132-881C-4993BC4E2E16}" type="pres">
      <dgm:prSet presAssocID="{FF7B768A-5EDC-4564-A2F0-221B2DD9D614}" presName="rootComposite" presStyleCnt="0"/>
      <dgm:spPr/>
    </dgm:pt>
    <dgm:pt modelId="{C0F48FE4-BFB9-4C46-BA4B-87BA1927CA81}" type="pres">
      <dgm:prSet presAssocID="{FF7B768A-5EDC-4564-A2F0-221B2DD9D614}" presName="rootText" presStyleLbl="node3" presStyleIdx="0" presStyleCnt="4">
        <dgm:presLayoutVars>
          <dgm:chPref val="3"/>
        </dgm:presLayoutVars>
      </dgm:prSet>
      <dgm:spPr/>
    </dgm:pt>
    <dgm:pt modelId="{B81B30B4-2D68-43A7-816E-A7135A4398AA}" type="pres">
      <dgm:prSet presAssocID="{FF7B768A-5EDC-4564-A2F0-221B2DD9D614}" presName="rootConnector" presStyleLbl="node3" presStyleIdx="0" presStyleCnt="4"/>
      <dgm:spPr/>
    </dgm:pt>
    <dgm:pt modelId="{93DAEEB1-9CDE-415B-A6E3-C4CDA78022C3}" type="pres">
      <dgm:prSet presAssocID="{FF7B768A-5EDC-4564-A2F0-221B2DD9D614}" presName="hierChild4" presStyleCnt="0"/>
      <dgm:spPr/>
    </dgm:pt>
    <dgm:pt modelId="{5B1FCA4C-439C-4676-8AE8-08C57AA4447B}" type="pres">
      <dgm:prSet presAssocID="{FF7B768A-5EDC-4564-A2F0-221B2DD9D614}" presName="hierChild5" presStyleCnt="0"/>
      <dgm:spPr/>
    </dgm:pt>
    <dgm:pt modelId="{A227D5E2-69FE-4C9D-882C-30ED3E2F19B4}" type="pres">
      <dgm:prSet presAssocID="{2A7EAC6B-699F-422F-B914-FE071FD6D503}" presName="Name64" presStyleLbl="parChTrans1D3" presStyleIdx="1" presStyleCnt="4"/>
      <dgm:spPr/>
    </dgm:pt>
    <dgm:pt modelId="{99DFC91C-4CFB-4494-9D80-DD6AD92E2003}" type="pres">
      <dgm:prSet presAssocID="{BDFBD576-8684-48D3-A11D-7856FBE0106B}" presName="hierRoot2" presStyleCnt="0">
        <dgm:presLayoutVars>
          <dgm:hierBranch val="init"/>
        </dgm:presLayoutVars>
      </dgm:prSet>
      <dgm:spPr/>
    </dgm:pt>
    <dgm:pt modelId="{5D4517F0-27DB-4E35-8BF9-FBA751AE2106}" type="pres">
      <dgm:prSet presAssocID="{BDFBD576-8684-48D3-A11D-7856FBE0106B}" presName="rootComposite" presStyleCnt="0"/>
      <dgm:spPr/>
    </dgm:pt>
    <dgm:pt modelId="{9F1A58DD-BBFC-450F-873A-136E8C0632FE}" type="pres">
      <dgm:prSet presAssocID="{BDFBD576-8684-48D3-A11D-7856FBE0106B}" presName="rootText" presStyleLbl="node3" presStyleIdx="1" presStyleCnt="4">
        <dgm:presLayoutVars>
          <dgm:chPref val="3"/>
        </dgm:presLayoutVars>
      </dgm:prSet>
      <dgm:spPr/>
    </dgm:pt>
    <dgm:pt modelId="{BFD1FD0D-833A-4571-B985-BEAB1DA74F9F}" type="pres">
      <dgm:prSet presAssocID="{BDFBD576-8684-48D3-A11D-7856FBE0106B}" presName="rootConnector" presStyleLbl="node3" presStyleIdx="1" presStyleCnt="4"/>
      <dgm:spPr/>
    </dgm:pt>
    <dgm:pt modelId="{49D83D38-7356-4DDC-A5D9-388E4FF86944}" type="pres">
      <dgm:prSet presAssocID="{BDFBD576-8684-48D3-A11D-7856FBE0106B}" presName="hierChild4" presStyleCnt="0"/>
      <dgm:spPr/>
    </dgm:pt>
    <dgm:pt modelId="{9F1CE558-F35F-484F-AD45-B93B46DB782B}" type="pres">
      <dgm:prSet presAssocID="{BDFBD576-8684-48D3-A11D-7856FBE0106B}" presName="hierChild5" presStyleCnt="0"/>
      <dgm:spPr/>
    </dgm:pt>
    <dgm:pt modelId="{6F94598E-5A1E-4D36-B309-C59322734FE1}" type="pres">
      <dgm:prSet presAssocID="{B963C1A1-E4CD-4F00-8C6D-54E2F6EEEAD1}" presName="Name64" presStyleLbl="parChTrans1D3" presStyleIdx="2" presStyleCnt="4"/>
      <dgm:spPr/>
    </dgm:pt>
    <dgm:pt modelId="{6601D1C1-8DD8-4DC1-8FFD-35814D54B522}" type="pres">
      <dgm:prSet presAssocID="{C79633BA-B001-4ED2-B0C1-CE3E0B66BEF7}" presName="hierRoot2" presStyleCnt="0">
        <dgm:presLayoutVars>
          <dgm:hierBranch val="init"/>
        </dgm:presLayoutVars>
      </dgm:prSet>
      <dgm:spPr/>
    </dgm:pt>
    <dgm:pt modelId="{A34A01D2-D337-405C-A9E3-FDB6815E2879}" type="pres">
      <dgm:prSet presAssocID="{C79633BA-B001-4ED2-B0C1-CE3E0B66BEF7}" presName="rootComposite" presStyleCnt="0"/>
      <dgm:spPr/>
    </dgm:pt>
    <dgm:pt modelId="{349CB5D7-AE96-43C7-B7BE-D44A312B02C3}" type="pres">
      <dgm:prSet presAssocID="{C79633BA-B001-4ED2-B0C1-CE3E0B66BEF7}" presName="rootText" presStyleLbl="node3" presStyleIdx="2" presStyleCnt="4">
        <dgm:presLayoutVars>
          <dgm:chPref val="3"/>
        </dgm:presLayoutVars>
      </dgm:prSet>
      <dgm:spPr/>
    </dgm:pt>
    <dgm:pt modelId="{7F44AE89-C6F1-4760-AC20-86884BFB7EFA}" type="pres">
      <dgm:prSet presAssocID="{C79633BA-B001-4ED2-B0C1-CE3E0B66BEF7}" presName="rootConnector" presStyleLbl="node3" presStyleIdx="2" presStyleCnt="4"/>
      <dgm:spPr/>
    </dgm:pt>
    <dgm:pt modelId="{FA5454F1-F41F-48A1-97ED-E83A0CEB52C3}" type="pres">
      <dgm:prSet presAssocID="{C79633BA-B001-4ED2-B0C1-CE3E0B66BEF7}" presName="hierChild4" presStyleCnt="0"/>
      <dgm:spPr/>
    </dgm:pt>
    <dgm:pt modelId="{25FDCDC2-CBD4-4AD2-9DC1-45CEA4230BE9}" type="pres">
      <dgm:prSet presAssocID="{C79633BA-B001-4ED2-B0C1-CE3E0B66BEF7}" presName="hierChild5" presStyleCnt="0"/>
      <dgm:spPr/>
    </dgm:pt>
    <dgm:pt modelId="{1AC66B35-76A5-49AB-98A4-77B0A87D63EE}" type="pres">
      <dgm:prSet presAssocID="{A8EF480C-7FA4-44A1-B949-6AA24DE14AF0}" presName="Name64" presStyleLbl="parChTrans1D3" presStyleIdx="3" presStyleCnt="4"/>
      <dgm:spPr/>
    </dgm:pt>
    <dgm:pt modelId="{20207527-4543-4BEE-A53F-0E3A224FF93B}" type="pres">
      <dgm:prSet presAssocID="{B0F3712E-B5C7-41AA-81CA-7CE3B788A8BE}" presName="hierRoot2" presStyleCnt="0">
        <dgm:presLayoutVars>
          <dgm:hierBranch val="init"/>
        </dgm:presLayoutVars>
      </dgm:prSet>
      <dgm:spPr/>
    </dgm:pt>
    <dgm:pt modelId="{0A537401-D508-4DCA-AA4F-393303A4DAD6}" type="pres">
      <dgm:prSet presAssocID="{B0F3712E-B5C7-41AA-81CA-7CE3B788A8BE}" presName="rootComposite" presStyleCnt="0"/>
      <dgm:spPr/>
    </dgm:pt>
    <dgm:pt modelId="{CFA56FE4-30D2-404E-8769-3D04F9506E30}" type="pres">
      <dgm:prSet presAssocID="{B0F3712E-B5C7-41AA-81CA-7CE3B788A8BE}" presName="rootText" presStyleLbl="node3" presStyleIdx="3" presStyleCnt="4">
        <dgm:presLayoutVars>
          <dgm:chPref val="3"/>
        </dgm:presLayoutVars>
      </dgm:prSet>
      <dgm:spPr/>
    </dgm:pt>
    <dgm:pt modelId="{544223CA-C1E1-475D-8150-E263550DC7DA}" type="pres">
      <dgm:prSet presAssocID="{B0F3712E-B5C7-41AA-81CA-7CE3B788A8BE}" presName="rootConnector" presStyleLbl="node3" presStyleIdx="3" presStyleCnt="4"/>
      <dgm:spPr/>
    </dgm:pt>
    <dgm:pt modelId="{0EAEA9A5-23C7-45CB-A8B6-7351CE64C6F0}" type="pres">
      <dgm:prSet presAssocID="{B0F3712E-B5C7-41AA-81CA-7CE3B788A8BE}" presName="hierChild4" presStyleCnt="0"/>
      <dgm:spPr/>
    </dgm:pt>
    <dgm:pt modelId="{E00704F4-7FF0-4409-8380-05A71A7EFC7F}" type="pres">
      <dgm:prSet presAssocID="{B0F3712E-B5C7-41AA-81CA-7CE3B788A8BE}" presName="hierChild5" presStyleCnt="0"/>
      <dgm:spPr/>
    </dgm:pt>
    <dgm:pt modelId="{E5A5DCFE-E4D0-4E00-873E-713EA7D55AA9}" type="pres">
      <dgm:prSet presAssocID="{46F66F63-7AE6-4202-B9E1-914E39620A9E}" presName="hierChild5" presStyleCnt="0"/>
      <dgm:spPr/>
    </dgm:pt>
    <dgm:pt modelId="{C5729122-B3BB-46AD-A1F0-6A77316571EC}" type="pres">
      <dgm:prSet presAssocID="{064F5F2C-9A94-477C-AD1D-A7D429702D1F}" presName="Name64" presStyleLbl="parChTrans1D2" presStyleIdx="3" presStyleCnt="7"/>
      <dgm:spPr/>
    </dgm:pt>
    <dgm:pt modelId="{F3E5AB7D-B3C9-4703-8FD0-C316B3677517}" type="pres">
      <dgm:prSet presAssocID="{EDB44190-5938-41D3-B3A8-A6225D909455}" presName="hierRoot2" presStyleCnt="0">
        <dgm:presLayoutVars>
          <dgm:hierBranch val="init"/>
        </dgm:presLayoutVars>
      </dgm:prSet>
      <dgm:spPr/>
    </dgm:pt>
    <dgm:pt modelId="{14DEEA4B-1B0B-4729-92D9-2F6C0638B18E}" type="pres">
      <dgm:prSet presAssocID="{EDB44190-5938-41D3-B3A8-A6225D909455}" presName="rootComposite" presStyleCnt="0"/>
      <dgm:spPr/>
    </dgm:pt>
    <dgm:pt modelId="{D134B839-6BB3-447C-BCDE-F384D48025F8}" type="pres">
      <dgm:prSet presAssocID="{EDB44190-5938-41D3-B3A8-A6225D909455}" presName="rootText" presStyleLbl="node2" presStyleIdx="3" presStyleCnt="5">
        <dgm:presLayoutVars>
          <dgm:chPref val="3"/>
        </dgm:presLayoutVars>
      </dgm:prSet>
      <dgm:spPr/>
    </dgm:pt>
    <dgm:pt modelId="{CA003178-D67E-4DEE-9336-AA87434CE725}" type="pres">
      <dgm:prSet presAssocID="{EDB44190-5938-41D3-B3A8-A6225D909455}" presName="rootConnector" presStyleLbl="node2" presStyleIdx="3" presStyleCnt="5"/>
      <dgm:spPr/>
    </dgm:pt>
    <dgm:pt modelId="{1FD2573A-4A99-478D-B026-F6C6E0482861}" type="pres">
      <dgm:prSet presAssocID="{EDB44190-5938-41D3-B3A8-A6225D909455}" presName="hierChild4" presStyleCnt="0"/>
      <dgm:spPr/>
    </dgm:pt>
    <dgm:pt modelId="{D8F4C971-4B90-443B-AEAC-D0BAB97F73F6}" type="pres">
      <dgm:prSet presAssocID="{EDB44190-5938-41D3-B3A8-A6225D909455}" presName="hierChild5" presStyleCnt="0"/>
      <dgm:spPr/>
    </dgm:pt>
    <dgm:pt modelId="{B9158293-70AD-46A1-8DEE-8EBC291DD139}" type="pres">
      <dgm:prSet presAssocID="{580DFC12-FB9E-4D1C-98FC-3F700BA33DF8}" presName="Name64" presStyleLbl="parChTrans1D2" presStyleIdx="4" presStyleCnt="7"/>
      <dgm:spPr/>
    </dgm:pt>
    <dgm:pt modelId="{C1111C27-4125-4FDB-8A15-A6B47C199A02}" type="pres">
      <dgm:prSet presAssocID="{2F955C9D-8657-45BC-B0D4-280F889530A0}" presName="hierRoot2" presStyleCnt="0">
        <dgm:presLayoutVars>
          <dgm:hierBranch val="init"/>
        </dgm:presLayoutVars>
      </dgm:prSet>
      <dgm:spPr/>
    </dgm:pt>
    <dgm:pt modelId="{778B64EF-A31F-4E70-B210-A4A0F7A0FDD2}" type="pres">
      <dgm:prSet presAssocID="{2F955C9D-8657-45BC-B0D4-280F889530A0}" presName="rootComposite" presStyleCnt="0"/>
      <dgm:spPr/>
    </dgm:pt>
    <dgm:pt modelId="{A461F6DF-15E8-4F36-A9A5-E8D4CB0CA13C}" type="pres">
      <dgm:prSet presAssocID="{2F955C9D-8657-45BC-B0D4-280F889530A0}" presName="rootText" presStyleLbl="node2" presStyleIdx="4" presStyleCnt="5">
        <dgm:presLayoutVars>
          <dgm:chPref val="3"/>
        </dgm:presLayoutVars>
      </dgm:prSet>
      <dgm:spPr/>
    </dgm:pt>
    <dgm:pt modelId="{BBFDC9D2-E9BC-4805-8ECB-10DDD011A120}" type="pres">
      <dgm:prSet presAssocID="{2F955C9D-8657-45BC-B0D4-280F889530A0}" presName="rootConnector" presStyleLbl="node2" presStyleIdx="4" presStyleCnt="5"/>
      <dgm:spPr/>
    </dgm:pt>
    <dgm:pt modelId="{DF4BB403-CAF2-4359-B8DF-7D8B92151586}" type="pres">
      <dgm:prSet presAssocID="{2F955C9D-8657-45BC-B0D4-280F889530A0}" presName="hierChild4" presStyleCnt="0"/>
      <dgm:spPr/>
    </dgm:pt>
    <dgm:pt modelId="{6DF6CA99-4AD4-44EB-8A0A-D0DF4DF27ED3}" type="pres">
      <dgm:prSet presAssocID="{2F955C9D-8657-45BC-B0D4-280F889530A0}" presName="hierChild5" presStyleCnt="0"/>
      <dgm:spPr/>
    </dgm:pt>
    <dgm:pt modelId="{003DE712-A659-4951-B285-4036A0931438}" type="pres">
      <dgm:prSet presAssocID="{28655BEC-6025-40C8-8CF2-B0D0C2CD6EDB}" presName="hierChild3" presStyleCnt="0"/>
      <dgm:spPr/>
    </dgm:pt>
    <dgm:pt modelId="{3CE5FCC5-BA6B-4012-9514-9A52DB0CB907}" type="pres">
      <dgm:prSet presAssocID="{7BC6B4B6-D9F9-4E27-9378-E8C479D7E0B5}" presName="Name115" presStyleLbl="parChTrans1D2" presStyleIdx="5" presStyleCnt="7"/>
      <dgm:spPr/>
    </dgm:pt>
    <dgm:pt modelId="{670D7908-41C5-4A82-BC5D-0F5A06F92954}" type="pres">
      <dgm:prSet presAssocID="{6332B457-BA2B-4A0C-8F16-BA80EC3CF55D}" presName="hierRoot3" presStyleCnt="0">
        <dgm:presLayoutVars>
          <dgm:hierBranch val="init"/>
        </dgm:presLayoutVars>
      </dgm:prSet>
      <dgm:spPr/>
    </dgm:pt>
    <dgm:pt modelId="{5785E6F6-8CEB-4A88-8489-1A98D26AC888}" type="pres">
      <dgm:prSet presAssocID="{6332B457-BA2B-4A0C-8F16-BA80EC3CF55D}" presName="rootComposite3" presStyleCnt="0"/>
      <dgm:spPr/>
    </dgm:pt>
    <dgm:pt modelId="{B3F993C3-41A7-4C9F-B0E1-5B58E4F1261B}" type="pres">
      <dgm:prSet presAssocID="{6332B457-BA2B-4A0C-8F16-BA80EC3CF55D}" presName="rootText3" presStyleLbl="asst1" presStyleIdx="0" presStyleCnt="2">
        <dgm:presLayoutVars>
          <dgm:chPref val="3"/>
        </dgm:presLayoutVars>
      </dgm:prSet>
      <dgm:spPr/>
    </dgm:pt>
    <dgm:pt modelId="{AB7A9AAC-E3EE-4F44-B0F9-A4609DBF7415}" type="pres">
      <dgm:prSet presAssocID="{6332B457-BA2B-4A0C-8F16-BA80EC3CF55D}" presName="rootConnector3" presStyleLbl="asst1" presStyleIdx="0" presStyleCnt="2"/>
      <dgm:spPr/>
    </dgm:pt>
    <dgm:pt modelId="{08263C95-89D7-4D03-B504-CA0EBEC7B2AD}" type="pres">
      <dgm:prSet presAssocID="{6332B457-BA2B-4A0C-8F16-BA80EC3CF55D}" presName="hierChild6" presStyleCnt="0"/>
      <dgm:spPr/>
    </dgm:pt>
    <dgm:pt modelId="{545DBA4C-902C-410D-87C6-FF71496EA3A9}" type="pres">
      <dgm:prSet presAssocID="{6332B457-BA2B-4A0C-8F16-BA80EC3CF55D}" presName="hierChild7" presStyleCnt="0"/>
      <dgm:spPr/>
    </dgm:pt>
    <dgm:pt modelId="{2CC2E387-98CB-4B58-A0D9-1A947F3D4FC0}" type="pres">
      <dgm:prSet presAssocID="{71F872F3-6D3F-4402-B7C0-595B78F989B7}" presName="Name115" presStyleLbl="parChTrans1D2" presStyleIdx="6" presStyleCnt="7"/>
      <dgm:spPr/>
    </dgm:pt>
    <dgm:pt modelId="{C1B4A27B-8F8D-469A-A9CC-78728C990F76}" type="pres">
      <dgm:prSet presAssocID="{C6B5E586-69AC-400E-9BE0-EBDF602D8968}" presName="hierRoot3" presStyleCnt="0">
        <dgm:presLayoutVars>
          <dgm:hierBranch val="init"/>
        </dgm:presLayoutVars>
      </dgm:prSet>
      <dgm:spPr/>
    </dgm:pt>
    <dgm:pt modelId="{BADA01DC-2636-471B-A3B3-F433C8A8C686}" type="pres">
      <dgm:prSet presAssocID="{C6B5E586-69AC-400E-9BE0-EBDF602D8968}" presName="rootComposite3" presStyleCnt="0"/>
      <dgm:spPr/>
    </dgm:pt>
    <dgm:pt modelId="{84E94223-6706-4EAC-B891-73F20FB6CAC8}" type="pres">
      <dgm:prSet presAssocID="{C6B5E586-69AC-400E-9BE0-EBDF602D8968}" presName="rootText3" presStyleLbl="asst1" presStyleIdx="1" presStyleCnt="2">
        <dgm:presLayoutVars>
          <dgm:chPref val="3"/>
        </dgm:presLayoutVars>
      </dgm:prSet>
      <dgm:spPr/>
    </dgm:pt>
    <dgm:pt modelId="{29513BF0-E123-4876-B1A4-D838863295D9}" type="pres">
      <dgm:prSet presAssocID="{C6B5E586-69AC-400E-9BE0-EBDF602D8968}" presName="rootConnector3" presStyleLbl="asst1" presStyleIdx="1" presStyleCnt="2"/>
      <dgm:spPr/>
    </dgm:pt>
    <dgm:pt modelId="{BC42369E-0BEB-4C4F-9635-BA5E54CCF0F3}" type="pres">
      <dgm:prSet presAssocID="{C6B5E586-69AC-400E-9BE0-EBDF602D8968}" presName="hierChild6" presStyleCnt="0"/>
      <dgm:spPr/>
    </dgm:pt>
    <dgm:pt modelId="{1D3C6751-BECB-4591-8CEC-B8ED2DD27243}" type="pres">
      <dgm:prSet presAssocID="{C6B5E586-69AC-400E-9BE0-EBDF602D8968}" presName="hierChild7" presStyleCnt="0"/>
      <dgm:spPr/>
    </dgm:pt>
  </dgm:ptLst>
  <dgm:cxnLst>
    <dgm:cxn modelId="{95312304-6D76-4731-B173-D4086F4EFFF9}" type="presOf" srcId="{28655BEC-6025-40C8-8CF2-B0D0C2CD6EDB}" destId="{1D9F9155-6603-44BA-88FE-EF8C5D8CBCF4}" srcOrd="0" destOrd="0" presId="urn:microsoft.com/office/officeart/2009/3/layout/HorizontalOrganizationChart"/>
    <dgm:cxn modelId="{10999110-8F3D-4831-B2B6-F993F7B6A207}" type="presOf" srcId="{2F955C9D-8657-45BC-B0D4-280F889530A0}" destId="{BBFDC9D2-E9BC-4805-8ECB-10DDD011A120}" srcOrd="1" destOrd="0" presId="urn:microsoft.com/office/officeart/2009/3/layout/HorizontalOrganizationChart"/>
    <dgm:cxn modelId="{8BF89F11-4F02-4093-A714-CD95D0061CB0}" type="presOf" srcId="{B0F3712E-B5C7-41AA-81CA-7CE3B788A8BE}" destId="{CFA56FE4-30D2-404E-8769-3D04F9506E30}" srcOrd="0" destOrd="0" presId="urn:microsoft.com/office/officeart/2009/3/layout/HorizontalOrganizationChart"/>
    <dgm:cxn modelId="{53796316-76FF-496D-8AE3-5D27394253A8}" srcId="{28655BEC-6025-40C8-8CF2-B0D0C2CD6EDB}" destId="{EDB44190-5938-41D3-B3A8-A6225D909455}" srcOrd="4" destOrd="0" parTransId="{064F5F2C-9A94-477C-AD1D-A7D429702D1F}" sibTransId="{CB5C57B5-E1D4-43F4-86FC-49ACA91C1756}"/>
    <dgm:cxn modelId="{0888FB1B-9518-464C-8773-BC5C2854497A}" type="presOf" srcId="{EDB44190-5938-41D3-B3A8-A6225D909455}" destId="{D134B839-6BB3-447C-BCDE-F384D48025F8}" srcOrd="0" destOrd="0" presId="urn:microsoft.com/office/officeart/2009/3/layout/HorizontalOrganizationChart"/>
    <dgm:cxn modelId="{6A5B031D-1BD2-48AA-A48A-353318FF0196}" type="presOf" srcId="{C79633BA-B001-4ED2-B0C1-CE3E0B66BEF7}" destId="{349CB5D7-AE96-43C7-B7BE-D44A312B02C3}" srcOrd="0" destOrd="0" presId="urn:microsoft.com/office/officeart/2009/3/layout/HorizontalOrganizationChart"/>
    <dgm:cxn modelId="{6280681D-BF9C-45D0-8428-3A95447D6DC2}" type="presOf" srcId="{59C10DE4-6FA0-43E3-AF95-29809604155D}" destId="{8030073E-96FA-457A-B4E1-8FED33E60130}" srcOrd="0" destOrd="0" presId="urn:microsoft.com/office/officeart/2009/3/layout/HorizontalOrganizationChart"/>
    <dgm:cxn modelId="{F5A2CA20-42B3-4701-9E57-3AAAA920ABB2}" type="presOf" srcId="{46F66F63-7AE6-4202-B9E1-914E39620A9E}" destId="{9C536EF3-6091-4E51-B949-F1575E7232C2}" srcOrd="1" destOrd="0" presId="urn:microsoft.com/office/officeart/2009/3/layout/HorizontalOrganizationChart"/>
    <dgm:cxn modelId="{6B7C8A22-0C4C-4484-AA89-AD9954276053}" type="presOf" srcId="{580DFC12-FB9E-4D1C-98FC-3F700BA33DF8}" destId="{B9158293-70AD-46A1-8DEE-8EBC291DD139}" srcOrd="0" destOrd="0" presId="urn:microsoft.com/office/officeart/2009/3/layout/HorizontalOrganizationChart"/>
    <dgm:cxn modelId="{8B8D8D24-8AA1-4A26-B8D0-CD8EE8A0BA32}" srcId="{28655BEC-6025-40C8-8CF2-B0D0C2CD6EDB}" destId="{992DDC85-5205-4BD6-95AB-7705EE12361D}" srcOrd="1" destOrd="0" parTransId="{5636293E-6581-4543-9CA0-5208E6807BC0}" sibTransId="{5BA118C1-378F-44D1-A1FA-748A8577222B}"/>
    <dgm:cxn modelId="{4592A82B-2A8D-448A-84FC-D25599CAC822}" type="presOf" srcId="{055936CC-C9F3-4E01-B73D-34B423A9D0F3}" destId="{5703E054-0F22-466A-97D5-31B928DBD637}" srcOrd="1" destOrd="0" presId="urn:microsoft.com/office/officeart/2009/3/layout/HorizontalOrganizationChart"/>
    <dgm:cxn modelId="{E96A4B31-BC76-47C7-8975-F26A1A126CB2}" type="presOf" srcId="{B963C1A1-E4CD-4F00-8C6D-54E2F6EEEAD1}" destId="{6F94598E-5A1E-4D36-B309-C59322734FE1}" srcOrd="0" destOrd="0" presId="urn:microsoft.com/office/officeart/2009/3/layout/HorizontalOrganizationChart"/>
    <dgm:cxn modelId="{EF40F337-3EE8-4092-96C2-DABAABE260D2}" type="presOf" srcId="{2A7EAC6B-699F-422F-B914-FE071FD6D503}" destId="{A227D5E2-69FE-4C9D-882C-30ED3E2F19B4}" srcOrd="0" destOrd="0" presId="urn:microsoft.com/office/officeart/2009/3/layout/HorizontalOrganizationChart"/>
    <dgm:cxn modelId="{16C4293A-75A7-4A09-9DA2-21EFEFF87EA7}" srcId="{46F66F63-7AE6-4202-B9E1-914E39620A9E}" destId="{BDFBD576-8684-48D3-A11D-7856FBE0106B}" srcOrd="1" destOrd="0" parTransId="{2A7EAC6B-699F-422F-B914-FE071FD6D503}" sibTransId="{56697EB9-5018-45B3-BC6A-1DECE940643F}"/>
    <dgm:cxn modelId="{72F1F25F-7ECD-493C-805B-43E05E463573}" srcId="{28655BEC-6025-40C8-8CF2-B0D0C2CD6EDB}" destId="{055936CC-C9F3-4E01-B73D-34B423A9D0F3}" srcOrd="2" destOrd="0" parTransId="{59C10DE4-6FA0-43E3-AF95-29809604155D}" sibTransId="{9A570E8C-BA72-4543-8769-CEB97AB97527}"/>
    <dgm:cxn modelId="{BE05A343-EC38-4BE4-A37A-4C145632D8BA}" type="presOf" srcId="{C79633BA-B001-4ED2-B0C1-CE3E0B66BEF7}" destId="{7F44AE89-C6F1-4760-AC20-86884BFB7EFA}" srcOrd="1" destOrd="0" presId="urn:microsoft.com/office/officeart/2009/3/layout/HorizontalOrganizationChart"/>
    <dgm:cxn modelId="{72547446-19C2-45FB-8949-2103322308D5}" type="presOf" srcId="{7BC6B4B6-D9F9-4E27-9378-E8C479D7E0B5}" destId="{3CE5FCC5-BA6B-4012-9514-9A52DB0CB907}" srcOrd="0" destOrd="0" presId="urn:microsoft.com/office/officeart/2009/3/layout/HorizontalOrganizationChart"/>
    <dgm:cxn modelId="{2A6F8F46-9FE8-4506-9657-6A77DD7A377C}" type="presOf" srcId="{C6B5E586-69AC-400E-9BE0-EBDF602D8968}" destId="{29513BF0-E123-4876-B1A4-D838863295D9}" srcOrd="1" destOrd="0" presId="urn:microsoft.com/office/officeart/2009/3/layout/HorizontalOrganizationChart"/>
    <dgm:cxn modelId="{0E92A246-178B-4D7D-B047-490D8E752A1C}" srcId="{28655BEC-6025-40C8-8CF2-B0D0C2CD6EDB}" destId="{6332B457-BA2B-4A0C-8F16-BA80EC3CF55D}" srcOrd="0" destOrd="0" parTransId="{7BC6B4B6-D9F9-4E27-9378-E8C479D7E0B5}" sibTransId="{EF4E1146-03C0-4C3D-BF38-2507F268C7BB}"/>
    <dgm:cxn modelId="{73698D4B-67B7-4CB8-A29E-6CA7B2EB44AA}" type="presOf" srcId="{C6B5E586-69AC-400E-9BE0-EBDF602D8968}" destId="{84E94223-6706-4EAC-B891-73F20FB6CAC8}" srcOrd="0" destOrd="0" presId="urn:microsoft.com/office/officeart/2009/3/layout/HorizontalOrganizationChart"/>
    <dgm:cxn modelId="{1295B670-B0AE-4EC7-87CF-1F3161B6E0A7}" type="presOf" srcId="{71F872F3-6D3F-4402-B7C0-595B78F989B7}" destId="{2CC2E387-98CB-4B58-A0D9-1A947F3D4FC0}" srcOrd="0" destOrd="0" presId="urn:microsoft.com/office/officeart/2009/3/layout/HorizontalOrganizationChart"/>
    <dgm:cxn modelId="{7F50AE71-99EF-4580-9EE6-87FBB9559DAA}" type="presOf" srcId="{064F5F2C-9A94-477C-AD1D-A7D429702D1F}" destId="{C5729122-B3BB-46AD-A1F0-6A77316571EC}" srcOrd="0" destOrd="0" presId="urn:microsoft.com/office/officeart/2009/3/layout/HorizontalOrganizationChart"/>
    <dgm:cxn modelId="{7104C179-E7BA-4B48-AD54-498F7261E957}" type="presOf" srcId="{2F955C9D-8657-45BC-B0D4-280F889530A0}" destId="{A461F6DF-15E8-4F36-A9A5-E8D4CB0CA13C}" srcOrd="0" destOrd="0" presId="urn:microsoft.com/office/officeart/2009/3/layout/HorizontalOrganizationChart"/>
    <dgm:cxn modelId="{F394287D-6F0E-41E5-9909-1D19C59D7F16}" type="presOf" srcId="{46F66F63-7AE6-4202-B9E1-914E39620A9E}" destId="{88941C33-4270-46BF-B4C5-49C60AA6035B}" srcOrd="0" destOrd="0" presId="urn:microsoft.com/office/officeart/2009/3/layout/HorizontalOrganizationChart"/>
    <dgm:cxn modelId="{CAD6058C-1FFC-43A1-8564-5F211782B8A5}" type="presOf" srcId="{FF7B768A-5EDC-4564-A2F0-221B2DD9D614}" destId="{C0F48FE4-BFB9-4C46-BA4B-87BA1927CA81}" srcOrd="0" destOrd="0" presId="urn:microsoft.com/office/officeart/2009/3/layout/HorizontalOrganizationChart"/>
    <dgm:cxn modelId="{58657490-C6C7-426F-BB9C-097A2572089A}" type="presOf" srcId="{A2DB411F-7F2D-41D9-BD73-C1240E3A5346}" destId="{D432A99C-617C-4980-80B2-29B01B877165}" srcOrd="0" destOrd="0" presId="urn:microsoft.com/office/officeart/2009/3/layout/HorizontalOrganizationChart"/>
    <dgm:cxn modelId="{3DF29993-651F-4CF5-910A-8B4E2C621EC2}" srcId="{28655BEC-6025-40C8-8CF2-B0D0C2CD6EDB}" destId="{2F955C9D-8657-45BC-B0D4-280F889530A0}" srcOrd="5" destOrd="0" parTransId="{580DFC12-FB9E-4D1C-98FC-3F700BA33DF8}" sibTransId="{EFA73876-B7E6-4F91-81FD-B43E8EC41735}"/>
    <dgm:cxn modelId="{D5CA7E94-426D-4943-BAA7-C770A1506600}" type="presOf" srcId="{992DDC85-5205-4BD6-95AB-7705EE12361D}" destId="{95F921B0-2863-46B4-BDD6-65F2510D4CEC}" srcOrd="0" destOrd="0" presId="urn:microsoft.com/office/officeart/2009/3/layout/HorizontalOrganizationChart"/>
    <dgm:cxn modelId="{882A9CA8-F242-4CEA-99D4-F84327789016}" type="presOf" srcId="{055936CC-C9F3-4E01-B73D-34B423A9D0F3}" destId="{B007C709-7F37-40FB-8434-8A256ED0BA1A}" srcOrd="0" destOrd="0" presId="urn:microsoft.com/office/officeart/2009/3/layout/HorizontalOrganizationChart"/>
    <dgm:cxn modelId="{1B10C6A8-C850-45CB-BC84-C833B4D3569C}" type="presOf" srcId="{5636293E-6581-4543-9CA0-5208E6807BC0}" destId="{7899778D-60D2-499B-A1C1-AA6FCD093E86}" srcOrd="0" destOrd="0" presId="urn:microsoft.com/office/officeart/2009/3/layout/HorizontalOrganizationChart"/>
    <dgm:cxn modelId="{C0D80FAC-5C89-4D53-9F52-9658B745C293}" srcId="{28655BEC-6025-40C8-8CF2-B0D0C2CD6EDB}" destId="{46F66F63-7AE6-4202-B9E1-914E39620A9E}" srcOrd="3" destOrd="0" parTransId="{35F75108-A7A4-436D-882D-63DAF2060643}" sibTransId="{0BCCBED4-F359-4A14-84A7-8553FFE22953}"/>
    <dgm:cxn modelId="{E8F0F2B5-270F-4C6C-B86C-A074E2906D98}" type="presOf" srcId="{28655BEC-6025-40C8-8CF2-B0D0C2CD6EDB}" destId="{AB61CEE4-E77A-4F85-B765-2F71AF4F9C9B}" srcOrd="1" destOrd="0" presId="urn:microsoft.com/office/officeart/2009/3/layout/HorizontalOrganizationChart"/>
    <dgm:cxn modelId="{B15F59B7-D015-4EA8-ABEC-7FFE632A485F}" type="presOf" srcId="{BDFBD576-8684-48D3-A11D-7856FBE0106B}" destId="{9F1A58DD-BBFC-450F-873A-136E8C0632FE}" srcOrd="0" destOrd="0" presId="urn:microsoft.com/office/officeart/2009/3/layout/HorizontalOrganizationChart"/>
    <dgm:cxn modelId="{519C42BA-D525-459F-8A48-9DE666862DE5}" srcId="{46F66F63-7AE6-4202-B9E1-914E39620A9E}" destId="{C79633BA-B001-4ED2-B0C1-CE3E0B66BEF7}" srcOrd="2" destOrd="0" parTransId="{B963C1A1-E4CD-4F00-8C6D-54E2F6EEEAD1}" sibTransId="{452EB2B7-8FC8-4C39-A8B0-4BAF175B9DD6}"/>
    <dgm:cxn modelId="{5016EFBB-0DD8-466A-BFE8-3326A6C6AD4E}" type="presOf" srcId="{FF7B768A-5EDC-4564-A2F0-221B2DD9D614}" destId="{B81B30B4-2D68-43A7-816E-A7135A4398AA}" srcOrd="1" destOrd="0" presId="urn:microsoft.com/office/officeart/2009/3/layout/HorizontalOrganizationChart"/>
    <dgm:cxn modelId="{E94C3AC5-F54C-4759-852E-83B37BCFB28A}" type="presOf" srcId="{BDFBD576-8684-48D3-A11D-7856FBE0106B}" destId="{BFD1FD0D-833A-4571-B985-BEAB1DA74F9F}" srcOrd="1" destOrd="0" presId="urn:microsoft.com/office/officeart/2009/3/layout/HorizontalOrganizationChart"/>
    <dgm:cxn modelId="{5E0D58C6-ED95-4805-B0E3-0D5BBB76E0F6}" type="presOf" srcId="{35F75108-A7A4-436D-882D-63DAF2060643}" destId="{E72ED46A-DC2A-440D-9899-7E644552B3B4}" srcOrd="0" destOrd="0" presId="urn:microsoft.com/office/officeart/2009/3/layout/HorizontalOrganizationChart"/>
    <dgm:cxn modelId="{A5DD2DC9-35D6-4A25-9D26-85B9472FFF85}" type="presOf" srcId="{B0F3712E-B5C7-41AA-81CA-7CE3B788A8BE}" destId="{544223CA-C1E1-475D-8150-E263550DC7DA}" srcOrd="1" destOrd="0" presId="urn:microsoft.com/office/officeart/2009/3/layout/HorizontalOrganizationChart"/>
    <dgm:cxn modelId="{8123DBCE-5FB2-4CCA-8E45-DCC8AAB59CEE}" srcId="{46F66F63-7AE6-4202-B9E1-914E39620A9E}" destId="{B0F3712E-B5C7-41AA-81CA-7CE3B788A8BE}" srcOrd="3" destOrd="0" parTransId="{A8EF480C-7FA4-44A1-B949-6AA24DE14AF0}" sibTransId="{2B195A1B-AD11-47C7-8EC0-C51AF16EF307}"/>
    <dgm:cxn modelId="{2158EED3-B902-49D8-A00E-48F5F48394EF}" srcId="{A2DB411F-7F2D-41D9-BD73-C1240E3A5346}" destId="{28655BEC-6025-40C8-8CF2-B0D0C2CD6EDB}" srcOrd="0" destOrd="0" parTransId="{9EFAFA15-B778-4120-8458-EC94E6C5ADCF}" sibTransId="{77BB94A9-DF0D-4687-803A-52A8B4C5A29E}"/>
    <dgm:cxn modelId="{0A9ED9D8-5A91-419F-A648-DEBDD7E43C4A}" type="presOf" srcId="{A8EF480C-7FA4-44A1-B949-6AA24DE14AF0}" destId="{1AC66B35-76A5-49AB-98A4-77B0A87D63EE}" srcOrd="0" destOrd="0" presId="urn:microsoft.com/office/officeart/2009/3/layout/HorizontalOrganizationChart"/>
    <dgm:cxn modelId="{748A9EDF-EFBD-464D-831F-5444C6194BA6}" srcId="{46F66F63-7AE6-4202-B9E1-914E39620A9E}" destId="{FF7B768A-5EDC-4564-A2F0-221B2DD9D614}" srcOrd="0" destOrd="0" parTransId="{2F3F4719-DA16-452F-A49E-533866BDCDF7}" sibTransId="{1ECD432B-9FA0-4F0D-9091-FB72CBA1478F}"/>
    <dgm:cxn modelId="{8E4FB7E0-F020-43B4-8E0E-956EC76100D7}" type="presOf" srcId="{6332B457-BA2B-4A0C-8F16-BA80EC3CF55D}" destId="{AB7A9AAC-E3EE-4F44-B0F9-A4609DBF7415}" srcOrd="1" destOrd="0" presId="urn:microsoft.com/office/officeart/2009/3/layout/HorizontalOrganizationChart"/>
    <dgm:cxn modelId="{534CBDE4-EF0F-4B39-8625-02561149524D}" type="presOf" srcId="{EDB44190-5938-41D3-B3A8-A6225D909455}" destId="{CA003178-D67E-4DEE-9336-AA87434CE725}" srcOrd="1" destOrd="0" presId="urn:microsoft.com/office/officeart/2009/3/layout/HorizontalOrganizationChart"/>
    <dgm:cxn modelId="{B4CE3EE5-99B6-47C3-9CB1-10F9A7DB475E}" type="presOf" srcId="{6332B457-BA2B-4A0C-8F16-BA80EC3CF55D}" destId="{B3F993C3-41A7-4C9F-B0E1-5B58E4F1261B}" srcOrd="0" destOrd="0" presId="urn:microsoft.com/office/officeart/2009/3/layout/HorizontalOrganizationChart"/>
    <dgm:cxn modelId="{3F61A4F7-2F66-4FDC-A837-A835D797BA3C}" srcId="{28655BEC-6025-40C8-8CF2-B0D0C2CD6EDB}" destId="{C6B5E586-69AC-400E-9BE0-EBDF602D8968}" srcOrd="6" destOrd="0" parTransId="{71F872F3-6D3F-4402-B7C0-595B78F989B7}" sibTransId="{17135C78-88B8-4647-8946-352185D434DD}"/>
    <dgm:cxn modelId="{2085C7F9-EFAC-4A1C-B5DB-8507529DD0F5}" type="presOf" srcId="{2F3F4719-DA16-452F-A49E-533866BDCDF7}" destId="{E5EA7EF7-8C1D-44D4-AA29-7A91CC7B928F}" srcOrd="0" destOrd="0" presId="urn:microsoft.com/office/officeart/2009/3/layout/HorizontalOrganizationChart"/>
    <dgm:cxn modelId="{D5E137FC-7506-4FB6-84B4-39CD8BA61B38}" type="presOf" srcId="{992DDC85-5205-4BD6-95AB-7705EE12361D}" destId="{0575C422-15B6-451F-9B1C-1878EDB9EE77}" srcOrd="1" destOrd="0" presId="urn:microsoft.com/office/officeart/2009/3/layout/HorizontalOrganizationChart"/>
    <dgm:cxn modelId="{65D488EA-8F6A-4A5C-8DD3-F9926608D613}" type="presParOf" srcId="{D432A99C-617C-4980-80B2-29B01B877165}" destId="{52D101F3-98B1-430B-A96E-F33726A85765}" srcOrd="0" destOrd="0" presId="urn:microsoft.com/office/officeart/2009/3/layout/HorizontalOrganizationChart"/>
    <dgm:cxn modelId="{86156D43-D5F7-43A1-B870-629756DD03E0}" type="presParOf" srcId="{52D101F3-98B1-430B-A96E-F33726A85765}" destId="{8B66D3F4-42E7-4196-ABBF-D546B4DD6893}" srcOrd="0" destOrd="0" presId="urn:microsoft.com/office/officeart/2009/3/layout/HorizontalOrganizationChart"/>
    <dgm:cxn modelId="{3BBC8C90-BD4D-498E-92DB-A7D1D28EA85B}" type="presParOf" srcId="{8B66D3F4-42E7-4196-ABBF-D546B4DD6893}" destId="{1D9F9155-6603-44BA-88FE-EF8C5D8CBCF4}" srcOrd="0" destOrd="0" presId="urn:microsoft.com/office/officeart/2009/3/layout/HorizontalOrganizationChart"/>
    <dgm:cxn modelId="{50C93DEE-AE88-4F79-9D93-BA5A040A8421}" type="presParOf" srcId="{8B66D3F4-42E7-4196-ABBF-D546B4DD6893}" destId="{AB61CEE4-E77A-4F85-B765-2F71AF4F9C9B}" srcOrd="1" destOrd="0" presId="urn:microsoft.com/office/officeart/2009/3/layout/HorizontalOrganizationChart"/>
    <dgm:cxn modelId="{3442C856-681E-4B3A-A114-DD75F9C90635}" type="presParOf" srcId="{52D101F3-98B1-430B-A96E-F33726A85765}" destId="{03171D74-AAB2-4569-A1B8-56E733F906AB}" srcOrd="1" destOrd="0" presId="urn:microsoft.com/office/officeart/2009/3/layout/HorizontalOrganizationChart"/>
    <dgm:cxn modelId="{24C9B951-0C24-4C1F-8876-71D7AA87E3CD}" type="presParOf" srcId="{03171D74-AAB2-4569-A1B8-56E733F906AB}" destId="{7899778D-60D2-499B-A1C1-AA6FCD093E86}" srcOrd="0" destOrd="0" presId="urn:microsoft.com/office/officeart/2009/3/layout/HorizontalOrganizationChart"/>
    <dgm:cxn modelId="{8B6ABA35-0C49-4BF0-9819-F92FE64BF187}" type="presParOf" srcId="{03171D74-AAB2-4569-A1B8-56E733F906AB}" destId="{0433817B-21D1-4356-95B8-3831E9F2BED5}" srcOrd="1" destOrd="0" presId="urn:microsoft.com/office/officeart/2009/3/layout/HorizontalOrganizationChart"/>
    <dgm:cxn modelId="{C871B29D-AC61-4BC1-9905-51B8BF95676C}" type="presParOf" srcId="{0433817B-21D1-4356-95B8-3831E9F2BED5}" destId="{591E2AC7-EB4F-449F-8D88-7B60BC9E848F}" srcOrd="0" destOrd="0" presId="urn:microsoft.com/office/officeart/2009/3/layout/HorizontalOrganizationChart"/>
    <dgm:cxn modelId="{94C07E57-BD45-4F14-894F-7120BB096F44}" type="presParOf" srcId="{591E2AC7-EB4F-449F-8D88-7B60BC9E848F}" destId="{95F921B0-2863-46B4-BDD6-65F2510D4CEC}" srcOrd="0" destOrd="0" presId="urn:microsoft.com/office/officeart/2009/3/layout/HorizontalOrganizationChart"/>
    <dgm:cxn modelId="{E573D601-786D-45C0-B816-B01DDBE4C3CA}" type="presParOf" srcId="{591E2AC7-EB4F-449F-8D88-7B60BC9E848F}" destId="{0575C422-15B6-451F-9B1C-1878EDB9EE77}" srcOrd="1" destOrd="0" presId="urn:microsoft.com/office/officeart/2009/3/layout/HorizontalOrganizationChart"/>
    <dgm:cxn modelId="{96BB8641-E994-40F8-B432-286459B0ABBE}" type="presParOf" srcId="{0433817B-21D1-4356-95B8-3831E9F2BED5}" destId="{35A85F10-2E5A-4D3F-B3DB-8006B50195D4}" srcOrd="1" destOrd="0" presId="urn:microsoft.com/office/officeart/2009/3/layout/HorizontalOrganizationChart"/>
    <dgm:cxn modelId="{FAA58875-D3B4-48BA-8650-0410BF1CB31B}" type="presParOf" srcId="{0433817B-21D1-4356-95B8-3831E9F2BED5}" destId="{F9942654-7B98-4D5E-8DEC-7F1522DD0DD6}" srcOrd="2" destOrd="0" presId="urn:microsoft.com/office/officeart/2009/3/layout/HorizontalOrganizationChart"/>
    <dgm:cxn modelId="{39E91942-EAD9-42FE-B79B-E7F23B78756E}" type="presParOf" srcId="{03171D74-AAB2-4569-A1B8-56E733F906AB}" destId="{8030073E-96FA-457A-B4E1-8FED33E60130}" srcOrd="2" destOrd="0" presId="urn:microsoft.com/office/officeart/2009/3/layout/HorizontalOrganizationChart"/>
    <dgm:cxn modelId="{B4425A99-52B9-42BD-85CE-739D2D070E94}" type="presParOf" srcId="{03171D74-AAB2-4569-A1B8-56E733F906AB}" destId="{E0B1F9E3-94E1-4916-B74D-63901B47E798}" srcOrd="3" destOrd="0" presId="urn:microsoft.com/office/officeart/2009/3/layout/HorizontalOrganizationChart"/>
    <dgm:cxn modelId="{BABC0952-B83B-4E78-AC91-71DF99149BDB}" type="presParOf" srcId="{E0B1F9E3-94E1-4916-B74D-63901B47E798}" destId="{CBBA3084-88CF-4397-B225-4CEAAFEDF428}" srcOrd="0" destOrd="0" presId="urn:microsoft.com/office/officeart/2009/3/layout/HorizontalOrganizationChart"/>
    <dgm:cxn modelId="{42DE9A1C-3244-44F9-9FE7-183CE342B016}" type="presParOf" srcId="{CBBA3084-88CF-4397-B225-4CEAAFEDF428}" destId="{B007C709-7F37-40FB-8434-8A256ED0BA1A}" srcOrd="0" destOrd="0" presId="urn:microsoft.com/office/officeart/2009/3/layout/HorizontalOrganizationChart"/>
    <dgm:cxn modelId="{F68FEA61-EC74-4294-908C-23CCAEC3440F}" type="presParOf" srcId="{CBBA3084-88CF-4397-B225-4CEAAFEDF428}" destId="{5703E054-0F22-466A-97D5-31B928DBD637}" srcOrd="1" destOrd="0" presId="urn:microsoft.com/office/officeart/2009/3/layout/HorizontalOrganizationChart"/>
    <dgm:cxn modelId="{A9567D12-DD62-4963-8951-9F0CCBFAA835}" type="presParOf" srcId="{E0B1F9E3-94E1-4916-B74D-63901B47E798}" destId="{ABDF55BD-2658-40CC-992D-C94D207F38FC}" srcOrd="1" destOrd="0" presId="urn:microsoft.com/office/officeart/2009/3/layout/HorizontalOrganizationChart"/>
    <dgm:cxn modelId="{89BCEB35-C26A-4930-83F3-B6F5913F70EB}" type="presParOf" srcId="{E0B1F9E3-94E1-4916-B74D-63901B47E798}" destId="{CFED2CDA-F753-4093-8142-CA668E354E43}" srcOrd="2" destOrd="0" presId="urn:microsoft.com/office/officeart/2009/3/layout/HorizontalOrganizationChart"/>
    <dgm:cxn modelId="{41490F37-4B3D-471B-9594-719148DCFC59}" type="presParOf" srcId="{03171D74-AAB2-4569-A1B8-56E733F906AB}" destId="{E72ED46A-DC2A-440D-9899-7E644552B3B4}" srcOrd="4" destOrd="0" presId="urn:microsoft.com/office/officeart/2009/3/layout/HorizontalOrganizationChart"/>
    <dgm:cxn modelId="{DDD6ADF6-79CC-455B-A37E-51FFA8B65111}" type="presParOf" srcId="{03171D74-AAB2-4569-A1B8-56E733F906AB}" destId="{9E9FE9D2-5CA9-4D4C-B499-FC2527EE6B07}" srcOrd="5" destOrd="0" presId="urn:microsoft.com/office/officeart/2009/3/layout/HorizontalOrganizationChart"/>
    <dgm:cxn modelId="{280BFD7A-35FC-457D-BA0A-0D12968E1D10}" type="presParOf" srcId="{9E9FE9D2-5CA9-4D4C-B499-FC2527EE6B07}" destId="{06063007-B4D2-412B-B394-4183EF7954E5}" srcOrd="0" destOrd="0" presId="urn:microsoft.com/office/officeart/2009/3/layout/HorizontalOrganizationChart"/>
    <dgm:cxn modelId="{25192C4D-6FF5-4A36-9704-62B95A46838A}" type="presParOf" srcId="{06063007-B4D2-412B-B394-4183EF7954E5}" destId="{88941C33-4270-46BF-B4C5-49C60AA6035B}" srcOrd="0" destOrd="0" presId="urn:microsoft.com/office/officeart/2009/3/layout/HorizontalOrganizationChart"/>
    <dgm:cxn modelId="{428152A2-CCFA-4BD5-9F26-2886BBAD4717}" type="presParOf" srcId="{06063007-B4D2-412B-B394-4183EF7954E5}" destId="{9C536EF3-6091-4E51-B949-F1575E7232C2}" srcOrd="1" destOrd="0" presId="urn:microsoft.com/office/officeart/2009/3/layout/HorizontalOrganizationChart"/>
    <dgm:cxn modelId="{64EA1466-8FBD-4463-A727-CD4E8D455570}" type="presParOf" srcId="{9E9FE9D2-5CA9-4D4C-B499-FC2527EE6B07}" destId="{CE31C93E-98EB-4EDB-BD69-15B42310386F}" srcOrd="1" destOrd="0" presId="urn:microsoft.com/office/officeart/2009/3/layout/HorizontalOrganizationChart"/>
    <dgm:cxn modelId="{98A8914E-3B83-4510-BA0C-5D2FF3D6C9C0}" type="presParOf" srcId="{CE31C93E-98EB-4EDB-BD69-15B42310386F}" destId="{E5EA7EF7-8C1D-44D4-AA29-7A91CC7B928F}" srcOrd="0" destOrd="0" presId="urn:microsoft.com/office/officeart/2009/3/layout/HorizontalOrganizationChart"/>
    <dgm:cxn modelId="{6615522D-8475-4B54-A317-1934F58E7A45}" type="presParOf" srcId="{CE31C93E-98EB-4EDB-BD69-15B42310386F}" destId="{7EFB006C-A81C-4098-AE78-0B5E2C014BD2}" srcOrd="1" destOrd="0" presId="urn:microsoft.com/office/officeart/2009/3/layout/HorizontalOrganizationChart"/>
    <dgm:cxn modelId="{86E5DBFD-8722-4FA7-B99A-737AC5DEC481}" type="presParOf" srcId="{7EFB006C-A81C-4098-AE78-0B5E2C014BD2}" destId="{F90FC3F9-B9BD-4132-881C-4993BC4E2E16}" srcOrd="0" destOrd="0" presId="urn:microsoft.com/office/officeart/2009/3/layout/HorizontalOrganizationChart"/>
    <dgm:cxn modelId="{EB4B443B-69C0-446E-B596-BE2A6B08972A}" type="presParOf" srcId="{F90FC3F9-B9BD-4132-881C-4993BC4E2E16}" destId="{C0F48FE4-BFB9-4C46-BA4B-87BA1927CA81}" srcOrd="0" destOrd="0" presId="urn:microsoft.com/office/officeart/2009/3/layout/HorizontalOrganizationChart"/>
    <dgm:cxn modelId="{7966651F-1199-4276-8109-6D933D6A0E39}" type="presParOf" srcId="{F90FC3F9-B9BD-4132-881C-4993BC4E2E16}" destId="{B81B30B4-2D68-43A7-816E-A7135A4398AA}" srcOrd="1" destOrd="0" presId="urn:microsoft.com/office/officeart/2009/3/layout/HorizontalOrganizationChart"/>
    <dgm:cxn modelId="{4EA9A040-D2D5-4C86-90A4-0DB3718FA1A4}" type="presParOf" srcId="{7EFB006C-A81C-4098-AE78-0B5E2C014BD2}" destId="{93DAEEB1-9CDE-415B-A6E3-C4CDA78022C3}" srcOrd="1" destOrd="0" presId="urn:microsoft.com/office/officeart/2009/3/layout/HorizontalOrganizationChart"/>
    <dgm:cxn modelId="{563B22D6-5175-47A1-B351-F530AFD2A708}" type="presParOf" srcId="{7EFB006C-A81C-4098-AE78-0B5E2C014BD2}" destId="{5B1FCA4C-439C-4676-8AE8-08C57AA4447B}" srcOrd="2" destOrd="0" presId="urn:microsoft.com/office/officeart/2009/3/layout/HorizontalOrganizationChart"/>
    <dgm:cxn modelId="{E67C4067-C618-42AE-90A6-64E39C7DCCD6}" type="presParOf" srcId="{CE31C93E-98EB-4EDB-BD69-15B42310386F}" destId="{A227D5E2-69FE-4C9D-882C-30ED3E2F19B4}" srcOrd="2" destOrd="0" presId="urn:microsoft.com/office/officeart/2009/3/layout/HorizontalOrganizationChart"/>
    <dgm:cxn modelId="{9F6B1E0A-FA9F-4FDC-B741-DD4B245F0472}" type="presParOf" srcId="{CE31C93E-98EB-4EDB-BD69-15B42310386F}" destId="{99DFC91C-4CFB-4494-9D80-DD6AD92E2003}" srcOrd="3" destOrd="0" presId="urn:microsoft.com/office/officeart/2009/3/layout/HorizontalOrganizationChart"/>
    <dgm:cxn modelId="{EFC1F7C8-459F-491A-87A2-E25AAEABF42E}" type="presParOf" srcId="{99DFC91C-4CFB-4494-9D80-DD6AD92E2003}" destId="{5D4517F0-27DB-4E35-8BF9-FBA751AE2106}" srcOrd="0" destOrd="0" presId="urn:microsoft.com/office/officeart/2009/3/layout/HorizontalOrganizationChart"/>
    <dgm:cxn modelId="{02EFB6F1-5709-4942-878E-A951E79BE72A}" type="presParOf" srcId="{5D4517F0-27DB-4E35-8BF9-FBA751AE2106}" destId="{9F1A58DD-BBFC-450F-873A-136E8C0632FE}" srcOrd="0" destOrd="0" presId="urn:microsoft.com/office/officeart/2009/3/layout/HorizontalOrganizationChart"/>
    <dgm:cxn modelId="{7DB5B118-6F36-4F9A-8250-A2E0D28A04A9}" type="presParOf" srcId="{5D4517F0-27DB-4E35-8BF9-FBA751AE2106}" destId="{BFD1FD0D-833A-4571-B985-BEAB1DA74F9F}" srcOrd="1" destOrd="0" presId="urn:microsoft.com/office/officeart/2009/3/layout/HorizontalOrganizationChart"/>
    <dgm:cxn modelId="{EF9435DA-677D-4B35-AB6B-6674F029B285}" type="presParOf" srcId="{99DFC91C-4CFB-4494-9D80-DD6AD92E2003}" destId="{49D83D38-7356-4DDC-A5D9-388E4FF86944}" srcOrd="1" destOrd="0" presId="urn:microsoft.com/office/officeart/2009/3/layout/HorizontalOrganizationChart"/>
    <dgm:cxn modelId="{5967CAAC-8B6F-4B79-AEEC-70D2BF2AB4E4}" type="presParOf" srcId="{99DFC91C-4CFB-4494-9D80-DD6AD92E2003}" destId="{9F1CE558-F35F-484F-AD45-B93B46DB782B}" srcOrd="2" destOrd="0" presId="urn:microsoft.com/office/officeart/2009/3/layout/HorizontalOrganizationChart"/>
    <dgm:cxn modelId="{D823F03A-54AA-4D10-980D-2C7E3E7C6B5D}" type="presParOf" srcId="{CE31C93E-98EB-4EDB-BD69-15B42310386F}" destId="{6F94598E-5A1E-4D36-B309-C59322734FE1}" srcOrd="4" destOrd="0" presId="urn:microsoft.com/office/officeart/2009/3/layout/HorizontalOrganizationChart"/>
    <dgm:cxn modelId="{A11AF2E3-73A4-453B-BA59-AC1021DD8357}" type="presParOf" srcId="{CE31C93E-98EB-4EDB-BD69-15B42310386F}" destId="{6601D1C1-8DD8-4DC1-8FFD-35814D54B522}" srcOrd="5" destOrd="0" presId="urn:microsoft.com/office/officeart/2009/3/layout/HorizontalOrganizationChart"/>
    <dgm:cxn modelId="{595A3C1F-FDAB-413A-8E11-E023DDE7943A}" type="presParOf" srcId="{6601D1C1-8DD8-4DC1-8FFD-35814D54B522}" destId="{A34A01D2-D337-405C-A9E3-FDB6815E2879}" srcOrd="0" destOrd="0" presId="urn:microsoft.com/office/officeart/2009/3/layout/HorizontalOrganizationChart"/>
    <dgm:cxn modelId="{78408D84-AAE9-4F76-8650-9BBA152D710C}" type="presParOf" srcId="{A34A01D2-D337-405C-A9E3-FDB6815E2879}" destId="{349CB5D7-AE96-43C7-B7BE-D44A312B02C3}" srcOrd="0" destOrd="0" presId="urn:microsoft.com/office/officeart/2009/3/layout/HorizontalOrganizationChart"/>
    <dgm:cxn modelId="{2F44C6F6-2DE7-4D05-AA38-49ADE6FA37A3}" type="presParOf" srcId="{A34A01D2-D337-405C-A9E3-FDB6815E2879}" destId="{7F44AE89-C6F1-4760-AC20-86884BFB7EFA}" srcOrd="1" destOrd="0" presId="urn:microsoft.com/office/officeart/2009/3/layout/HorizontalOrganizationChart"/>
    <dgm:cxn modelId="{9726CAD3-803D-415A-96BA-36D92154497B}" type="presParOf" srcId="{6601D1C1-8DD8-4DC1-8FFD-35814D54B522}" destId="{FA5454F1-F41F-48A1-97ED-E83A0CEB52C3}" srcOrd="1" destOrd="0" presId="urn:microsoft.com/office/officeart/2009/3/layout/HorizontalOrganizationChart"/>
    <dgm:cxn modelId="{C7D6CA79-F3DD-48DC-97D8-12E92F0AE706}" type="presParOf" srcId="{6601D1C1-8DD8-4DC1-8FFD-35814D54B522}" destId="{25FDCDC2-CBD4-4AD2-9DC1-45CEA4230BE9}" srcOrd="2" destOrd="0" presId="urn:microsoft.com/office/officeart/2009/3/layout/HorizontalOrganizationChart"/>
    <dgm:cxn modelId="{AF897C24-0F5D-40B0-857B-42920EADA61A}" type="presParOf" srcId="{CE31C93E-98EB-4EDB-BD69-15B42310386F}" destId="{1AC66B35-76A5-49AB-98A4-77B0A87D63EE}" srcOrd="6" destOrd="0" presId="urn:microsoft.com/office/officeart/2009/3/layout/HorizontalOrganizationChart"/>
    <dgm:cxn modelId="{3918D2BA-785B-4524-88E5-27997244B923}" type="presParOf" srcId="{CE31C93E-98EB-4EDB-BD69-15B42310386F}" destId="{20207527-4543-4BEE-A53F-0E3A224FF93B}" srcOrd="7" destOrd="0" presId="urn:microsoft.com/office/officeart/2009/3/layout/HorizontalOrganizationChart"/>
    <dgm:cxn modelId="{89E2C572-BAC2-4F87-B050-CF7AA4DECF9D}" type="presParOf" srcId="{20207527-4543-4BEE-A53F-0E3A224FF93B}" destId="{0A537401-D508-4DCA-AA4F-393303A4DAD6}" srcOrd="0" destOrd="0" presId="urn:microsoft.com/office/officeart/2009/3/layout/HorizontalOrganizationChart"/>
    <dgm:cxn modelId="{8F9D13D4-3902-4E5E-97FB-46A2A5BE37E6}" type="presParOf" srcId="{0A537401-D508-4DCA-AA4F-393303A4DAD6}" destId="{CFA56FE4-30D2-404E-8769-3D04F9506E30}" srcOrd="0" destOrd="0" presId="urn:microsoft.com/office/officeart/2009/3/layout/HorizontalOrganizationChart"/>
    <dgm:cxn modelId="{62E0CE48-8E03-477E-8D3B-8BB6B5385EFA}" type="presParOf" srcId="{0A537401-D508-4DCA-AA4F-393303A4DAD6}" destId="{544223CA-C1E1-475D-8150-E263550DC7DA}" srcOrd="1" destOrd="0" presId="urn:microsoft.com/office/officeart/2009/3/layout/HorizontalOrganizationChart"/>
    <dgm:cxn modelId="{63DF7F0A-4E1F-400F-BC6B-562B00D6CD80}" type="presParOf" srcId="{20207527-4543-4BEE-A53F-0E3A224FF93B}" destId="{0EAEA9A5-23C7-45CB-A8B6-7351CE64C6F0}" srcOrd="1" destOrd="0" presId="urn:microsoft.com/office/officeart/2009/3/layout/HorizontalOrganizationChart"/>
    <dgm:cxn modelId="{12BCFE7B-11F2-400C-85A6-0DB47834794B}" type="presParOf" srcId="{20207527-4543-4BEE-A53F-0E3A224FF93B}" destId="{E00704F4-7FF0-4409-8380-05A71A7EFC7F}" srcOrd="2" destOrd="0" presId="urn:microsoft.com/office/officeart/2009/3/layout/HorizontalOrganizationChart"/>
    <dgm:cxn modelId="{A05E4E82-ECA0-42DA-9E6A-B19092EF5525}" type="presParOf" srcId="{9E9FE9D2-5CA9-4D4C-B499-FC2527EE6B07}" destId="{E5A5DCFE-E4D0-4E00-873E-713EA7D55AA9}" srcOrd="2" destOrd="0" presId="urn:microsoft.com/office/officeart/2009/3/layout/HorizontalOrganizationChart"/>
    <dgm:cxn modelId="{5C04C62A-4531-4D1F-AE82-E5A23FEDDCF5}" type="presParOf" srcId="{03171D74-AAB2-4569-A1B8-56E733F906AB}" destId="{C5729122-B3BB-46AD-A1F0-6A77316571EC}" srcOrd="6" destOrd="0" presId="urn:microsoft.com/office/officeart/2009/3/layout/HorizontalOrganizationChart"/>
    <dgm:cxn modelId="{68FD6CB6-68E1-40AA-8A96-7D327F7FC81B}" type="presParOf" srcId="{03171D74-AAB2-4569-A1B8-56E733F906AB}" destId="{F3E5AB7D-B3C9-4703-8FD0-C316B3677517}" srcOrd="7" destOrd="0" presId="urn:microsoft.com/office/officeart/2009/3/layout/HorizontalOrganizationChart"/>
    <dgm:cxn modelId="{6FCE799B-85DD-4E45-91F1-F308268AE1DA}" type="presParOf" srcId="{F3E5AB7D-B3C9-4703-8FD0-C316B3677517}" destId="{14DEEA4B-1B0B-4729-92D9-2F6C0638B18E}" srcOrd="0" destOrd="0" presId="urn:microsoft.com/office/officeart/2009/3/layout/HorizontalOrganizationChart"/>
    <dgm:cxn modelId="{7167D392-5E01-4C3D-BB05-3A5026C7F377}" type="presParOf" srcId="{14DEEA4B-1B0B-4729-92D9-2F6C0638B18E}" destId="{D134B839-6BB3-447C-BCDE-F384D48025F8}" srcOrd="0" destOrd="0" presId="urn:microsoft.com/office/officeart/2009/3/layout/HorizontalOrganizationChart"/>
    <dgm:cxn modelId="{357CF4DD-8488-4D68-8DC1-8626F590D5C9}" type="presParOf" srcId="{14DEEA4B-1B0B-4729-92D9-2F6C0638B18E}" destId="{CA003178-D67E-4DEE-9336-AA87434CE725}" srcOrd="1" destOrd="0" presId="urn:microsoft.com/office/officeart/2009/3/layout/HorizontalOrganizationChart"/>
    <dgm:cxn modelId="{9FE9C71A-48FB-41D2-A471-A9227E8E2C19}" type="presParOf" srcId="{F3E5AB7D-B3C9-4703-8FD0-C316B3677517}" destId="{1FD2573A-4A99-478D-B026-F6C6E0482861}" srcOrd="1" destOrd="0" presId="urn:microsoft.com/office/officeart/2009/3/layout/HorizontalOrganizationChart"/>
    <dgm:cxn modelId="{E5948CCE-E607-4057-B115-F1D286B02D27}" type="presParOf" srcId="{F3E5AB7D-B3C9-4703-8FD0-C316B3677517}" destId="{D8F4C971-4B90-443B-AEAC-D0BAB97F73F6}" srcOrd="2" destOrd="0" presId="urn:microsoft.com/office/officeart/2009/3/layout/HorizontalOrganizationChart"/>
    <dgm:cxn modelId="{DE63A42B-22E5-4FDF-B473-EDB0CF4FAB29}" type="presParOf" srcId="{03171D74-AAB2-4569-A1B8-56E733F906AB}" destId="{B9158293-70AD-46A1-8DEE-8EBC291DD139}" srcOrd="8" destOrd="0" presId="urn:microsoft.com/office/officeart/2009/3/layout/HorizontalOrganizationChart"/>
    <dgm:cxn modelId="{D63AB8A7-C46A-4E99-A455-B45C48CB3504}" type="presParOf" srcId="{03171D74-AAB2-4569-A1B8-56E733F906AB}" destId="{C1111C27-4125-4FDB-8A15-A6B47C199A02}" srcOrd="9" destOrd="0" presId="urn:microsoft.com/office/officeart/2009/3/layout/HorizontalOrganizationChart"/>
    <dgm:cxn modelId="{9D444DCF-4D60-4148-936F-848465C6AB89}" type="presParOf" srcId="{C1111C27-4125-4FDB-8A15-A6B47C199A02}" destId="{778B64EF-A31F-4E70-B210-A4A0F7A0FDD2}" srcOrd="0" destOrd="0" presId="urn:microsoft.com/office/officeart/2009/3/layout/HorizontalOrganizationChart"/>
    <dgm:cxn modelId="{118792CF-C6F4-4AD2-AE4C-FA05FB5E480F}" type="presParOf" srcId="{778B64EF-A31F-4E70-B210-A4A0F7A0FDD2}" destId="{A461F6DF-15E8-4F36-A9A5-E8D4CB0CA13C}" srcOrd="0" destOrd="0" presId="urn:microsoft.com/office/officeart/2009/3/layout/HorizontalOrganizationChart"/>
    <dgm:cxn modelId="{9865B04D-95E2-4536-A183-5FC81DCD103C}" type="presParOf" srcId="{778B64EF-A31F-4E70-B210-A4A0F7A0FDD2}" destId="{BBFDC9D2-E9BC-4805-8ECB-10DDD011A120}" srcOrd="1" destOrd="0" presId="urn:microsoft.com/office/officeart/2009/3/layout/HorizontalOrganizationChart"/>
    <dgm:cxn modelId="{2D8810D9-71F3-4D4F-A56C-AE26D57827A7}" type="presParOf" srcId="{C1111C27-4125-4FDB-8A15-A6B47C199A02}" destId="{DF4BB403-CAF2-4359-B8DF-7D8B92151586}" srcOrd="1" destOrd="0" presId="urn:microsoft.com/office/officeart/2009/3/layout/HorizontalOrganizationChart"/>
    <dgm:cxn modelId="{95EA8B3A-EBF6-4E35-955F-1EF2586F0EC2}" type="presParOf" srcId="{C1111C27-4125-4FDB-8A15-A6B47C199A02}" destId="{6DF6CA99-4AD4-44EB-8A0A-D0DF4DF27ED3}" srcOrd="2" destOrd="0" presId="urn:microsoft.com/office/officeart/2009/3/layout/HorizontalOrganizationChart"/>
    <dgm:cxn modelId="{62264348-E97E-412D-B381-80B297A9E7BA}" type="presParOf" srcId="{52D101F3-98B1-430B-A96E-F33726A85765}" destId="{003DE712-A659-4951-B285-4036A0931438}" srcOrd="2" destOrd="0" presId="urn:microsoft.com/office/officeart/2009/3/layout/HorizontalOrganizationChart"/>
    <dgm:cxn modelId="{A6C5002B-4F83-4CBC-B208-AA3B9A474DD9}" type="presParOf" srcId="{003DE712-A659-4951-B285-4036A0931438}" destId="{3CE5FCC5-BA6B-4012-9514-9A52DB0CB907}" srcOrd="0" destOrd="0" presId="urn:microsoft.com/office/officeart/2009/3/layout/HorizontalOrganizationChart"/>
    <dgm:cxn modelId="{0B07BC94-B36D-4429-8E32-747B2517AC1E}" type="presParOf" srcId="{003DE712-A659-4951-B285-4036A0931438}" destId="{670D7908-41C5-4A82-BC5D-0F5A06F92954}" srcOrd="1" destOrd="0" presId="urn:microsoft.com/office/officeart/2009/3/layout/HorizontalOrganizationChart"/>
    <dgm:cxn modelId="{4E7C60C3-5484-4E33-B880-AC6598E63F2F}" type="presParOf" srcId="{670D7908-41C5-4A82-BC5D-0F5A06F92954}" destId="{5785E6F6-8CEB-4A88-8489-1A98D26AC888}" srcOrd="0" destOrd="0" presId="urn:microsoft.com/office/officeart/2009/3/layout/HorizontalOrganizationChart"/>
    <dgm:cxn modelId="{7A1D6E16-2B65-453A-A0DB-1EF003DDCF8E}" type="presParOf" srcId="{5785E6F6-8CEB-4A88-8489-1A98D26AC888}" destId="{B3F993C3-41A7-4C9F-B0E1-5B58E4F1261B}" srcOrd="0" destOrd="0" presId="urn:microsoft.com/office/officeart/2009/3/layout/HorizontalOrganizationChart"/>
    <dgm:cxn modelId="{9C1622D7-E16A-42D1-BF7E-D26DCBAF31DD}" type="presParOf" srcId="{5785E6F6-8CEB-4A88-8489-1A98D26AC888}" destId="{AB7A9AAC-E3EE-4F44-B0F9-A4609DBF7415}" srcOrd="1" destOrd="0" presId="urn:microsoft.com/office/officeart/2009/3/layout/HorizontalOrganizationChart"/>
    <dgm:cxn modelId="{E0067923-2173-4DFF-BE2B-F61EF32016A0}" type="presParOf" srcId="{670D7908-41C5-4A82-BC5D-0F5A06F92954}" destId="{08263C95-89D7-4D03-B504-CA0EBEC7B2AD}" srcOrd="1" destOrd="0" presId="urn:microsoft.com/office/officeart/2009/3/layout/HorizontalOrganizationChart"/>
    <dgm:cxn modelId="{E0140DC6-00C7-44DB-93E5-0261150109D3}" type="presParOf" srcId="{670D7908-41C5-4A82-BC5D-0F5A06F92954}" destId="{545DBA4C-902C-410D-87C6-FF71496EA3A9}" srcOrd="2" destOrd="0" presId="urn:microsoft.com/office/officeart/2009/3/layout/HorizontalOrganizationChart"/>
    <dgm:cxn modelId="{A421B74D-3BD1-4F1F-B21B-00AE9C0CA5CC}" type="presParOf" srcId="{003DE712-A659-4951-B285-4036A0931438}" destId="{2CC2E387-98CB-4B58-A0D9-1A947F3D4FC0}" srcOrd="2" destOrd="0" presId="urn:microsoft.com/office/officeart/2009/3/layout/HorizontalOrganizationChart"/>
    <dgm:cxn modelId="{C2813C1C-F75F-49B6-993F-108A80282DFF}" type="presParOf" srcId="{003DE712-A659-4951-B285-4036A0931438}" destId="{C1B4A27B-8F8D-469A-A9CC-78728C990F76}" srcOrd="3" destOrd="0" presId="urn:microsoft.com/office/officeart/2009/3/layout/HorizontalOrganizationChart"/>
    <dgm:cxn modelId="{5890B401-CAF1-47E9-9730-855181E2C0D0}" type="presParOf" srcId="{C1B4A27B-8F8D-469A-A9CC-78728C990F76}" destId="{BADA01DC-2636-471B-A3B3-F433C8A8C686}" srcOrd="0" destOrd="0" presId="urn:microsoft.com/office/officeart/2009/3/layout/HorizontalOrganizationChart"/>
    <dgm:cxn modelId="{73A05803-7863-443D-BFBB-CDDFD672C17C}" type="presParOf" srcId="{BADA01DC-2636-471B-A3B3-F433C8A8C686}" destId="{84E94223-6706-4EAC-B891-73F20FB6CAC8}" srcOrd="0" destOrd="0" presId="urn:microsoft.com/office/officeart/2009/3/layout/HorizontalOrganizationChart"/>
    <dgm:cxn modelId="{E335D85C-74B4-49F3-9D62-B47A8A0891AB}" type="presParOf" srcId="{BADA01DC-2636-471B-A3B3-F433C8A8C686}" destId="{29513BF0-E123-4876-B1A4-D838863295D9}" srcOrd="1" destOrd="0" presId="urn:microsoft.com/office/officeart/2009/3/layout/HorizontalOrganizationChart"/>
    <dgm:cxn modelId="{D1CAFD08-AEF1-43D3-A1FE-44475BF57D9F}" type="presParOf" srcId="{C1B4A27B-8F8D-469A-A9CC-78728C990F76}" destId="{BC42369E-0BEB-4C4F-9635-BA5E54CCF0F3}" srcOrd="1" destOrd="0" presId="urn:microsoft.com/office/officeart/2009/3/layout/HorizontalOrganizationChart"/>
    <dgm:cxn modelId="{3615E1BE-4AF9-4A01-AA1A-FD61C00C8665}" type="presParOf" srcId="{C1B4A27B-8F8D-469A-A9CC-78728C990F76}" destId="{1D3C6751-BECB-4591-8CEC-B8ED2DD2724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2E387-98CB-4B58-A0D9-1A947F3D4FC0}">
      <dsp:nvSpPr>
        <dsp:cNvPr id="0" name=""/>
        <dsp:cNvSpPr/>
      </dsp:nvSpPr>
      <dsp:spPr>
        <a:xfrm>
          <a:off x="1738785" y="1942218"/>
          <a:ext cx="1215783" cy="108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5783" y="0"/>
              </a:lnTo>
              <a:lnTo>
                <a:pt x="1215783" y="1085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5FCC5-BA6B-4012-9514-9A52DB0CB907}">
      <dsp:nvSpPr>
        <dsp:cNvPr id="0" name=""/>
        <dsp:cNvSpPr/>
      </dsp:nvSpPr>
      <dsp:spPr>
        <a:xfrm>
          <a:off x="1738785" y="1833665"/>
          <a:ext cx="1215783" cy="108552"/>
        </a:xfrm>
        <a:custGeom>
          <a:avLst/>
          <a:gdLst/>
          <a:ahLst/>
          <a:cxnLst/>
          <a:rect l="0" t="0" r="0" b="0"/>
          <a:pathLst>
            <a:path>
              <a:moveTo>
                <a:pt x="0" y="108552"/>
              </a:moveTo>
              <a:lnTo>
                <a:pt x="1215783" y="108552"/>
              </a:lnTo>
              <a:lnTo>
                <a:pt x="121578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293-70AD-46A1-8DEE-8EBC291DD139}">
      <dsp:nvSpPr>
        <dsp:cNvPr id="0" name=""/>
        <dsp:cNvSpPr/>
      </dsp:nvSpPr>
      <dsp:spPr>
        <a:xfrm>
          <a:off x="1738785" y="1942218"/>
          <a:ext cx="2431567" cy="1493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883" y="0"/>
              </a:lnTo>
              <a:lnTo>
                <a:pt x="2257883" y="1493676"/>
              </a:lnTo>
              <a:lnTo>
                <a:pt x="2431567" y="14936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29122-B3BB-46AD-A1F0-6A77316571EC}">
      <dsp:nvSpPr>
        <dsp:cNvPr id="0" name=""/>
        <dsp:cNvSpPr/>
      </dsp:nvSpPr>
      <dsp:spPr>
        <a:xfrm>
          <a:off x="1738785" y="1942218"/>
          <a:ext cx="2431567" cy="746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7883" y="0"/>
              </a:lnTo>
              <a:lnTo>
                <a:pt x="2257883" y="746838"/>
              </a:lnTo>
              <a:lnTo>
                <a:pt x="2431567" y="7468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66B35-76A5-49AB-98A4-77B0A87D63EE}">
      <dsp:nvSpPr>
        <dsp:cNvPr id="0" name=""/>
        <dsp:cNvSpPr/>
      </dsp:nvSpPr>
      <dsp:spPr>
        <a:xfrm>
          <a:off x="5907186" y="1942218"/>
          <a:ext cx="347366" cy="1120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683" y="0"/>
              </a:lnTo>
              <a:lnTo>
                <a:pt x="173683" y="1120257"/>
              </a:lnTo>
              <a:lnTo>
                <a:pt x="347366" y="112025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4598E-5A1E-4D36-B309-C59322734FE1}">
      <dsp:nvSpPr>
        <dsp:cNvPr id="0" name=""/>
        <dsp:cNvSpPr/>
      </dsp:nvSpPr>
      <dsp:spPr>
        <a:xfrm>
          <a:off x="5907186" y="1942218"/>
          <a:ext cx="347366" cy="373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683" y="0"/>
              </a:lnTo>
              <a:lnTo>
                <a:pt x="173683" y="373419"/>
              </a:lnTo>
              <a:lnTo>
                <a:pt x="347366" y="37341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7D5E2-69FE-4C9D-882C-30ED3E2F19B4}">
      <dsp:nvSpPr>
        <dsp:cNvPr id="0" name=""/>
        <dsp:cNvSpPr/>
      </dsp:nvSpPr>
      <dsp:spPr>
        <a:xfrm>
          <a:off x="5907186" y="1568798"/>
          <a:ext cx="347366" cy="373419"/>
        </a:xfrm>
        <a:custGeom>
          <a:avLst/>
          <a:gdLst/>
          <a:ahLst/>
          <a:cxnLst/>
          <a:rect l="0" t="0" r="0" b="0"/>
          <a:pathLst>
            <a:path>
              <a:moveTo>
                <a:pt x="0" y="373419"/>
              </a:moveTo>
              <a:lnTo>
                <a:pt x="173683" y="373419"/>
              </a:lnTo>
              <a:lnTo>
                <a:pt x="173683" y="0"/>
              </a:lnTo>
              <a:lnTo>
                <a:pt x="347366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A7EF7-8C1D-44D4-AA29-7A91CC7B928F}">
      <dsp:nvSpPr>
        <dsp:cNvPr id="0" name=""/>
        <dsp:cNvSpPr/>
      </dsp:nvSpPr>
      <dsp:spPr>
        <a:xfrm>
          <a:off x="5907186" y="821960"/>
          <a:ext cx="347366" cy="1120257"/>
        </a:xfrm>
        <a:custGeom>
          <a:avLst/>
          <a:gdLst/>
          <a:ahLst/>
          <a:cxnLst/>
          <a:rect l="0" t="0" r="0" b="0"/>
          <a:pathLst>
            <a:path>
              <a:moveTo>
                <a:pt x="0" y="1120257"/>
              </a:moveTo>
              <a:lnTo>
                <a:pt x="173683" y="1120257"/>
              </a:lnTo>
              <a:lnTo>
                <a:pt x="173683" y="0"/>
              </a:lnTo>
              <a:lnTo>
                <a:pt x="347366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ED46A-DC2A-440D-9899-7E644552B3B4}">
      <dsp:nvSpPr>
        <dsp:cNvPr id="0" name=""/>
        <dsp:cNvSpPr/>
      </dsp:nvSpPr>
      <dsp:spPr>
        <a:xfrm>
          <a:off x="1738785" y="1896498"/>
          <a:ext cx="24315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1567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0073E-96FA-457A-B4E1-8FED33E60130}">
      <dsp:nvSpPr>
        <dsp:cNvPr id="0" name=""/>
        <dsp:cNvSpPr/>
      </dsp:nvSpPr>
      <dsp:spPr>
        <a:xfrm>
          <a:off x="1738785" y="1195379"/>
          <a:ext cx="2431567" cy="746838"/>
        </a:xfrm>
        <a:custGeom>
          <a:avLst/>
          <a:gdLst/>
          <a:ahLst/>
          <a:cxnLst/>
          <a:rect l="0" t="0" r="0" b="0"/>
          <a:pathLst>
            <a:path>
              <a:moveTo>
                <a:pt x="0" y="746838"/>
              </a:moveTo>
              <a:lnTo>
                <a:pt x="2257883" y="746838"/>
              </a:lnTo>
              <a:lnTo>
                <a:pt x="2257883" y="0"/>
              </a:lnTo>
              <a:lnTo>
                <a:pt x="243156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9778D-60D2-499B-A1C1-AA6FCD093E86}">
      <dsp:nvSpPr>
        <dsp:cNvPr id="0" name=""/>
        <dsp:cNvSpPr/>
      </dsp:nvSpPr>
      <dsp:spPr>
        <a:xfrm>
          <a:off x="1738785" y="448541"/>
          <a:ext cx="2431567" cy="1493676"/>
        </a:xfrm>
        <a:custGeom>
          <a:avLst/>
          <a:gdLst/>
          <a:ahLst/>
          <a:cxnLst/>
          <a:rect l="0" t="0" r="0" b="0"/>
          <a:pathLst>
            <a:path>
              <a:moveTo>
                <a:pt x="0" y="1493676"/>
              </a:moveTo>
              <a:lnTo>
                <a:pt x="2257883" y="1493676"/>
              </a:lnTo>
              <a:lnTo>
                <a:pt x="2257883" y="0"/>
              </a:lnTo>
              <a:lnTo>
                <a:pt x="243156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F9155-6603-44BA-88FE-EF8C5D8CBCF4}">
      <dsp:nvSpPr>
        <dsp:cNvPr id="0" name=""/>
        <dsp:cNvSpPr/>
      </dsp:nvSpPr>
      <dsp:spPr>
        <a:xfrm>
          <a:off x="1951" y="1677350"/>
          <a:ext cx="1736833" cy="529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 err="1"/>
            <a:t>Screen</a:t>
          </a:r>
          <a:r>
            <a:rPr lang="es-CL" sz="1600" kern="1200" dirty="0"/>
            <a:t> Principal</a:t>
          </a:r>
        </a:p>
      </dsp:txBody>
      <dsp:txXfrm>
        <a:off x="1951" y="1677350"/>
        <a:ext cx="1736833" cy="529734"/>
      </dsp:txXfrm>
    </dsp:sp>
    <dsp:sp modelId="{95F921B0-2863-46B4-BDD6-65F2510D4CEC}">
      <dsp:nvSpPr>
        <dsp:cNvPr id="0" name=""/>
        <dsp:cNvSpPr/>
      </dsp:nvSpPr>
      <dsp:spPr>
        <a:xfrm>
          <a:off x="4170352" y="183673"/>
          <a:ext cx="1736833" cy="529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Promedio</a:t>
          </a:r>
        </a:p>
      </dsp:txBody>
      <dsp:txXfrm>
        <a:off x="4170352" y="183673"/>
        <a:ext cx="1736833" cy="529734"/>
      </dsp:txXfrm>
    </dsp:sp>
    <dsp:sp modelId="{B007C709-7F37-40FB-8434-8A256ED0BA1A}">
      <dsp:nvSpPr>
        <dsp:cNvPr id="0" name=""/>
        <dsp:cNvSpPr/>
      </dsp:nvSpPr>
      <dsp:spPr>
        <a:xfrm>
          <a:off x="4170352" y="930512"/>
          <a:ext cx="1736833" cy="529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Mapa</a:t>
          </a:r>
        </a:p>
      </dsp:txBody>
      <dsp:txXfrm>
        <a:off x="4170352" y="930512"/>
        <a:ext cx="1736833" cy="529734"/>
      </dsp:txXfrm>
    </dsp:sp>
    <dsp:sp modelId="{88941C33-4270-46BF-B4C5-49C60AA6035B}">
      <dsp:nvSpPr>
        <dsp:cNvPr id="0" name=""/>
        <dsp:cNvSpPr/>
      </dsp:nvSpPr>
      <dsp:spPr>
        <a:xfrm>
          <a:off x="4170352" y="1677350"/>
          <a:ext cx="1736833" cy="529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Entretenimiento</a:t>
          </a:r>
        </a:p>
      </dsp:txBody>
      <dsp:txXfrm>
        <a:off x="4170352" y="1677350"/>
        <a:ext cx="1736833" cy="529734"/>
      </dsp:txXfrm>
    </dsp:sp>
    <dsp:sp modelId="{C0F48FE4-BFB9-4C46-BA4B-87BA1927CA81}">
      <dsp:nvSpPr>
        <dsp:cNvPr id="0" name=""/>
        <dsp:cNvSpPr/>
      </dsp:nvSpPr>
      <dsp:spPr>
        <a:xfrm>
          <a:off x="6254552" y="557093"/>
          <a:ext cx="1736833" cy="529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Tic-Tac-Toe</a:t>
          </a:r>
        </a:p>
      </dsp:txBody>
      <dsp:txXfrm>
        <a:off x="6254552" y="557093"/>
        <a:ext cx="1736833" cy="529734"/>
      </dsp:txXfrm>
    </dsp:sp>
    <dsp:sp modelId="{9F1A58DD-BBFC-450F-873A-136E8C0632FE}">
      <dsp:nvSpPr>
        <dsp:cNvPr id="0" name=""/>
        <dsp:cNvSpPr/>
      </dsp:nvSpPr>
      <dsp:spPr>
        <a:xfrm>
          <a:off x="6254552" y="1303931"/>
          <a:ext cx="1736833" cy="529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Pelota</a:t>
          </a:r>
        </a:p>
      </dsp:txBody>
      <dsp:txXfrm>
        <a:off x="6254552" y="1303931"/>
        <a:ext cx="1736833" cy="529734"/>
      </dsp:txXfrm>
    </dsp:sp>
    <dsp:sp modelId="{349CB5D7-AE96-43C7-B7BE-D44A312B02C3}">
      <dsp:nvSpPr>
        <dsp:cNvPr id="0" name=""/>
        <dsp:cNvSpPr/>
      </dsp:nvSpPr>
      <dsp:spPr>
        <a:xfrm>
          <a:off x="6254552" y="2050770"/>
          <a:ext cx="1736833" cy="529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Autos</a:t>
          </a:r>
        </a:p>
      </dsp:txBody>
      <dsp:txXfrm>
        <a:off x="6254552" y="2050770"/>
        <a:ext cx="1736833" cy="529734"/>
      </dsp:txXfrm>
    </dsp:sp>
    <dsp:sp modelId="{CFA56FE4-30D2-404E-8769-3D04F9506E30}">
      <dsp:nvSpPr>
        <dsp:cNvPr id="0" name=""/>
        <dsp:cNvSpPr/>
      </dsp:nvSpPr>
      <dsp:spPr>
        <a:xfrm>
          <a:off x="6254552" y="2797608"/>
          <a:ext cx="1736833" cy="529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Bolita mágica</a:t>
          </a:r>
        </a:p>
      </dsp:txBody>
      <dsp:txXfrm>
        <a:off x="6254552" y="2797608"/>
        <a:ext cx="1736833" cy="529734"/>
      </dsp:txXfrm>
    </dsp:sp>
    <dsp:sp modelId="{D134B839-6BB3-447C-BCDE-F384D48025F8}">
      <dsp:nvSpPr>
        <dsp:cNvPr id="0" name=""/>
        <dsp:cNvSpPr/>
      </dsp:nvSpPr>
      <dsp:spPr>
        <a:xfrm>
          <a:off x="4170352" y="2424189"/>
          <a:ext cx="1736833" cy="529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Recomendaciones</a:t>
          </a:r>
        </a:p>
      </dsp:txBody>
      <dsp:txXfrm>
        <a:off x="4170352" y="2424189"/>
        <a:ext cx="1736833" cy="529734"/>
      </dsp:txXfrm>
    </dsp:sp>
    <dsp:sp modelId="{A461F6DF-15E8-4F36-A9A5-E8D4CB0CA13C}">
      <dsp:nvSpPr>
        <dsp:cNvPr id="0" name=""/>
        <dsp:cNvSpPr/>
      </dsp:nvSpPr>
      <dsp:spPr>
        <a:xfrm>
          <a:off x="4170352" y="3171027"/>
          <a:ext cx="1736833" cy="529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Horario</a:t>
          </a:r>
        </a:p>
      </dsp:txBody>
      <dsp:txXfrm>
        <a:off x="4170352" y="3171027"/>
        <a:ext cx="1736833" cy="529734"/>
      </dsp:txXfrm>
    </dsp:sp>
    <dsp:sp modelId="{B3F993C3-41A7-4C9F-B0E1-5B58E4F1261B}">
      <dsp:nvSpPr>
        <dsp:cNvPr id="0" name=""/>
        <dsp:cNvSpPr/>
      </dsp:nvSpPr>
      <dsp:spPr>
        <a:xfrm>
          <a:off x="2086151" y="1303931"/>
          <a:ext cx="1736833" cy="529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Intranet</a:t>
          </a:r>
        </a:p>
      </dsp:txBody>
      <dsp:txXfrm>
        <a:off x="2086151" y="1303931"/>
        <a:ext cx="1736833" cy="529734"/>
      </dsp:txXfrm>
    </dsp:sp>
    <dsp:sp modelId="{84E94223-6706-4EAC-B891-73F20FB6CAC8}">
      <dsp:nvSpPr>
        <dsp:cNvPr id="0" name=""/>
        <dsp:cNvSpPr/>
      </dsp:nvSpPr>
      <dsp:spPr>
        <a:xfrm>
          <a:off x="2086151" y="2050770"/>
          <a:ext cx="1736833" cy="529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Creditos</a:t>
          </a:r>
        </a:p>
      </dsp:txBody>
      <dsp:txXfrm>
        <a:off x="2086151" y="2050770"/>
        <a:ext cx="1736833" cy="529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26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3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51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96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2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2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5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2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8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01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4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6F38-59D4-455F-8CCC-224CF0991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dirty="0"/>
              <a:t>UTApp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DF4E5E-15B8-41DD-B2E8-4AB245E030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CL" dirty="0"/>
              <a:t>JOSE LEBLANC </a:t>
            </a:r>
          </a:p>
          <a:p>
            <a:pPr algn="ctr"/>
            <a:r>
              <a:rPr lang="es-CL" dirty="0"/>
              <a:t>NICOLAS  VARGAS</a:t>
            </a:r>
          </a:p>
        </p:txBody>
      </p:sp>
      <p:pic>
        <p:nvPicPr>
          <p:cNvPr id="2050" name="Picture 2" descr="http://ruefip.cl/wp-content/uploads/2016/06/logos-UNIVERSIDADES-15.png">
            <a:extLst>
              <a:ext uri="{FF2B5EF4-FFF2-40B4-BE49-F238E27FC236}">
                <a16:creationId xmlns:a16="http://schemas.microsoft.com/office/drawing/2014/main" id="{79469BB5-AE72-401F-9E15-04541A856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70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41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4ECCF-11FA-4A4B-80EF-53E6D72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ENTRENIMIENTO</a:t>
            </a:r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5647C89F-4E2F-4DAE-8C4B-EEDE1FD22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931" y="2554836"/>
            <a:ext cx="2253153" cy="2519748"/>
          </a:xfr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76F623D-324C-4FA3-BC5E-FC8D50FA7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06" y="2590004"/>
            <a:ext cx="2214324" cy="244941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2A76241-0C45-4A6B-A741-63AF93880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541" y="2523782"/>
            <a:ext cx="2359963" cy="25352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5A0800-6F96-4BA6-821C-56D6CEA14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4283" y="2523782"/>
            <a:ext cx="2484319" cy="23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5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4ECCF-11FA-4A4B-80EF-53E6D72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RECOMENDACIONES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7BE543F-C212-4EDE-9084-502A8878E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786" y="2071009"/>
            <a:ext cx="3204717" cy="3910968"/>
          </a:xfrm>
        </p:spPr>
      </p:pic>
    </p:spTree>
    <p:extLst>
      <p:ext uri="{BB962C8B-B14F-4D97-AF65-F5344CB8AC3E}">
        <p14:creationId xmlns:p14="http://schemas.microsoft.com/office/powerpoint/2010/main" val="111853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F5B0F-61D0-4301-B014-45BB1578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INTRANET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836661-8CE6-4082-8BC1-727F5FC57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242" y="2016125"/>
            <a:ext cx="4391978" cy="3449638"/>
          </a:xfrm>
        </p:spPr>
      </p:pic>
    </p:spTree>
    <p:extLst>
      <p:ext uri="{BB962C8B-B14F-4D97-AF65-F5344CB8AC3E}">
        <p14:creationId xmlns:p14="http://schemas.microsoft.com/office/powerpoint/2010/main" val="184108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254EA-CB95-4AC1-91FB-F02C94BF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VIVENCIAS como equipo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D5F88E-438A-451C-B303-17489537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Appinventor</a:t>
            </a:r>
            <a:endParaRPr lang="es-CL" dirty="0"/>
          </a:p>
          <a:p>
            <a:r>
              <a:rPr lang="es-CL" dirty="0"/>
              <a:t>Programación en bloques</a:t>
            </a:r>
          </a:p>
          <a:p>
            <a:r>
              <a:rPr lang="es-CL" dirty="0"/>
              <a:t>Desarrollo de interfaces</a:t>
            </a:r>
          </a:p>
          <a:p>
            <a:r>
              <a:rPr lang="es-CL" dirty="0"/>
              <a:t>Programación para aplicaciones móviles</a:t>
            </a:r>
          </a:p>
          <a:p>
            <a:r>
              <a:rPr lang="es-CL" dirty="0"/>
              <a:t>Futuro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1026" name="Picture 2" descr="http://instream.io/wp-content/uploads/2016/02/business-brainstorming-concept_23-2147506559-626x480.jpg">
            <a:extLst>
              <a:ext uri="{FF2B5EF4-FFF2-40B4-BE49-F238E27FC236}">
                <a16:creationId xmlns:a16="http://schemas.microsoft.com/office/drawing/2014/main" id="{AC9BC422-BA98-42A5-84CB-278A54B4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87" y="2720009"/>
            <a:ext cx="3550797" cy="27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6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EA2DD-2BB4-4817-83D3-F1E4EF7B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BLOQUES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3B91C48-F905-40BB-A1CE-5EBD15234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750" y="2252194"/>
            <a:ext cx="11218499" cy="3599965"/>
          </a:xfrm>
        </p:spPr>
      </p:pic>
    </p:spTree>
    <p:extLst>
      <p:ext uri="{BB962C8B-B14F-4D97-AF65-F5344CB8AC3E}">
        <p14:creationId xmlns:p14="http://schemas.microsoft.com/office/powerpoint/2010/main" val="93267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60A1D-6C92-43BC-B527-463E58E3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VISIONES A FUTURO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25E5B-EAFC-4983-9322-59CAA8DCF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Nuevas funciones</a:t>
            </a:r>
          </a:p>
          <a:p>
            <a:r>
              <a:rPr lang="es-CL" dirty="0"/>
              <a:t>Optimización  de la aplicación</a:t>
            </a:r>
          </a:p>
          <a:p>
            <a:r>
              <a:rPr lang="es-CL" dirty="0"/>
              <a:t>Mejoras Google </a:t>
            </a:r>
            <a:r>
              <a:rPr lang="es-CL" dirty="0" err="1"/>
              <a:t>Maps</a:t>
            </a:r>
            <a:endParaRPr lang="es-CL" dirty="0"/>
          </a:p>
          <a:p>
            <a:r>
              <a:rPr lang="es-CL" dirty="0"/>
              <a:t>Notas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4" name="Picture 6" descr="https://upload.wikimedia.org/wikipedia/commons/thumb/6/66/Android_robot.png/202px-Android_robot.png">
            <a:extLst>
              <a:ext uri="{FF2B5EF4-FFF2-40B4-BE49-F238E27FC236}">
                <a16:creationId xmlns:a16="http://schemas.microsoft.com/office/drawing/2014/main" id="{B897F590-B264-4F0A-A444-0112CA87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918" y="4771329"/>
            <a:ext cx="1068503" cy="126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61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BE8A0-0984-447C-BD94-D0D6E368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24384B-57AD-42DE-A2C3-D1E18A565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15732"/>
            <a:ext cx="11767929" cy="4037749"/>
          </a:xfrm>
        </p:spPr>
        <p:txBody>
          <a:bodyPr>
            <a:norm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413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4ECCF-11FA-4A4B-80EF-53E6D723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106" y="831363"/>
            <a:ext cx="9603275" cy="1049235"/>
          </a:xfrm>
        </p:spPr>
        <p:txBody>
          <a:bodyPr/>
          <a:lstStyle/>
          <a:p>
            <a:r>
              <a:rPr lang="es-CL" dirty="0"/>
              <a:t>Motivación </a:t>
            </a:r>
          </a:p>
        </p:txBody>
      </p:sp>
      <p:pic>
        <p:nvPicPr>
          <p:cNvPr id="4098" name="Picture 2" descr="https://www.google.com/drive/static/images/drive/logo-drive.png">
            <a:extLst>
              <a:ext uri="{FF2B5EF4-FFF2-40B4-BE49-F238E27FC236}">
                <a16:creationId xmlns:a16="http://schemas.microsoft.com/office/drawing/2014/main" id="{DC03FEE6-4F05-4B16-A80A-C4C1B4D7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22" y="2141735"/>
            <a:ext cx="17049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ngimg.com/uploads/businessman/businessman_PNG6587.png">
            <a:extLst>
              <a:ext uri="{FF2B5EF4-FFF2-40B4-BE49-F238E27FC236}">
                <a16:creationId xmlns:a16="http://schemas.microsoft.com/office/drawing/2014/main" id="{31CC75C0-B523-4BDD-80F1-C708474A6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28875"/>
            <a:ext cx="330517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upload.wikimedia.org/wikipedia/commons/thumb/6/66/Android_robot.png/202px-Android_robot.png">
            <a:extLst>
              <a:ext uri="{FF2B5EF4-FFF2-40B4-BE49-F238E27FC236}">
                <a16:creationId xmlns:a16="http://schemas.microsoft.com/office/drawing/2014/main" id="{ADCD4476-B356-4A74-B876-DB9C2897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59" y="4434088"/>
            <a:ext cx="1068503" cy="126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6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4ECCF-11FA-4A4B-80EF-53E6D72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788C80-9427-4927-B969-2D9402A6D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396" y="2257459"/>
            <a:ext cx="9603275" cy="3450613"/>
          </a:xfrm>
        </p:spPr>
        <p:txBody>
          <a:bodyPr/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3074" name="Picture 2" descr="http://psu.demre.cl/images/logos-universidades/logo-utarapaca.png">
            <a:extLst>
              <a:ext uri="{FF2B5EF4-FFF2-40B4-BE49-F238E27FC236}">
                <a16:creationId xmlns:a16="http://schemas.microsoft.com/office/drawing/2014/main" id="{66712700-2B5A-4776-AFC1-E7E2843B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671" y="20156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aciendoriquezas.com/wp-content/uploads/UTA-2.jpg">
            <a:extLst>
              <a:ext uri="{FF2B5EF4-FFF2-40B4-BE49-F238E27FC236}">
                <a16:creationId xmlns:a16="http://schemas.microsoft.com/office/drawing/2014/main" id="{F122AD3F-D129-4425-86DA-1E757392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4" y="2257459"/>
            <a:ext cx="3027631" cy="227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6/66/Android_robot.png/202px-Android_robot.png">
            <a:extLst>
              <a:ext uri="{FF2B5EF4-FFF2-40B4-BE49-F238E27FC236}">
                <a16:creationId xmlns:a16="http://schemas.microsoft.com/office/drawing/2014/main" id="{6CB54CFF-B0E0-4EA5-A93D-D88639796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918" y="4771329"/>
            <a:ext cx="1068503" cy="126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8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0E7E7-60DE-42E6-B4BF-3E06BC63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UTAPP?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71A82D-B65D-431F-8CFD-57280C2F8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Aplicación orientada a la vida universitaria</a:t>
            </a:r>
          </a:p>
          <a:p>
            <a:r>
              <a:rPr lang="es-CL" dirty="0"/>
              <a:t>Desarrollada en Appinventor2</a:t>
            </a:r>
          </a:p>
          <a:p>
            <a:r>
              <a:rPr lang="es-CL" dirty="0"/>
              <a:t>¿Por qué usar </a:t>
            </a:r>
            <a:r>
              <a:rPr lang="es-CL" dirty="0" err="1"/>
              <a:t>UTApp</a:t>
            </a:r>
            <a:r>
              <a:rPr lang="es-CL" dirty="0"/>
              <a:t> ?</a:t>
            </a:r>
          </a:p>
          <a:p>
            <a:r>
              <a:rPr lang="es-CL" dirty="0"/>
              <a:t>Finalidad de la Aplicación</a:t>
            </a:r>
          </a:p>
          <a:p>
            <a:r>
              <a:rPr lang="es-CL" dirty="0"/>
              <a:t>Sencilla Interfaz</a:t>
            </a:r>
          </a:p>
          <a:p>
            <a:r>
              <a:rPr lang="es-CL" dirty="0"/>
              <a:t>Compatibilidad con dispositivos móviles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1026" name="Picture 2" descr="https://www.uta.cl/web/general/imagenes/cache/bnninicio_foto_0000000120160823115803.jpg">
            <a:extLst>
              <a:ext uri="{FF2B5EF4-FFF2-40B4-BE49-F238E27FC236}">
                <a16:creationId xmlns:a16="http://schemas.microsoft.com/office/drawing/2014/main" id="{740687D7-173E-4897-A35B-89C7F6698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6" y="2530593"/>
            <a:ext cx="5319468" cy="29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2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99442-04B4-4E04-8309-9FD246A7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SECCIONES DE LA APLICACION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C8B889D-76B1-49B5-A3E4-4C564DE115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631230"/>
              </p:ext>
            </p:extLst>
          </p:nvPr>
        </p:nvGraphicFramePr>
        <p:xfrm>
          <a:off x="2396366" y="1853755"/>
          <a:ext cx="7993338" cy="388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13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4ECCF-11FA-4A4B-80EF-53E6D723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6257516" cy="1049235"/>
          </a:xfrm>
        </p:spPr>
        <p:txBody>
          <a:bodyPr/>
          <a:lstStyle/>
          <a:p>
            <a:r>
              <a:rPr lang="es-CL" dirty="0" err="1"/>
              <a:t>Screen</a:t>
            </a:r>
            <a:r>
              <a:rPr lang="es-CL" dirty="0"/>
              <a:t> principal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82D6674-ECAC-49B8-9F07-BDED40C4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644421" cy="3450613"/>
          </a:xfrm>
        </p:spPr>
        <p:txBody>
          <a:bodyPr/>
          <a:lstStyle/>
          <a:p>
            <a:r>
              <a:rPr lang="es-CL" dirty="0"/>
              <a:t>Pantalla principal de la aplicación en la cual se puede acceder a otras secciones de la aplicación 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C86DC0-84D0-4266-A8AC-4C7BA56EA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480" y="412335"/>
            <a:ext cx="2980770" cy="52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4ECCF-11FA-4A4B-80EF-53E6D72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HORARIO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F8B6828-D8AD-440A-9F68-CBFF8BEFA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5965" y="2016125"/>
            <a:ext cx="2638533" cy="3449638"/>
          </a:xfrm>
        </p:spPr>
      </p:pic>
    </p:spTree>
    <p:extLst>
      <p:ext uri="{BB962C8B-B14F-4D97-AF65-F5344CB8AC3E}">
        <p14:creationId xmlns:p14="http://schemas.microsoft.com/office/powerpoint/2010/main" val="277384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4ECCF-11FA-4A4B-80EF-53E6D72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PROMEDIO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41ECD3A-2BA3-4E9A-B0F3-791517155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127" y="2448785"/>
            <a:ext cx="3680574" cy="248558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C1CE24-F076-4172-952D-3A5F4F5E1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054" y="2448785"/>
            <a:ext cx="2165819" cy="34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4ECCF-11FA-4A4B-80EF-53E6D72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MAPA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E03A5C-F93A-49B3-8E10-4C2D23380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5994" y="2016125"/>
            <a:ext cx="2458474" cy="34496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29789E-7884-42A8-BC01-467EAC166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085" y="2259425"/>
            <a:ext cx="2269142" cy="32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290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í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229</TotalTime>
  <Words>111</Words>
  <Application>Microsoft Office PowerPoint</Application>
  <PresentationFormat>Panorámica</PresentationFormat>
  <Paragraphs>51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Palatino Linotype</vt:lpstr>
      <vt:lpstr>Galería</vt:lpstr>
      <vt:lpstr>UTApp</vt:lpstr>
      <vt:lpstr>Motivación </vt:lpstr>
      <vt:lpstr>OBJETIVOS</vt:lpstr>
      <vt:lpstr>¿Qué ES UTAPP?</vt:lpstr>
      <vt:lpstr>SECCIONES DE LA APLICACION</vt:lpstr>
      <vt:lpstr>Screen principal</vt:lpstr>
      <vt:lpstr>HORARIO</vt:lpstr>
      <vt:lpstr>PROMEDIO</vt:lpstr>
      <vt:lpstr>MAPA</vt:lpstr>
      <vt:lpstr>ENTRENIMIENTO</vt:lpstr>
      <vt:lpstr>RECOMENDACIONES</vt:lpstr>
      <vt:lpstr>INTRANET</vt:lpstr>
      <vt:lpstr>VIVENCIAS como equipo</vt:lpstr>
      <vt:lpstr>BLOQUES</vt:lpstr>
      <vt:lpstr>VISIONES A FUTURO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UTAPp</dc:title>
  <dc:creator>Nicolás Vargas</dc:creator>
  <cp:lastModifiedBy>Jose-Ignacio Le-Blanc Aravena</cp:lastModifiedBy>
  <cp:revision>13</cp:revision>
  <dcterms:created xsi:type="dcterms:W3CDTF">2017-12-05T14:00:49Z</dcterms:created>
  <dcterms:modified xsi:type="dcterms:W3CDTF">2017-12-06T17:59:14Z</dcterms:modified>
</cp:coreProperties>
</file>