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7" r:id="rId1"/>
  </p:sldMasterIdLst>
  <p:sldIdLst>
    <p:sldId id="256" r:id="rId2"/>
    <p:sldId id="264" r:id="rId3"/>
    <p:sldId id="265" r:id="rId4"/>
    <p:sldId id="266" r:id="rId5"/>
    <p:sldId id="268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4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6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8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1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4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50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3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4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7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7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0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9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2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0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540000">
            <a:off x="1104900" y="1171575"/>
            <a:ext cx="8574622" cy="2616199"/>
          </a:xfrm>
        </p:spPr>
        <p:txBody>
          <a:bodyPr/>
          <a:lstStyle/>
          <a:p>
            <a:pPr algn="ctr"/>
            <a:r>
              <a:rPr lang="es-ES" sz="9600" i="1" dirty="0">
                <a:solidFill>
                  <a:srgbClr val="000000"/>
                </a:solidFill>
                <a:latin typeface="Arial"/>
                <a:ea typeface="SimSun-ExtB"/>
                <a:cs typeface="Arial"/>
              </a:rPr>
              <a:t>GUSANITE</a:t>
            </a:r>
            <a:br>
              <a:rPr lang="en-US" dirty="0">
                <a:latin typeface="+mj-ea"/>
                <a:cs typeface="+mj-ea"/>
              </a:rPr>
            </a:b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92646" y="3562350"/>
            <a:ext cx="4680292" cy="31353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200" dirty="0">
                <a:solidFill>
                  <a:srgbClr val="000000"/>
                </a:solidFill>
                <a:latin typeface="Times New Roman"/>
                <a:cs typeface="Times New Roman"/>
              </a:rPr>
              <a:t>Integrantes:  Alan Ortega García</a:t>
            </a:r>
          </a:p>
          <a:p>
            <a:pPr algn="just"/>
            <a:r>
              <a:rPr lang="es-ES" sz="2200" dirty="0">
                <a:solidFill>
                  <a:srgbClr val="000000"/>
                </a:solidFill>
                <a:latin typeface="Times New Roman"/>
                <a:cs typeface="Times New Roman"/>
              </a:rPr>
              <a:t>                    Guillermo Ticuna Gómez</a:t>
            </a:r>
          </a:p>
          <a:p>
            <a:pPr algn="just"/>
            <a:r>
              <a:rPr lang="es-ES" sz="2200" dirty="0">
                <a:solidFill>
                  <a:srgbClr val="000000"/>
                </a:solidFill>
                <a:latin typeface="Times New Roman"/>
                <a:cs typeface="Times New Roman"/>
              </a:rPr>
              <a:t>                    Sebastián Rivera </a:t>
            </a:r>
          </a:p>
          <a:p>
            <a:pPr algn="just"/>
            <a:r>
              <a:rPr lang="es-ES" sz="2200" dirty="0">
                <a:solidFill>
                  <a:srgbClr val="000000"/>
                </a:solidFill>
                <a:latin typeface="Times New Roman"/>
                <a:cs typeface="Times New Roman"/>
              </a:rPr>
              <a:t>Carrera: Ingeniería Civil en Computación e Informática.</a:t>
            </a:r>
          </a:p>
          <a:p>
            <a:pPr algn="just"/>
            <a:r>
              <a:rPr lang="es-ES" sz="2200" dirty="0">
                <a:solidFill>
                  <a:srgbClr val="000000"/>
                </a:solidFill>
                <a:latin typeface="Times New Roman"/>
                <a:cs typeface="Times New Roman"/>
              </a:rPr>
              <a:t>Docente: Ibar Ramírez</a:t>
            </a:r>
          </a:p>
          <a:p>
            <a:pPr algn="just"/>
            <a:r>
              <a:rPr lang="es-ES" sz="2200" dirty="0">
                <a:latin typeface="Times New Roman"/>
                <a:cs typeface="Times New Roman"/>
              </a:rPr>
              <a:t>Fecha: 05-12-2017</a:t>
            </a:r>
            <a:endParaRPr lang="es-ES" dirty="0"/>
          </a:p>
          <a:p>
            <a:endParaRPr lang="es-ES"/>
          </a:p>
        </p:txBody>
      </p:sp>
      <p:pic>
        <p:nvPicPr>
          <p:cNvPr id="4" name="Imagen 4" descr="M.G.D.png">
            <a:extLst>
              <a:ext uri="{FF2B5EF4-FFF2-40B4-BE49-F238E27FC236}">
                <a16:creationId xmlns:a16="http://schemas.microsoft.com/office/drawing/2014/main" id="{DCF864DA-DDD7-4B16-AA45-6AE55A4EE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950" y="1295400"/>
            <a:ext cx="1310658" cy="12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4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13019-3857-42A6-B107-045F01FD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26" y="733425"/>
            <a:ext cx="10018713" cy="19415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latin typeface="Arial"/>
                <a:cs typeface="Arial"/>
              </a:rPr>
              <a:t>MOTIVACIÓN</a:t>
            </a: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endParaRPr lang="es-ES" dirty="0">
              <a:latin typeface="Arial"/>
              <a:cs typeface="Arial"/>
            </a:endParaRPr>
          </a:p>
        </p:txBody>
      </p:sp>
      <p:pic>
        <p:nvPicPr>
          <p:cNvPr id="4" name="Imagen 4" descr="motivación-empresarial.jpg">
            <a:extLst>
              <a:ext uri="{FF2B5EF4-FFF2-40B4-BE49-F238E27FC236}">
                <a16:creationId xmlns:a16="http://schemas.microsoft.com/office/drawing/2014/main" id="{B418BE3E-BA76-49B0-8197-39A82459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379" y="2001688"/>
            <a:ext cx="6030505" cy="4166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50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0D408-3F2A-4D0B-8537-484D9F17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10018713" cy="1752599"/>
          </a:xfrm>
        </p:spPr>
        <p:txBody>
          <a:bodyPr/>
          <a:lstStyle/>
          <a:p>
            <a:r>
              <a:rPr lang="es-ES" dirty="0">
                <a:latin typeface="Arial"/>
                <a:cs typeface="Arial"/>
              </a:rPr>
              <a:t>OBJETIVO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52B009-3702-401B-9E8B-06DF7C94E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942975"/>
            <a:ext cx="10018712" cy="2878597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Arial"/>
                <a:cs typeface="Arial"/>
              </a:rPr>
              <a:t>Nuestro objetivo en el proyecto es poder desarrollar una aplicación móvil llamada "GUSANITE", utilizando app inventor 2.</a:t>
            </a:r>
            <a:endParaRPr lang="es-E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2115027-2972-48C7-894C-632F09B1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2962275"/>
            <a:ext cx="3777401" cy="37774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864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 descr="Sin título.png">
            <a:extLst>
              <a:ext uri="{FF2B5EF4-FFF2-40B4-BE49-F238E27FC236}">
                <a16:creationId xmlns:a16="http://schemas.microsoft.com/office/drawing/2014/main" id="{8833B9E2-58FC-44D4-96CA-3C97E3A3D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0" y="2271802"/>
            <a:ext cx="1598613" cy="2262926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C88B4307-959E-4CCF-B039-CED62616C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63" y="392861"/>
            <a:ext cx="1270370" cy="1759771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9258291-A00D-4222-9CCF-4766BE138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18" y="2566538"/>
            <a:ext cx="1230634" cy="1672239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789D0143-6EB9-4DBC-8F73-CD227C303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425" y="4625376"/>
            <a:ext cx="1299716" cy="1806590"/>
          </a:xfrm>
          <a:prstGeom prst="rect">
            <a:avLst/>
          </a:prstGeom>
        </p:spPr>
      </p:pic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FFA8F100-BC31-4645-AF94-2DC90B8BA37B}"/>
              </a:ext>
            </a:extLst>
          </p:cNvPr>
          <p:cNvSpPr/>
          <p:nvPr/>
        </p:nvSpPr>
        <p:spPr>
          <a:xfrm rot="18600000" flipH="1">
            <a:off x="4275467" y="4445659"/>
            <a:ext cx="299658" cy="1529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E366958B-7D08-4F2D-9F34-1DF0A96D3FD6}"/>
              </a:ext>
            </a:extLst>
          </p:cNvPr>
          <p:cNvSpPr/>
          <p:nvPr/>
        </p:nvSpPr>
        <p:spPr>
          <a:xfrm rot="16140000">
            <a:off x="4476750" y="2918783"/>
            <a:ext cx="350837" cy="924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C82B32BD-A1EA-4181-B022-EC9214CF5F54}"/>
              </a:ext>
            </a:extLst>
          </p:cNvPr>
          <p:cNvSpPr/>
          <p:nvPr/>
        </p:nvSpPr>
        <p:spPr>
          <a:xfrm rot="13920000" flipH="1">
            <a:off x="4289844" y="920330"/>
            <a:ext cx="299658" cy="1529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783E4FAD-175D-42BE-8C82-8D848AD85B82}"/>
              </a:ext>
            </a:extLst>
          </p:cNvPr>
          <p:cNvSpPr/>
          <p:nvPr/>
        </p:nvSpPr>
        <p:spPr>
          <a:xfrm rot="13920000" flipH="1">
            <a:off x="8096250" y="4452848"/>
            <a:ext cx="299658" cy="1529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8F8BFDB4-1031-4869-8D4A-4C23EC2914E1}"/>
              </a:ext>
            </a:extLst>
          </p:cNvPr>
          <p:cNvSpPr/>
          <p:nvPr/>
        </p:nvSpPr>
        <p:spPr>
          <a:xfrm rot="18600000" flipH="1">
            <a:off x="8096249" y="781050"/>
            <a:ext cx="299658" cy="1529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6E1883B4-1B2C-46CA-9D21-E7187E2F5337}"/>
              </a:ext>
            </a:extLst>
          </p:cNvPr>
          <p:cNvSpPr/>
          <p:nvPr/>
        </p:nvSpPr>
        <p:spPr>
          <a:xfrm rot="16140000">
            <a:off x="8074682" y="2796576"/>
            <a:ext cx="350838" cy="1217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4" descr="Sin título1.png">
            <a:extLst>
              <a:ext uri="{FF2B5EF4-FFF2-40B4-BE49-F238E27FC236}">
                <a16:creationId xmlns:a16="http://schemas.microsoft.com/office/drawing/2014/main" id="{D83F1231-6BCE-4C8A-833F-D13892E64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647" y="3551387"/>
            <a:ext cx="1564816" cy="2263775"/>
          </a:xfrm>
          <a:prstGeom prst="rect">
            <a:avLst/>
          </a:prstGeom>
        </p:spPr>
      </p:pic>
      <p:pic>
        <p:nvPicPr>
          <p:cNvPr id="7" name="Imagen 8" descr="Sin título3.png">
            <a:extLst>
              <a:ext uri="{FF2B5EF4-FFF2-40B4-BE49-F238E27FC236}">
                <a16:creationId xmlns:a16="http://schemas.microsoft.com/office/drawing/2014/main" id="{C5BA2984-F2E9-486B-9526-C4BA3B5A3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400" y="927519"/>
            <a:ext cx="1519250" cy="22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79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FE56E6D0-B5B1-4588-9AAF-3D8FE87B2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3600450"/>
            <a:ext cx="5968852" cy="290271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EDA136-FD40-4D20-9AC3-8AC24711207B}"/>
              </a:ext>
            </a:extLst>
          </p:cNvPr>
          <p:cNvSpPr txBox="1"/>
          <p:nvPr/>
        </p:nvSpPr>
        <p:spPr>
          <a:xfrm>
            <a:off x="3419475" y="257175"/>
            <a:ext cx="570933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dirty="0">
                <a:latin typeface="Arial"/>
                <a:cs typeface="Arial"/>
              </a:rPr>
              <a:t>CODIFICACIÓN</a:t>
            </a:r>
          </a:p>
        </p:txBody>
      </p:sp>
      <p:pic>
        <p:nvPicPr>
          <p:cNvPr id="5" name="Imagen 6" descr="bloque movimientos.png">
            <a:extLst>
              <a:ext uri="{FF2B5EF4-FFF2-40B4-BE49-F238E27FC236}">
                <a16:creationId xmlns:a16="http://schemas.microsoft.com/office/drawing/2014/main" id="{166F7189-E21C-45EC-89DA-D3F67FBC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089444"/>
            <a:ext cx="11110801" cy="24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C4397-374A-4730-BCAA-703BFC9A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CONCLUSIÓN</a:t>
            </a:r>
            <a:br>
              <a:rPr lang="en-US" dirty="0">
                <a:latin typeface="+mj-ea"/>
                <a:cs typeface="+mj-ea"/>
              </a:rPr>
            </a:br>
            <a:endParaRPr lang="es-E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1824D1D-6730-4C26-8EBA-F690934A9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825" y="1876425"/>
            <a:ext cx="4224485" cy="422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341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Parallax</vt:lpstr>
      <vt:lpstr>GUSANITE </vt:lpstr>
      <vt:lpstr>MOTIVACIÓN  </vt:lpstr>
      <vt:lpstr>OBJETIVO </vt:lpstr>
      <vt:lpstr>Presentación de PowerPoint</vt:lpstr>
      <vt:lpstr>Presentación de PowerPoint</vt:lpstr>
      <vt:lpstr>CONCLUSIÓN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Chalalai Sarakor</cp:lastModifiedBy>
  <cp:revision>33</cp:revision>
  <dcterms:created xsi:type="dcterms:W3CDTF">2013-07-30T10:54:28Z</dcterms:created>
  <dcterms:modified xsi:type="dcterms:W3CDTF">2017-12-06T00:38:24Z</dcterms:modified>
</cp:coreProperties>
</file>