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3" r:id="rId8"/>
    <p:sldId id="264" r:id="rId9"/>
    <p:sldId id="269" r:id="rId10"/>
    <p:sldId id="270" r:id="rId11"/>
    <p:sldId id="265" r:id="rId12"/>
    <p:sldId id="272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7815F1F-202A-44CA-9E4E-A21CAB8D2F69}" type="datetimeFigureOut">
              <a:rPr lang="es-CL" smtClean="0"/>
              <a:pPr/>
              <a:t>05-12-2017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6308E93-4DFB-469D-8653-CC59EB5E641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" y="0"/>
            <a:ext cx="9116505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0"/>
            <a:ext cx="7315200" cy="1916832"/>
          </a:xfrm>
        </p:spPr>
        <p:txBody>
          <a:bodyPr>
            <a:normAutofit fontScale="90000"/>
          </a:bodyPr>
          <a:lstStyle/>
          <a:p>
            <a:pPr algn="just"/>
            <a:r>
              <a:rPr lang="es-CL" dirty="0"/>
              <a:t>Proyecto League of </a:t>
            </a:r>
            <a:r>
              <a:rPr lang="es-CL" dirty="0" err="1"/>
              <a:t>Legend</a:t>
            </a:r>
            <a:br>
              <a:rPr lang="es-CL" dirty="0"/>
            </a:b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7906072" cy="2160240"/>
          </a:xfrm>
        </p:spPr>
        <p:txBody>
          <a:bodyPr>
            <a:normAutofit/>
          </a:bodyPr>
          <a:lstStyle/>
          <a:p>
            <a:r>
              <a:rPr lang="es-CL" u="sng" dirty="0"/>
              <a:t>Integrantes</a:t>
            </a:r>
            <a:r>
              <a:rPr lang="es-CL" dirty="0"/>
              <a:t>:</a:t>
            </a:r>
          </a:p>
          <a:p>
            <a:r>
              <a:rPr lang="es-CL" dirty="0"/>
              <a:t>-Bastian Aguilera</a:t>
            </a:r>
          </a:p>
          <a:p>
            <a:r>
              <a:rPr lang="es-CL" dirty="0"/>
              <a:t>-Adolfo Pardo</a:t>
            </a:r>
          </a:p>
          <a:p>
            <a:r>
              <a:rPr lang="es-CL" dirty="0"/>
              <a:t>-Camilo </a:t>
            </a:r>
            <a:r>
              <a:rPr lang="es-CL" dirty="0" err="1"/>
              <a:t>Yampara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21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CL" u="sng" dirty="0"/>
              <a:t>Interfaz grafica</a:t>
            </a:r>
            <a:br>
              <a:rPr lang="es-CL" u="sng" dirty="0"/>
            </a:br>
            <a:r>
              <a:rPr lang="es-CL" u="sng" dirty="0"/>
              <a:t>Campeones de ROL</a:t>
            </a:r>
            <a:endParaRPr lang="es-CL" dirty="0"/>
          </a:p>
        </p:txBody>
      </p:sp>
      <p:pic>
        <p:nvPicPr>
          <p:cNvPr id="6146" name="Picture 2" descr="C:\Users\Camilo\Documents\Bluetooth Folder\Screenshot_2017-12-04-17-10-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672726" cy="4751512"/>
          </a:xfrm>
          <a:prstGeom prst="rect">
            <a:avLst/>
          </a:prstGeom>
          <a:noFill/>
        </p:spPr>
      </p:pic>
      <p:sp>
        <p:nvSpPr>
          <p:cNvPr id="9" name="8 Llamada con línea 1"/>
          <p:cNvSpPr/>
          <p:nvPr/>
        </p:nvSpPr>
        <p:spPr>
          <a:xfrm>
            <a:off x="4355976" y="2924944"/>
            <a:ext cx="3600400" cy="1860345"/>
          </a:xfrm>
          <a:prstGeom prst="borderCallout1">
            <a:avLst>
              <a:gd name="adj1" fmla="val 18750"/>
              <a:gd name="adj2" fmla="val -8333"/>
              <a:gd name="adj3" fmla="val -26221"/>
              <a:gd name="adj4" fmla="val -58266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Campeones de MID</a:t>
            </a:r>
          </a:p>
        </p:txBody>
      </p:sp>
    </p:spTree>
    <p:extLst>
      <p:ext uri="{BB962C8B-B14F-4D97-AF65-F5344CB8AC3E}">
        <p14:creationId xmlns:p14="http://schemas.microsoft.com/office/powerpoint/2010/main" val="239061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28800"/>
            <a:ext cx="7315200" cy="504055"/>
          </a:xfrm>
        </p:spPr>
        <p:txBody>
          <a:bodyPr/>
          <a:lstStyle/>
          <a:p>
            <a:pPr>
              <a:buNone/>
            </a:pPr>
            <a:r>
              <a:rPr lang="es-CL" dirty="0"/>
              <a:t> </a:t>
            </a:r>
            <a:r>
              <a:rPr lang="es-ES" dirty="0"/>
              <a:t>Este código se utilizó para poder hacer un menú deslizable:</a:t>
            </a:r>
            <a:endParaRPr lang="es-CL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15200" cy="794057"/>
          </a:xfrm>
        </p:spPr>
        <p:txBody>
          <a:bodyPr/>
          <a:lstStyle/>
          <a:p>
            <a:pPr algn="ctr"/>
            <a:r>
              <a:rPr lang="es-CL" u="sng" dirty="0"/>
              <a:t>Código</a:t>
            </a:r>
            <a:endParaRPr lang="es-CL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61022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49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866065"/>
          </a:xfrm>
        </p:spPr>
        <p:txBody>
          <a:bodyPr/>
          <a:lstStyle/>
          <a:p>
            <a:pPr algn="ctr"/>
            <a:r>
              <a:rPr lang="es-CL" u="sng" dirty="0"/>
              <a:t>Código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28801"/>
            <a:ext cx="7315200" cy="504055"/>
          </a:xfrm>
        </p:spPr>
        <p:txBody>
          <a:bodyPr/>
          <a:lstStyle/>
          <a:p>
            <a:pPr>
              <a:buNone/>
            </a:pPr>
            <a:r>
              <a:rPr lang="es-ES" dirty="0"/>
              <a:t>Este código se utilizó para las pantallas de cada campeón:</a:t>
            </a:r>
            <a:endParaRPr lang="es-CL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258297" cy="384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Limitaccion</a:t>
            </a:r>
            <a:r>
              <a:rPr lang="es-CL" dirty="0"/>
              <a:t> de ventanas. (</a:t>
            </a:r>
            <a:r>
              <a:rPr lang="es-CL" dirty="0" err="1"/>
              <a:t>max</a:t>
            </a:r>
            <a:r>
              <a:rPr lang="es-CL" dirty="0"/>
              <a:t>. 10)</a:t>
            </a:r>
          </a:p>
          <a:p>
            <a:r>
              <a:rPr lang="es-CL" dirty="0"/>
              <a:t>Espacio limitado para subir archivos </a:t>
            </a:r>
            <a:r>
              <a:rPr lang="es-CL" dirty="0" err="1"/>
              <a:t>App</a:t>
            </a:r>
            <a:r>
              <a:rPr lang="es-CL" dirty="0"/>
              <a:t> Inventor.(</a:t>
            </a:r>
            <a:r>
              <a:rPr lang="es-CL" dirty="0" err="1"/>
              <a:t>max</a:t>
            </a:r>
            <a:r>
              <a:rPr lang="es-CL" dirty="0"/>
              <a:t>. 5mb)</a:t>
            </a:r>
          </a:p>
          <a:p>
            <a:r>
              <a:rPr lang="es-CL" dirty="0"/>
              <a:t>Aprender a manejar la  plataforma.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s-CL" u="sng" dirty="0"/>
              <a:t>Problemas y soluciones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684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060849"/>
            <a:ext cx="7315200" cy="4248512"/>
          </a:xfrm>
        </p:spPr>
        <p:txBody>
          <a:bodyPr>
            <a:normAutofit/>
          </a:bodyPr>
          <a:lstStyle/>
          <a:p>
            <a:r>
              <a:rPr lang="es-ES" dirty="0"/>
              <a:t>Se lograron muchas experiencias en el trascurso del proyecto; se pudo aprender a trabajar como equipo y a confiar en los compañeros del equipo; se logró obtener una paciencia y perseverancia con el trabajo de la plataforma, al igual que se aprendió fundamentos de liderazgo, tales como: Dirigir al equipo, crear un consejo para solucionar dificultades. Otras experiencias logradas fueron el uso de nuevas plataformas de trabajo, el auto capacitarse; ser más autosuficiente.</a:t>
            </a:r>
            <a:endParaRPr lang="es-CL" dirty="0"/>
          </a:p>
          <a:p>
            <a:r>
              <a:rPr lang="es-ES" dirty="0"/>
              <a:t>Se logró un aprendizaje en cuanto al poder formular un proyecto y saber utilizar las herramientas tales como informes, PPT, u otros.</a:t>
            </a:r>
            <a:endParaRPr lang="es-CL" dirty="0"/>
          </a:p>
          <a:p>
            <a:endParaRPr lang="es-CL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pPr algn="ctr"/>
            <a:r>
              <a:rPr lang="es-CL" u="sng" dirty="0"/>
              <a:t>Conclusión y Aprendizaje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728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pPr algn="ctr"/>
            <a:r>
              <a:rPr lang="es-CL" u="sng" dirty="0"/>
              <a:t>Bibliografía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946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15200" cy="1154097"/>
          </a:xfrm>
        </p:spPr>
        <p:txBody>
          <a:bodyPr/>
          <a:lstStyle/>
          <a:p>
            <a:pPr algn="ctr"/>
            <a:r>
              <a:rPr lang="es-CL" u="sng" dirty="0"/>
              <a:t>Temas a tratar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>
            <a:normAutofit/>
          </a:bodyPr>
          <a:lstStyle/>
          <a:p>
            <a:r>
              <a:rPr lang="es-CL" sz="3200" dirty="0"/>
              <a:t>1.- Objetivo y Descripción del proyecto.</a:t>
            </a:r>
          </a:p>
          <a:p>
            <a:r>
              <a:rPr lang="es-CL" sz="3200" dirty="0"/>
              <a:t>2.- Mapa navegacionales.</a:t>
            </a:r>
          </a:p>
          <a:p>
            <a:r>
              <a:rPr lang="es-CL" sz="3200" dirty="0"/>
              <a:t>3.- Parte del código.</a:t>
            </a:r>
          </a:p>
          <a:p>
            <a:r>
              <a:rPr lang="es-CL" sz="3200" dirty="0"/>
              <a:t>4.- Problemas y Soluciones.</a:t>
            </a:r>
          </a:p>
          <a:p>
            <a:r>
              <a:rPr lang="es-CL" sz="3200" dirty="0"/>
              <a:t>5.- Conclusión y Desarrollo.</a:t>
            </a:r>
          </a:p>
          <a:p>
            <a:r>
              <a:rPr lang="es-CL" sz="3200" dirty="0"/>
              <a:t>6.- Bibliografía.</a:t>
            </a:r>
          </a:p>
        </p:txBody>
      </p:sp>
    </p:spTree>
    <p:extLst>
      <p:ext uri="{BB962C8B-B14F-4D97-AF65-F5344CB8AC3E}">
        <p14:creationId xmlns:p14="http://schemas.microsoft.com/office/powerpoint/2010/main" val="415483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s-CL" u="sng" dirty="0"/>
              <a:t>Objetivo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28799"/>
            <a:ext cx="7560840" cy="4680561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+mj-lt"/>
              </a:rPr>
              <a:t>Desarrollar una </a:t>
            </a:r>
            <a:r>
              <a:rPr lang="es-ES" dirty="0" err="1">
                <a:latin typeface="+mj-lt"/>
              </a:rPr>
              <a:t>app</a:t>
            </a:r>
            <a:r>
              <a:rPr lang="es-ES" dirty="0">
                <a:latin typeface="+mj-lt"/>
              </a:rPr>
              <a:t> informativa sobre el juego league of </a:t>
            </a:r>
            <a:r>
              <a:rPr lang="es-ES" dirty="0" err="1">
                <a:latin typeface="+mj-lt"/>
              </a:rPr>
              <a:t>legends</a:t>
            </a:r>
            <a:r>
              <a:rPr lang="es-ES" dirty="0">
                <a:latin typeface="+mj-lt"/>
              </a:rPr>
              <a:t> para ayudar principalmente a usuarios principiantes o inexpertos, se desarrollará en el periodo de estudio del segundo semestre entre los meses de Noviembre y Diciembre, en la plataforma </a:t>
            </a:r>
            <a:r>
              <a:rPr lang="es-ES" dirty="0" err="1">
                <a:latin typeface="+mj-lt"/>
              </a:rPr>
              <a:t>app</a:t>
            </a:r>
            <a:r>
              <a:rPr lang="es-ES" dirty="0">
                <a:latin typeface="+mj-lt"/>
              </a:rPr>
              <a:t> inventor 2.</a:t>
            </a:r>
            <a:endParaRPr lang="es-CL" dirty="0">
              <a:latin typeface="+mj-lt"/>
            </a:endParaRP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Descripción:</a:t>
            </a:r>
            <a:endParaRPr lang="es-CL" dirty="0">
              <a:latin typeface="+mj-lt"/>
            </a:endParaRPr>
          </a:p>
          <a:p>
            <a:pPr marL="45720" indent="0">
              <a:buNone/>
            </a:pPr>
            <a:r>
              <a:rPr lang="es-ES" dirty="0">
                <a:latin typeface="+mj-lt"/>
              </a:rPr>
              <a:t>Esta aplicación nos dará una guía sobre los campeones de league of </a:t>
            </a:r>
            <a:r>
              <a:rPr lang="es-ES" dirty="0" err="1">
                <a:latin typeface="+mj-lt"/>
              </a:rPr>
              <a:t>legends</a:t>
            </a:r>
            <a:r>
              <a:rPr lang="es-ES" dirty="0">
                <a:latin typeface="+mj-lt"/>
              </a:rPr>
              <a:t>, de tal manera que el usuario podrá escoger a su campeón; en el cual se le dará a conocer sus estadísticas del campeón, su rol y su equipamiento recomendado.</a:t>
            </a:r>
            <a:endParaRPr lang="es-CL" dirty="0">
              <a:latin typeface="+mj-lt"/>
            </a:endParaRPr>
          </a:p>
          <a:p>
            <a:pPr marL="45720" indent="0">
              <a:buNone/>
            </a:pPr>
            <a:r>
              <a:rPr lang="es-ES" dirty="0">
                <a:latin typeface="+mj-lt"/>
              </a:rPr>
              <a:t>Además, en esta aplicación podrá encontrar concejos específicos de acuerdo al rol que el usuario escoja, en los cuales también se le mencionaran los campeones específicos del rol escogido.</a:t>
            </a:r>
            <a:endParaRPr lang="es-CL" dirty="0">
              <a:latin typeface="+mj-lt"/>
            </a:endParaRPr>
          </a:p>
          <a:p>
            <a:pPr marL="45720" indent="0">
              <a:buNone/>
            </a:pPr>
            <a:r>
              <a:rPr lang="es-ES" dirty="0">
                <a:latin typeface="+mj-lt"/>
              </a:rPr>
              <a:t>Esta aplicación no mejorar su habilidad como tal, sino que le dará un mayor conocimiento durante y sobre el juego.</a:t>
            </a:r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99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milo\Documents\Bluetooth Folder\Screenshot_2017-12-04-17-09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819911" cy="4581128"/>
          </a:xfrm>
          <a:prstGeom prst="rect">
            <a:avLst/>
          </a:prstGeom>
          <a:noFill/>
        </p:spPr>
      </p:pic>
      <p:sp>
        <p:nvSpPr>
          <p:cNvPr id="5" name="4 Llamada con línea 1 (barra de énfasis)"/>
          <p:cNvSpPr/>
          <p:nvPr/>
        </p:nvSpPr>
        <p:spPr>
          <a:xfrm>
            <a:off x="4572000" y="2564904"/>
            <a:ext cx="3600400" cy="694184"/>
          </a:xfrm>
          <a:prstGeom prst="accentCallout1">
            <a:avLst>
              <a:gd name="adj1" fmla="val 18750"/>
              <a:gd name="adj2" fmla="val -8333"/>
              <a:gd name="adj3" fmla="val 19586"/>
              <a:gd name="adj4" fmla="val -86789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Opción de ir Campeones</a:t>
            </a:r>
          </a:p>
        </p:txBody>
      </p:sp>
      <p:sp>
        <p:nvSpPr>
          <p:cNvPr id="6" name="5 Llamada con línea 1 (barra de énfasis)"/>
          <p:cNvSpPr/>
          <p:nvPr/>
        </p:nvSpPr>
        <p:spPr>
          <a:xfrm>
            <a:off x="4572000" y="3573016"/>
            <a:ext cx="3600400" cy="694184"/>
          </a:xfrm>
          <a:prstGeom prst="accentCallout1">
            <a:avLst>
              <a:gd name="adj1" fmla="val 18750"/>
              <a:gd name="adj2" fmla="val -8333"/>
              <a:gd name="adj3" fmla="val -79713"/>
              <a:gd name="adj4" fmla="val -96166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Opción de ir Roles</a:t>
            </a:r>
          </a:p>
        </p:txBody>
      </p:sp>
      <p:sp>
        <p:nvSpPr>
          <p:cNvPr id="7" name="6 Llamada con línea 1 (barra de énfasis)"/>
          <p:cNvSpPr/>
          <p:nvPr/>
        </p:nvSpPr>
        <p:spPr>
          <a:xfrm>
            <a:off x="4572000" y="4581128"/>
            <a:ext cx="3600400" cy="694184"/>
          </a:xfrm>
          <a:prstGeom prst="accentCallout1">
            <a:avLst>
              <a:gd name="adj1" fmla="val 18750"/>
              <a:gd name="adj2" fmla="val -8333"/>
              <a:gd name="adj3" fmla="val -158747"/>
              <a:gd name="adj4" fmla="val -98901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Opción de para Salir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CL" u="sng" dirty="0"/>
              <a:t>Interfaz grafica</a:t>
            </a:r>
            <a:br>
              <a:rPr lang="es-CL" u="sng" dirty="0"/>
            </a:br>
            <a:r>
              <a:rPr lang="es-CL" u="sng" dirty="0"/>
              <a:t>pantalla de inicio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CL" u="sng" dirty="0"/>
              <a:t>Interfaz grafica</a:t>
            </a:r>
            <a:br>
              <a:rPr lang="es-CL" u="sng" dirty="0"/>
            </a:br>
            <a:r>
              <a:rPr lang="es-CL" u="sng" dirty="0" err="1"/>
              <a:t>Menu</a:t>
            </a:r>
            <a:r>
              <a:rPr lang="es-CL" u="sng" dirty="0"/>
              <a:t> de campeones</a:t>
            </a:r>
            <a:endParaRPr lang="es-CL" dirty="0"/>
          </a:p>
        </p:txBody>
      </p:sp>
      <p:pic>
        <p:nvPicPr>
          <p:cNvPr id="2050" name="Picture 2" descr="C:\Users\Camilo\Documents\Bluetooth Folder\Screenshot_2017-12-04-17-09-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551212" cy="4535488"/>
          </a:xfrm>
          <a:prstGeom prst="rect">
            <a:avLst/>
          </a:prstGeom>
          <a:noFill/>
        </p:spPr>
      </p:pic>
      <p:sp>
        <p:nvSpPr>
          <p:cNvPr id="5" name="4 Llamada con línea 1"/>
          <p:cNvSpPr/>
          <p:nvPr/>
        </p:nvSpPr>
        <p:spPr>
          <a:xfrm>
            <a:off x="3923928" y="2276872"/>
            <a:ext cx="4320000" cy="2104822"/>
          </a:xfrm>
          <a:prstGeom prst="borderCallout1">
            <a:avLst>
              <a:gd name="adj1" fmla="val 32025"/>
              <a:gd name="adj2" fmla="val -2454"/>
              <a:gd name="adj3" fmla="val 67564"/>
              <a:gd name="adj4" fmla="val -33976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Lista de Campeones</a:t>
            </a:r>
          </a:p>
        </p:txBody>
      </p:sp>
    </p:spTree>
    <p:extLst>
      <p:ext uri="{BB962C8B-B14F-4D97-AF65-F5344CB8AC3E}">
        <p14:creationId xmlns:p14="http://schemas.microsoft.com/office/powerpoint/2010/main" val="146229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CL" u="sng" dirty="0"/>
              <a:t>Interfaz grafica</a:t>
            </a:r>
            <a:br>
              <a:rPr lang="es-CL" u="sng" dirty="0"/>
            </a:br>
            <a:r>
              <a:rPr lang="es-CL" u="sng" dirty="0" err="1"/>
              <a:t>Campeon</a:t>
            </a:r>
            <a:endParaRPr lang="es-CL" dirty="0"/>
          </a:p>
        </p:txBody>
      </p:sp>
      <p:pic>
        <p:nvPicPr>
          <p:cNvPr id="3075" name="Picture 3" descr="C:\Users\Camilo\Documents\Bluetooth Folder\Screenshot_2017-12-04-17-10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48" y="1988840"/>
            <a:ext cx="2591717" cy="4176464"/>
          </a:xfrm>
          <a:prstGeom prst="rect">
            <a:avLst/>
          </a:prstGeom>
          <a:noFill/>
        </p:spPr>
      </p:pic>
      <p:sp>
        <p:nvSpPr>
          <p:cNvPr id="11" name="10 Llamada con línea 1"/>
          <p:cNvSpPr/>
          <p:nvPr/>
        </p:nvSpPr>
        <p:spPr>
          <a:xfrm>
            <a:off x="3831971" y="3789040"/>
            <a:ext cx="3672408" cy="1368152"/>
          </a:xfrm>
          <a:prstGeom prst="borderCallout1">
            <a:avLst>
              <a:gd name="adj1" fmla="val 18750"/>
              <a:gd name="adj2" fmla="val -8333"/>
              <a:gd name="adj3" fmla="val -86357"/>
              <a:gd name="adj4" fmla="val -47610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Nombre del </a:t>
            </a:r>
            <a:r>
              <a:rPr lang="es-CL" dirty="0" err="1"/>
              <a:t>Campeon</a:t>
            </a:r>
            <a:endParaRPr lang="es-CL" dirty="0"/>
          </a:p>
        </p:txBody>
      </p:sp>
      <p:sp>
        <p:nvSpPr>
          <p:cNvPr id="7" name="6 Llamada con línea 1"/>
          <p:cNvSpPr/>
          <p:nvPr/>
        </p:nvSpPr>
        <p:spPr>
          <a:xfrm>
            <a:off x="3851920" y="5301208"/>
            <a:ext cx="3672408" cy="1368152"/>
          </a:xfrm>
          <a:prstGeom prst="borderCallout1">
            <a:avLst>
              <a:gd name="adj1" fmla="val 18750"/>
              <a:gd name="adj2" fmla="val -8333"/>
              <a:gd name="adj3" fmla="val -196657"/>
              <a:gd name="adj4" fmla="val -62871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Build</a:t>
            </a:r>
            <a:r>
              <a:rPr lang="es-CL" dirty="0"/>
              <a:t> Del </a:t>
            </a:r>
            <a:r>
              <a:rPr lang="es-CL" dirty="0" err="1"/>
              <a:t>Campeon</a:t>
            </a:r>
            <a:endParaRPr lang="es-CL" dirty="0"/>
          </a:p>
        </p:txBody>
      </p:sp>
      <p:sp>
        <p:nvSpPr>
          <p:cNvPr id="10" name="9 Llamada con línea 1"/>
          <p:cNvSpPr/>
          <p:nvPr/>
        </p:nvSpPr>
        <p:spPr>
          <a:xfrm>
            <a:off x="3831971" y="2276872"/>
            <a:ext cx="3672408" cy="1368152"/>
          </a:xfrm>
          <a:prstGeom prst="borderCallout1">
            <a:avLst>
              <a:gd name="adj1" fmla="val 88622"/>
              <a:gd name="adj2" fmla="val -6824"/>
              <a:gd name="adj3" fmla="val 14830"/>
              <a:gd name="adj4" fmla="val -34458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Skin</a:t>
            </a:r>
            <a:r>
              <a:rPr lang="es-CL" dirty="0"/>
              <a:t> del </a:t>
            </a:r>
            <a:r>
              <a:rPr lang="es-CL" dirty="0" err="1"/>
              <a:t>Campeon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35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CL" u="sng" dirty="0"/>
              <a:t>Interfaz grafica</a:t>
            </a:r>
            <a:br>
              <a:rPr lang="es-CL" u="sng" dirty="0"/>
            </a:br>
            <a:r>
              <a:rPr lang="es-CL" u="sng" dirty="0" err="1"/>
              <a:t>Build</a:t>
            </a:r>
            <a:r>
              <a:rPr lang="es-CL" u="sng" dirty="0"/>
              <a:t> de Campeones</a:t>
            </a:r>
            <a:endParaRPr lang="es-CL" dirty="0"/>
          </a:p>
        </p:txBody>
      </p:sp>
      <p:sp>
        <p:nvSpPr>
          <p:cNvPr id="7" name="6 Llamada con línea 1"/>
          <p:cNvSpPr/>
          <p:nvPr/>
        </p:nvSpPr>
        <p:spPr>
          <a:xfrm>
            <a:off x="3923928" y="3717032"/>
            <a:ext cx="4248472" cy="1750462"/>
          </a:xfrm>
          <a:prstGeom prst="borderCallout1">
            <a:avLst>
              <a:gd name="adj1" fmla="val 729"/>
              <a:gd name="adj2" fmla="val -4942"/>
              <a:gd name="adj3" fmla="val -85236"/>
              <a:gd name="adj4" fmla="val -38559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Build</a:t>
            </a:r>
            <a:r>
              <a:rPr lang="es-CL" dirty="0"/>
              <a:t> del </a:t>
            </a:r>
            <a:r>
              <a:rPr lang="es-CL" dirty="0" err="1"/>
              <a:t>Campeon</a:t>
            </a:r>
            <a:endParaRPr lang="es-CL" dirty="0"/>
          </a:p>
        </p:txBody>
      </p:sp>
      <p:pic>
        <p:nvPicPr>
          <p:cNvPr id="4098" name="Picture 2" descr="C:\Users\Camilo\Documents\Bluetooth Folder\Screenshot_2017-12-04-17-10-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57175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58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CL" u="sng" dirty="0"/>
              <a:t>Interfaz grafica</a:t>
            </a:r>
            <a:br>
              <a:rPr lang="es-CL" u="sng" dirty="0"/>
            </a:br>
            <a:r>
              <a:rPr lang="es-CL" u="sng" dirty="0" err="1"/>
              <a:t>Skin</a:t>
            </a:r>
            <a:r>
              <a:rPr lang="es-CL" u="sng" dirty="0"/>
              <a:t> de campeones</a:t>
            </a:r>
            <a:endParaRPr lang="es-CL" dirty="0"/>
          </a:p>
        </p:txBody>
      </p:sp>
      <p:pic>
        <p:nvPicPr>
          <p:cNvPr id="8194" name="Picture 2" descr="C:\Users\Camilo\Documents\Bluetooth Folder\Screenshot_2017-12-04-21-53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769138" cy="4922912"/>
          </a:xfrm>
          <a:prstGeom prst="rect">
            <a:avLst/>
          </a:prstGeom>
          <a:noFill/>
        </p:spPr>
      </p:pic>
      <p:sp>
        <p:nvSpPr>
          <p:cNvPr id="9" name="8 Llamada con línea 1"/>
          <p:cNvSpPr/>
          <p:nvPr/>
        </p:nvSpPr>
        <p:spPr>
          <a:xfrm>
            <a:off x="3995936" y="2924944"/>
            <a:ext cx="4032448" cy="2376264"/>
          </a:xfrm>
          <a:prstGeom prst="borderCallout1">
            <a:avLst>
              <a:gd name="adj1" fmla="val 29998"/>
              <a:gd name="adj2" fmla="val -3100"/>
              <a:gd name="adj3" fmla="val 43728"/>
              <a:gd name="adj4" fmla="val -33195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Skin</a:t>
            </a:r>
            <a:r>
              <a:rPr lang="es-CL" dirty="0"/>
              <a:t> del </a:t>
            </a:r>
            <a:r>
              <a:rPr lang="es-CL" dirty="0" err="1"/>
              <a:t>Campeon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2204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CL" u="sng" dirty="0"/>
              <a:t>Interfaz grafica</a:t>
            </a:r>
            <a:br>
              <a:rPr lang="es-CL" u="sng" dirty="0"/>
            </a:br>
            <a:r>
              <a:rPr lang="es-CL" u="sng" dirty="0"/>
              <a:t>ROLES</a:t>
            </a:r>
            <a:endParaRPr lang="es-CL" dirty="0"/>
          </a:p>
        </p:txBody>
      </p:sp>
      <p:pic>
        <p:nvPicPr>
          <p:cNvPr id="5122" name="Picture 2" descr="C:\Users\Camilo\Documents\Bluetooth Folder\Screenshot_2017-12-04-17-10-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2629807" cy="4675213"/>
          </a:xfrm>
          <a:prstGeom prst="rect">
            <a:avLst/>
          </a:prstGeom>
          <a:noFill/>
        </p:spPr>
      </p:pic>
      <p:sp>
        <p:nvSpPr>
          <p:cNvPr id="15" name="14 Llamada con línea 1"/>
          <p:cNvSpPr/>
          <p:nvPr/>
        </p:nvSpPr>
        <p:spPr>
          <a:xfrm>
            <a:off x="3563888" y="3645024"/>
            <a:ext cx="3240360" cy="882011"/>
          </a:xfrm>
          <a:prstGeom prst="borderCallout1">
            <a:avLst>
              <a:gd name="adj1" fmla="val 18750"/>
              <a:gd name="adj2" fmla="val -8333"/>
              <a:gd name="adj3" fmla="val 34259"/>
              <a:gd name="adj4" fmla="val -48720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Campeones MID</a:t>
            </a:r>
          </a:p>
        </p:txBody>
      </p:sp>
      <p:sp>
        <p:nvSpPr>
          <p:cNvPr id="12" name="11 Llamada con línea 1"/>
          <p:cNvSpPr/>
          <p:nvPr/>
        </p:nvSpPr>
        <p:spPr>
          <a:xfrm>
            <a:off x="3563888" y="2636912"/>
            <a:ext cx="3240360" cy="882011"/>
          </a:xfrm>
          <a:prstGeom prst="borderCallout1">
            <a:avLst>
              <a:gd name="adj1" fmla="val 18750"/>
              <a:gd name="adj2" fmla="val -8333"/>
              <a:gd name="adj3" fmla="val 78314"/>
              <a:gd name="adj4" fmla="val -51324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Campeones JUNGLA</a:t>
            </a:r>
          </a:p>
        </p:txBody>
      </p:sp>
      <p:sp>
        <p:nvSpPr>
          <p:cNvPr id="13" name="12 Llamada con línea 1"/>
          <p:cNvSpPr/>
          <p:nvPr/>
        </p:nvSpPr>
        <p:spPr>
          <a:xfrm>
            <a:off x="3563888" y="1628800"/>
            <a:ext cx="3240360" cy="882011"/>
          </a:xfrm>
          <a:prstGeom prst="borderCallout1">
            <a:avLst>
              <a:gd name="adj1" fmla="val 18750"/>
              <a:gd name="adj2" fmla="val -8333"/>
              <a:gd name="adj3" fmla="val 119299"/>
              <a:gd name="adj4" fmla="val -47023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Campeones TOP</a:t>
            </a:r>
          </a:p>
        </p:txBody>
      </p:sp>
      <p:sp>
        <p:nvSpPr>
          <p:cNvPr id="11" name="10 Llamada con línea 1"/>
          <p:cNvSpPr/>
          <p:nvPr/>
        </p:nvSpPr>
        <p:spPr>
          <a:xfrm>
            <a:off x="3596711" y="5661248"/>
            <a:ext cx="3240360" cy="882011"/>
          </a:xfrm>
          <a:prstGeom prst="borderCallout1">
            <a:avLst>
              <a:gd name="adj1" fmla="val 18750"/>
              <a:gd name="adj2" fmla="val -8333"/>
              <a:gd name="adj3" fmla="val -47422"/>
              <a:gd name="adj4" fmla="val -47825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Campeones SUPPORT</a:t>
            </a:r>
          </a:p>
        </p:txBody>
      </p:sp>
      <p:sp>
        <p:nvSpPr>
          <p:cNvPr id="14" name="13 Llamada con línea 1"/>
          <p:cNvSpPr/>
          <p:nvPr/>
        </p:nvSpPr>
        <p:spPr>
          <a:xfrm>
            <a:off x="3580121" y="4653136"/>
            <a:ext cx="3240360" cy="882011"/>
          </a:xfrm>
          <a:prstGeom prst="borderCallout1">
            <a:avLst>
              <a:gd name="adj1" fmla="val 18750"/>
              <a:gd name="adj2" fmla="val -8333"/>
              <a:gd name="adj3" fmla="val -5131"/>
              <a:gd name="adj4" fmla="val -50877"/>
            </a:avLst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Campeones ADC</a:t>
            </a:r>
          </a:p>
        </p:txBody>
      </p:sp>
    </p:spTree>
    <p:extLst>
      <p:ext uri="{BB962C8B-B14F-4D97-AF65-F5344CB8AC3E}">
        <p14:creationId xmlns:p14="http://schemas.microsoft.com/office/powerpoint/2010/main" val="1058943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589</TotalTime>
  <Words>426</Words>
  <Application>Microsoft Office PowerPoint</Application>
  <PresentationFormat>Presentación en pantalla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Wingdings</vt:lpstr>
      <vt:lpstr>Perspectiva</vt:lpstr>
      <vt:lpstr>Proyecto League of Legend </vt:lpstr>
      <vt:lpstr>Temas a tratar</vt:lpstr>
      <vt:lpstr>Objetivo del proyecto</vt:lpstr>
      <vt:lpstr>Interfaz grafica pantalla de inicio</vt:lpstr>
      <vt:lpstr>Interfaz grafica Menu de campeones</vt:lpstr>
      <vt:lpstr>Interfaz grafica Campeon</vt:lpstr>
      <vt:lpstr>Interfaz grafica Build de Campeones</vt:lpstr>
      <vt:lpstr>Interfaz grafica Skin de campeones</vt:lpstr>
      <vt:lpstr>Interfaz grafica ROLES</vt:lpstr>
      <vt:lpstr>Interfaz grafica Campeones de ROL</vt:lpstr>
      <vt:lpstr>Código</vt:lpstr>
      <vt:lpstr>Código</vt:lpstr>
      <vt:lpstr>Problemas y soluciones</vt:lpstr>
      <vt:lpstr>Conclusión y Aprendizaje</vt:lpstr>
      <vt:lpstr>Bibliografía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Portada</dc:title>
  <dc:creator>Bastian Aguilera</dc:creator>
  <cp:lastModifiedBy>Guillermo Ticuna 2ª A</cp:lastModifiedBy>
  <cp:revision>44</cp:revision>
  <dcterms:created xsi:type="dcterms:W3CDTF">2017-11-22T19:31:54Z</dcterms:created>
  <dcterms:modified xsi:type="dcterms:W3CDTF">2017-12-05T18:29:08Z</dcterms:modified>
</cp:coreProperties>
</file>