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60" r:id="rId5"/>
    <p:sldId id="273" r:id="rId6"/>
    <p:sldId id="259" r:id="rId7"/>
    <p:sldId id="278" r:id="rId8"/>
    <p:sldId id="267" r:id="rId9"/>
    <p:sldId id="262" r:id="rId10"/>
    <p:sldId id="279" r:id="rId11"/>
    <p:sldId id="280" r:id="rId12"/>
    <p:sldId id="281" r:id="rId13"/>
    <p:sldId id="261" r:id="rId14"/>
    <p:sldId id="286" r:id="rId15"/>
    <p:sldId id="264" r:id="rId16"/>
    <p:sldId id="283" r:id="rId17"/>
    <p:sldId id="284" r:id="rId18"/>
    <p:sldId id="285" r:id="rId19"/>
    <p:sldId id="274" r:id="rId20"/>
    <p:sldId id="287" r:id="rId21"/>
    <p:sldId id="272" r:id="rId22"/>
    <p:sldId id="276" r:id="rId23"/>
    <p:sldId id="282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8951" y="837127"/>
            <a:ext cx="8061661" cy="2704563"/>
          </a:xfrm>
        </p:spPr>
        <p:txBody>
          <a:bodyPr/>
          <a:lstStyle/>
          <a:p>
            <a:pPr algn="ctr"/>
            <a:r>
              <a:rPr lang="es-CL" dirty="0" smtClean="0"/>
              <a:t>Presentación III</a:t>
            </a:r>
            <a:br>
              <a:rPr lang="es-CL" dirty="0" smtClean="0"/>
            </a:br>
            <a:r>
              <a:rPr lang="es-CL" sz="3200" dirty="0" err="1" smtClean="0"/>
              <a:t>Rubik</a:t>
            </a:r>
            <a:r>
              <a:rPr lang="es-CL" sz="3200" dirty="0" smtClean="0"/>
              <a:t> </a:t>
            </a:r>
            <a:r>
              <a:rPr lang="es-CL" sz="3200" dirty="0" err="1" smtClean="0"/>
              <a:t>Algorithms</a:t>
            </a:r>
            <a:r>
              <a:rPr lang="es-CL" sz="3200" dirty="0" smtClean="0"/>
              <a:t>: OUR CUBE</a:t>
            </a:r>
            <a:endParaRPr lang="es-C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1023" y="4391014"/>
            <a:ext cx="8825658" cy="861420"/>
          </a:xfrm>
        </p:spPr>
        <p:txBody>
          <a:bodyPr/>
          <a:lstStyle/>
          <a:p>
            <a:pPr algn="r"/>
            <a:r>
              <a:rPr lang="es-CL" dirty="0" smtClean="0"/>
              <a:t>Profesores: Ricardo Valdivia pinto</a:t>
            </a:r>
          </a:p>
          <a:p>
            <a:pPr algn="r"/>
            <a:r>
              <a:rPr lang="es-CL" dirty="0"/>
              <a:t>	</a:t>
            </a:r>
            <a:r>
              <a:rPr lang="es-CL" dirty="0" smtClean="0"/>
              <a:t>			diego Aracena Pizarro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3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MODULOS DE COMUNICACIÓN REMOTA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b="1" dirty="0"/>
              <a:t>Módulos implementados:</a:t>
            </a:r>
            <a:endParaRPr lang="es-CL" dirty="0"/>
          </a:p>
          <a:p>
            <a:r>
              <a:rPr lang="es-CL" dirty="0"/>
              <a:t>Existen 2 módulos operativos centrales:</a:t>
            </a:r>
          </a:p>
          <a:p>
            <a:pPr fontAlgn="base"/>
            <a:r>
              <a:rPr lang="es-CL" dirty="0"/>
              <a:t>Recibir el patrón y los movimientos que necesita.</a:t>
            </a:r>
          </a:p>
          <a:p>
            <a:pPr fontAlgn="base"/>
            <a:r>
              <a:rPr lang="es-CL" dirty="0"/>
              <a:t>Lista de Movimientos: la cual contiene cada módulo de movimiento, el cual será llamado eventualmente lo necesite el patrón</a:t>
            </a:r>
            <a:r>
              <a:rPr lang="es-CL" dirty="0" smtClean="0"/>
              <a:t>.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b="1" dirty="0"/>
              <a:t>Comunicación Remota(Vía Bluetooth)</a:t>
            </a:r>
            <a:endParaRPr lang="es-CL" dirty="0"/>
          </a:p>
          <a:p>
            <a:pPr fontAlgn="base"/>
            <a:r>
              <a:rPr lang="es-CL" dirty="0"/>
              <a:t>La Interacción de Humano a robot será vía </a:t>
            </a:r>
            <a:r>
              <a:rPr lang="es-CL" dirty="0" err="1"/>
              <a:t>bluetooth</a:t>
            </a:r>
            <a:r>
              <a:rPr lang="es-CL" dirty="0"/>
              <a:t> , mediante una aplicación (.APK) para celulares inteligentes.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b="1" dirty="0"/>
              <a:t>Desarrollo de Aplicación (Remota)</a:t>
            </a:r>
            <a:endParaRPr lang="es-CL" dirty="0"/>
          </a:p>
          <a:p>
            <a:r>
              <a:rPr lang="es-CL" dirty="0"/>
              <a:t>La Aplicación  remota está desarrollada en la plataforma </a:t>
            </a:r>
            <a:r>
              <a:rPr lang="es-CL" dirty="0" err="1"/>
              <a:t>APPinventor</a:t>
            </a:r>
            <a:r>
              <a:rPr lang="es-CL" dirty="0"/>
              <a:t> </a:t>
            </a:r>
            <a:r>
              <a:rPr lang="es-CL" u="sng" dirty="0">
                <a:hlinkClick r:id="rId2"/>
              </a:rPr>
              <a:t>http://ai2.appinventor.mit.edu/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4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INTERFAZ Y DISEÑO DE APLICACIÓN</a:t>
            </a:r>
            <a:endParaRPr lang="es-CL" dirty="0"/>
          </a:p>
        </p:txBody>
      </p:sp>
      <p:pic>
        <p:nvPicPr>
          <p:cNvPr id="3074" name="Picture 2" descr="https://lh5.googleusercontent.com/0UiW75VzZpqEzfkPk0muk4CiX2mHac_ezM3sfjktMBNDJoEobw9oon7wc--SI1HDT4z5LQKNIdB2DPuSMbYOSNVLN4B9DjPwShP-reNFbR1qVUBoFpo94TxV8K_vl3cK8TbMX67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62" y="2052638"/>
            <a:ext cx="888865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PROGRAMACIÓN DE APLICACIÓN</a:t>
            </a:r>
            <a:endParaRPr lang="es-CL" dirty="0"/>
          </a:p>
        </p:txBody>
      </p:sp>
      <p:pic>
        <p:nvPicPr>
          <p:cNvPr id="4098" name="Picture 2" descr="https://lh4.googleusercontent.com/6VAlO-y8XGV3GH0PcBAdoVQAsaMEhSRLOxvk4-z1DnFOYAtHa9TvTNreRxD3X-R0gdlM3atirKV4vrFb7t7xa_uLBkXXwPEAGljtu1TdfPWts6J5vjeyin0mR8KXrwIl6TpJh0G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77884"/>
            <a:ext cx="8947150" cy="41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Especificación de Requerimientos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Requerimientos Funcional</a:t>
            </a:r>
            <a:endParaRPr lang="es-CL" dirty="0" smtClean="0"/>
          </a:p>
          <a:p>
            <a:pPr fontAlgn="base"/>
            <a:r>
              <a:rPr lang="es-CL" dirty="0" smtClean="0"/>
              <a:t>Construir un robot con piezas lego.</a:t>
            </a:r>
          </a:p>
          <a:p>
            <a:pPr fontAlgn="base"/>
            <a:r>
              <a:rPr lang="es-CL" dirty="0" smtClean="0"/>
              <a:t>Desarrollo de códigos usando lenguaje NXC de alto nivel para construir patrones.</a:t>
            </a:r>
          </a:p>
          <a:p>
            <a:pPr fontAlgn="base"/>
            <a:r>
              <a:rPr lang="es-CL" dirty="0" smtClean="0"/>
              <a:t>Desarrollar un Software en un dispositivo Remoto para armar patrones.</a:t>
            </a:r>
          </a:p>
          <a:p>
            <a:r>
              <a:rPr lang="es-CL" b="1" dirty="0" smtClean="0"/>
              <a:t>Requerimientos No Funcional</a:t>
            </a:r>
            <a:endParaRPr lang="es-CL" dirty="0" smtClean="0"/>
          </a:p>
          <a:p>
            <a:pPr fontAlgn="base"/>
            <a:r>
              <a:rPr lang="es-CL" dirty="0" smtClean="0"/>
              <a:t>Acabar el sistema durante el plazo de un semestre.</a:t>
            </a:r>
          </a:p>
          <a:p>
            <a:pPr fontAlgn="base"/>
            <a:r>
              <a:rPr lang="es-CL" dirty="0" smtClean="0"/>
              <a:t>Lograr que el robot tenga menos errores, 90% probabilidad de buenos resultados.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Carta Gantt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09103"/>
            <a:ext cx="8947150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PLAN DE INTEGRACIÓN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Plan de Integración</a:t>
            </a:r>
            <a:endParaRPr lang="es-CL" dirty="0"/>
          </a:p>
          <a:p>
            <a:r>
              <a:rPr lang="es-CL" b="1" dirty="0"/>
              <a:t>Alcance: </a:t>
            </a:r>
            <a:r>
              <a:rPr lang="es-CL" dirty="0"/>
              <a:t>Este documento está dirigido a toda aquella persona de la cual dependa la creación del producto y precise conocer los plazos en que se planificó una implantación total o parcial del software en construcción.</a:t>
            </a:r>
          </a:p>
          <a:p>
            <a:r>
              <a:rPr lang="es-CL" b="1" dirty="0"/>
              <a:t>Descripción: </a:t>
            </a:r>
            <a:r>
              <a:rPr lang="es-CL" dirty="0"/>
              <a:t>El software al ser terminado, permitirá al usuario realizar diversos patrones sobre alguna de las caras de un cubo </a:t>
            </a:r>
            <a:r>
              <a:rPr lang="es-CL" dirty="0" err="1"/>
              <a:t>Rubik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PLAN DE INTEGRACIÓN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Subsistemas:</a:t>
            </a:r>
            <a:endParaRPr lang="es-CL" dirty="0"/>
          </a:p>
          <a:p>
            <a:pPr fontAlgn="base"/>
            <a:r>
              <a:rPr lang="es-CL" dirty="0"/>
              <a:t>Identificar los patrones y movimientos.</a:t>
            </a:r>
          </a:p>
          <a:p>
            <a:pPr fontAlgn="base"/>
            <a:r>
              <a:rPr lang="es-CL" dirty="0"/>
              <a:t>Obtener los algoritmos necesarios para cada movimiento.</a:t>
            </a:r>
          </a:p>
          <a:p>
            <a:pPr fontAlgn="base"/>
            <a:r>
              <a:rPr lang="es-CL" dirty="0"/>
              <a:t>Evaluar la información recopilada.</a:t>
            </a:r>
          </a:p>
          <a:p>
            <a:pPr fontAlgn="base"/>
            <a:r>
              <a:rPr lang="es-CL" dirty="0"/>
              <a:t>Documentar los escenarios de uso.</a:t>
            </a:r>
          </a:p>
          <a:p>
            <a:pPr fontAlgn="base"/>
            <a:r>
              <a:rPr lang="es-CL" dirty="0"/>
              <a:t>Validar con los analistas.</a:t>
            </a:r>
          </a:p>
          <a:p>
            <a:pPr fontAlgn="base"/>
            <a:r>
              <a:rPr lang="es-CL" dirty="0"/>
              <a:t>Validar con pruebas de movimientos.</a:t>
            </a:r>
          </a:p>
        </p:txBody>
      </p:sp>
    </p:spTree>
    <p:extLst>
      <p:ext uri="{BB962C8B-B14F-4D97-AF65-F5344CB8AC3E}">
        <p14:creationId xmlns:p14="http://schemas.microsoft.com/office/powerpoint/2010/main" val="16838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PLAN DE INTEGRACIÓN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Construcción:</a:t>
            </a:r>
            <a:endParaRPr lang="es-CL" dirty="0"/>
          </a:p>
          <a:p>
            <a:pPr fontAlgn="base"/>
            <a:r>
              <a:rPr lang="es-CL" dirty="0"/>
              <a:t>Interacción con el lenguaje a utilizar continuo desde un inicio.</a:t>
            </a:r>
          </a:p>
          <a:p>
            <a:pPr fontAlgn="base"/>
            <a:r>
              <a:rPr lang="es-CL" dirty="0"/>
              <a:t>Mitigación de riesgos antes de que ocurran.</a:t>
            </a:r>
          </a:p>
          <a:p>
            <a:pPr fontAlgn="base"/>
            <a:r>
              <a:rPr lang="es-CL" dirty="0"/>
              <a:t>Aseguramiento de la calidad (Piezas del robot no rotas, etc.).</a:t>
            </a:r>
          </a:p>
          <a:p>
            <a:pPr fontAlgn="base"/>
            <a:r>
              <a:rPr lang="es-CL" dirty="0"/>
              <a:t>Uso parcial del robot a modo de ensayo.</a:t>
            </a:r>
          </a:p>
          <a:p>
            <a:pPr fontAlgn="base"/>
            <a:r>
              <a:rPr lang="es-CL" dirty="0"/>
              <a:t>Involucramiento del equipo en todas las decisiones del proyecto.</a:t>
            </a:r>
          </a:p>
          <a:p>
            <a:pPr fontAlgn="base"/>
            <a:r>
              <a:rPr lang="es-CL" dirty="0"/>
              <a:t>Anticiparse al cambio de requerimientos.</a:t>
            </a:r>
          </a:p>
        </p:txBody>
      </p:sp>
    </p:spTree>
    <p:extLst>
      <p:ext uri="{BB962C8B-B14F-4D97-AF65-F5344CB8AC3E}">
        <p14:creationId xmlns:p14="http://schemas.microsoft.com/office/powerpoint/2010/main" val="25034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PLAN DE INTEGRACIÓN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Prueba</a:t>
            </a:r>
            <a:endParaRPr lang="es-CL" dirty="0"/>
          </a:p>
          <a:p>
            <a:pPr fontAlgn="base"/>
            <a:r>
              <a:rPr lang="es-CL" dirty="0"/>
              <a:t>Verificar la interacción de componentes (test de movimiento).</a:t>
            </a:r>
          </a:p>
          <a:p>
            <a:pPr fontAlgn="base"/>
            <a:r>
              <a:rPr lang="es-CL" dirty="0"/>
              <a:t>Verificar la integración adecuada de los componentes (ejecución de algún patrón).</a:t>
            </a:r>
          </a:p>
          <a:p>
            <a:pPr fontAlgn="base"/>
            <a:r>
              <a:rPr lang="es-CL" dirty="0"/>
              <a:t>Verificar que todos los requisitos se han implementado correctamente.</a:t>
            </a:r>
          </a:p>
          <a:p>
            <a:pPr fontAlgn="base"/>
            <a:r>
              <a:rPr lang="es-CL" dirty="0"/>
              <a:t>Identificar y asegurar que los defectos encontrados se han corregido antes de entregar el software al cliente.</a:t>
            </a:r>
          </a:p>
          <a:p>
            <a:pPr fontAlgn="base"/>
            <a:r>
              <a:rPr lang="es-CL" dirty="0"/>
              <a:t>Diseñar pruebas que sistemáticamente saquen a la luz diferentes clases de errores, haciéndolo con la menor cantidad de tiempo y esfuerzo.</a:t>
            </a:r>
          </a:p>
        </p:txBody>
      </p:sp>
    </p:spTree>
    <p:extLst>
      <p:ext uri="{BB962C8B-B14F-4D97-AF65-F5344CB8AC3E}">
        <p14:creationId xmlns:p14="http://schemas.microsoft.com/office/powerpoint/2010/main" val="32555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INTERFAZ DE USUARIO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r>
              <a:rPr lang="es-CL" dirty="0" smtClean="0"/>
              <a:t>INTERFAZ BASICA Y AMENA</a:t>
            </a:r>
            <a:endParaRPr lang="es-CL" dirty="0"/>
          </a:p>
          <a:p>
            <a:endParaRPr lang="es-CL" dirty="0"/>
          </a:p>
        </p:txBody>
      </p:sp>
      <p:pic>
        <p:nvPicPr>
          <p:cNvPr id="7" name="Picture 2" descr="https://scontent-scl1-1.xx.fbcdn.net/v/t34.0-0/s261x260/22811375_1758753984137454_1468300070_n.png?oh=87b65b54b02272263016bd5813c1641d&amp;oe=59F17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5" y="2501600"/>
            <a:ext cx="2678806" cy="39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scl1-1.xx.fbcdn.net/v/t34.0-0/s261x260/22782155_1758753834137469_1082990043_n.png?oh=90c328c698557e61c61654bb4e5ebf44&amp;oe=59F12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79" y="2501600"/>
            <a:ext cx="2671469" cy="38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Objetivos del Proyecto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CL" dirty="0" smtClean="0"/>
              <a:t>Objetivo General:</a:t>
            </a:r>
          </a:p>
          <a:p>
            <a:pPr lvl="1" fontAlgn="base"/>
            <a:r>
              <a:rPr lang="es-CL" dirty="0" smtClean="0"/>
              <a:t>Crear y Programar un Robot que desarrolle Patrones en un Cubo </a:t>
            </a:r>
            <a:r>
              <a:rPr lang="es-CL" dirty="0" err="1" smtClean="0"/>
              <a:t>Rubik</a:t>
            </a:r>
            <a:endParaRPr lang="es-CL" dirty="0" smtClean="0"/>
          </a:p>
          <a:p>
            <a:pPr marL="0" indent="0" fontAlgn="base">
              <a:buNone/>
            </a:pPr>
            <a:endParaRPr lang="es-CL" dirty="0"/>
          </a:p>
          <a:p>
            <a:pPr fontAlgn="base"/>
            <a:r>
              <a:rPr lang="es-CL" dirty="0" smtClean="0"/>
              <a:t>Objetivos Específicos:</a:t>
            </a:r>
            <a:endParaRPr lang="es-CL" dirty="0"/>
          </a:p>
          <a:p>
            <a:pPr lvl="1" fontAlgn="base"/>
            <a:r>
              <a:rPr lang="es-CL" dirty="0" smtClean="0"/>
              <a:t>Diseñar un Robot</a:t>
            </a:r>
          </a:p>
          <a:p>
            <a:pPr lvl="1" fontAlgn="base"/>
            <a:r>
              <a:rPr lang="es-CL" dirty="0" smtClean="0"/>
              <a:t>Programar Movimientos</a:t>
            </a:r>
          </a:p>
          <a:p>
            <a:pPr lvl="1" fontAlgn="base"/>
            <a:r>
              <a:rPr lang="es-CL" dirty="0" smtClean="0"/>
              <a:t>Control Remoto</a:t>
            </a:r>
          </a:p>
          <a:p>
            <a:pPr fontAlgn="base"/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1611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PLANIFICACIÓN Y GESTIÓN</a:t>
            </a:r>
            <a:endParaRPr lang="es-CL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se ha desarrollado un plan de sueldos a base de horas trabajadas que se implementó tomando en cuenta el horario establecido para la formulación de proyecto, el cual consta de 16 semanas de desarrollo.</a:t>
            </a:r>
          </a:p>
          <a:p>
            <a:r>
              <a:rPr lang="es-CL" dirty="0"/>
              <a:t>Para ello hemos esquematizado la siguiente fórmula para calcular el coste del salario del equipo:</a:t>
            </a:r>
          </a:p>
          <a:p>
            <a:pPr marL="0" indent="0">
              <a:buNone/>
            </a:pPr>
            <a:r>
              <a:rPr lang="es-CL" dirty="0"/>
              <a:t>Horas semanales ⋅</a:t>
            </a:r>
            <a:r>
              <a:rPr lang="es-CL" dirty="0" err="1"/>
              <a:t>Semanas⋅Valor</a:t>
            </a:r>
            <a:r>
              <a:rPr lang="es-CL" dirty="0"/>
              <a:t> </a:t>
            </a:r>
            <a:r>
              <a:rPr lang="es-CL" dirty="0" err="1"/>
              <a:t>base⋅Cantidad</a:t>
            </a:r>
            <a:r>
              <a:rPr lang="es-CL" dirty="0"/>
              <a:t> miembros del equipo</a:t>
            </a:r>
          </a:p>
          <a:p>
            <a:r>
              <a:rPr lang="es-CL" dirty="0"/>
              <a:t>Usando aquella fórmula, hemos determinado un valor base de:</a:t>
            </a:r>
            <a:br>
              <a:rPr lang="es-CL" dirty="0"/>
            </a:br>
            <a:r>
              <a:rPr lang="es-CL" dirty="0"/>
              <a:t>$7.000 CLP por persona y por hora trabajada, llegando a la estimación de $42.000 CLP por el equipo. Se ha estimado que al finalizar el proyecto, el proyecto tendrá  un valor  de $3.589.110 CLP. </a:t>
            </a:r>
          </a:p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7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ASPECTOS GENERALES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Problemas encontrados y soluciones propuestas</a:t>
            </a: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30516"/>
              </p:ext>
            </p:extLst>
          </p:nvPr>
        </p:nvGraphicFramePr>
        <p:xfrm>
          <a:off x="2292439" y="2884868"/>
          <a:ext cx="6658376" cy="314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9188"/>
                <a:gridCol w="3329188"/>
              </a:tblGrid>
              <a:tr h="29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Problemas Encontrados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Soluciones Propuestas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Carencia de piezas para llevar a cabo la completa y precisa construcción del robot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Aplicar la creatividad e ingenio para a base de otras piezas crear un prototipo funcional similar al propuesto en un principio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Errores en llevar a cabo las ideas de programación e implementación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Acuerdo colectivo para llevar a cabo una programación funcional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Dilemas de carácter físico por dimensiones de la base distintas a las dimensiones del cubo rubik lo que impide el correcto uso de las funciones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Crear funciones Independientes que traten de solucionar los dilemas de implementación de los movimientos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2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TRABAJO A FUTURO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Mejorar la capacidad de Trabajo en Equipo</a:t>
            </a:r>
          </a:p>
          <a:p>
            <a:r>
              <a:rPr lang="es-CL" dirty="0" smtClean="0"/>
              <a:t>Tener ética y responsabilidad de Ingeniero</a:t>
            </a:r>
          </a:p>
          <a:p>
            <a:r>
              <a:rPr lang="es-CL" dirty="0" smtClean="0"/>
              <a:t>Emprender Proyectos de Forma personal teniendo como base las características de proyectos ya adquiridas</a:t>
            </a:r>
          </a:p>
          <a:p>
            <a:r>
              <a:rPr lang="es-CL" dirty="0" smtClean="0"/>
              <a:t>Comenzar a tener manejo de otras plataformas a base de NXT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703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mtClean="0"/>
              <a:t>CONCLUSIONES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Primeramente entender lo que significa ser equipo y ser parte de él para un correcto trabajo.</a:t>
            </a:r>
          </a:p>
          <a:p>
            <a:r>
              <a:rPr lang="es-CL" dirty="0"/>
              <a:t>Comprender e interiorizar mecanismos y engranajes de un proyecto en el ambiente informático. Junto con esto respetar cargos y responsabilidades otorgadas o designadas a cada miembro del equipo.</a:t>
            </a:r>
          </a:p>
          <a:p>
            <a:r>
              <a:rPr lang="es-CL" dirty="0"/>
              <a:t>Mantener una colaboración activa a las diversas áreas sin descuidar la individual , ya que hay plazos predispuestos para completar tareas y avances de estas.</a:t>
            </a:r>
          </a:p>
          <a:p>
            <a:r>
              <a:rPr lang="es-CL" dirty="0"/>
              <a:t>Lo importante de las constantes evaluaciones y análisis de las áreas de trabajo, permitiendo identificar si se está siguiendo con el objetivo y enfoque del proyecto , a su vez tomar las medidas necesarias para su corrección</a:t>
            </a:r>
          </a:p>
          <a:p>
            <a:r>
              <a:rPr lang="es-CL" dirty="0"/>
              <a:t>Lo interesante y delicado de seguir los protocolos necesarios para los arreglos, ajustes y errores al momento de que se presente un problema.</a:t>
            </a:r>
          </a:p>
          <a:p>
            <a:r>
              <a:rPr lang="es-CL" dirty="0"/>
              <a:t>Sentirnos parte del desarrollo y construcción del proyecto, juntamente a la presión y el estrés que podría significar.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4628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Gracias por su Atención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39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Fases y contenidos generales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i="1" dirty="0"/>
              <a:t>Construcción y armado del robot:</a:t>
            </a:r>
            <a:r>
              <a:rPr lang="es-CL" dirty="0"/>
              <a:t> </a:t>
            </a:r>
            <a:br>
              <a:rPr lang="es-CL" dirty="0"/>
            </a:br>
            <a:r>
              <a:rPr lang="es-CL" dirty="0"/>
              <a:t>Búsqueda y recopilación de piezas</a:t>
            </a:r>
            <a:br>
              <a:rPr lang="es-CL" dirty="0"/>
            </a:br>
            <a:r>
              <a:rPr lang="es-CL" dirty="0"/>
              <a:t>Comienzo de ensamblaje del robot</a:t>
            </a:r>
            <a:br>
              <a:rPr lang="es-CL" dirty="0"/>
            </a:br>
            <a:r>
              <a:rPr lang="es-CL" dirty="0"/>
              <a:t>Adaptación del modelo de </a:t>
            </a:r>
            <a:r>
              <a:rPr lang="es-CL" dirty="0" err="1"/>
              <a:t>Mindcuber</a:t>
            </a:r>
            <a:endParaRPr lang="es-CL" dirty="0"/>
          </a:p>
          <a:p>
            <a:r>
              <a:rPr lang="es-CL" b="1" i="1" dirty="0"/>
              <a:t>Programación y movimiento del robot:</a:t>
            </a:r>
            <a:br>
              <a:rPr lang="es-CL" b="1" i="1" dirty="0"/>
            </a:br>
            <a:r>
              <a:rPr lang="es-CL" dirty="0"/>
              <a:t>Creación de algoritmos y patrones</a:t>
            </a:r>
            <a:br>
              <a:rPr lang="es-CL" dirty="0"/>
            </a:br>
            <a:r>
              <a:rPr lang="es-CL" dirty="0"/>
              <a:t>Programación de los patrones</a:t>
            </a:r>
            <a:br>
              <a:rPr lang="es-CL" dirty="0"/>
            </a:br>
            <a:r>
              <a:rPr lang="es-CL" dirty="0"/>
              <a:t>Programación en la interfaz de NXT</a:t>
            </a:r>
            <a:br>
              <a:rPr lang="es-CL" dirty="0"/>
            </a:br>
            <a:r>
              <a:rPr lang="es-CL" dirty="0"/>
              <a:t>Adaptación del Movimiento del Robot</a:t>
            </a:r>
          </a:p>
          <a:p>
            <a:r>
              <a:rPr lang="es-CL" b="1" i="1" dirty="0"/>
              <a:t>Adaptación y control remoto del Robot</a:t>
            </a:r>
            <a:br>
              <a:rPr lang="es-CL" b="1" i="1" dirty="0"/>
            </a:br>
            <a:r>
              <a:rPr lang="es-CL" dirty="0"/>
              <a:t>Estudio de la comunicación remota</a:t>
            </a:r>
            <a:br>
              <a:rPr lang="es-CL" dirty="0"/>
            </a:br>
            <a:r>
              <a:rPr lang="es-CL" dirty="0"/>
              <a:t>Diseño de la arquitectura remota</a:t>
            </a:r>
            <a:br>
              <a:rPr lang="es-CL" dirty="0"/>
            </a:br>
            <a:r>
              <a:rPr lang="es-CL" dirty="0"/>
              <a:t>Implementación de la solución remota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600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FASE DE ANALISIS Y DISEÑO DEL ROBOT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Descripción de la arquitectura:</a:t>
            </a:r>
          </a:p>
          <a:p>
            <a:pPr marL="0" indent="0">
              <a:buNone/>
            </a:pPr>
            <a:r>
              <a:rPr lang="es-CL" dirty="0" smtClean="0"/>
              <a:t>	Se </a:t>
            </a:r>
            <a:r>
              <a:rPr lang="es-CL" dirty="0"/>
              <a:t>ha construido el robot con ciertas características específicas para el cumplimiento del objetivo del proyecto.</a:t>
            </a:r>
          </a:p>
          <a:p>
            <a:pPr marL="0" indent="0">
              <a:buNone/>
            </a:pPr>
            <a:r>
              <a:rPr lang="es-CL" dirty="0" smtClean="0"/>
              <a:t>	</a:t>
            </a:r>
            <a:r>
              <a:rPr lang="es-CL" dirty="0"/>
              <a:t>Base: Plataforma que rota en sentido horario y anti horario que sirve tanto como </a:t>
            </a:r>
            <a:r>
              <a:rPr lang="es-CL" dirty="0" smtClean="0"/>
              <a:t>apoyo, </a:t>
            </a:r>
            <a:r>
              <a:rPr lang="es-CL" dirty="0"/>
              <a:t>como para la rotación de la cara inferior del cubo.</a:t>
            </a:r>
          </a:p>
          <a:p>
            <a:pPr marL="0" indent="0">
              <a:buNone/>
            </a:pPr>
            <a:r>
              <a:rPr lang="es-CL" dirty="0" smtClean="0"/>
              <a:t>	Brazo</a:t>
            </a:r>
            <a:r>
              <a:rPr lang="es-CL" dirty="0"/>
              <a:t>: Equipo de apoyo diseñado para hacer que en determinados momentos sostenga el cubo </a:t>
            </a:r>
            <a:r>
              <a:rPr lang="es-CL" dirty="0" err="1"/>
              <a:t>rubik</a:t>
            </a:r>
            <a:r>
              <a:rPr lang="es-CL" dirty="0"/>
              <a:t> para el giro de su cara inferior y además cambie la cara que está como base en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32653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Bases para el Diseño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86377"/>
            <a:ext cx="8947150" cy="39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FASE DE ANALISIS Y PROGRAMACIÓN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Debido a que el diseño es especifico, su funcionalidad será igual de especifica, para ello usando un lenguaje Funcional.</a:t>
            </a:r>
          </a:p>
          <a:p>
            <a:pPr marL="0" indent="0">
              <a:buNone/>
            </a:pPr>
            <a:r>
              <a:rPr lang="es-CL" dirty="0" smtClean="0"/>
              <a:t>	Movimientos </a:t>
            </a:r>
            <a:r>
              <a:rPr lang="es-CL" dirty="0"/>
              <a:t>()</a:t>
            </a:r>
          </a:p>
          <a:p>
            <a:pPr marL="0" indent="0">
              <a:buNone/>
            </a:pPr>
            <a:r>
              <a:rPr lang="es-CL" dirty="0" smtClean="0"/>
              <a:t>	{</a:t>
            </a:r>
            <a:r>
              <a:rPr lang="es-CL" dirty="0"/>
              <a:t>	</a:t>
            </a:r>
            <a:r>
              <a:rPr lang="es-CL" dirty="0" err="1"/>
              <a:t>Rotar_horario</a:t>
            </a:r>
            <a:r>
              <a:rPr lang="es-CL" dirty="0"/>
              <a:t>();</a:t>
            </a:r>
          </a:p>
          <a:p>
            <a:pPr marL="457200" lvl="1" indent="0">
              <a:buNone/>
            </a:pPr>
            <a:r>
              <a:rPr lang="es-CL" dirty="0"/>
              <a:t>	</a:t>
            </a:r>
            <a:r>
              <a:rPr lang="es-CL" dirty="0" err="1" smtClean="0"/>
              <a:t>Rotar_antihorario</a:t>
            </a:r>
            <a:r>
              <a:rPr lang="es-CL" dirty="0"/>
              <a:t>();</a:t>
            </a:r>
          </a:p>
          <a:p>
            <a:pPr marL="0" indent="0">
              <a:buNone/>
            </a:pPr>
            <a:r>
              <a:rPr lang="es-CL" dirty="0" smtClean="0"/>
              <a:t>	</a:t>
            </a:r>
            <a:r>
              <a:rPr lang="es-CL" dirty="0"/>
              <a:t>	</a:t>
            </a:r>
            <a:r>
              <a:rPr lang="es-CL" dirty="0" err="1"/>
              <a:t>Cambiar_cara</a:t>
            </a:r>
            <a:r>
              <a:rPr lang="es-CL" dirty="0"/>
              <a:t>();</a:t>
            </a:r>
          </a:p>
          <a:p>
            <a:pPr marL="0" indent="0">
              <a:buNone/>
            </a:pPr>
            <a:r>
              <a:rPr lang="es-CL" dirty="0" smtClean="0"/>
              <a:t>	</a:t>
            </a:r>
            <a:r>
              <a:rPr lang="es-CL" dirty="0"/>
              <a:t>	Levantar();</a:t>
            </a:r>
          </a:p>
          <a:p>
            <a:pPr marL="0" indent="0">
              <a:buNone/>
            </a:pPr>
            <a:r>
              <a:rPr lang="es-CL" dirty="0" smtClean="0"/>
              <a:t>	</a:t>
            </a:r>
            <a:r>
              <a:rPr lang="es-CL" dirty="0"/>
              <a:t>	Bajar();</a:t>
            </a:r>
          </a:p>
          <a:p>
            <a:pPr marL="0" indent="0">
              <a:buNone/>
            </a:pPr>
            <a:r>
              <a:rPr lang="es-CL" dirty="0" smtClean="0"/>
              <a:t>	}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26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FASE DE DISEÑO Y PRUEBAS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Revisar los Movimientos del Robot</a:t>
            </a:r>
            <a:r>
              <a:rPr lang="es-CL" b="1" dirty="0" smtClean="0"/>
              <a:t>.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Una vez acabado el armado del robot, se realizarán los movimientos de acuerdo a los algoritmos encontrados en las páginas oficiales de Cubos </a:t>
            </a:r>
            <a:r>
              <a:rPr lang="es-CL" dirty="0" err="1"/>
              <a:t>Rubik</a:t>
            </a:r>
            <a:r>
              <a:rPr lang="es-CL" dirty="0"/>
              <a:t>, se convertirá cada patrón en un código.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b="1" dirty="0"/>
              <a:t>Determinar si se cumplen especificaciones predefinidas.</a:t>
            </a:r>
            <a:br>
              <a:rPr lang="es-CL" b="1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Analizamos si las especificaciones esperadas en puntos anteriores se cumplieron o no, en caso de que no se empezará de nuevo el proceso de modelamiento para resolver aquella imperfección.</a:t>
            </a:r>
          </a:p>
        </p:txBody>
      </p:sp>
    </p:spTree>
    <p:extLst>
      <p:ext uri="{BB962C8B-B14F-4D97-AF65-F5344CB8AC3E}">
        <p14:creationId xmlns:p14="http://schemas.microsoft.com/office/powerpoint/2010/main" val="26715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FASE DE IMPLEMENTACIÓN REMOTO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Modelo de Implementación</a:t>
            </a:r>
          </a:p>
          <a:p>
            <a:pPr marL="0" indent="0">
              <a:buNone/>
            </a:pPr>
            <a:r>
              <a:rPr lang="es-CL" dirty="0"/>
              <a:t>	</a:t>
            </a:r>
          </a:p>
        </p:txBody>
      </p:sp>
      <p:pic>
        <p:nvPicPr>
          <p:cNvPr id="6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6434" y="2482662"/>
            <a:ext cx="7340295" cy="33359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009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MODELO INTERACCIÓN REMOTO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725770"/>
            <a:ext cx="8946541" cy="4522630"/>
          </a:xfrm>
        </p:spPr>
        <p:txBody>
          <a:bodyPr/>
          <a:lstStyle/>
          <a:p>
            <a:r>
              <a:rPr lang="es-CL" dirty="0" smtClean="0"/>
              <a:t>Modelo de Interacción</a:t>
            </a:r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30" y="2163652"/>
            <a:ext cx="8391923" cy="40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872</Words>
  <Application>Microsoft Office PowerPoint</Application>
  <PresentationFormat>Panorámica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Ion</vt:lpstr>
      <vt:lpstr>Presentación III Rubik Algorithms: OUR CUBE</vt:lpstr>
      <vt:lpstr>Objetivos del Proyecto</vt:lpstr>
      <vt:lpstr>Fases y contenidos generales</vt:lpstr>
      <vt:lpstr>FASE DE ANALISIS Y DISEÑO DEL ROBOT</vt:lpstr>
      <vt:lpstr>Bases para el Diseño</vt:lpstr>
      <vt:lpstr>FASE DE ANALISIS Y PROGRAMACIÓN</vt:lpstr>
      <vt:lpstr>FASE DE DISEÑO Y PRUEBAS</vt:lpstr>
      <vt:lpstr>FASE DE IMPLEMENTACIÓN REMOTO</vt:lpstr>
      <vt:lpstr>MODELO INTERACCIÓN REMOTO </vt:lpstr>
      <vt:lpstr>MODULOS DE COMUNICACIÓN REMOTA</vt:lpstr>
      <vt:lpstr>INTERFAZ Y DISEÑO DE APLICACIÓN</vt:lpstr>
      <vt:lpstr>PROGRAMACIÓN DE APLICACIÓN</vt:lpstr>
      <vt:lpstr>Especificación de Requerimientos </vt:lpstr>
      <vt:lpstr>Desarrollo de Carta Gantt</vt:lpstr>
      <vt:lpstr>PLAN DE INTEGRACIÓN</vt:lpstr>
      <vt:lpstr>PLAN DE INTEGRACIÓN</vt:lpstr>
      <vt:lpstr>PLAN DE INTEGRACIÓN</vt:lpstr>
      <vt:lpstr>PLAN DE INTEGRACIÓN</vt:lpstr>
      <vt:lpstr>INTERFAZ DE USUARIO</vt:lpstr>
      <vt:lpstr>PLANIFICACIÓN Y GESTIÓN</vt:lpstr>
      <vt:lpstr>ASPECTOS GENERALES</vt:lpstr>
      <vt:lpstr>TRABAJO A FUTURO</vt:lpstr>
      <vt:lpstr>CONCLUSIONES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II</dc:title>
  <dc:creator>Lenovo</dc:creator>
  <cp:lastModifiedBy>Lenovo</cp:lastModifiedBy>
  <cp:revision>17</cp:revision>
  <dcterms:created xsi:type="dcterms:W3CDTF">2017-10-24T10:41:01Z</dcterms:created>
  <dcterms:modified xsi:type="dcterms:W3CDTF">2017-12-05T03:18:57Z</dcterms:modified>
</cp:coreProperties>
</file>