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4" r:id="rId6"/>
    <p:sldId id="285" r:id="rId7"/>
    <p:sldId id="286" r:id="rId8"/>
    <p:sldId id="281" r:id="rId9"/>
    <p:sldId id="269" r:id="rId10"/>
    <p:sldId id="271" r:id="rId11"/>
    <p:sldId id="272" r:id="rId12"/>
    <p:sldId id="277" r:id="rId13"/>
    <p:sldId id="276" r:id="rId14"/>
    <p:sldId id="282" r:id="rId15"/>
    <p:sldId id="283" r:id="rId16"/>
    <p:sldId id="278" r:id="rId17"/>
    <p:sldId id="280" r:id="rId18"/>
    <p:sldId id="279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76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E6E1B-C484-4E8F-8D74-8DB181DC3833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FD31DC8-067A-4E89-A79A-998084C0432B}">
      <dgm:prSet/>
      <dgm:spPr/>
      <dgm:t>
        <a:bodyPr/>
        <a:lstStyle/>
        <a:p>
          <a:pPr rtl="0"/>
          <a:r>
            <a:rPr lang="es-CL" smtClean="0"/>
            <a:t>Modelo de Diseño</a:t>
          </a:r>
          <a:endParaRPr lang="es-CL"/>
        </a:p>
      </dgm:t>
    </dgm:pt>
    <dgm:pt modelId="{C9CB5A48-91D2-410F-974D-E51CACF06BDD}" type="parTrans" cxnId="{3227345D-028A-4752-A156-CB1DB4420077}">
      <dgm:prSet/>
      <dgm:spPr/>
      <dgm:t>
        <a:bodyPr/>
        <a:lstStyle/>
        <a:p>
          <a:endParaRPr lang="es-ES"/>
        </a:p>
      </dgm:t>
    </dgm:pt>
    <dgm:pt modelId="{CB67625F-CE59-4A22-829C-527F86887886}" type="sibTrans" cxnId="{3227345D-028A-4752-A156-CB1DB4420077}">
      <dgm:prSet/>
      <dgm:spPr/>
      <dgm:t>
        <a:bodyPr/>
        <a:lstStyle/>
        <a:p>
          <a:endParaRPr lang="es-ES"/>
        </a:p>
      </dgm:t>
    </dgm:pt>
    <dgm:pt modelId="{9876E6F1-61A5-4BC7-8444-31B43FC8FE1E}" type="pres">
      <dgm:prSet presAssocID="{B1DE6E1B-C484-4E8F-8D74-8DB181DC38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83C041-158E-4B77-941F-98BE88956803}" type="pres">
      <dgm:prSet presAssocID="{7FD31DC8-067A-4E89-A79A-998084C043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27345D-028A-4752-A156-CB1DB4420077}" srcId="{B1DE6E1B-C484-4E8F-8D74-8DB181DC3833}" destId="{7FD31DC8-067A-4E89-A79A-998084C0432B}" srcOrd="0" destOrd="0" parTransId="{C9CB5A48-91D2-410F-974D-E51CACF06BDD}" sibTransId="{CB67625F-CE59-4A22-829C-527F86887886}"/>
    <dgm:cxn modelId="{9C89C06B-9257-4765-94A8-AED6F6541A88}" type="presOf" srcId="{7FD31DC8-067A-4E89-A79A-998084C0432B}" destId="{7283C041-158E-4B77-941F-98BE88956803}" srcOrd="0" destOrd="0" presId="urn:microsoft.com/office/officeart/2005/8/layout/vList2"/>
    <dgm:cxn modelId="{A13571C2-2745-409B-9B42-4A988694AFD7}" type="presOf" srcId="{B1DE6E1B-C484-4E8F-8D74-8DB181DC3833}" destId="{9876E6F1-61A5-4BC7-8444-31B43FC8FE1E}" srcOrd="0" destOrd="0" presId="urn:microsoft.com/office/officeart/2005/8/layout/vList2"/>
    <dgm:cxn modelId="{53CFF373-85DC-4565-94CD-64A38550C3DE}" type="presParOf" srcId="{9876E6F1-61A5-4BC7-8444-31B43FC8FE1E}" destId="{7283C041-158E-4B77-941F-98BE88956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0797A-27F9-45BD-B85D-EBB5D1B765DA}" type="doc">
      <dgm:prSet loTypeId="urn:microsoft.com/office/officeart/2005/8/layout/process5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5DBF1FE-BBC7-4AE9-B06F-0A06EC237D0D}">
      <dgm:prSet/>
      <dgm:spPr/>
      <dgm:t>
        <a:bodyPr/>
        <a:lstStyle/>
        <a:p>
          <a:pPr rtl="0"/>
          <a:r>
            <a:rPr lang="es-CL" smtClean="0"/>
            <a:t>Inicio</a:t>
          </a:r>
          <a:endParaRPr lang="es-CL"/>
        </a:p>
      </dgm:t>
    </dgm:pt>
    <dgm:pt modelId="{0B97DB53-4731-4BEB-9A39-C8DA95CE55CD}" type="parTrans" cxnId="{AC0AD255-9964-4B79-B123-1754A708C38E}">
      <dgm:prSet/>
      <dgm:spPr/>
      <dgm:t>
        <a:bodyPr/>
        <a:lstStyle/>
        <a:p>
          <a:endParaRPr lang="es-ES"/>
        </a:p>
      </dgm:t>
    </dgm:pt>
    <dgm:pt modelId="{CE634344-FE5E-4DA5-8B3D-E2A897D8A06C}" type="sibTrans" cxnId="{AC0AD255-9964-4B79-B123-1754A708C38E}">
      <dgm:prSet/>
      <dgm:spPr/>
      <dgm:t>
        <a:bodyPr/>
        <a:lstStyle/>
        <a:p>
          <a:endParaRPr lang="es-ES"/>
        </a:p>
      </dgm:t>
    </dgm:pt>
    <dgm:pt modelId="{028F83FB-D578-4B48-9C58-2979D3B69FE1}">
      <dgm:prSet/>
      <dgm:spPr/>
      <dgm:t>
        <a:bodyPr/>
        <a:lstStyle/>
        <a:p>
          <a:pPr rtl="0"/>
          <a:r>
            <a:rPr lang="es-CL" smtClean="0"/>
            <a:t>Revisión y búsqueda de las piezas y herramientas para el proyecto.</a:t>
          </a:r>
          <a:endParaRPr lang="es-CL"/>
        </a:p>
      </dgm:t>
    </dgm:pt>
    <dgm:pt modelId="{A27DA664-2C87-479E-8D97-9B095F41CF26}" type="parTrans" cxnId="{A07E0C7B-CFC0-4C51-B4C0-03A6B370C59A}">
      <dgm:prSet/>
      <dgm:spPr/>
      <dgm:t>
        <a:bodyPr/>
        <a:lstStyle/>
        <a:p>
          <a:endParaRPr lang="es-ES"/>
        </a:p>
      </dgm:t>
    </dgm:pt>
    <dgm:pt modelId="{95C7A4C6-9485-4866-BE00-6393BB98F72A}" type="sibTrans" cxnId="{A07E0C7B-CFC0-4C51-B4C0-03A6B370C59A}">
      <dgm:prSet/>
      <dgm:spPr/>
      <dgm:t>
        <a:bodyPr/>
        <a:lstStyle/>
        <a:p>
          <a:endParaRPr lang="es-ES"/>
        </a:p>
      </dgm:t>
    </dgm:pt>
    <dgm:pt modelId="{7D9A402E-7B69-4424-AEEF-52A5A7EA0428}">
      <dgm:prSet/>
      <dgm:spPr/>
      <dgm:t>
        <a:bodyPr/>
        <a:lstStyle/>
        <a:p>
          <a:pPr rtl="0"/>
          <a:r>
            <a:rPr lang="es-CL" smtClean="0"/>
            <a:t>Construcción del robot.</a:t>
          </a:r>
          <a:endParaRPr lang="es-CL"/>
        </a:p>
      </dgm:t>
    </dgm:pt>
    <dgm:pt modelId="{4D0995A2-9C2F-43AE-B0F4-7620EC5E9B67}" type="parTrans" cxnId="{BE995D21-025C-4034-BD5A-14FE7EC29BF1}">
      <dgm:prSet/>
      <dgm:spPr/>
      <dgm:t>
        <a:bodyPr/>
        <a:lstStyle/>
        <a:p>
          <a:endParaRPr lang="es-ES"/>
        </a:p>
      </dgm:t>
    </dgm:pt>
    <dgm:pt modelId="{3F1BF077-95C9-4FCB-96E2-625476CA51BC}" type="sibTrans" cxnId="{BE995D21-025C-4034-BD5A-14FE7EC29BF1}">
      <dgm:prSet/>
      <dgm:spPr/>
      <dgm:t>
        <a:bodyPr/>
        <a:lstStyle/>
        <a:p>
          <a:endParaRPr lang="es-ES"/>
        </a:p>
      </dgm:t>
    </dgm:pt>
    <dgm:pt modelId="{214DB22F-64DC-44BD-B5EC-B1BB8BE57B20}">
      <dgm:prSet/>
      <dgm:spPr/>
      <dgm:t>
        <a:bodyPr/>
        <a:lstStyle/>
        <a:p>
          <a:pPr rtl="0"/>
          <a:r>
            <a:rPr lang="es-CL" smtClean="0"/>
            <a:t>Conexión del robot a un computador</a:t>
          </a:r>
          <a:endParaRPr lang="es-CL"/>
        </a:p>
      </dgm:t>
    </dgm:pt>
    <dgm:pt modelId="{4D80C6FA-77ED-4073-83BD-76842FBF1156}" type="parTrans" cxnId="{B72C09BD-ABF7-428F-884E-BFC905A83DEB}">
      <dgm:prSet/>
      <dgm:spPr/>
      <dgm:t>
        <a:bodyPr/>
        <a:lstStyle/>
        <a:p>
          <a:endParaRPr lang="es-ES"/>
        </a:p>
      </dgm:t>
    </dgm:pt>
    <dgm:pt modelId="{4B73F4CE-9393-4B77-9C78-8B00CC427348}" type="sibTrans" cxnId="{B72C09BD-ABF7-428F-884E-BFC905A83DEB}">
      <dgm:prSet/>
      <dgm:spPr/>
      <dgm:t>
        <a:bodyPr/>
        <a:lstStyle/>
        <a:p>
          <a:endParaRPr lang="es-ES"/>
        </a:p>
      </dgm:t>
    </dgm:pt>
    <dgm:pt modelId="{748FA6E2-5E77-4A2F-A388-43119FC97515}">
      <dgm:prSet/>
      <dgm:spPr/>
      <dgm:t>
        <a:bodyPr/>
        <a:lstStyle/>
        <a:p>
          <a:pPr rtl="0"/>
          <a:r>
            <a:rPr lang="es-CL" smtClean="0"/>
            <a:t>Creación y elaboración de algoritmos en lenguaje NXC.</a:t>
          </a:r>
          <a:endParaRPr lang="es-CL"/>
        </a:p>
      </dgm:t>
    </dgm:pt>
    <dgm:pt modelId="{9ACE8C1C-EE3D-42CC-9AC2-E5CA8C1AAE93}" type="parTrans" cxnId="{6AC622F9-66EC-4868-8E61-3825D1469DA9}">
      <dgm:prSet/>
      <dgm:spPr/>
      <dgm:t>
        <a:bodyPr/>
        <a:lstStyle/>
        <a:p>
          <a:endParaRPr lang="es-ES"/>
        </a:p>
      </dgm:t>
    </dgm:pt>
    <dgm:pt modelId="{CED1FFB1-4DAC-435C-B5AE-4338D1AE35AB}" type="sibTrans" cxnId="{6AC622F9-66EC-4868-8E61-3825D1469DA9}">
      <dgm:prSet/>
      <dgm:spPr/>
      <dgm:t>
        <a:bodyPr/>
        <a:lstStyle/>
        <a:p>
          <a:endParaRPr lang="es-ES"/>
        </a:p>
      </dgm:t>
    </dgm:pt>
    <dgm:pt modelId="{26913D4F-F9F2-4326-87F0-1FB40D25BE9C}">
      <dgm:prSet/>
      <dgm:spPr/>
      <dgm:t>
        <a:bodyPr/>
        <a:lstStyle/>
        <a:p>
          <a:pPr rtl="0"/>
          <a:r>
            <a:rPr lang="es-CL" smtClean="0"/>
            <a:t>Prueba de movimientos del robot.</a:t>
          </a:r>
          <a:endParaRPr lang="es-CL"/>
        </a:p>
      </dgm:t>
    </dgm:pt>
    <dgm:pt modelId="{C185FC9E-E3C3-459F-BCFF-53A09F46CC44}" type="parTrans" cxnId="{AE70B2EC-5EAF-4841-A199-8794E9CD105E}">
      <dgm:prSet/>
      <dgm:spPr/>
      <dgm:t>
        <a:bodyPr/>
        <a:lstStyle/>
        <a:p>
          <a:endParaRPr lang="es-ES"/>
        </a:p>
      </dgm:t>
    </dgm:pt>
    <dgm:pt modelId="{FAA30BBF-339F-45F8-8AF2-12A9E57027A8}" type="sibTrans" cxnId="{AE70B2EC-5EAF-4841-A199-8794E9CD105E}">
      <dgm:prSet/>
      <dgm:spPr/>
      <dgm:t>
        <a:bodyPr/>
        <a:lstStyle/>
        <a:p>
          <a:endParaRPr lang="es-ES"/>
        </a:p>
      </dgm:t>
    </dgm:pt>
    <dgm:pt modelId="{1B0E7E79-4E82-407B-B5B7-22A2EBE37FAE}">
      <dgm:prSet/>
      <dgm:spPr/>
      <dgm:t>
        <a:bodyPr/>
        <a:lstStyle/>
        <a:p>
          <a:pPr rtl="0"/>
          <a:r>
            <a:rPr lang="es-CL" smtClean="0"/>
            <a:t>Desarrollo del software para celular controlador del robot.</a:t>
          </a:r>
          <a:endParaRPr lang="es-CL"/>
        </a:p>
      </dgm:t>
    </dgm:pt>
    <dgm:pt modelId="{BABE011C-887B-49CC-8468-453A1957A50D}" type="parTrans" cxnId="{0E61A426-3C30-49C4-A025-176A6A1BAEB3}">
      <dgm:prSet/>
      <dgm:spPr/>
      <dgm:t>
        <a:bodyPr/>
        <a:lstStyle/>
        <a:p>
          <a:endParaRPr lang="es-ES"/>
        </a:p>
      </dgm:t>
    </dgm:pt>
    <dgm:pt modelId="{3733F0EC-F6C0-49AE-B5EA-476681AB524B}" type="sibTrans" cxnId="{0E61A426-3C30-49C4-A025-176A6A1BAEB3}">
      <dgm:prSet/>
      <dgm:spPr/>
      <dgm:t>
        <a:bodyPr/>
        <a:lstStyle/>
        <a:p>
          <a:endParaRPr lang="es-ES"/>
        </a:p>
      </dgm:t>
    </dgm:pt>
    <dgm:pt modelId="{54A21B9B-1313-4DC0-8C5F-9C85C7370CDE}">
      <dgm:prSet/>
      <dgm:spPr/>
      <dgm:t>
        <a:bodyPr/>
        <a:lstStyle/>
        <a:p>
          <a:pPr rtl="0"/>
          <a:r>
            <a:rPr lang="es-CL" dirty="0" smtClean="0"/>
            <a:t>Exportación de una aplicación para celular.</a:t>
          </a:r>
          <a:endParaRPr lang="es-CL" dirty="0"/>
        </a:p>
      </dgm:t>
    </dgm:pt>
    <dgm:pt modelId="{4F156422-EB80-4BDE-9AB0-02AB34CA9C26}" type="parTrans" cxnId="{EC2EB682-2734-4644-B089-9203D65FF01E}">
      <dgm:prSet/>
      <dgm:spPr/>
      <dgm:t>
        <a:bodyPr/>
        <a:lstStyle/>
        <a:p>
          <a:endParaRPr lang="es-ES"/>
        </a:p>
      </dgm:t>
    </dgm:pt>
    <dgm:pt modelId="{85A694AC-2694-4A75-A9F6-06DE98C8A4A7}" type="sibTrans" cxnId="{EC2EB682-2734-4644-B089-9203D65FF01E}">
      <dgm:prSet/>
      <dgm:spPr/>
      <dgm:t>
        <a:bodyPr/>
        <a:lstStyle/>
        <a:p>
          <a:endParaRPr lang="es-ES"/>
        </a:p>
      </dgm:t>
    </dgm:pt>
    <dgm:pt modelId="{7C36F107-BCE1-4466-8623-6D7F57853BFB}">
      <dgm:prSet/>
      <dgm:spPr/>
      <dgm:t>
        <a:bodyPr/>
        <a:lstStyle/>
        <a:p>
          <a:pPr rtl="0"/>
          <a:r>
            <a:rPr lang="es-CL" dirty="0" smtClean="0"/>
            <a:t>Creación y elaboración de algoritmos de patrones inversos en lenguaje NXC</a:t>
          </a:r>
          <a:endParaRPr lang="es-CL" dirty="0"/>
        </a:p>
      </dgm:t>
    </dgm:pt>
    <dgm:pt modelId="{5E8EFFC2-1D5D-43D2-9899-4B71910B07D1}" type="parTrans" cxnId="{A613EF47-F9C4-45B5-B6CD-D7C1DAB29F10}">
      <dgm:prSet/>
      <dgm:spPr/>
      <dgm:t>
        <a:bodyPr/>
        <a:lstStyle/>
        <a:p>
          <a:endParaRPr lang="es-ES"/>
        </a:p>
      </dgm:t>
    </dgm:pt>
    <dgm:pt modelId="{F34D2EBF-7AED-4FBD-A4ED-7128D0791410}" type="sibTrans" cxnId="{A613EF47-F9C4-45B5-B6CD-D7C1DAB29F10}">
      <dgm:prSet/>
      <dgm:spPr/>
      <dgm:t>
        <a:bodyPr/>
        <a:lstStyle/>
        <a:p>
          <a:endParaRPr lang="es-ES"/>
        </a:p>
      </dgm:t>
    </dgm:pt>
    <dgm:pt modelId="{0D9CB45D-DB3A-43CF-81EC-4A0F5F9CE0AD}">
      <dgm:prSet/>
      <dgm:spPr/>
      <dgm:t>
        <a:bodyPr/>
        <a:lstStyle/>
        <a:p>
          <a:pPr rtl="0"/>
          <a:r>
            <a:rPr lang="es-CL" dirty="0" smtClean="0"/>
            <a:t>Pruebas de manipulación remota del robot.</a:t>
          </a:r>
          <a:endParaRPr lang="es-CL" dirty="0"/>
        </a:p>
      </dgm:t>
    </dgm:pt>
    <dgm:pt modelId="{B97D6A16-E0F3-4660-8FC0-EFE1D21899F8}" type="parTrans" cxnId="{A87A0BF5-E747-4115-8E25-5CE8CE131DD0}">
      <dgm:prSet/>
      <dgm:spPr/>
      <dgm:t>
        <a:bodyPr/>
        <a:lstStyle/>
        <a:p>
          <a:endParaRPr lang="es-ES"/>
        </a:p>
      </dgm:t>
    </dgm:pt>
    <dgm:pt modelId="{BD9382C6-9DF3-446F-8077-395BB0F2EFC7}" type="sibTrans" cxnId="{A87A0BF5-E747-4115-8E25-5CE8CE131DD0}">
      <dgm:prSet/>
      <dgm:spPr/>
      <dgm:t>
        <a:bodyPr/>
        <a:lstStyle/>
        <a:p>
          <a:endParaRPr lang="es-ES"/>
        </a:p>
      </dgm:t>
    </dgm:pt>
    <dgm:pt modelId="{AB870368-C449-4B9E-8A68-5C79C8D99F4D}">
      <dgm:prSet/>
      <dgm:spPr/>
      <dgm:t>
        <a:bodyPr/>
        <a:lstStyle/>
        <a:p>
          <a:pPr rtl="0"/>
          <a:r>
            <a:rPr lang="es-CL" dirty="0" smtClean="0"/>
            <a:t>Elaboración del manual de usuario.</a:t>
          </a:r>
          <a:endParaRPr lang="es-CL" dirty="0"/>
        </a:p>
      </dgm:t>
    </dgm:pt>
    <dgm:pt modelId="{6D7D774F-7BA1-4114-BF15-8DEC7A70AE84}" type="parTrans" cxnId="{D7120D2C-9E79-474F-ABDE-62E3242E6C44}">
      <dgm:prSet/>
      <dgm:spPr/>
      <dgm:t>
        <a:bodyPr/>
        <a:lstStyle/>
        <a:p>
          <a:endParaRPr lang="es-CL"/>
        </a:p>
      </dgm:t>
    </dgm:pt>
    <dgm:pt modelId="{2852BDDE-A41A-44A7-B7BF-FC7AD9F79DFD}" type="sibTrans" cxnId="{D7120D2C-9E79-474F-ABDE-62E3242E6C44}">
      <dgm:prSet/>
      <dgm:spPr/>
      <dgm:t>
        <a:bodyPr/>
        <a:lstStyle/>
        <a:p>
          <a:endParaRPr lang="es-CL"/>
        </a:p>
      </dgm:t>
    </dgm:pt>
    <dgm:pt modelId="{B35D559D-CC2A-4700-8BAF-1B9878105B63}" type="pres">
      <dgm:prSet presAssocID="{2B80797A-27F9-45BD-B85D-EBB5D1B765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E08A404-D0F5-4F17-8C65-1DFC33BD87B1}" type="pres">
      <dgm:prSet presAssocID="{B5DBF1FE-BBC7-4AE9-B06F-0A06EC237D0D}" presName="node" presStyleLbl="node1" presStyleIdx="0" presStyleCnt="11" custLinFactNeighborX="421" custLinFactNeighborY="-8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32AD5E-3143-4DA4-972C-2871AB052F23}" type="pres">
      <dgm:prSet presAssocID="{CE634344-FE5E-4DA5-8B3D-E2A897D8A06C}" presName="sibTrans" presStyleLbl="sibTrans2D1" presStyleIdx="0" presStyleCnt="10"/>
      <dgm:spPr/>
      <dgm:t>
        <a:bodyPr/>
        <a:lstStyle/>
        <a:p>
          <a:endParaRPr lang="es-CL"/>
        </a:p>
      </dgm:t>
    </dgm:pt>
    <dgm:pt modelId="{F7C13A41-CFCC-407A-8020-25525A07F982}" type="pres">
      <dgm:prSet presAssocID="{CE634344-FE5E-4DA5-8B3D-E2A897D8A06C}" presName="connectorText" presStyleLbl="sibTrans2D1" presStyleIdx="0" presStyleCnt="10"/>
      <dgm:spPr/>
      <dgm:t>
        <a:bodyPr/>
        <a:lstStyle/>
        <a:p>
          <a:endParaRPr lang="es-CL"/>
        </a:p>
      </dgm:t>
    </dgm:pt>
    <dgm:pt modelId="{89D11B9C-C161-4DC2-88BB-D5B8F8E4F02A}" type="pres">
      <dgm:prSet presAssocID="{028F83FB-D578-4B48-9C58-2979D3B69FE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9EA809-C968-41AF-8D7E-9E96866A835D}" type="pres">
      <dgm:prSet presAssocID="{95C7A4C6-9485-4866-BE00-6393BB98F72A}" presName="sibTrans" presStyleLbl="sibTrans2D1" presStyleIdx="1" presStyleCnt="10"/>
      <dgm:spPr/>
      <dgm:t>
        <a:bodyPr/>
        <a:lstStyle/>
        <a:p>
          <a:endParaRPr lang="es-CL"/>
        </a:p>
      </dgm:t>
    </dgm:pt>
    <dgm:pt modelId="{952EB402-D83D-4361-9109-DF720B7C7305}" type="pres">
      <dgm:prSet presAssocID="{95C7A4C6-9485-4866-BE00-6393BB98F72A}" presName="connectorText" presStyleLbl="sibTrans2D1" presStyleIdx="1" presStyleCnt="10"/>
      <dgm:spPr/>
      <dgm:t>
        <a:bodyPr/>
        <a:lstStyle/>
        <a:p>
          <a:endParaRPr lang="es-CL"/>
        </a:p>
      </dgm:t>
    </dgm:pt>
    <dgm:pt modelId="{03001778-8CC3-4D3F-9E7B-A074C7CEFAC1}" type="pres">
      <dgm:prSet presAssocID="{7D9A402E-7B69-4424-AEEF-52A5A7EA042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14BDB3-FE31-4895-AE92-BBB2AE7747C2}" type="pres">
      <dgm:prSet presAssocID="{3F1BF077-95C9-4FCB-96E2-625476CA51BC}" presName="sibTrans" presStyleLbl="sibTrans2D1" presStyleIdx="2" presStyleCnt="10"/>
      <dgm:spPr/>
      <dgm:t>
        <a:bodyPr/>
        <a:lstStyle/>
        <a:p>
          <a:endParaRPr lang="es-CL"/>
        </a:p>
      </dgm:t>
    </dgm:pt>
    <dgm:pt modelId="{E0A608C6-1F8D-4B93-B81A-AFA8E560E6E8}" type="pres">
      <dgm:prSet presAssocID="{3F1BF077-95C9-4FCB-96E2-625476CA51BC}" presName="connectorText" presStyleLbl="sibTrans2D1" presStyleIdx="2" presStyleCnt="10"/>
      <dgm:spPr/>
      <dgm:t>
        <a:bodyPr/>
        <a:lstStyle/>
        <a:p>
          <a:endParaRPr lang="es-CL"/>
        </a:p>
      </dgm:t>
    </dgm:pt>
    <dgm:pt modelId="{B3E37F06-0B43-41D8-9101-68EAD085CCD7}" type="pres">
      <dgm:prSet presAssocID="{214DB22F-64DC-44BD-B5EC-B1BB8BE57B2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5BC678-3AC1-41B3-A875-A94AB256C776}" type="pres">
      <dgm:prSet presAssocID="{4B73F4CE-9393-4B77-9C78-8B00CC427348}" presName="sibTrans" presStyleLbl="sibTrans2D1" presStyleIdx="3" presStyleCnt="10"/>
      <dgm:spPr/>
      <dgm:t>
        <a:bodyPr/>
        <a:lstStyle/>
        <a:p>
          <a:endParaRPr lang="es-CL"/>
        </a:p>
      </dgm:t>
    </dgm:pt>
    <dgm:pt modelId="{663AB236-2477-4F22-8D59-EE56ED666FB4}" type="pres">
      <dgm:prSet presAssocID="{4B73F4CE-9393-4B77-9C78-8B00CC427348}" presName="connectorText" presStyleLbl="sibTrans2D1" presStyleIdx="3" presStyleCnt="10"/>
      <dgm:spPr/>
      <dgm:t>
        <a:bodyPr/>
        <a:lstStyle/>
        <a:p>
          <a:endParaRPr lang="es-CL"/>
        </a:p>
      </dgm:t>
    </dgm:pt>
    <dgm:pt modelId="{8AF77797-BB7A-4FFF-BB13-065603DBC1A9}" type="pres">
      <dgm:prSet presAssocID="{748FA6E2-5E77-4A2F-A388-43119FC9751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C52C80-CB0D-4FD0-885F-F781FE028ADF}" type="pres">
      <dgm:prSet presAssocID="{CED1FFB1-4DAC-435C-B5AE-4338D1AE35AB}" presName="sibTrans" presStyleLbl="sibTrans2D1" presStyleIdx="4" presStyleCnt="10"/>
      <dgm:spPr/>
      <dgm:t>
        <a:bodyPr/>
        <a:lstStyle/>
        <a:p>
          <a:endParaRPr lang="es-CL"/>
        </a:p>
      </dgm:t>
    </dgm:pt>
    <dgm:pt modelId="{DE6B51A9-6953-45B9-A13B-8AEC96A72E2F}" type="pres">
      <dgm:prSet presAssocID="{CED1FFB1-4DAC-435C-B5AE-4338D1AE35AB}" presName="connectorText" presStyleLbl="sibTrans2D1" presStyleIdx="4" presStyleCnt="10"/>
      <dgm:spPr/>
      <dgm:t>
        <a:bodyPr/>
        <a:lstStyle/>
        <a:p>
          <a:endParaRPr lang="es-CL"/>
        </a:p>
      </dgm:t>
    </dgm:pt>
    <dgm:pt modelId="{21072E2E-3FD7-48E0-B3CE-682B5915EC06}" type="pres">
      <dgm:prSet presAssocID="{26913D4F-F9F2-4326-87F0-1FB40D25BE9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E0835-D215-4839-8704-C76D221A1D68}" type="pres">
      <dgm:prSet presAssocID="{FAA30BBF-339F-45F8-8AF2-12A9E57027A8}" presName="sibTrans" presStyleLbl="sibTrans2D1" presStyleIdx="5" presStyleCnt="10"/>
      <dgm:spPr/>
      <dgm:t>
        <a:bodyPr/>
        <a:lstStyle/>
        <a:p>
          <a:endParaRPr lang="es-CL"/>
        </a:p>
      </dgm:t>
    </dgm:pt>
    <dgm:pt modelId="{C60A2B22-4515-4B7C-87A3-6F14B9119017}" type="pres">
      <dgm:prSet presAssocID="{FAA30BBF-339F-45F8-8AF2-12A9E57027A8}" presName="connectorText" presStyleLbl="sibTrans2D1" presStyleIdx="5" presStyleCnt="10"/>
      <dgm:spPr/>
      <dgm:t>
        <a:bodyPr/>
        <a:lstStyle/>
        <a:p>
          <a:endParaRPr lang="es-CL"/>
        </a:p>
      </dgm:t>
    </dgm:pt>
    <dgm:pt modelId="{DA15F2C7-6142-4B9C-94E4-134893D60409}" type="pres">
      <dgm:prSet presAssocID="{1B0E7E79-4E82-407B-B5B7-22A2EBE37FA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E03DB4-ABFE-41D4-B6EC-029B86C5E8DA}" type="pres">
      <dgm:prSet presAssocID="{3733F0EC-F6C0-49AE-B5EA-476681AB524B}" presName="sibTrans" presStyleLbl="sibTrans2D1" presStyleIdx="6" presStyleCnt="10"/>
      <dgm:spPr/>
      <dgm:t>
        <a:bodyPr/>
        <a:lstStyle/>
        <a:p>
          <a:endParaRPr lang="es-CL"/>
        </a:p>
      </dgm:t>
    </dgm:pt>
    <dgm:pt modelId="{5044D5C8-8EDC-4800-B575-E7B1F33BB61B}" type="pres">
      <dgm:prSet presAssocID="{3733F0EC-F6C0-49AE-B5EA-476681AB524B}" presName="connectorText" presStyleLbl="sibTrans2D1" presStyleIdx="6" presStyleCnt="10"/>
      <dgm:spPr/>
      <dgm:t>
        <a:bodyPr/>
        <a:lstStyle/>
        <a:p>
          <a:endParaRPr lang="es-CL"/>
        </a:p>
      </dgm:t>
    </dgm:pt>
    <dgm:pt modelId="{1903C967-7FBC-438A-8737-D536B015EEC0}" type="pres">
      <dgm:prSet presAssocID="{54A21B9B-1313-4DC0-8C5F-9C85C7370CD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A81157-3992-4EC4-893E-26A6678829D8}" type="pres">
      <dgm:prSet presAssocID="{85A694AC-2694-4A75-A9F6-06DE98C8A4A7}" presName="sibTrans" presStyleLbl="sibTrans2D1" presStyleIdx="7" presStyleCnt="10"/>
      <dgm:spPr/>
      <dgm:t>
        <a:bodyPr/>
        <a:lstStyle/>
        <a:p>
          <a:endParaRPr lang="es-CL"/>
        </a:p>
      </dgm:t>
    </dgm:pt>
    <dgm:pt modelId="{1A2A2510-2455-4635-AD16-D03CE6040FA1}" type="pres">
      <dgm:prSet presAssocID="{85A694AC-2694-4A75-A9F6-06DE98C8A4A7}" presName="connectorText" presStyleLbl="sibTrans2D1" presStyleIdx="7" presStyleCnt="10"/>
      <dgm:spPr/>
      <dgm:t>
        <a:bodyPr/>
        <a:lstStyle/>
        <a:p>
          <a:endParaRPr lang="es-CL"/>
        </a:p>
      </dgm:t>
    </dgm:pt>
    <dgm:pt modelId="{353B6A93-9674-4E55-81FD-2671E24C9260}" type="pres">
      <dgm:prSet presAssocID="{7C36F107-BCE1-4466-8623-6D7F57853BF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B67AD5-2B29-467F-95BB-FFA08FF5F51A}" type="pres">
      <dgm:prSet presAssocID="{F34D2EBF-7AED-4FBD-A4ED-7128D0791410}" presName="sibTrans" presStyleLbl="sibTrans2D1" presStyleIdx="8" presStyleCnt="10"/>
      <dgm:spPr/>
      <dgm:t>
        <a:bodyPr/>
        <a:lstStyle/>
        <a:p>
          <a:endParaRPr lang="es-CL"/>
        </a:p>
      </dgm:t>
    </dgm:pt>
    <dgm:pt modelId="{4A9DAAF9-7798-4233-80DE-0D5304DA08C3}" type="pres">
      <dgm:prSet presAssocID="{F34D2EBF-7AED-4FBD-A4ED-7128D0791410}" presName="connectorText" presStyleLbl="sibTrans2D1" presStyleIdx="8" presStyleCnt="10"/>
      <dgm:spPr/>
      <dgm:t>
        <a:bodyPr/>
        <a:lstStyle/>
        <a:p>
          <a:endParaRPr lang="es-CL"/>
        </a:p>
      </dgm:t>
    </dgm:pt>
    <dgm:pt modelId="{403554A3-D5A7-48E8-A435-582D02288A2A}" type="pres">
      <dgm:prSet presAssocID="{0D9CB45D-DB3A-43CF-81EC-4A0F5F9CE0A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D36BAD-0DFC-4670-98C9-618F0F1E7AC2}" type="pres">
      <dgm:prSet presAssocID="{BD9382C6-9DF3-446F-8077-395BB0F2EFC7}" presName="sibTrans" presStyleLbl="sibTrans2D1" presStyleIdx="9" presStyleCnt="10"/>
      <dgm:spPr/>
      <dgm:t>
        <a:bodyPr/>
        <a:lstStyle/>
        <a:p>
          <a:endParaRPr lang="es-CL"/>
        </a:p>
      </dgm:t>
    </dgm:pt>
    <dgm:pt modelId="{BCC991D4-0DA0-4066-AF17-2BBF399A871A}" type="pres">
      <dgm:prSet presAssocID="{BD9382C6-9DF3-446F-8077-395BB0F2EFC7}" presName="connectorText" presStyleLbl="sibTrans2D1" presStyleIdx="9" presStyleCnt="10"/>
      <dgm:spPr/>
      <dgm:t>
        <a:bodyPr/>
        <a:lstStyle/>
        <a:p>
          <a:endParaRPr lang="es-CL"/>
        </a:p>
      </dgm:t>
    </dgm:pt>
    <dgm:pt modelId="{C1778C3C-460F-45D7-98F0-E910E08BAC8F}" type="pres">
      <dgm:prSet presAssocID="{AB870368-C449-4B9E-8A68-5C79C8D99F4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AC88EE3-2EF1-4E07-9D1A-AA56827292B2}" type="presOf" srcId="{54A21B9B-1313-4DC0-8C5F-9C85C7370CDE}" destId="{1903C967-7FBC-438A-8737-D536B015EEC0}" srcOrd="0" destOrd="0" presId="urn:microsoft.com/office/officeart/2005/8/layout/process5"/>
    <dgm:cxn modelId="{6AD7C816-B70E-490B-88F2-4587055F26AB}" type="presOf" srcId="{3F1BF077-95C9-4FCB-96E2-625476CA51BC}" destId="{E0A608C6-1F8D-4B93-B81A-AFA8E560E6E8}" srcOrd="1" destOrd="0" presId="urn:microsoft.com/office/officeart/2005/8/layout/process5"/>
    <dgm:cxn modelId="{BA28FC82-E189-4FA4-B51B-DCD9BF53BB59}" type="presOf" srcId="{B5DBF1FE-BBC7-4AE9-B06F-0A06EC237D0D}" destId="{5E08A404-D0F5-4F17-8C65-1DFC33BD87B1}" srcOrd="0" destOrd="0" presId="urn:microsoft.com/office/officeart/2005/8/layout/process5"/>
    <dgm:cxn modelId="{A613EF47-F9C4-45B5-B6CD-D7C1DAB29F10}" srcId="{2B80797A-27F9-45BD-B85D-EBB5D1B765DA}" destId="{7C36F107-BCE1-4466-8623-6D7F57853BFB}" srcOrd="8" destOrd="0" parTransId="{5E8EFFC2-1D5D-43D2-9899-4B71910B07D1}" sibTransId="{F34D2EBF-7AED-4FBD-A4ED-7128D0791410}"/>
    <dgm:cxn modelId="{4988A317-19F6-4F7C-9FA3-448FDA3965CC}" type="presOf" srcId="{3F1BF077-95C9-4FCB-96E2-625476CA51BC}" destId="{E314BDB3-FE31-4895-AE92-BBB2AE7747C2}" srcOrd="0" destOrd="0" presId="urn:microsoft.com/office/officeart/2005/8/layout/process5"/>
    <dgm:cxn modelId="{B72C09BD-ABF7-428F-884E-BFC905A83DEB}" srcId="{2B80797A-27F9-45BD-B85D-EBB5D1B765DA}" destId="{214DB22F-64DC-44BD-B5EC-B1BB8BE57B20}" srcOrd="3" destOrd="0" parTransId="{4D80C6FA-77ED-4073-83BD-76842FBF1156}" sibTransId="{4B73F4CE-9393-4B77-9C78-8B00CC427348}"/>
    <dgm:cxn modelId="{D66A8568-3E35-4DEF-A2F1-C03195AD5A2C}" type="presOf" srcId="{BD9382C6-9DF3-446F-8077-395BB0F2EFC7}" destId="{BCC991D4-0DA0-4066-AF17-2BBF399A871A}" srcOrd="1" destOrd="0" presId="urn:microsoft.com/office/officeart/2005/8/layout/process5"/>
    <dgm:cxn modelId="{EC2EB682-2734-4644-B089-9203D65FF01E}" srcId="{2B80797A-27F9-45BD-B85D-EBB5D1B765DA}" destId="{54A21B9B-1313-4DC0-8C5F-9C85C7370CDE}" srcOrd="7" destOrd="0" parTransId="{4F156422-EB80-4BDE-9AB0-02AB34CA9C26}" sibTransId="{85A694AC-2694-4A75-A9F6-06DE98C8A4A7}"/>
    <dgm:cxn modelId="{61C69715-F48C-4712-A2EA-C54A797436AF}" type="presOf" srcId="{7D9A402E-7B69-4424-AEEF-52A5A7EA0428}" destId="{03001778-8CC3-4D3F-9E7B-A074C7CEFAC1}" srcOrd="0" destOrd="0" presId="urn:microsoft.com/office/officeart/2005/8/layout/process5"/>
    <dgm:cxn modelId="{65AA44A8-5797-4117-BB3E-B62456E7F3AB}" type="presOf" srcId="{CED1FFB1-4DAC-435C-B5AE-4338D1AE35AB}" destId="{63C52C80-CB0D-4FD0-885F-F781FE028ADF}" srcOrd="0" destOrd="0" presId="urn:microsoft.com/office/officeart/2005/8/layout/process5"/>
    <dgm:cxn modelId="{0454A632-50C8-4160-BDE3-72BB64753C34}" type="presOf" srcId="{26913D4F-F9F2-4326-87F0-1FB40D25BE9C}" destId="{21072E2E-3FD7-48E0-B3CE-682B5915EC06}" srcOrd="0" destOrd="0" presId="urn:microsoft.com/office/officeart/2005/8/layout/process5"/>
    <dgm:cxn modelId="{D4EA4927-CFDE-4AEB-A0DF-09BD37BC0F06}" type="presOf" srcId="{85A694AC-2694-4A75-A9F6-06DE98C8A4A7}" destId="{1A2A2510-2455-4635-AD16-D03CE6040FA1}" srcOrd="1" destOrd="0" presId="urn:microsoft.com/office/officeart/2005/8/layout/process5"/>
    <dgm:cxn modelId="{A87A0BF5-E747-4115-8E25-5CE8CE131DD0}" srcId="{2B80797A-27F9-45BD-B85D-EBB5D1B765DA}" destId="{0D9CB45D-DB3A-43CF-81EC-4A0F5F9CE0AD}" srcOrd="9" destOrd="0" parTransId="{B97D6A16-E0F3-4660-8FC0-EFE1D21899F8}" sibTransId="{BD9382C6-9DF3-446F-8077-395BB0F2EFC7}"/>
    <dgm:cxn modelId="{BDEC8896-6229-4B6B-B7D9-701A7DFD16AF}" type="presOf" srcId="{BD9382C6-9DF3-446F-8077-395BB0F2EFC7}" destId="{ECD36BAD-0DFC-4670-98C9-618F0F1E7AC2}" srcOrd="0" destOrd="0" presId="urn:microsoft.com/office/officeart/2005/8/layout/process5"/>
    <dgm:cxn modelId="{A73822BD-8DC1-49F4-9577-25C50E95D295}" type="presOf" srcId="{214DB22F-64DC-44BD-B5EC-B1BB8BE57B20}" destId="{B3E37F06-0B43-41D8-9101-68EAD085CCD7}" srcOrd="0" destOrd="0" presId="urn:microsoft.com/office/officeart/2005/8/layout/process5"/>
    <dgm:cxn modelId="{BB551218-3002-4C79-B6AF-8AECCC3A585E}" type="presOf" srcId="{4B73F4CE-9393-4B77-9C78-8B00CC427348}" destId="{EC5BC678-3AC1-41B3-A875-A94AB256C776}" srcOrd="0" destOrd="0" presId="urn:microsoft.com/office/officeart/2005/8/layout/process5"/>
    <dgm:cxn modelId="{1D91A29A-F15D-4841-B541-50DF6DCF0E1E}" type="presOf" srcId="{CE634344-FE5E-4DA5-8B3D-E2A897D8A06C}" destId="{8E32AD5E-3143-4DA4-972C-2871AB052F23}" srcOrd="0" destOrd="0" presId="urn:microsoft.com/office/officeart/2005/8/layout/process5"/>
    <dgm:cxn modelId="{5582FFB6-026A-41D4-A6CE-7D4D6CCDDE0B}" type="presOf" srcId="{7C36F107-BCE1-4466-8623-6D7F57853BFB}" destId="{353B6A93-9674-4E55-81FD-2671E24C9260}" srcOrd="0" destOrd="0" presId="urn:microsoft.com/office/officeart/2005/8/layout/process5"/>
    <dgm:cxn modelId="{B90F662B-A603-4E0E-9332-5F68C71D1D48}" type="presOf" srcId="{3733F0EC-F6C0-49AE-B5EA-476681AB524B}" destId="{E1E03DB4-ABFE-41D4-B6EC-029B86C5E8DA}" srcOrd="0" destOrd="0" presId="urn:microsoft.com/office/officeart/2005/8/layout/process5"/>
    <dgm:cxn modelId="{8B4B099B-9C5D-429B-A190-999776BF7E6D}" type="presOf" srcId="{FAA30BBF-339F-45F8-8AF2-12A9E57027A8}" destId="{C60A2B22-4515-4B7C-87A3-6F14B9119017}" srcOrd="1" destOrd="0" presId="urn:microsoft.com/office/officeart/2005/8/layout/process5"/>
    <dgm:cxn modelId="{AC0AD255-9964-4B79-B123-1754A708C38E}" srcId="{2B80797A-27F9-45BD-B85D-EBB5D1B765DA}" destId="{B5DBF1FE-BBC7-4AE9-B06F-0A06EC237D0D}" srcOrd="0" destOrd="0" parTransId="{0B97DB53-4731-4BEB-9A39-C8DA95CE55CD}" sibTransId="{CE634344-FE5E-4DA5-8B3D-E2A897D8A06C}"/>
    <dgm:cxn modelId="{133F308A-43A7-4C0C-9D7C-EDC2D5E94961}" type="presOf" srcId="{4B73F4CE-9393-4B77-9C78-8B00CC427348}" destId="{663AB236-2477-4F22-8D59-EE56ED666FB4}" srcOrd="1" destOrd="0" presId="urn:microsoft.com/office/officeart/2005/8/layout/process5"/>
    <dgm:cxn modelId="{067BBDEF-285B-438B-BC0D-0547DD320014}" type="presOf" srcId="{CE634344-FE5E-4DA5-8B3D-E2A897D8A06C}" destId="{F7C13A41-CFCC-407A-8020-25525A07F982}" srcOrd="1" destOrd="0" presId="urn:microsoft.com/office/officeart/2005/8/layout/process5"/>
    <dgm:cxn modelId="{0E61A426-3C30-49C4-A025-176A6A1BAEB3}" srcId="{2B80797A-27F9-45BD-B85D-EBB5D1B765DA}" destId="{1B0E7E79-4E82-407B-B5B7-22A2EBE37FAE}" srcOrd="6" destOrd="0" parTransId="{BABE011C-887B-49CC-8468-453A1957A50D}" sibTransId="{3733F0EC-F6C0-49AE-B5EA-476681AB524B}"/>
    <dgm:cxn modelId="{AE70B2EC-5EAF-4841-A199-8794E9CD105E}" srcId="{2B80797A-27F9-45BD-B85D-EBB5D1B765DA}" destId="{26913D4F-F9F2-4326-87F0-1FB40D25BE9C}" srcOrd="5" destOrd="0" parTransId="{C185FC9E-E3C3-459F-BCFF-53A09F46CC44}" sibTransId="{FAA30BBF-339F-45F8-8AF2-12A9E57027A8}"/>
    <dgm:cxn modelId="{D64E165A-3155-4305-B3DD-9781510029DD}" type="presOf" srcId="{AB870368-C449-4B9E-8A68-5C79C8D99F4D}" destId="{C1778C3C-460F-45D7-98F0-E910E08BAC8F}" srcOrd="0" destOrd="0" presId="urn:microsoft.com/office/officeart/2005/8/layout/process5"/>
    <dgm:cxn modelId="{210F334B-37EB-42F0-A361-F1EDF410FF48}" type="presOf" srcId="{2B80797A-27F9-45BD-B85D-EBB5D1B765DA}" destId="{B35D559D-CC2A-4700-8BAF-1B9878105B63}" srcOrd="0" destOrd="0" presId="urn:microsoft.com/office/officeart/2005/8/layout/process5"/>
    <dgm:cxn modelId="{14D95EB6-5E18-4B01-B70A-429867DD46E4}" type="presOf" srcId="{1B0E7E79-4E82-407B-B5B7-22A2EBE37FAE}" destId="{DA15F2C7-6142-4B9C-94E4-134893D60409}" srcOrd="0" destOrd="0" presId="urn:microsoft.com/office/officeart/2005/8/layout/process5"/>
    <dgm:cxn modelId="{6AC622F9-66EC-4868-8E61-3825D1469DA9}" srcId="{2B80797A-27F9-45BD-B85D-EBB5D1B765DA}" destId="{748FA6E2-5E77-4A2F-A388-43119FC97515}" srcOrd="4" destOrd="0" parTransId="{9ACE8C1C-EE3D-42CC-9AC2-E5CA8C1AAE93}" sibTransId="{CED1FFB1-4DAC-435C-B5AE-4338D1AE35AB}"/>
    <dgm:cxn modelId="{293DFD15-31CE-4971-AE5E-40911CB393AC}" type="presOf" srcId="{F34D2EBF-7AED-4FBD-A4ED-7128D0791410}" destId="{4A9DAAF9-7798-4233-80DE-0D5304DA08C3}" srcOrd="1" destOrd="0" presId="urn:microsoft.com/office/officeart/2005/8/layout/process5"/>
    <dgm:cxn modelId="{B8D311E7-202C-49BA-A6E3-BAE3461B521A}" type="presOf" srcId="{95C7A4C6-9485-4866-BE00-6393BB98F72A}" destId="{B99EA809-C968-41AF-8D7E-9E96866A835D}" srcOrd="0" destOrd="0" presId="urn:microsoft.com/office/officeart/2005/8/layout/process5"/>
    <dgm:cxn modelId="{33D2BD0E-3155-4E25-9A9A-388027AE9083}" type="presOf" srcId="{0D9CB45D-DB3A-43CF-81EC-4A0F5F9CE0AD}" destId="{403554A3-D5A7-48E8-A435-582D02288A2A}" srcOrd="0" destOrd="0" presId="urn:microsoft.com/office/officeart/2005/8/layout/process5"/>
    <dgm:cxn modelId="{243A5301-CF21-4E06-9742-705235AEB8E1}" type="presOf" srcId="{95C7A4C6-9485-4866-BE00-6393BB98F72A}" destId="{952EB402-D83D-4361-9109-DF720B7C7305}" srcOrd="1" destOrd="0" presId="urn:microsoft.com/office/officeart/2005/8/layout/process5"/>
    <dgm:cxn modelId="{8119E39C-229C-4D94-A856-640EB800BC84}" type="presOf" srcId="{3733F0EC-F6C0-49AE-B5EA-476681AB524B}" destId="{5044D5C8-8EDC-4800-B575-E7B1F33BB61B}" srcOrd="1" destOrd="0" presId="urn:microsoft.com/office/officeart/2005/8/layout/process5"/>
    <dgm:cxn modelId="{05F92509-98E9-4776-AD2E-4810752DBABE}" type="presOf" srcId="{028F83FB-D578-4B48-9C58-2979D3B69FE1}" destId="{89D11B9C-C161-4DC2-88BB-D5B8F8E4F02A}" srcOrd="0" destOrd="0" presId="urn:microsoft.com/office/officeart/2005/8/layout/process5"/>
    <dgm:cxn modelId="{BE995D21-025C-4034-BD5A-14FE7EC29BF1}" srcId="{2B80797A-27F9-45BD-B85D-EBB5D1B765DA}" destId="{7D9A402E-7B69-4424-AEEF-52A5A7EA0428}" srcOrd="2" destOrd="0" parTransId="{4D0995A2-9C2F-43AE-B0F4-7620EC5E9B67}" sibTransId="{3F1BF077-95C9-4FCB-96E2-625476CA51BC}"/>
    <dgm:cxn modelId="{5FA60985-B3AD-4737-B359-8AB5E7FA3711}" type="presOf" srcId="{FAA30BBF-339F-45F8-8AF2-12A9E57027A8}" destId="{DBEE0835-D215-4839-8704-C76D221A1D68}" srcOrd="0" destOrd="0" presId="urn:microsoft.com/office/officeart/2005/8/layout/process5"/>
    <dgm:cxn modelId="{B77DC20B-AEC8-4A87-B681-27F16996EE0E}" type="presOf" srcId="{F34D2EBF-7AED-4FBD-A4ED-7128D0791410}" destId="{DDB67AD5-2B29-467F-95BB-FFA08FF5F51A}" srcOrd="0" destOrd="0" presId="urn:microsoft.com/office/officeart/2005/8/layout/process5"/>
    <dgm:cxn modelId="{EF6BFC3D-9D9F-4565-927A-55212D3A5E36}" type="presOf" srcId="{748FA6E2-5E77-4A2F-A388-43119FC97515}" destId="{8AF77797-BB7A-4FFF-BB13-065603DBC1A9}" srcOrd="0" destOrd="0" presId="urn:microsoft.com/office/officeart/2005/8/layout/process5"/>
    <dgm:cxn modelId="{EADCADFC-4AC1-4216-BBE9-D28A31CCA951}" type="presOf" srcId="{85A694AC-2694-4A75-A9F6-06DE98C8A4A7}" destId="{55A81157-3992-4EC4-893E-26A6678829D8}" srcOrd="0" destOrd="0" presId="urn:microsoft.com/office/officeart/2005/8/layout/process5"/>
    <dgm:cxn modelId="{D7120D2C-9E79-474F-ABDE-62E3242E6C44}" srcId="{2B80797A-27F9-45BD-B85D-EBB5D1B765DA}" destId="{AB870368-C449-4B9E-8A68-5C79C8D99F4D}" srcOrd="10" destOrd="0" parTransId="{6D7D774F-7BA1-4114-BF15-8DEC7A70AE84}" sibTransId="{2852BDDE-A41A-44A7-B7BF-FC7AD9F79DFD}"/>
    <dgm:cxn modelId="{A07E0C7B-CFC0-4C51-B4C0-03A6B370C59A}" srcId="{2B80797A-27F9-45BD-B85D-EBB5D1B765DA}" destId="{028F83FB-D578-4B48-9C58-2979D3B69FE1}" srcOrd="1" destOrd="0" parTransId="{A27DA664-2C87-479E-8D97-9B095F41CF26}" sibTransId="{95C7A4C6-9485-4866-BE00-6393BB98F72A}"/>
    <dgm:cxn modelId="{E6717186-35F2-43AB-8C42-DFD62FB59249}" type="presOf" srcId="{CED1FFB1-4DAC-435C-B5AE-4338D1AE35AB}" destId="{DE6B51A9-6953-45B9-A13B-8AEC96A72E2F}" srcOrd="1" destOrd="0" presId="urn:microsoft.com/office/officeart/2005/8/layout/process5"/>
    <dgm:cxn modelId="{DF759F62-A206-412D-8D0D-6F9B39A17E90}" type="presParOf" srcId="{B35D559D-CC2A-4700-8BAF-1B9878105B63}" destId="{5E08A404-D0F5-4F17-8C65-1DFC33BD87B1}" srcOrd="0" destOrd="0" presId="urn:microsoft.com/office/officeart/2005/8/layout/process5"/>
    <dgm:cxn modelId="{EB3E1BB0-66F5-4F5E-A062-EAF7ADA79587}" type="presParOf" srcId="{B35D559D-CC2A-4700-8BAF-1B9878105B63}" destId="{8E32AD5E-3143-4DA4-972C-2871AB052F23}" srcOrd="1" destOrd="0" presId="urn:microsoft.com/office/officeart/2005/8/layout/process5"/>
    <dgm:cxn modelId="{FD3EF5B3-9C64-4169-931B-6DC666D8271F}" type="presParOf" srcId="{8E32AD5E-3143-4DA4-972C-2871AB052F23}" destId="{F7C13A41-CFCC-407A-8020-25525A07F982}" srcOrd="0" destOrd="0" presId="urn:microsoft.com/office/officeart/2005/8/layout/process5"/>
    <dgm:cxn modelId="{BC78B3D2-D257-4F0E-81FA-C2C2BC978EFB}" type="presParOf" srcId="{B35D559D-CC2A-4700-8BAF-1B9878105B63}" destId="{89D11B9C-C161-4DC2-88BB-D5B8F8E4F02A}" srcOrd="2" destOrd="0" presId="urn:microsoft.com/office/officeart/2005/8/layout/process5"/>
    <dgm:cxn modelId="{2D132A32-A7AC-46D5-986F-A9C7A582693B}" type="presParOf" srcId="{B35D559D-CC2A-4700-8BAF-1B9878105B63}" destId="{B99EA809-C968-41AF-8D7E-9E96866A835D}" srcOrd="3" destOrd="0" presId="urn:microsoft.com/office/officeart/2005/8/layout/process5"/>
    <dgm:cxn modelId="{0E52CFD5-7C07-4B14-9A4C-FCDCD8CEC728}" type="presParOf" srcId="{B99EA809-C968-41AF-8D7E-9E96866A835D}" destId="{952EB402-D83D-4361-9109-DF720B7C7305}" srcOrd="0" destOrd="0" presId="urn:microsoft.com/office/officeart/2005/8/layout/process5"/>
    <dgm:cxn modelId="{692C6002-E17E-4DDB-8050-58084392E927}" type="presParOf" srcId="{B35D559D-CC2A-4700-8BAF-1B9878105B63}" destId="{03001778-8CC3-4D3F-9E7B-A074C7CEFAC1}" srcOrd="4" destOrd="0" presId="urn:microsoft.com/office/officeart/2005/8/layout/process5"/>
    <dgm:cxn modelId="{96A89DD0-93DB-4AFD-8527-2D8C6303AC6A}" type="presParOf" srcId="{B35D559D-CC2A-4700-8BAF-1B9878105B63}" destId="{E314BDB3-FE31-4895-AE92-BBB2AE7747C2}" srcOrd="5" destOrd="0" presId="urn:microsoft.com/office/officeart/2005/8/layout/process5"/>
    <dgm:cxn modelId="{90791C7E-A56B-4E7F-AF4D-00BF7F02EF4B}" type="presParOf" srcId="{E314BDB3-FE31-4895-AE92-BBB2AE7747C2}" destId="{E0A608C6-1F8D-4B93-B81A-AFA8E560E6E8}" srcOrd="0" destOrd="0" presId="urn:microsoft.com/office/officeart/2005/8/layout/process5"/>
    <dgm:cxn modelId="{060CBD4E-A714-46A2-9784-A58A5DA24356}" type="presParOf" srcId="{B35D559D-CC2A-4700-8BAF-1B9878105B63}" destId="{B3E37F06-0B43-41D8-9101-68EAD085CCD7}" srcOrd="6" destOrd="0" presId="urn:microsoft.com/office/officeart/2005/8/layout/process5"/>
    <dgm:cxn modelId="{60F04E95-69A6-45B6-B9FD-2380BE47E2E7}" type="presParOf" srcId="{B35D559D-CC2A-4700-8BAF-1B9878105B63}" destId="{EC5BC678-3AC1-41B3-A875-A94AB256C776}" srcOrd="7" destOrd="0" presId="urn:microsoft.com/office/officeart/2005/8/layout/process5"/>
    <dgm:cxn modelId="{91A9BF6C-FDCF-464D-8411-04D9CE9C1BE2}" type="presParOf" srcId="{EC5BC678-3AC1-41B3-A875-A94AB256C776}" destId="{663AB236-2477-4F22-8D59-EE56ED666FB4}" srcOrd="0" destOrd="0" presId="urn:microsoft.com/office/officeart/2005/8/layout/process5"/>
    <dgm:cxn modelId="{478E857E-849E-4923-9D17-AA9DF78FA44B}" type="presParOf" srcId="{B35D559D-CC2A-4700-8BAF-1B9878105B63}" destId="{8AF77797-BB7A-4FFF-BB13-065603DBC1A9}" srcOrd="8" destOrd="0" presId="urn:microsoft.com/office/officeart/2005/8/layout/process5"/>
    <dgm:cxn modelId="{37794768-6C6D-4335-826C-7D2C7D0E211D}" type="presParOf" srcId="{B35D559D-CC2A-4700-8BAF-1B9878105B63}" destId="{63C52C80-CB0D-4FD0-885F-F781FE028ADF}" srcOrd="9" destOrd="0" presId="urn:microsoft.com/office/officeart/2005/8/layout/process5"/>
    <dgm:cxn modelId="{7B07C49F-C850-4F9B-A895-5AAB836DE08D}" type="presParOf" srcId="{63C52C80-CB0D-4FD0-885F-F781FE028ADF}" destId="{DE6B51A9-6953-45B9-A13B-8AEC96A72E2F}" srcOrd="0" destOrd="0" presId="urn:microsoft.com/office/officeart/2005/8/layout/process5"/>
    <dgm:cxn modelId="{B8AE6583-7E8E-4CC2-804C-AA6F42C86DB1}" type="presParOf" srcId="{B35D559D-CC2A-4700-8BAF-1B9878105B63}" destId="{21072E2E-3FD7-48E0-B3CE-682B5915EC06}" srcOrd="10" destOrd="0" presId="urn:microsoft.com/office/officeart/2005/8/layout/process5"/>
    <dgm:cxn modelId="{81A17394-5B94-4B08-A821-C2A844E13C87}" type="presParOf" srcId="{B35D559D-CC2A-4700-8BAF-1B9878105B63}" destId="{DBEE0835-D215-4839-8704-C76D221A1D68}" srcOrd="11" destOrd="0" presId="urn:microsoft.com/office/officeart/2005/8/layout/process5"/>
    <dgm:cxn modelId="{3E4D8365-38E5-470A-AEC7-9FA239F0863B}" type="presParOf" srcId="{DBEE0835-D215-4839-8704-C76D221A1D68}" destId="{C60A2B22-4515-4B7C-87A3-6F14B9119017}" srcOrd="0" destOrd="0" presId="urn:microsoft.com/office/officeart/2005/8/layout/process5"/>
    <dgm:cxn modelId="{72AD1DB5-0FE7-4A99-97EC-280B6E238930}" type="presParOf" srcId="{B35D559D-CC2A-4700-8BAF-1B9878105B63}" destId="{DA15F2C7-6142-4B9C-94E4-134893D60409}" srcOrd="12" destOrd="0" presId="urn:microsoft.com/office/officeart/2005/8/layout/process5"/>
    <dgm:cxn modelId="{5F19ED01-BDDA-44B3-BA33-4141D7F7193B}" type="presParOf" srcId="{B35D559D-CC2A-4700-8BAF-1B9878105B63}" destId="{E1E03DB4-ABFE-41D4-B6EC-029B86C5E8DA}" srcOrd="13" destOrd="0" presId="urn:microsoft.com/office/officeart/2005/8/layout/process5"/>
    <dgm:cxn modelId="{FB52E5D5-510C-4A7D-BD02-40C3741F5D1C}" type="presParOf" srcId="{E1E03DB4-ABFE-41D4-B6EC-029B86C5E8DA}" destId="{5044D5C8-8EDC-4800-B575-E7B1F33BB61B}" srcOrd="0" destOrd="0" presId="urn:microsoft.com/office/officeart/2005/8/layout/process5"/>
    <dgm:cxn modelId="{F8CFBF27-23F5-45C7-AF1D-B03CB15B1E78}" type="presParOf" srcId="{B35D559D-CC2A-4700-8BAF-1B9878105B63}" destId="{1903C967-7FBC-438A-8737-D536B015EEC0}" srcOrd="14" destOrd="0" presId="urn:microsoft.com/office/officeart/2005/8/layout/process5"/>
    <dgm:cxn modelId="{A3CDBC68-E935-4ED3-BDA4-A44FD6F9E383}" type="presParOf" srcId="{B35D559D-CC2A-4700-8BAF-1B9878105B63}" destId="{55A81157-3992-4EC4-893E-26A6678829D8}" srcOrd="15" destOrd="0" presId="urn:microsoft.com/office/officeart/2005/8/layout/process5"/>
    <dgm:cxn modelId="{1AB314EF-132B-425D-9B1C-0F2915CE8727}" type="presParOf" srcId="{55A81157-3992-4EC4-893E-26A6678829D8}" destId="{1A2A2510-2455-4635-AD16-D03CE6040FA1}" srcOrd="0" destOrd="0" presId="urn:microsoft.com/office/officeart/2005/8/layout/process5"/>
    <dgm:cxn modelId="{592D2D7B-9FCD-4B7D-B37B-4A6B2B7CFAE1}" type="presParOf" srcId="{B35D559D-CC2A-4700-8BAF-1B9878105B63}" destId="{353B6A93-9674-4E55-81FD-2671E24C9260}" srcOrd="16" destOrd="0" presId="urn:microsoft.com/office/officeart/2005/8/layout/process5"/>
    <dgm:cxn modelId="{82B188CF-4081-4230-8037-1AEB20A25A1C}" type="presParOf" srcId="{B35D559D-CC2A-4700-8BAF-1B9878105B63}" destId="{DDB67AD5-2B29-467F-95BB-FFA08FF5F51A}" srcOrd="17" destOrd="0" presId="urn:microsoft.com/office/officeart/2005/8/layout/process5"/>
    <dgm:cxn modelId="{7FDBEEA4-9CED-48DB-995F-7249E52F3829}" type="presParOf" srcId="{DDB67AD5-2B29-467F-95BB-FFA08FF5F51A}" destId="{4A9DAAF9-7798-4233-80DE-0D5304DA08C3}" srcOrd="0" destOrd="0" presId="urn:microsoft.com/office/officeart/2005/8/layout/process5"/>
    <dgm:cxn modelId="{599138A3-E423-4E5D-893E-196183395A22}" type="presParOf" srcId="{B35D559D-CC2A-4700-8BAF-1B9878105B63}" destId="{403554A3-D5A7-48E8-A435-582D02288A2A}" srcOrd="18" destOrd="0" presId="urn:microsoft.com/office/officeart/2005/8/layout/process5"/>
    <dgm:cxn modelId="{045C0159-CC8D-4C8B-9ADF-5D4A7ECC2ACE}" type="presParOf" srcId="{B35D559D-CC2A-4700-8BAF-1B9878105B63}" destId="{ECD36BAD-0DFC-4670-98C9-618F0F1E7AC2}" srcOrd="19" destOrd="0" presId="urn:microsoft.com/office/officeart/2005/8/layout/process5"/>
    <dgm:cxn modelId="{E67E7E53-94A8-4E32-8F44-83936AD8F2D8}" type="presParOf" srcId="{ECD36BAD-0DFC-4670-98C9-618F0F1E7AC2}" destId="{BCC991D4-0DA0-4066-AF17-2BBF399A871A}" srcOrd="0" destOrd="0" presId="urn:microsoft.com/office/officeart/2005/8/layout/process5"/>
    <dgm:cxn modelId="{B8D486C9-CDFC-47AC-B7F1-2D9999B31CDA}" type="presParOf" srcId="{B35D559D-CC2A-4700-8BAF-1B9878105B63}" destId="{C1778C3C-460F-45D7-98F0-E910E08BAC8F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EB95D-0270-49F6-B454-78F42A3853D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5CA444-CD64-4E24-A231-680EF811D2AE}">
      <dgm:prSet/>
      <dgm:spPr/>
      <dgm:t>
        <a:bodyPr/>
        <a:lstStyle/>
        <a:p>
          <a:pPr rtl="0"/>
          <a:r>
            <a:rPr lang="es-CL" smtClean="0"/>
            <a:t>Armado del Robot</a:t>
          </a:r>
          <a:endParaRPr lang="es-CL"/>
        </a:p>
      </dgm:t>
    </dgm:pt>
    <dgm:pt modelId="{7E2348FB-17B1-4197-883F-78F9F33A8D9B}" type="parTrans" cxnId="{866EA5F8-69B5-4FE0-BE88-15A364DA69A5}">
      <dgm:prSet/>
      <dgm:spPr/>
      <dgm:t>
        <a:bodyPr/>
        <a:lstStyle/>
        <a:p>
          <a:endParaRPr lang="es-ES"/>
        </a:p>
      </dgm:t>
    </dgm:pt>
    <dgm:pt modelId="{7427F0C3-EDBB-4444-B7A6-266688670F64}" type="sibTrans" cxnId="{866EA5F8-69B5-4FE0-BE88-15A364DA69A5}">
      <dgm:prSet/>
      <dgm:spPr/>
      <dgm:t>
        <a:bodyPr/>
        <a:lstStyle/>
        <a:p>
          <a:endParaRPr lang="es-ES"/>
        </a:p>
      </dgm:t>
    </dgm:pt>
    <dgm:pt modelId="{B6946AC2-8D72-4A94-834D-93C3F82AB068}">
      <dgm:prSet/>
      <dgm:spPr/>
      <dgm:t>
        <a:bodyPr/>
        <a:lstStyle/>
        <a:p>
          <a:pPr rtl="0"/>
          <a:r>
            <a:rPr lang="es-CL" smtClean="0"/>
            <a:t>Programa del Robot NXT</a:t>
          </a:r>
          <a:endParaRPr lang="es-CL"/>
        </a:p>
      </dgm:t>
    </dgm:pt>
    <dgm:pt modelId="{4F88FB59-DFC0-42B9-BD3E-56D93F072553}" type="parTrans" cxnId="{84391EC4-09F3-4001-A6F6-AB499C42CF8A}">
      <dgm:prSet/>
      <dgm:spPr/>
      <dgm:t>
        <a:bodyPr/>
        <a:lstStyle/>
        <a:p>
          <a:endParaRPr lang="es-ES"/>
        </a:p>
      </dgm:t>
    </dgm:pt>
    <dgm:pt modelId="{3C544881-E798-42E0-ABFC-4A78E49727EE}" type="sibTrans" cxnId="{84391EC4-09F3-4001-A6F6-AB499C42CF8A}">
      <dgm:prSet/>
      <dgm:spPr/>
      <dgm:t>
        <a:bodyPr/>
        <a:lstStyle/>
        <a:p>
          <a:endParaRPr lang="es-ES"/>
        </a:p>
      </dgm:t>
    </dgm:pt>
    <dgm:pt modelId="{D46136EA-A613-426D-9885-62060767E5C3}">
      <dgm:prSet/>
      <dgm:spPr/>
      <dgm:t>
        <a:bodyPr/>
        <a:lstStyle/>
        <a:p>
          <a:pPr rtl="0"/>
          <a:r>
            <a:rPr lang="es-CL" smtClean="0"/>
            <a:t>Programa de Conectividad Remota</a:t>
          </a:r>
          <a:endParaRPr lang="es-CL"/>
        </a:p>
      </dgm:t>
    </dgm:pt>
    <dgm:pt modelId="{0D482607-6922-4A03-BA87-D76B863945A9}" type="parTrans" cxnId="{C89DF456-EC49-4C63-B9BE-B328E8B3BBD5}">
      <dgm:prSet/>
      <dgm:spPr/>
      <dgm:t>
        <a:bodyPr/>
        <a:lstStyle/>
        <a:p>
          <a:endParaRPr lang="es-ES"/>
        </a:p>
      </dgm:t>
    </dgm:pt>
    <dgm:pt modelId="{28F20D07-E9DF-4752-BF5F-ED0C7C0A0A50}" type="sibTrans" cxnId="{C89DF456-EC49-4C63-B9BE-B328E8B3BBD5}">
      <dgm:prSet/>
      <dgm:spPr/>
      <dgm:t>
        <a:bodyPr/>
        <a:lstStyle/>
        <a:p>
          <a:endParaRPr lang="es-ES"/>
        </a:p>
      </dgm:t>
    </dgm:pt>
    <dgm:pt modelId="{567DB641-5AAB-4425-9B6D-46233AB95ACF}">
      <dgm:prSet/>
      <dgm:spPr/>
      <dgm:t>
        <a:bodyPr/>
        <a:lstStyle/>
        <a:p>
          <a:endParaRPr lang="es-ES"/>
        </a:p>
      </dgm:t>
    </dgm:pt>
    <dgm:pt modelId="{081EF868-1D33-4DD7-8ED4-4A60FCD7FF44}" type="parTrans" cxnId="{B70E5269-1B39-4825-890A-769C8D6BD815}">
      <dgm:prSet/>
      <dgm:spPr/>
      <dgm:t>
        <a:bodyPr/>
        <a:lstStyle/>
        <a:p>
          <a:endParaRPr lang="es-ES"/>
        </a:p>
      </dgm:t>
    </dgm:pt>
    <dgm:pt modelId="{FF62AA6E-C2B4-4187-852B-2CFCD9CDB423}" type="sibTrans" cxnId="{B70E5269-1B39-4825-890A-769C8D6BD815}">
      <dgm:prSet/>
      <dgm:spPr/>
      <dgm:t>
        <a:bodyPr/>
        <a:lstStyle/>
        <a:p>
          <a:endParaRPr lang="es-ES"/>
        </a:p>
      </dgm:t>
    </dgm:pt>
    <dgm:pt modelId="{CBB4DC34-2667-4420-A83D-3CEA947BFEAA}" type="pres">
      <dgm:prSet presAssocID="{EC7EB95D-0270-49F6-B454-78F42A3853D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7591B00-B560-471E-85EB-841802B62381}" type="pres">
      <dgm:prSet presAssocID="{B75CA444-CD64-4E24-A231-680EF811D2AE}" presName="compNode" presStyleCnt="0"/>
      <dgm:spPr/>
    </dgm:pt>
    <dgm:pt modelId="{45A52C1B-60CB-4823-AA39-42009E54131C}" type="pres">
      <dgm:prSet presAssocID="{B75CA444-CD64-4E24-A231-680EF811D2AE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4159F5-1F92-4955-B3AB-064FA674F9C8}" type="pres">
      <dgm:prSet presAssocID="{B75CA444-CD64-4E24-A231-680EF811D2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89EF07-C0B5-4ADF-8B21-C739A259ED14}" type="pres">
      <dgm:prSet presAssocID="{B75CA444-CD64-4E24-A231-680EF811D2AE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642DC311-7D9D-4DFB-8003-20561B4B43FC}" type="pres">
      <dgm:prSet presAssocID="{B75CA444-CD64-4E24-A231-680EF811D2AE}" presName="adorn" presStyleLbl="fgAccFollow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39916196-C8AB-41CC-81F6-2ED0CC7A3E8B}" type="pres">
      <dgm:prSet presAssocID="{7427F0C3-EDBB-4444-B7A6-266688670F6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4D7EEE7-03F1-45EE-9885-A9DC6ED61812}" type="pres">
      <dgm:prSet presAssocID="{B6946AC2-8D72-4A94-834D-93C3F82AB068}" presName="compNode" presStyleCnt="0"/>
      <dgm:spPr/>
    </dgm:pt>
    <dgm:pt modelId="{42582BA0-A5BF-4BCA-B6CC-D75309B6D31B}" type="pres">
      <dgm:prSet presAssocID="{B6946AC2-8D72-4A94-834D-93C3F82AB0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7AB518-33D7-46F7-B849-8BFA6FE5FDDB}" type="pres">
      <dgm:prSet presAssocID="{B6946AC2-8D72-4A94-834D-93C3F82AB0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52EE45-F14B-4147-AE75-9C42F08CD4C7}" type="pres">
      <dgm:prSet presAssocID="{B6946AC2-8D72-4A94-834D-93C3F82AB068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E2EFE9C0-2A07-4798-830B-9041E448D2ED}" type="pres">
      <dgm:prSet presAssocID="{B6946AC2-8D72-4A94-834D-93C3F82AB068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35CBD71-6108-4E73-BA64-E5344E4948C8}" type="pres">
      <dgm:prSet presAssocID="{3C544881-E798-42E0-ABFC-4A78E49727E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D030395-9AB8-41C4-B5B0-A526560F5FD6}" type="pres">
      <dgm:prSet presAssocID="{D46136EA-A613-426D-9885-62060767E5C3}" presName="compNode" presStyleCnt="0"/>
      <dgm:spPr/>
    </dgm:pt>
    <dgm:pt modelId="{E15383B1-9834-4516-82C5-BFE0A6EF6323}" type="pres">
      <dgm:prSet presAssocID="{D46136EA-A613-426D-9885-62060767E5C3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FF0CAB7-3C6C-4FBB-8D86-9473C7B47FA4}" type="pres">
      <dgm:prSet presAssocID="{D46136EA-A613-426D-9885-62060767E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F9946C-4A20-47AA-903D-74BD13A4298F}" type="pres">
      <dgm:prSet presAssocID="{D46136EA-A613-426D-9885-62060767E5C3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D616CE97-5AA1-4784-9A68-2019029F834D}" type="pres">
      <dgm:prSet presAssocID="{D46136EA-A613-426D-9885-62060767E5C3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F8A19F18-7D85-4F75-927B-F6BBB28CD797}" type="presOf" srcId="{B75CA444-CD64-4E24-A231-680EF811D2AE}" destId="{B789EF07-C0B5-4ADF-8B21-C739A259ED14}" srcOrd="1" destOrd="0" presId="urn:microsoft.com/office/officeart/2005/8/layout/bList2#1"/>
    <dgm:cxn modelId="{312B2E0C-CEE4-443B-B4AE-E2C8BF8A0F57}" type="presOf" srcId="{567DB641-5AAB-4425-9B6D-46233AB95ACF}" destId="{42582BA0-A5BF-4BCA-B6CC-D75309B6D31B}" srcOrd="0" destOrd="0" presId="urn:microsoft.com/office/officeart/2005/8/layout/bList2#1"/>
    <dgm:cxn modelId="{C89DF456-EC49-4C63-B9BE-B328E8B3BBD5}" srcId="{EC7EB95D-0270-49F6-B454-78F42A3853D0}" destId="{D46136EA-A613-426D-9885-62060767E5C3}" srcOrd="2" destOrd="0" parTransId="{0D482607-6922-4A03-BA87-D76B863945A9}" sibTransId="{28F20D07-E9DF-4752-BF5F-ED0C7C0A0A50}"/>
    <dgm:cxn modelId="{3E9E5831-CF6F-4CA2-8705-08DFC393C058}" type="presOf" srcId="{3C544881-E798-42E0-ABFC-4A78E49727EE}" destId="{935CBD71-6108-4E73-BA64-E5344E4948C8}" srcOrd="0" destOrd="0" presId="urn:microsoft.com/office/officeart/2005/8/layout/bList2#1"/>
    <dgm:cxn modelId="{9946F51F-0BD6-4E55-84F2-CC9AFBC27BEA}" type="presOf" srcId="{D46136EA-A613-426D-9885-62060767E5C3}" destId="{73F9946C-4A20-47AA-903D-74BD13A4298F}" srcOrd="1" destOrd="0" presId="urn:microsoft.com/office/officeart/2005/8/layout/bList2#1"/>
    <dgm:cxn modelId="{866EA5F8-69B5-4FE0-BE88-15A364DA69A5}" srcId="{EC7EB95D-0270-49F6-B454-78F42A3853D0}" destId="{B75CA444-CD64-4E24-A231-680EF811D2AE}" srcOrd="0" destOrd="0" parTransId="{7E2348FB-17B1-4197-883F-78F9F33A8D9B}" sibTransId="{7427F0C3-EDBB-4444-B7A6-266688670F64}"/>
    <dgm:cxn modelId="{0CBD9505-3538-4CCB-BFBE-0C3135DCDFD3}" type="presOf" srcId="{B6946AC2-8D72-4A94-834D-93C3F82AB068}" destId="{7652EE45-F14B-4147-AE75-9C42F08CD4C7}" srcOrd="1" destOrd="0" presId="urn:microsoft.com/office/officeart/2005/8/layout/bList2#1"/>
    <dgm:cxn modelId="{D640B7D8-29F9-40D0-A022-A8FDDA942548}" type="presOf" srcId="{EC7EB95D-0270-49F6-B454-78F42A3853D0}" destId="{CBB4DC34-2667-4420-A83D-3CEA947BFEAA}" srcOrd="0" destOrd="0" presId="urn:microsoft.com/office/officeart/2005/8/layout/bList2#1"/>
    <dgm:cxn modelId="{6AB238ED-AE8B-4718-94BA-564FEF664683}" type="presOf" srcId="{B6946AC2-8D72-4A94-834D-93C3F82AB068}" destId="{BC7AB518-33D7-46F7-B849-8BFA6FE5FDDB}" srcOrd="0" destOrd="0" presId="urn:microsoft.com/office/officeart/2005/8/layout/bList2#1"/>
    <dgm:cxn modelId="{E868F878-B90F-4264-A5F9-A57893B01A13}" type="presOf" srcId="{7427F0C3-EDBB-4444-B7A6-266688670F64}" destId="{39916196-C8AB-41CC-81F6-2ED0CC7A3E8B}" srcOrd="0" destOrd="0" presId="urn:microsoft.com/office/officeart/2005/8/layout/bList2#1"/>
    <dgm:cxn modelId="{59201CF5-8C7E-436E-B9BA-26FE081A516A}" type="presOf" srcId="{D46136EA-A613-426D-9885-62060767E5C3}" destId="{BFF0CAB7-3C6C-4FBB-8D86-9473C7B47FA4}" srcOrd="0" destOrd="0" presId="urn:microsoft.com/office/officeart/2005/8/layout/bList2#1"/>
    <dgm:cxn modelId="{D31C607F-F1C0-4319-AAC3-9B80F9CE71DF}" type="presOf" srcId="{B75CA444-CD64-4E24-A231-680EF811D2AE}" destId="{D24159F5-1F92-4955-B3AB-064FA674F9C8}" srcOrd="0" destOrd="0" presId="urn:microsoft.com/office/officeart/2005/8/layout/bList2#1"/>
    <dgm:cxn modelId="{B70E5269-1B39-4825-890A-769C8D6BD815}" srcId="{B6946AC2-8D72-4A94-834D-93C3F82AB068}" destId="{567DB641-5AAB-4425-9B6D-46233AB95ACF}" srcOrd="0" destOrd="0" parTransId="{081EF868-1D33-4DD7-8ED4-4A60FCD7FF44}" sibTransId="{FF62AA6E-C2B4-4187-852B-2CFCD9CDB423}"/>
    <dgm:cxn modelId="{84391EC4-09F3-4001-A6F6-AB499C42CF8A}" srcId="{EC7EB95D-0270-49F6-B454-78F42A3853D0}" destId="{B6946AC2-8D72-4A94-834D-93C3F82AB068}" srcOrd="1" destOrd="0" parTransId="{4F88FB59-DFC0-42B9-BD3E-56D93F072553}" sibTransId="{3C544881-E798-42E0-ABFC-4A78E49727EE}"/>
    <dgm:cxn modelId="{716705FE-774A-4DFE-ABA9-36F1733455BD}" type="presParOf" srcId="{CBB4DC34-2667-4420-A83D-3CEA947BFEAA}" destId="{77591B00-B560-471E-85EB-841802B62381}" srcOrd="0" destOrd="0" presId="urn:microsoft.com/office/officeart/2005/8/layout/bList2#1"/>
    <dgm:cxn modelId="{FB14E257-E6B8-4E30-ABF0-BC951A44883E}" type="presParOf" srcId="{77591B00-B560-471E-85EB-841802B62381}" destId="{45A52C1B-60CB-4823-AA39-42009E54131C}" srcOrd="0" destOrd="0" presId="urn:microsoft.com/office/officeart/2005/8/layout/bList2#1"/>
    <dgm:cxn modelId="{1B566C01-B3F8-43F3-80FF-ECD0AE08C761}" type="presParOf" srcId="{77591B00-B560-471E-85EB-841802B62381}" destId="{D24159F5-1F92-4955-B3AB-064FA674F9C8}" srcOrd="1" destOrd="0" presId="urn:microsoft.com/office/officeart/2005/8/layout/bList2#1"/>
    <dgm:cxn modelId="{200E22D5-C6ED-440B-A51B-100358085A26}" type="presParOf" srcId="{77591B00-B560-471E-85EB-841802B62381}" destId="{B789EF07-C0B5-4ADF-8B21-C739A259ED14}" srcOrd="2" destOrd="0" presId="urn:microsoft.com/office/officeart/2005/8/layout/bList2#1"/>
    <dgm:cxn modelId="{CD27A4F6-15FE-4DCA-9B3B-F8E6F13D0176}" type="presParOf" srcId="{77591B00-B560-471E-85EB-841802B62381}" destId="{642DC311-7D9D-4DFB-8003-20561B4B43FC}" srcOrd="3" destOrd="0" presId="urn:microsoft.com/office/officeart/2005/8/layout/bList2#1"/>
    <dgm:cxn modelId="{D19799FA-1240-4D48-85FA-E992262843B8}" type="presParOf" srcId="{CBB4DC34-2667-4420-A83D-3CEA947BFEAA}" destId="{39916196-C8AB-41CC-81F6-2ED0CC7A3E8B}" srcOrd="1" destOrd="0" presId="urn:microsoft.com/office/officeart/2005/8/layout/bList2#1"/>
    <dgm:cxn modelId="{EB157BAA-7CC3-4216-BDFD-3429D45D3F63}" type="presParOf" srcId="{CBB4DC34-2667-4420-A83D-3CEA947BFEAA}" destId="{74D7EEE7-03F1-45EE-9885-A9DC6ED61812}" srcOrd="2" destOrd="0" presId="urn:microsoft.com/office/officeart/2005/8/layout/bList2#1"/>
    <dgm:cxn modelId="{4E2C43B4-17EE-4A7E-8A91-22DB8EFDCBAD}" type="presParOf" srcId="{74D7EEE7-03F1-45EE-9885-A9DC6ED61812}" destId="{42582BA0-A5BF-4BCA-B6CC-D75309B6D31B}" srcOrd="0" destOrd="0" presId="urn:microsoft.com/office/officeart/2005/8/layout/bList2#1"/>
    <dgm:cxn modelId="{01BFF7DF-3C29-49DA-A929-A2321D448A7D}" type="presParOf" srcId="{74D7EEE7-03F1-45EE-9885-A9DC6ED61812}" destId="{BC7AB518-33D7-46F7-B849-8BFA6FE5FDDB}" srcOrd="1" destOrd="0" presId="urn:microsoft.com/office/officeart/2005/8/layout/bList2#1"/>
    <dgm:cxn modelId="{816A6D06-4743-4D15-A024-B38A4AD2D0B9}" type="presParOf" srcId="{74D7EEE7-03F1-45EE-9885-A9DC6ED61812}" destId="{7652EE45-F14B-4147-AE75-9C42F08CD4C7}" srcOrd="2" destOrd="0" presId="urn:microsoft.com/office/officeart/2005/8/layout/bList2#1"/>
    <dgm:cxn modelId="{4DBFA8F3-325C-4D3B-8B12-6D50407C56E1}" type="presParOf" srcId="{74D7EEE7-03F1-45EE-9885-A9DC6ED61812}" destId="{E2EFE9C0-2A07-4798-830B-9041E448D2ED}" srcOrd="3" destOrd="0" presId="urn:microsoft.com/office/officeart/2005/8/layout/bList2#1"/>
    <dgm:cxn modelId="{87A900C0-399A-4E34-B98E-DCD139B01C7E}" type="presParOf" srcId="{CBB4DC34-2667-4420-A83D-3CEA947BFEAA}" destId="{935CBD71-6108-4E73-BA64-E5344E4948C8}" srcOrd="3" destOrd="0" presId="urn:microsoft.com/office/officeart/2005/8/layout/bList2#1"/>
    <dgm:cxn modelId="{412B6E25-7838-402A-8B69-D3050EDF84FF}" type="presParOf" srcId="{CBB4DC34-2667-4420-A83D-3CEA947BFEAA}" destId="{5D030395-9AB8-41C4-B5B0-A526560F5FD6}" srcOrd="4" destOrd="0" presId="urn:microsoft.com/office/officeart/2005/8/layout/bList2#1"/>
    <dgm:cxn modelId="{4B480F28-C226-426F-B6E1-0B6145731F5B}" type="presParOf" srcId="{5D030395-9AB8-41C4-B5B0-A526560F5FD6}" destId="{E15383B1-9834-4516-82C5-BFE0A6EF6323}" srcOrd="0" destOrd="0" presId="urn:microsoft.com/office/officeart/2005/8/layout/bList2#1"/>
    <dgm:cxn modelId="{E58CA0BC-B0DE-4B2E-9C3D-D774C072D342}" type="presParOf" srcId="{5D030395-9AB8-41C4-B5B0-A526560F5FD6}" destId="{BFF0CAB7-3C6C-4FBB-8D86-9473C7B47FA4}" srcOrd="1" destOrd="0" presId="urn:microsoft.com/office/officeart/2005/8/layout/bList2#1"/>
    <dgm:cxn modelId="{6519A5B3-7058-433E-9CC9-059DDB65E4D0}" type="presParOf" srcId="{5D030395-9AB8-41C4-B5B0-A526560F5FD6}" destId="{73F9946C-4A20-47AA-903D-74BD13A4298F}" srcOrd="2" destOrd="0" presId="urn:microsoft.com/office/officeart/2005/8/layout/bList2#1"/>
    <dgm:cxn modelId="{EE5700AA-0D6C-4C07-BC15-C8DC2EF39B4F}" type="presParOf" srcId="{5D030395-9AB8-41C4-B5B0-A526560F5FD6}" destId="{D616CE97-5AA1-4784-9A68-2019029F834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C041-158E-4B77-941F-98BE88956803}">
      <dsp:nvSpPr>
        <dsp:cNvPr id="0" name=""/>
        <dsp:cNvSpPr/>
      </dsp:nvSpPr>
      <dsp:spPr>
        <a:xfrm>
          <a:off x="0" y="9900"/>
          <a:ext cx="5544616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smtClean="0"/>
            <a:t>Modelo de Diseño</a:t>
          </a:r>
          <a:endParaRPr lang="es-CL" sz="4800" kern="1200"/>
        </a:p>
      </dsp:txBody>
      <dsp:txXfrm>
        <a:off x="54830" y="64730"/>
        <a:ext cx="5434956" cy="101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8A404-D0F5-4F17-8C65-1DFC33BD87B1}">
      <dsp:nvSpPr>
        <dsp:cNvPr id="0" name=""/>
        <dsp:cNvSpPr/>
      </dsp:nvSpPr>
      <dsp:spPr>
        <a:xfrm>
          <a:off x="650007" y="0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Inicio</a:t>
          </a:r>
          <a:endParaRPr lang="es-CL" sz="1200" kern="1200"/>
        </a:p>
      </dsp:txBody>
      <dsp:txXfrm>
        <a:off x="679000" y="28993"/>
        <a:ext cx="1591816" cy="931895"/>
      </dsp:txXfrm>
    </dsp:sp>
    <dsp:sp modelId="{8E32AD5E-3143-4DA4-972C-2871AB052F23}">
      <dsp:nvSpPr>
        <dsp:cNvPr id="0" name=""/>
        <dsp:cNvSpPr/>
      </dsp:nvSpPr>
      <dsp:spPr>
        <a:xfrm rot="3822">
          <a:off x="2443464" y="291634"/>
          <a:ext cx="346077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2443464" y="373406"/>
        <a:ext cx="242254" cy="245491"/>
      </dsp:txXfrm>
    </dsp:sp>
    <dsp:sp modelId="{89D11B9C-C161-4DC2-88BB-D5B8F8E4F02A}">
      <dsp:nvSpPr>
        <dsp:cNvPr id="0" name=""/>
        <dsp:cNvSpPr/>
      </dsp:nvSpPr>
      <dsp:spPr>
        <a:xfrm>
          <a:off x="2952785" y="2560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Revisión y búsqueda de las piezas y herramientas para el proyecto.</a:t>
          </a:r>
          <a:endParaRPr lang="es-CL" sz="1200" kern="1200"/>
        </a:p>
      </dsp:txBody>
      <dsp:txXfrm>
        <a:off x="2981778" y="31553"/>
        <a:ext cx="1591816" cy="931895"/>
      </dsp:txXfrm>
    </dsp:sp>
    <dsp:sp modelId="{B99EA809-C968-41AF-8D7E-9E96866A835D}">
      <dsp:nvSpPr>
        <dsp:cNvPr id="0" name=""/>
        <dsp:cNvSpPr/>
      </dsp:nvSpPr>
      <dsp:spPr>
        <a:xfrm>
          <a:off x="4747770" y="292925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747770" y="374755"/>
        <a:ext cx="244831" cy="245491"/>
      </dsp:txXfrm>
    </dsp:sp>
    <dsp:sp modelId="{03001778-8CC3-4D3F-9E7B-A074C7CEFAC1}">
      <dsp:nvSpPr>
        <dsp:cNvPr id="0" name=""/>
        <dsp:cNvSpPr/>
      </dsp:nvSpPr>
      <dsp:spPr>
        <a:xfrm>
          <a:off x="5262508" y="2560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Construcción del robot.</a:t>
          </a:r>
          <a:endParaRPr lang="es-CL" sz="1200" kern="1200"/>
        </a:p>
      </dsp:txBody>
      <dsp:txXfrm>
        <a:off x="5291501" y="31553"/>
        <a:ext cx="1591816" cy="931895"/>
      </dsp:txXfrm>
    </dsp:sp>
    <dsp:sp modelId="{E314BDB3-FE31-4895-AE92-BBB2AE7747C2}">
      <dsp:nvSpPr>
        <dsp:cNvPr id="0" name=""/>
        <dsp:cNvSpPr/>
      </dsp:nvSpPr>
      <dsp:spPr>
        <a:xfrm>
          <a:off x="7057493" y="292925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7057493" y="374755"/>
        <a:ext cx="244831" cy="245491"/>
      </dsp:txXfrm>
    </dsp:sp>
    <dsp:sp modelId="{B3E37F06-0B43-41D8-9101-68EAD085CCD7}">
      <dsp:nvSpPr>
        <dsp:cNvPr id="0" name=""/>
        <dsp:cNvSpPr/>
      </dsp:nvSpPr>
      <dsp:spPr>
        <a:xfrm>
          <a:off x="7572231" y="2560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Conexión del robot a un computador</a:t>
          </a:r>
          <a:endParaRPr lang="es-CL" sz="1200" kern="1200"/>
        </a:p>
      </dsp:txBody>
      <dsp:txXfrm>
        <a:off x="7601224" y="31553"/>
        <a:ext cx="1591816" cy="931895"/>
      </dsp:txXfrm>
    </dsp:sp>
    <dsp:sp modelId="{EC5BC678-3AC1-41B3-A875-A94AB256C776}">
      <dsp:nvSpPr>
        <dsp:cNvPr id="0" name=""/>
        <dsp:cNvSpPr/>
      </dsp:nvSpPr>
      <dsp:spPr>
        <a:xfrm rot="5400000">
          <a:off x="8222254" y="1107927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8274388" y="1137624"/>
        <a:ext cx="245491" cy="244831"/>
      </dsp:txXfrm>
    </dsp:sp>
    <dsp:sp modelId="{8AF77797-BB7A-4FFF-BB13-065603DBC1A9}">
      <dsp:nvSpPr>
        <dsp:cNvPr id="0" name=""/>
        <dsp:cNvSpPr/>
      </dsp:nvSpPr>
      <dsp:spPr>
        <a:xfrm>
          <a:off x="7572231" y="1652362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Creación y elaboración de algoritmos en lenguaje NXC.</a:t>
          </a:r>
          <a:endParaRPr lang="es-CL" sz="1200" kern="1200"/>
        </a:p>
      </dsp:txBody>
      <dsp:txXfrm>
        <a:off x="7601224" y="1681355"/>
        <a:ext cx="1591816" cy="931895"/>
      </dsp:txXfrm>
    </dsp:sp>
    <dsp:sp modelId="{63C52C80-CB0D-4FD0-885F-F781FE028ADF}">
      <dsp:nvSpPr>
        <dsp:cNvPr id="0" name=""/>
        <dsp:cNvSpPr/>
      </dsp:nvSpPr>
      <dsp:spPr>
        <a:xfrm rot="10800000">
          <a:off x="7077291" y="1942727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7182218" y="2024557"/>
        <a:ext cx="244831" cy="245491"/>
      </dsp:txXfrm>
    </dsp:sp>
    <dsp:sp modelId="{21072E2E-3FD7-48E0-B3CE-682B5915EC06}">
      <dsp:nvSpPr>
        <dsp:cNvPr id="0" name=""/>
        <dsp:cNvSpPr/>
      </dsp:nvSpPr>
      <dsp:spPr>
        <a:xfrm>
          <a:off x="5262508" y="1652362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Prueba de movimientos del robot.</a:t>
          </a:r>
          <a:endParaRPr lang="es-CL" sz="1200" kern="1200"/>
        </a:p>
      </dsp:txBody>
      <dsp:txXfrm>
        <a:off x="5291501" y="1681355"/>
        <a:ext cx="1591816" cy="931895"/>
      </dsp:txXfrm>
    </dsp:sp>
    <dsp:sp modelId="{DBEE0835-D215-4839-8704-C76D221A1D68}">
      <dsp:nvSpPr>
        <dsp:cNvPr id="0" name=""/>
        <dsp:cNvSpPr/>
      </dsp:nvSpPr>
      <dsp:spPr>
        <a:xfrm rot="10800000">
          <a:off x="4767567" y="1942727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4872494" y="2024557"/>
        <a:ext cx="244831" cy="245491"/>
      </dsp:txXfrm>
    </dsp:sp>
    <dsp:sp modelId="{DA15F2C7-6142-4B9C-94E4-134893D60409}">
      <dsp:nvSpPr>
        <dsp:cNvPr id="0" name=""/>
        <dsp:cNvSpPr/>
      </dsp:nvSpPr>
      <dsp:spPr>
        <a:xfrm>
          <a:off x="2952785" y="1652362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Desarrollo del software para celular controlador del robot.</a:t>
          </a:r>
          <a:endParaRPr lang="es-CL" sz="1200" kern="1200"/>
        </a:p>
      </dsp:txBody>
      <dsp:txXfrm>
        <a:off x="2981778" y="1681355"/>
        <a:ext cx="1591816" cy="931895"/>
      </dsp:txXfrm>
    </dsp:sp>
    <dsp:sp modelId="{E1E03DB4-ABFE-41D4-B6EC-029B86C5E8DA}">
      <dsp:nvSpPr>
        <dsp:cNvPr id="0" name=""/>
        <dsp:cNvSpPr/>
      </dsp:nvSpPr>
      <dsp:spPr>
        <a:xfrm rot="10800000">
          <a:off x="2457844" y="1942727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2562771" y="2024557"/>
        <a:ext cx="244831" cy="245491"/>
      </dsp:txXfrm>
    </dsp:sp>
    <dsp:sp modelId="{1903C967-7FBC-438A-8737-D536B015EEC0}">
      <dsp:nvSpPr>
        <dsp:cNvPr id="0" name=""/>
        <dsp:cNvSpPr/>
      </dsp:nvSpPr>
      <dsp:spPr>
        <a:xfrm>
          <a:off x="643061" y="1652362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Exportación de una aplicación para celular.</a:t>
          </a:r>
          <a:endParaRPr lang="es-CL" sz="1200" kern="1200" dirty="0"/>
        </a:p>
      </dsp:txBody>
      <dsp:txXfrm>
        <a:off x="672054" y="1681355"/>
        <a:ext cx="1591816" cy="931895"/>
      </dsp:txXfrm>
    </dsp:sp>
    <dsp:sp modelId="{55A81157-3992-4EC4-893E-26A6678829D8}">
      <dsp:nvSpPr>
        <dsp:cNvPr id="0" name=""/>
        <dsp:cNvSpPr/>
      </dsp:nvSpPr>
      <dsp:spPr>
        <a:xfrm rot="5400000">
          <a:off x="1293083" y="2757730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1345217" y="2787427"/>
        <a:ext cx="245491" cy="244831"/>
      </dsp:txXfrm>
    </dsp:sp>
    <dsp:sp modelId="{353B6A93-9674-4E55-81FD-2671E24C9260}">
      <dsp:nvSpPr>
        <dsp:cNvPr id="0" name=""/>
        <dsp:cNvSpPr/>
      </dsp:nvSpPr>
      <dsp:spPr>
        <a:xfrm>
          <a:off x="643061" y="3302165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Creación y elaboración de algoritmos de patrones inversos en lenguaje NXC</a:t>
          </a:r>
          <a:endParaRPr lang="es-CL" sz="1200" kern="1200" dirty="0"/>
        </a:p>
      </dsp:txBody>
      <dsp:txXfrm>
        <a:off x="672054" y="3331158"/>
        <a:ext cx="1591816" cy="931895"/>
      </dsp:txXfrm>
    </dsp:sp>
    <dsp:sp modelId="{DDB67AD5-2B29-467F-95BB-FFA08FF5F51A}">
      <dsp:nvSpPr>
        <dsp:cNvPr id="0" name=""/>
        <dsp:cNvSpPr/>
      </dsp:nvSpPr>
      <dsp:spPr>
        <a:xfrm>
          <a:off x="2438046" y="3592530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2438046" y="3674360"/>
        <a:ext cx="244831" cy="245491"/>
      </dsp:txXfrm>
    </dsp:sp>
    <dsp:sp modelId="{403554A3-D5A7-48E8-A435-582D02288A2A}">
      <dsp:nvSpPr>
        <dsp:cNvPr id="0" name=""/>
        <dsp:cNvSpPr/>
      </dsp:nvSpPr>
      <dsp:spPr>
        <a:xfrm>
          <a:off x="2952785" y="3302165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Pruebas de manipulación remota del robot.</a:t>
          </a:r>
          <a:endParaRPr lang="es-CL" sz="1200" kern="1200" dirty="0"/>
        </a:p>
      </dsp:txBody>
      <dsp:txXfrm>
        <a:off x="2981778" y="3331158"/>
        <a:ext cx="1591816" cy="931895"/>
      </dsp:txXfrm>
    </dsp:sp>
    <dsp:sp modelId="{ECD36BAD-0DFC-4670-98C9-618F0F1E7AC2}">
      <dsp:nvSpPr>
        <dsp:cNvPr id="0" name=""/>
        <dsp:cNvSpPr/>
      </dsp:nvSpPr>
      <dsp:spPr>
        <a:xfrm>
          <a:off x="4747770" y="3592530"/>
          <a:ext cx="349758" cy="40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747770" y="3674360"/>
        <a:ext cx="244831" cy="245491"/>
      </dsp:txXfrm>
    </dsp:sp>
    <dsp:sp modelId="{C1778C3C-460F-45D7-98F0-E910E08BAC8F}">
      <dsp:nvSpPr>
        <dsp:cNvPr id="0" name=""/>
        <dsp:cNvSpPr/>
      </dsp:nvSpPr>
      <dsp:spPr>
        <a:xfrm>
          <a:off x="5262508" y="3302165"/>
          <a:ext cx="1649802" cy="989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Elaboración del manual de usuario.</a:t>
          </a:r>
          <a:endParaRPr lang="es-CL" sz="1200" kern="1200" dirty="0"/>
        </a:p>
      </dsp:txBody>
      <dsp:txXfrm>
        <a:off x="5291501" y="3331158"/>
        <a:ext cx="1591816" cy="931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2C1B-60CB-4823-AA39-42009E54131C}">
      <dsp:nvSpPr>
        <dsp:cNvPr id="0" name=""/>
        <dsp:cNvSpPr/>
      </dsp:nvSpPr>
      <dsp:spPr>
        <a:xfrm>
          <a:off x="7543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9EF07-C0B5-4ADF-8B21-C739A259ED14}">
      <dsp:nvSpPr>
        <dsp:cNvPr id="0" name=""/>
        <dsp:cNvSpPr/>
      </dsp:nvSpPr>
      <dsp:spPr>
        <a:xfrm>
          <a:off x="7543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smtClean="0"/>
            <a:t>Armado del Robot</a:t>
          </a:r>
          <a:endParaRPr lang="es-CL" sz="2600" kern="1200"/>
        </a:p>
      </dsp:txBody>
      <dsp:txXfrm>
        <a:off x="7543" y="3047117"/>
        <a:ext cx="2294501" cy="1045833"/>
      </dsp:txXfrm>
    </dsp:sp>
    <dsp:sp modelId="{642DC311-7D9D-4DFB-8003-20561B4B43FC}">
      <dsp:nvSpPr>
        <dsp:cNvPr id="0" name=""/>
        <dsp:cNvSpPr/>
      </dsp:nvSpPr>
      <dsp:spPr>
        <a:xfrm>
          <a:off x="2394214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2BA0-A5BF-4BCA-B6CC-D75309B6D31B}">
      <dsp:nvSpPr>
        <dsp:cNvPr id="0" name=""/>
        <dsp:cNvSpPr/>
      </dsp:nvSpPr>
      <dsp:spPr>
        <a:xfrm>
          <a:off x="3817100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/>
        </a:p>
      </dsp:txBody>
      <dsp:txXfrm>
        <a:off x="3874089" y="671934"/>
        <a:ext cx="3144214" cy="2375182"/>
      </dsp:txXfrm>
    </dsp:sp>
    <dsp:sp modelId="{7652EE45-F14B-4147-AE75-9C42F08CD4C7}">
      <dsp:nvSpPr>
        <dsp:cNvPr id="0" name=""/>
        <dsp:cNvSpPr/>
      </dsp:nvSpPr>
      <dsp:spPr>
        <a:xfrm>
          <a:off x="3817100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smtClean="0"/>
            <a:t>Programa del Robot NXT</a:t>
          </a:r>
          <a:endParaRPr lang="es-CL" sz="2600" kern="1200"/>
        </a:p>
      </dsp:txBody>
      <dsp:txXfrm>
        <a:off x="3817100" y="3047117"/>
        <a:ext cx="2294501" cy="1045833"/>
      </dsp:txXfrm>
    </dsp:sp>
    <dsp:sp modelId="{E2EFE9C0-2A07-4798-830B-9041E448D2ED}">
      <dsp:nvSpPr>
        <dsp:cNvPr id="0" name=""/>
        <dsp:cNvSpPr/>
      </dsp:nvSpPr>
      <dsp:spPr>
        <a:xfrm>
          <a:off x="6203771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83B1-9834-4516-82C5-BFE0A6EF6323}">
      <dsp:nvSpPr>
        <dsp:cNvPr id="0" name=""/>
        <dsp:cNvSpPr/>
      </dsp:nvSpPr>
      <dsp:spPr>
        <a:xfrm>
          <a:off x="7626658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9946C-4A20-47AA-903D-74BD13A4298F}">
      <dsp:nvSpPr>
        <dsp:cNvPr id="0" name=""/>
        <dsp:cNvSpPr/>
      </dsp:nvSpPr>
      <dsp:spPr>
        <a:xfrm>
          <a:off x="7626658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smtClean="0"/>
            <a:t>Programa de Conectividad Remota</a:t>
          </a:r>
          <a:endParaRPr lang="es-CL" sz="2600" kern="1200"/>
        </a:p>
      </dsp:txBody>
      <dsp:txXfrm>
        <a:off x="7626658" y="3047117"/>
        <a:ext cx="2294501" cy="1045833"/>
      </dsp:txXfrm>
    </dsp:sp>
    <dsp:sp modelId="{D616CE97-5AA1-4784-9A68-2019029F834D}">
      <dsp:nvSpPr>
        <dsp:cNvPr id="0" name=""/>
        <dsp:cNvSpPr/>
      </dsp:nvSpPr>
      <dsp:spPr>
        <a:xfrm>
          <a:off x="10013328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pPr algn="r" rtl="0"/>
              <a:t>30/11/2017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4520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Matías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93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Matías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30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Matías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825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Gonzalo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69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Gonzalo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833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</a:t>
            </a:r>
            <a:r>
              <a:rPr lang="es-ES" baseline="0" dirty="0" smtClean="0"/>
              <a:t> de Gonzalo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32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Parte</a:t>
            </a:r>
            <a:r>
              <a:rPr lang="es-CL" baseline="0" dirty="0" smtClean="0"/>
              <a:t> de </a:t>
            </a:r>
            <a:r>
              <a:rPr lang="es-CL" dirty="0" smtClean="0"/>
              <a:t>Camilo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070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Parte</a:t>
            </a:r>
            <a:r>
              <a:rPr lang="es-CL" baseline="0" dirty="0" smtClean="0"/>
              <a:t> de </a:t>
            </a:r>
            <a:r>
              <a:rPr lang="es-CL" dirty="0" smtClean="0"/>
              <a:t>Camilo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86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Parte</a:t>
            </a:r>
            <a:r>
              <a:rPr lang="es-CL" baseline="0" dirty="0" smtClean="0"/>
              <a:t> de </a:t>
            </a:r>
            <a:r>
              <a:rPr lang="es-CL" dirty="0" smtClean="0"/>
              <a:t>Camilo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348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Parte</a:t>
            </a:r>
            <a:r>
              <a:rPr lang="es-CL" baseline="0" dirty="0" smtClean="0"/>
              <a:t> de Leonel</a:t>
            </a:r>
            <a:endParaRPr lang="es-C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40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Parte</a:t>
            </a:r>
            <a:r>
              <a:rPr lang="es-CL" baseline="0" dirty="0" smtClean="0"/>
              <a:t> de Leonel</a:t>
            </a:r>
            <a:endParaRPr lang="es-CL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179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 de José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30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José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85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Parte de Gonzalo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91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Rectángulo 1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405244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68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1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34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79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32D-78E7-40AE-81C6-52773394A046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0934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062C603-371F-4D8B-AFB8-8337237C6271}" type="datetime1">
              <a:rPr lang="es-ES" smtClean="0"/>
              <a:pPr algn="r"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2323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30/11/2017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45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33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BE7-5365-4137-AE14-A7C362FC891C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919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AA6-4601-4BF7-BD54-99DD2B193FD1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985654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BE58-23DC-4EE9-8158-B69AC44D4A43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63756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EBBF-D49B-4842-B69E-CE552000DC09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9366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F364E66-D00E-49A9-9E62-AB0485562249}" type="datetime1">
              <a:rPr lang="es-ES" smtClean="0"/>
              <a:pPr algn="r"/>
              <a:t>30/11/2017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086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E29-7FB2-4284-9496-FE061DBF8A30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</p:spTree>
    <p:extLst>
      <p:ext uri="{BB962C8B-B14F-4D97-AF65-F5344CB8AC3E}">
        <p14:creationId xmlns:p14="http://schemas.microsoft.com/office/powerpoint/2010/main" val="202023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30/11/2017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366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56" r:id="rId17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1020" y="3212976"/>
            <a:ext cx="5544616" cy="1872208"/>
          </a:xfrm>
        </p:spPr>
        <p:txBody>
          <a:bodyPr rtlCol="0"/>
          <a:lstStyle/>
          <a:p>
            <a:pPr algn="ctr" rtl="0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Proyecto “</a:t>
            </a:r>
            <a:r>
              <a:rPr lang="es-E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Rubiktrón</a:t>
            </a:r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”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80376" y="3356992"/>
            <a:ext cx="2592288" cy="1944216"/>
          </a:xfrm>
        </p:spPr>
        <p:txBody>
          <a:bodyPr rtlCol="0">
            <a:normAutofit/>
          </a:bodyPr>
          <a:lstStyle/>
          <a:p>
            <a:pPr algn="l" rtl="0"/>
            <a:r>
              <a:rPr lang="es-ES" u="sng" dirty="0" smtClean="0">
                <a:solidFill>
                  <a:schemeClr val="accent1"/>
                </a:solidFill>
              </a:rPr>
              <a:t>Integrantes</a:t>
            </a:r>
            <a:r>
              <a:rPr lang="es-ES" dirty="0" smtClean="0">
                <a:solidFill>
                  <a:schemeClr val="accent1"/>
                </a:solidFill>
              </a:rPr>
              <a:t>:</a:t>
            </a:r>
            <a:endParaRPr lang="es-ES" u="sng" dirty="0" smtClean="0">
              <a:solidFill>
                <a:schemeClr val="accent1"/>
              </a:solidFill>
            </a:endParaRPr>
          </a:p>
          <a:p>
            <a:pPr algn="l" rtl="0"/>
            <a:r>
              <a:rPr lang="es-ES" dirty="0" smtClean="0">
                <a:solidFill>
                  <a:schemeClr val="accent1"/>
                </a:solidFill>
              </a:rPr>
              <a:t>-Matias Aguayo  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accent1"/>
                </a:solidFill>
              </a:rPr>
              <a:t>-Gonzalo Vega  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accent1"/>
                </a:solidFill>
              </a:rPr>
              <a:t>-José Vásquez  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accent1"/>
                </a:solidFill>
              </a:rPr>
              <a:t>-Leonel Alarcón  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accent1"/>
                </a:solidFill>
              </a:rPr>
              <a:t>-Camilo Mamani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8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14096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799856" y="5301208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Presentación Final</a:t>
            </a:r>
            <a:endParaRPr lang="es-CL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Modelo de Implementación</a:t>
            </a:r>
            <a:endParaRPr lang="es-ES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33820"/>
              </p:ext>
            </p:extLst>
          </p:nvPr>
        </p:nvGraphicFramePr>
        <p:xfrm>
          <a:off x="551384" y="1700808"/>
          <a:ext cx="111612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[crop output image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348880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346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accent1"/>
                </a:solidFill>
              </a:rPr>
              <a:t>-Video no insertado por exceso de tamaño de archivo.</a:t>
            </a:r>
          </a:p>
          <a:p>
            <a:r>
              <a:rPr lang="es-CL" sz="3200">
                <a:solidFill>
                  <a:schemeClr val="accent1"/>
                </a:solidFill>
              </a:rPr>
              <a:t>https://www.dropbox.com/s/mn4z7ir0a2epbk4/VIDEO1080.mp4?dl=0</a:t>
            </a:r>
            <a:endParaRPr lang="es-CL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2852936"/>
            <a:ext cx="8596668" cy="1320800"/>
          </a:xfrm>
        </p:spPr>
        <p:txBody>
          <a:bodyPr>
            <a:normAutofit/>
          </a:bodyPr>
          <a:lstStyle/>
          <a:p>
            <a:r>
              <a:rPr lang="es-CL" sz="4400" dirty="0" smtClean="0"/>
              <a:t>-Presentación en vivo-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3805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264" y="609600"/>
            <a:ext cx="6897738" cy="1320800"/>
          </a:xfrm>
        </p:spPr>
        <p:txBody>
          <a:bodyPr rtlCol="0"/>
          <a:lstStyle/>
          <a:p>
            <a:pPr rtl="0"/>
            <a:r>
              <a:rPr lang="es-ES" dirty="0" smtClean="0"/>
              <a:t>Problemas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Movimiento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incorrecto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Documentación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Problemas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externos</a:t>
            </a:r>
            <a:endParaRPr lang="es-CL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6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276872"/>
            <a:ext cx="6280920" cy="261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72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609600"/>
            <a:ext cx="7066434" cy="1320800"/>
          </a:xfrm>
        </p:spPr>
        <p:txBody>
          <a:bodyPr rtlCol="0"/>
          <a:lstStyle/>
          <a:p>
            <a:r>
              <a:rPr lang="es-CL" dirty="0"/>
              <a:t>Trabajo a futuro </a:t>
            </a:r>
            <a:endParaRPr lang="es-ES" dirty="0"/>
          </a:p>
        </p:txBody>
      </p:sp>
      <p:pic>
        <p:nvPicPr>
          <p:cNvPr id="6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348880"/>
            <a:ext cx="3305944" cy="330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56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3592" y="441939"/>
            <a:ext cx="2601938" cy="1320800"/>
          </a:xfrm>
        </p:spPr>
        <p:txBody>
          <a:bodyPr rtlCol="0"/>
          <a:lstStyle/>
          <a:p>
            <a:pPr algn="ctr" rtl="0"/>
            <a:r>
              <a:rPr lang="es-ES" dirty="0" smtClean="0"/>
              <a:t>Conclusión</a:t>
            </a:r>
            <a:endParaRPr lang="es-ES" dirty="0"/>
          </a:p>
        </p:txBody>
      </p:sp>
      <p:pic>
        <p:nvPicPr>
          <p:cNvPr id="5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6345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bquestcreator2.com/majwq/public/files/files_user/21757/conclusio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92997" l="7969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120728"/>
            <a:ext cx="6096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91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265138"/>
            <a:ext cx="7056784" cy="1939726"/>
          </a:xfrm>
        </p:spPr>
        <p:txBody>
          <a:bodyPr>
            <a:noAutofit/>
          </a:bodyPr>
          <a:lstStyle/>
          <a:p>
            <a:r>
              <a:rPr lang="es-CL" sz="4400" dirty="0" smtClean="0"/>
              <a:t>¡Gracias por ver nuestra </a:t>
            </a:r>
            <a:r>
              <a:rPr lang="es-CL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última presentación del </a:t>
            </a:r>
            <a:r>
              <a:rPr lang="es-CL" sz="4400" dirty="0" smtClean="0">
                <a:solidFill>
                  <a:schemeClr val="accent2"/>
                </a:solidFill>
              </a:rPr>
              <a:t>Proyecto </a:t>
            </a:r>
            <a:r>
              <a:rPr lang="es-CL" sz="4400" dirty="0" err="1" smtClean="0">
                <a:solidFill>
                  <a:schemeClr val="accent2"/>
                </a:solidFill>
              </a:rPr>
              <a:t>Rubiktrón</a:t>
            </a:r>
            <a:r>
              <a:rPr lang="es-CL" sz="4400" dirty="0" smtClean="0">
                <a:solidFill>
                  <a:schemeClr val="accent2"/>
                </a:solidFill>
              </a:rPr>
              <a:t>!</a:t>
            </a:r>
            <a:endParaRPr lang="es-CL" sz="44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Resultado de imagen para rubik cube infinite loop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04864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7558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F6B80-2E8C-425C-9F95-A44E9447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1031F-7641-40E8-BFFC-032B65F4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Objetivo general:</a:t>
            </a:r>
          </a:p>
          <a:p>
            <a:pPr marL="0" indent="0">
              <a:buNone/>
            </a:pPr>
            <a:r>
              <a:rPr lang="es-CL" dirty="0"/>
              <a:t>	Crear un robot capaz de armar patrones en un cubo Rubik.</a:t>
            </a:r>
          </a:p>
          <a:p>
            <a:r>
              <a:rPr lang="es-CL" dirty="0"/>
              <a:t>Objetivos específicos:</a:t>
            </a:r>
          </a:p>
          <a:p>
            <a:pPr marL="0" indent="0">
              <a:buNone/>
            </a:pPr>
            <a:r>
              <a:rPr lang="es-CL" dirty="0"/>
              <a:t>	- Construir un robot.</a:t>
            </a:r>
          </a:p>
          <a:p>
            <a:pPr marL="0" indent="0">
              <a:buNone/>
            </a:pPr>
            <a:r>
              <a:rPr lang="es-CL" dirty="0"/>
              <a:t>	- Desarrollar un software para realizar el funcionamiento del robot.</a:t>
            </a:r>
          </a:p>
          <a:p>
            <a:pPr marL="0" indent="0">
              <a:buNone/>
            </a:pPr>
            <a:r>
              <a:rPr lang="es-CL" dirty="0"/>
              <a:t>	- Manipular remotamente el robot.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E83E5-4D66-4578-9A40-65BE6FD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Análisis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951D8-21C4-429B-A179-74153DA48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r>
              <a:rPr lang="es-CL" sz="2800" dirty="0"/>
              <a:t>Descripción de la arquitectura:</a:t>
            </a:r>
          </a:p>
          <a:p>
            <a:pPr marL="0" indent="0">
              <a:buNone/>
            </a:pPr>
            <a:r>
              <a:rPr lang="es-CL" dirty="0"/>
              <a:t>  - Respecto a las herramientas de trabajo y requerimientos.</a:t>
            </a:r>
          </a:p>
        </p:txBody>
      </p:sp>
      <p:pic>
        <p:nvPicPr>
          <p:cNvPr id="4" name="Picture 4" descr="http://pngimg.com/uploads/laptop/laptop_PNG5905.png">
            <a:extLst>
              <a:ext uri="{FF2B5EF4-FFF2-40B4-BE49-F238E27FC236}">
                <a16:creationId xmlns:a16="http://schemas.microsoft.com/office/drawing/2014/main" id="{13C8AA9C-CFAD-4B40-9C83-77962C8D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85" y="4143021"/>
            <a:ext cx="2562938" cy="19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electricbricks.com/wp-content/uploads/2011/06/9797-1.png">
            <a:extLst>
              <a:ext uri="{FF2B5EF4-FFF2-40B4-BE49-F238E27FC236}">
                <a16:creationId xmlns:a16="http://schemas.microsoft.com/office/drawing/2014/main" id="{815C9377-65AF-4D06-B4B7-F5558DCE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759200"/>
            <a:ext cx="3178305" cy="235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bo De Rubik, Cubo, Rompecabezas, Colores, Juego">
            <a:extLst>
              <a:ext uri="{FF2B5EF4-FFF2-40B4-BE49-F238E27FC236}">
                <a16:creationId xmlns:a16="http://schemas.microsoft.com/office/drawing/2014/main" id="{E13FB0C4-9471-49AD-B93F-B6B1AB8B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31" y="4143020"/>
            <a:ext cx="1873653" cy="19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2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C95C6-5940-4FE2-950F-FB3EEEFD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264" y="609600"/>
            <a:ext cx="6897738" cy="1320800"/>
          </a:xfrm>
        </p:spPr>
        <p:txBody>
          <a:bodyPr/>
          <a:lstStyle/>
          <a:p>
            <a:r>
              <a:rPr lang="es-CL" dirty="0"/>
              <a:t>A</a:t>
            </a:r>
            <a:r>
              <a:rPr lang="es-CL" dirty="0" smtClean="0"/>
              <a:t>nálisis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EE4A7-5C50-4559-9C86-2758A393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 - Respecto al robot y el software</a:t>
            </a:r>
          </a:p>
          <a:p>
            <a:pPr marL="0" indent="0">
              <a:buNone/>
            </a:pPr>
            <a:r>
              <a:rPr lang="es-CL" dirty="0"/>
              <a:t>	Entorno de desarrollo: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- Respecto a los entregables finales</a:t>
            </a:r>
          </a:p>
        </p:txBody>
      </p:sp>
      <p:pic>
        <p:nvPicPr>
          <p:cNvPr id="4" name="Picture 4" descr="https://2.bp.blogspot.com/-p_ALOuYdDXU/WPhmflyjZqI/AAAAAAAABx4/HlZhHdQrnFs493XgDtwn7Gn9Czdki4SrACLcB/s1600/App-Inventor-2.png">
            <a:extLst>
              <a:ext uri="{FF2B5EF4-FFF2-40B4-BE49-F238E27FC236}">
                <a16:creationId xmlns:a16="http://schemas.microsoft.com/office/drawing/2014/main" id="{58C85EAC-CC58-47FB-A4C4-7F1A3C5C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74" y="2531474"/>
            <a:ext cx="1780821" cy="111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787844-8A62-4B44-96C8-705550D3D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96" y="4557050"/>
            <a:ext cx="3181199" cy="1789425"/>
          </a:xfrm>
          <a:prstGeom prst="rect">
            <a:avLst/>
          </a:prstGeom>
        </p:spPr>
      </p:pic>
      <p:pic>
        <p:nvPicPr>
          <p:cNvPr id="1032" name="Picture 8" descr="http://thinktechhawaii.com/wp-content/uploads/2015/09/manual_icon.png">
            <a:extLst>
              <a:ext uri="{FF2B5EF4-FFF2-40B4-BE49-F238E27FC236}">
                <a16:creationId xmlns:a16="http://schemas.microsoft.com/office/drawing/2014/main" id="{374CFF4B-2DEB-4FCA-9F55-7692E4C9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3" y="45031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76827033"/>
              </p:ext>
            </p:extLst>
          </p:nvPr>
        </p:nvGraphicFramePr>
        <p:xfrm>
          <a:off x="3107668" y="548680"/>
          <a:ext cx="55446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767408" y="1988840"/>
            <a:ext cx="10009112" cy="3744416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59507449"/>
              </p:ext>
            </p:extLst>
          </p:nvPr>
        </p:nvGraphicFramePr>
        <p:xfrm>
          <a:off x="-384720" y="2348880"/>
          <a:ext cx="9865096" cy="429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81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-146185"/>
            <a:ext cx="8596668" cy="1320800"/>
          </a:xfrm>
        </p:spPr>
        <p:txBody>
          <a:bodyPr rtlCol="0">
            <a:normAutofit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Modelo de Interacción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38912"/>
            <a:ext cx="6718122" cy="448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3 Imagen" descr="D:\PATRONESSSSSSS\Patronneutr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01" y="1138912"/>
            <a:ext cx="11521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4 Imagen" descr="D:\PATRONESSSSSSS\Patron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01" y="2710548"/>
            <a:ext cx="11521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5 Imagen" descr="D:\PATRONESSSSSSS\Patronneutr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80" y="4282184"/>
            <a:ext cx="115212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echa derecha 40"/>
          <p:cNvSpPr>
            <a:spLocks noChangeArrowheads="1"/>
          </p:cNvSpPr>
          <p:nvPr/>
        </p:nvSpPr>
        <p:spPr bwMode="auto">
          <a:xfrm rot="5400000">
            <a:off x="10171729" y="3997739"/>
            <a:ext cx="428628" cy="140263"/>
          </a:xfrm>
          <a:prstGeom prst="rightArrow">
            <a:avLst>
              <a:gd name="adj1" fmla="val 50000"/>
              <a:gd name="adj2" fmla="val 4984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Flecha derecha 40"/>
          <p:cNvSpPr>
            <a:spLocks noChangeArrowheads="1"/>
          </p:cNvSpPr>
          <p:nvPr/>
        </p:nvSpPr>
        <p:spPr bwMode="auto">
          <a:xfrm rot="5400000">
            <a:off x="10127496" y="2394751"/>
            <a:ext cx="411957" cy="156630"/>
          </a:xfrm>
          <a:prstGeom prst="rightArrow">
            <a:avLst>
              <a:gd name="adj1" fmla="val 50000"/>
              <a:gd name="adj2" fmla="val 4984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7037551" y="2150489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A) Modelo Base</a:t>
            </a:r>
            <a:endParaRPr lang="es-CL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37552" y="3926583"/>
            <a:ext cx="221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B</a:t>
            </a:r>
            <a:r>
              <a:rPr lang="es-CL" sz="2000" dirty="0" smtClean="0"/>
              <a:t>) Modelo Inverso</a:t>
            </a:r>
            <a:endParaRPr lang="es-CL" sz="2000" dirty="0"/>
          </a:p>
        </p:txBody>
      </p:sp>
      <p:sp>
        <p:nvSpPr>
          <p:cNvPr id="11" name="Abrir llave 10"/>
          <p:cNvSpPr/>
          <p:nvPr/>
        </p:nvSpPr>
        <p:spPr>
          <a:xfrm>
            <a:off x="9281759" y="1615297"/>
            <a:ext cx="457656" cy="152111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Abrir llave 14"/>
          <p:cNvSpPr/>
          <p:nvPr/>
        </p:nvSpPr>
        <p:spPr>
          <a:xfrm>
            <a:off x="9273218" y="3382228"/>
            <a:ext cx="457656" cy="1521113"/>
          </a:xfrm>
          <a:prstGeom prst="leftBrace">
            <a:avLst>
              <a:gd name="adj1" fmla="val 8333"/>
              <a:gd name="adj2" fmla="val 49075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310" y="300694"/>
            <a:ext cx="6897738" cy="1320800"/>
          </a:xfrm>
        </p:spPr>
        <p:txBody>
          <a:bodyPr rtlCol="0"/>
          <a:lstStyle/>
          <a:p>
            <a:pPr rtl="0"/>
            <a:r>
              <a:rPr lang="es-ES" dirty="0" smtClean="0"/>
              <a:t>Plan de Integración</a:t>
            </a:r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trabajamos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se trabaja con el robot NXT y la aplicación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Funcionamiento de nuestro algoritmo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Funcionamiento de nuestra aplicación</a:t>
            </a:r>
          </a:p>
          <a:p>
            <a:pPr rtl="0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6872"/>
            <a:ext cx="5318019" cy="3545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264" y="609600"/>
            <a:ext cx="6897738" cy="1320800"/>
          </a:xfrm>
        </p:spPr>
        <p:txBody>
          <a:bodyPr rtlCol="0"/>
          <a:lstStyle/>
          <a:p>
            <a:pPr rtl="0"/>
            <a:r>
              <a:rPr lang="es-ES" dirty="0" smtClean="0"/>
              <a:t>Descripción de la Arquitectura</a:t>
            </a:r>
            <a:endParaRPr lang="es-ES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7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7772198" y="4317413"/>
            <a:ext cx="3219596" cy="175432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cs typeface="Arial" panose="020B0604020202020204" pitchFamily="34" charset="0"/>
              </a:rPr>
              <a:t>A base de estas 4 </a:t>
            </a:r>
            <a:r>
              <a:rPr lang="es-MX" dirty="0" err="1">
                <a:cs typeface="Arial" panose="020B0604020202020204" pitchFamily="34" charset="0"/>
              </a:rPr>
              <a:t>subtareas</a:t>
            </a:r>
            <a:r>
              <a:rPr lang="es-MX" dirty="0">
                <a:cs typeface="Arial" panose="020B0604020202020204" pitchFamily="34" charset="0"/>
              </a:rPr>
              <a:t> se realizan los patrones utilizados.</a:t>
            </a:r>
          </a:p>
          <a:p>
            <a:pPr algn="just"/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Se utiliza funciones propias del lenguaje NXC.</a:t>
            </a:r>
          </a:p>
          <a:p>
            <a:endParaRPr lang="es-CL" dirty="0"/>
          </a:p>
        </p:txBody>
      </p:sp>
      <p:sp>
        <p:nvSpPr>
          <p:cNvPr id="46" name="Rectángulo redondeado 10"/>
          <p:cNvSpPr>
            <a:spLocks noChangeArrowheads="1"/>
          </p:cNvSpPr>
          <p:nvPr/>
        </p:nvSpPr>
        <p:spPr bwMode="auto">
          <a:xfrm>
            <a:off x="173416" y="2865011"/>
            <a:ext cx="1767135" cy="110134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 levantar()</a:t>
            </a:r>
            <a:endParaRPr lang="en-US" altLang="es-CL" sz="105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5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CL" sz="1050" dirty="0" smtClean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OnFwd(OUT_C,50); 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Wait(330);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Off(OUT_C);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7" name="Rectángulo redondeado 13"/>
          <p:cNvSpPr>
            <a:spLocks noChangeArrowheads="1"/>
          </p:cNvSpPr>
          <p:nvPr/>
        </p:nvSpPr>
        <p:spPr bwMode="auto">
          <a:xfrm>
            <a:off x="6108302" y="2073510"/>
            <a:ext cx="2611410" cy="12382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vertical(</a:t>
            </a:r>
            <a:r>
              <a:rPr kumimoji="0" lang="en-US" altLang="es-CL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  <a:b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 repeat(n)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{ RotateMotor(OUT_C,70,-80);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RotateMotor(OUT_C,70,80); }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Rectángulo redondeado 14"/>
          <p:cNvSpPr>
            <a:spLocks noChangeArrowheads="1"/>
          </p:cNvSpPr>
          <p:nvPr/>
        </p:nvSpPr>
        <p:spPr bwMode="auto">
          <a:xfrm>
            <a:off x="2502417" y="1524001"/>
            <a:ext cx="3064021" cy="21806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giro</a:t>
            </a:r>
            <a:r>
              <a:rPr lang="en-US" altLang="es-CL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(int t)</a:t>
            </a:r>
            <a:b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(t==1) //DERECHA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{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RotateMotor(OUT_A,75,-305);     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RotateMotor(OUT_A,75,35);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else //IZQUIERDA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{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RotateMotor(OUT_A,75,305);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RotateMotor(OUT_A,75,-35);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9" name="Conector recto de flecha 15"/>
          <p:cNvCxnSpPr>
            <a:stCxn id="58" idx="3"/>
            <a:endCxn id="59" idx="3"/>
          </p:cNvCxnSpPr>
          <p:nvPr/>
        </p:nvCxnSpPr>
        <p:spPr>
          <a:xfrm>
            <a:off x="5667369" y="4382445"/>
            <a:ext cx="12700" cy="645247"/>
          </a:xfrm>
          <a:prstGeom prst="bentConnector3">
            <a:avLst>
              <a:gd name="adj1" fmla="val 1800000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16"/>
          <p:cNvCxnSpPr>
            <a:stCxn id="46" idx="3"/>
            <a:endCxn id="58" idx="1"/>
          </p:cNvCxnSpPr>
          <p:nvPr/>
        </p:nvCxnSpPr>
        <p:spPr>
          <a:xfrm>
            <a:off x="1940551" y="3415685"/>
            <a:ext cx="821693" cy="9667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17"/>
          <p:cNvCxnSpPr>
            <a:stCxn id="47" idx="2"/>
            <a:endCxn id="58" idx="0"/>
          </p:cNvCxnSpPr>
          <p:nvPr/>
        </p:nvCxnSpPr>
        <p:spPr>
          <a:xfrm rot="5400000">
            <a:off x="5362409" y="2164158"/>
            <a:ext cx="903997" cy="31992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18"/>
          <p:cNvCxnSpPr>
            <a:endCxn id="58" idx="1"/>
          </p:cNvCxnSpPr>
          <p:nvPr/>
        </p:nvCxnSpPr>
        <p:spPr>
          <a:xfrm>
            <a:off x="1940551" y="2060740"/>
            <a:ext cx="821693" cy="23217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19"/>
          <p:cNvSpPr>
            <a:spLocks noChangeArrowheads="1"/>
          </p:cNvSpPr>
          <p:nvPr/>
        </p:nvSpPr>
        <p:spPr bwMode="auto">
          <a:xfrm>
            <a:off x="160986" y="5361461"/>
            <a:ext cx="1266825" cy="131445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Patrón 1: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vertical(2);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</a:t>
            </a:r>
            <a:r>
              <a:rPr kumimoji="0" lang="es-CL" altLang="es-CL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vertica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l(1);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4" name="Conector recto de flecha 12"/>
          <p:cNvCxnSpPr>
            <a:stCxn id="59" idx="1"/>
            <a:endCxn id="57" idx="0"/>
          </p:cNvCxnSpPr>
          <p:nvPr/>
        </p:nvCxnSpPr>
        <p:spPr>
          <a:xfrm rot="10800000" flipV="1">
            <a:off x="3726315" y="5027691"/>
            <a:ext cx="309104" cy="350145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13"/>
          <p:cNvCxnSpPr>
            <a:stCxn id="48" idx="2"/>
          </p:cNvCxnSpPr>
          <p:nvPr/>
        </p:nvCxnSpPr>
        <p:spPr>
          <a:xfrm rot="5400000">
            <a:off x="3781712" y="3957367"/>
            <a:ext cx="50543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14"/>
          <p:cNvCxnSpPr>
            <a:stCxn id="59" idx="1"/>
            <a:endCxn id="61" idx="0"/>
          </p:cNvCxnSpPr>
          <p:nvPr/>
        </p:nvCxnSpPr>
        <p:spPr>
          <a:xfrm rot="10800000" flipV="1">
            <a:off x="2174633" y="5027691"/>
            <a:ext cx="1860787" cy="345287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redondeado 30"/>
          <p:cNvSpPr>
            <a:spLocks noChangeArrowheads="1"/>
          </p:cNvSpPr>
          <p:nvPr/>
        </p:nvSpPr>
        <p:spPr bwMode="auto">
          <a:xfrm>
            <a:off x="2921452" y="5377837"/>
            <a:ext cx="1609725" cy="54292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Algoritmos restantes…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" name="Cuadro de texto 2"/>
          <p:cNvSpPr txBox="1">
            <a:spLocks noChangeArrowheads="1"/>
          </p:cNvSpPr>
          <p:nvPr/>
        </p:nvSpPr>
        <p:spPr bwMode="auto">
          <a:xfrm>
            <a:off x="2762244" y="4215757"/>
            <a:ext cx="2905125" cy="3333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Código general con todas estas subtareas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035419" y="4780042"/>
            <a:ext cx="1631950" cy="4953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 del N° Del 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algoritmo a trabajar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60" name="Conector recto de flecha 22"/>
          <p:cNvCxnSpPr>
            <a:stCxn id="59" idx="1"/>
            <a:endCxn id="53" idx="0"/>
          </p:cNvCxnSpPr>
          <p:nvPr/>
        </p:nvCxnSpPr>
        <p:spPr>
          <a:xfrm rot="10800000" flipV="1">
            <a:off x="794399" y="5027691"/>
            <a:ext cx="3241020" cy="333769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23"/>
          <p:cNvSpPr>
            <a:spLocks noChangeArrowheads="1"/>
          </p:cNvSpPr>
          <p:nvPr/>
        </p:nvSpPr>
        <p:spPr bwMode="auto">
          <a:xfrm>
            <a:off x="1541219" y="5372979"/>
            <a:ext cx="1266825" cy="131445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Patrón 2: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vertical(2);  giro(0);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levantar();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ángulo redondeado 11"/>
          <p:cNvSpPr>
            <a:spLocks noChangeArrowheads="1"/>
          </p:cNvSpPr>
          <p:nvPr/>
        </p:nvSpPr>
        <p:spPr bwMode="auto">
          <a:xfrm>
            <a:off x="193418" y="1498115"/>
            <a:ext cx="1767135" cy="1193991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bajar()</a:t>
            </a:r>
            <a:b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C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CL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OnRev(OUT_C,30);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Wait(550);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Off(OUT_C);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Wait(200);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9144000" cy="1143000"/>
          </a:xfrm>
        </p:spPr>
        <p:txBody>
          <a:bodyPr rtlCol="0"/>
          <a:lstStyle/>
          <a:p>
            <a:pPr rtl="0"/>
            <a:r>
              <a:rPr lang="es-ES" dirty="0" smtClean="0"/>
              <a:t>Carta Gantt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"/>
          <a:stretch/>
        </p:blipFill>
        <p:spPr>
          <a:xfrm>
            <a:off x="407368" y="971600"/>
            <a:ext cx="11208568" cy="486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5112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5">
      <a:dk1>
        <a:sysClr val="windowText" lastClr="000000"/>
      </a:dk1>
      <a:lt1>
        <a:srgbClr val="FFFFFF"/>
      </a:lt1>
      <a:dk2>
        <a:srgbClr val="000000"/>
      </a:dk2>
      <a:lt2>
        <a:srgbClr val="D1EEF9"/>
      </a:lt2>
      <a:accent1>
        <a:srgbClr val="01BCFF"/>
      </a:accent1>
      <a:accent2>
        <a:srgbClr val="85FFEB"/>
      </a:accent2>
      <a:accent3>
        <a:srgbClr val="0097FE"/>
      </a:accent3>
      <a:accent4>
        <a:srgbClr val="27CED7"/>
      </a:accent4>
      <a:accent5>
        <a:srgbClr val="C60092"/>
      </a:accent5>
      <a:accent6>
        <a:srgbClr val="7030A0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873beb7-5857-4685-be1f-d57550cc96cc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329</Words>
  <Application>Microsoft Office PowerPoint</Application>
  <PresentationFormat>Panorámica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Consolas</vt:lpstr>
      <vt:lpstr>Times New Roman</vt:lpstr>
      <vt:lpstr>Trebuchet MS</vt:lpstr>
      <vt:lpstr>Wingdings 3</vt:lpstr>
      <vt:lpstr>Faceta</vt:lpstr>
      <vt:lpstr>Proyecto “Rubiktrón”</vt:lpstr>
      <vt:lpstr>Objetivos</vt:lpstr>
      <vt:lpstr>Análisis</vt:lpstr>
      <vt:lpstr>Análisis</vt:lpstr>
      <vt:lpstr>Presentación de PowerPoint</vt:lpstr>
      <vt:lpstr> Modelo de Interacción </vt:lpstr>
      <vt:lpstr>Plan de Integración</vt:lpstr>
      <vt:lpstr>Descripción de la Arquitectura</vt:lpstr>
      <vt:lpstr>Carta Gantt</vt:lpstr>
      <vt:lpstr>Modelo de Implementación</vt:lpstr>
      <vt:lpstr>Presentación de PowerPoint</vt:lpstr>
      <vt:lpstr>-Presentación en vivo-</vt:lpstr>
      <vt:lpstr>Problemas</vt:lpstr>
      <vt:lpstr>Trabajo a futuro </vt:lpstr>
      <vt:lpstr>Conclusión</vt:lpstr>
      <vt:lpstr>¡Gracias por ver nuestra última presentación del Proyecto Rubiktrón!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2017-10-24T03:35:45Z</dcterms:created>
  <dcterms:modified xsi:type="dcterms:W3CDTF">2017-11-30T04:26:21Z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