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hR5vuhggyRYGFhpSYDjtsB1sws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b9be3e9f4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b9be3e9f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783991d71e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783991d71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783991d71e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783991d71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166d93524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5166d9352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1641d8f7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51641d8f7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166d93524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5166d9352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166d93524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5166d9352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783991d71e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783991d71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783991d71e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783991d71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c1c9745b6e_1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c1c9745b6e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783991d71e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783991d71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d5e2a34bf_9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7d5e2a34bf_9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166d93524_1_716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g15166d93524_1_716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12" name="Google Shape;12;g15166d93524_1_716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15166d93524_1_716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g15166d93524_1_716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g15166d93524_1_716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g15166d93524_1_716"/>
          <p:cNvSpPr txBox="1"/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7" name="Google Shape;17;g15166d93524_1_716"/>
          <p:cNvSpPr txBox="1"/>
          <p:nvPr>
            <p:ph idx="1" type="subTitle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8" name="Google Shape;18;g15166d93524_1_7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5166d93524_1_812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07" name="Google Shape;107;g15166d93524_1_812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g15166d93524_1_81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g15166d93524_1_812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g15166d93524_1_812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g15166d93524_1_812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g15166d93524_1_8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g15166d93524_1_812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g15166d93524_1_812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g15166d93524_1_812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g15166d93524_1_812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g15166d93524_1_812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g15166d93524_1_81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g15166d93524_1_812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g15166d93524_1_812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g15166d93524_1_812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g15166d93524_1_81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g15166d93524_1_812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g15166d93524_1_812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g15166d93524_1_812"/>
          <p:cNvSpPr txBox="1"/>
          <p:nvPr>
            <p:ph hasCustomPrompt="1" type="title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26" name="Google Shape;126;g15166d93524_1_812"/>
          <p:cNvSpPr txBox="1"/>
          <p:nvPr>
            <p:ph idx="1" type="body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7" name="Google Shape;127;g15166d93524_1_8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166d93524_1_8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166d93524_1_8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2" name="Google Shape;132;g15166d93524_1_83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33" name="Google Shape;133;g15166d93524_1_83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15166d93524_1_83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15166d93524_1_8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15166d93524_1_726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21" name="Google Shape;21;g15166d93524_1_726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g15166d93524_1_726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g15166d93524_1_726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g15166d93524_1_726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g15166d93524_1_726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g15166d93524_1_7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g15166d93524_1_726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g15166d93524_1_726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g15166d93524_1_726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g15166d93524_1_72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g15166d93524_1_726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g15166d93524_1_726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g15166d93524_1_726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g15166d93524_1_726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g15166d93524_1_726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g15166d93524_1_72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g15166d93524_1_726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g15166d93524_1_726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g15166d93524_1_726"/>
          <p:cNvSpPr txBox="1"/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" name="Google Shape;40;g15166d93524_1_7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g15166d93524_1_748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43" name="Google Shape;43;g15166d93524_1_74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g15166d93524_1_74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g15166d93524_1_748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6" name="Google Shape;46;g15166d93524_1_748"/>
          <p:cNvSpPr txBox="1"/>
          <p:nvPr>
            <p:ph idx="1" type="body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g15166d93524_1_74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g15166d93524_1_755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0" name="Google Shape;50;g15166d93524_1_75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g15166d93524_1_75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g15166d93524_1_755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3" name="Google Shape;53;g15166d93524_1_755"/>
          <p:cNvSpPr txBox="1"/>
          <p:nvPr>
            <p:ph idx="1" type="body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4" name="Google Shape;54;g15166d93524_1_755"/>
          <p:cNvSpPr txBox="1"/>
          <p:nvPr>
            <p:ph idx="2" type="body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5" name="Google Shape;55;g15166d93524_1_75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15166d93524_1_763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8" name="Google Shape;58;g15166d93524_1_76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g15166d93524_1_76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g15166d93524_1_763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1" name="Google Shape;61;g15166d93524_1_7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g15166d93524_1_769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64" name="Google Shape;64;g15166d93524_1_76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g15166d93524_1_76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g15166d93524_1_769"/>
          <p:cNvSpPr txBox="1"/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7" name="Google Shape;67;g15166d93524_1_769"/>
          <p:cNvSpPr txBox="1"/>
          <p:nvPr>
            <p:ph idx="1" type="body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8" name="Google Shape;68;g15166d93524_1_7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15166d93524_1_776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71" name="Google Shape;71;g15166d93524_1_776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g15166d93524_1_776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g15166d93524_1_776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g15166d93524_1_776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g15166d93524_1_776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g15166d93524_1_7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g15166d93524_1_776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g15166d93524_1_776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g15166d93524_1_776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g15166d93524_1_776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g15166d93524_1_776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g15166d93524_1_776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g15166d93524_1_776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g15166d93524_1_776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g15166d93524_1_776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g15166d93524_1_77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g15166d93524_1_776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g15166d93524_1_776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g15166d93524_1_776"/>
          <p:cNvSpPr txBox="1"/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0" name="Google Shape;90;g15166d93524_1_77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15166d93524_1_798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93" name="Google Shape;93;g15166d93524_1_79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g15166d93524_1_79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g15166d93524_1_798"/>
          <p:cNvSpPr txBox="1"/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6" name="Google Shape;96;g15166d93524_1_798"/>
          <p:cNvSpPr txBox="1"/>
          <p:nvPr>
            <p:ph idx="1" type="subTitle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97" name="Google Shape;97;g15166d93524_1_798"/>
          <p:cNvSpPr txBox="1"/>
          <p:nvPr>
            <p:ph idx="2" type="body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8" name="Google Shape;98;g15166d93524_1_79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15166d93524_1_806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01" name="Google Shape;101;g15166d93524_1_806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g15166d93524_1_806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g15166d93524_1_806"/>
          <p:cNvSpPr txBox="1"/>
          <p:nvPr>
            <p:ph idx="1" type="body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04" name="Google Shape;104;g15166d93524_1_80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166d93524_1_7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g15166d93524_1_71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g15166d93524_1_7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>
            <p:ph type="ctrTitle"/>
          </p:nvPr>
        </p:nvSpPr>
        <p:spPr>
          <a:xfrm>
            <a:off x="4716200" y="1387333"/>
            <a:ext cx="6690000" cy="21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/>
              <a:t>Proyecto 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/>
              <a:t>Kimera</a:t>
            </a:r>
            <a:endParaRPr/>
          </a:p>
        </p:txBody>
      </p:sp>
      <p:sp>
        <p:nvSpPr>
          <p:cNvPr id="141" name="Google Shape;141;p1"/>
          <p:cNvSpPr txBox="1"/>
          <p:nvPr>
            <p:ph idx="1" type="subTitle"/>
          </p:nvPr>
        </p:nvSpPr>
        <p:spPr>
          <a:xfrm>
            <a:off x="6778700" y="4344425"/>
            <a:ext cx="4627500" cy="17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L"/>
              <a:t>Integrantes: Javier Choque Orellana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L"/>
              <a:t>Leonel García Arocutipa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L"/>
              <a:t>Juan Pilco Casapia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L"/>
              <a:t>Aarón Saravia Viza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L"/>
              <a:t>Profesor: Leonel Alarcon Bravo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L"/>
              <a:t>Asignatura: Proyecto </a:t>
            </a:r>
            <a:r>
              <a:rPr lang="es-CL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s-CL"/>
              <a:t> </a:t>
            </a:r>
            <a:endParaRPr/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22154" l="0" r="0" t="0"/>
          <a:stretch/>
        </p:blipFill>
        <p:spPr>
          <a:xfrm>
            <a:off x="10362550" y="177100"/>
            <a:ext cx="2291900" cy="12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b9be3e9f48_0_0"/>
          <p:cNvSpPr txBox="1"/>
          <p:nvPr>
            <p:ph type="title"/>
          </p:nvPr>
        </p:nvSpPr>
        <p:spPr>
          <a:xfrm>
            <a:off x="652850" y="20765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Pruebas Realizadas y Resultados</a:t>
            </a:r>
            <a:endParaRPr/>
          </a:p>
        </p:txBody>
      </p:sp>
      <p:sp>
        <p:nvSpPr>
          <p:cNvPr id="203" name="Google Shape;203;g1b9be3e9f48_0_0"/>
          <p:cNvSpPr txBox="1"/>
          <p:nvPr>
            <p:ph idx="1" type="body"/>
          </p:nvPr>
        </p:nvSpPr>
        <p:spPr>
          <a:xfrm>
            <a:off x="652850" y="1297450"/>
            <a:ext cx="9844800" cy="49203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3528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b="1" lang="es-CL" sz="2400">
                <a:latin typeface="Calibri"/>
                <a:ea typeface="Calibri"/>
                <a:cs typeface="Calibri"/>
                <a:sym typeface="Calibri"/>
              </a:rPr>
              <a:t>Testeo del motor EV3 en forma manual: 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Testeo del motor en los primeros días para probar los motores y sensores en lo que 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construcción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 del robot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528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➢"/>
            </a:pPr>
            <a:r>
              <a:rPr lang="es-CL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Resultado: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 Funciono perfectamente sin problema alguno.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528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s-CL" sz="2400">
                <a:latin typeface="Calibri"/>
                <a:ea typeface="Calibri"/>
                <a:cs typeface="Calibri"/>
                <a:sym typeface="Calibri"/>
              </a:rPr>
              <a:t>Conexión con python:</a:t>
            </a:r>
            <a:r>
              <a:rPr b="1" lang="es-CL" sz="240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 Establecer una conexión del python al EV3 para la modificación de la interfaz y su servidor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528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➢"/>
            </a:pPr>
            <a:r>
              <a:rPr lang="es-CL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Resultado: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 Daba error debido a que el bloque no conectaba el wifi como solución fue reiniciar cada vez que se cambia de red.</a:t>
            </a:r>
            <a:r>
              <a:rPr b="1" lang="es-CL" sz="2400">
                <a:latin typeface="Calibri"/>
                <a:ea typeface="Calibri"/>
                <a:cs typeface="Calibri"/>
                <a:sym typeface="Calibri"/>
              </a:rPr>
              <a:t>Conexión con python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: Establecer una conexión del python al EV3 para la modificación de la interfaz y su servidor.</a:t>
            </a:r>
            <a:endParaRPr sz="23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528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s-CL" sz="2400">
                <a:latin typeface="Calibri"/>
                <a:ea typeface="Calibri"/>
                <a:cs typeface="Calibri"/>
                <a:sym typeface="Calibri"/>
              </a:rPr>
              <a:t>Prueba de motor y sensor(software)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: Fue testeado el funcionamiento del motor y mediante python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528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➢"/>
            </a:pPr>
            <a:r>
              <a:rPr lang="es-CL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Resultado: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 Daba error debido a que el bloque no conectaba el wifi como solución fue reiniciar cada vez que se cambia de red. A veces daba problemas con algunos comandos de la clase </a:t>
            </a:r>
            <a:r>
              <a:rPr lang="es-CL" sz="2350">
                <a:solidFill>
                  <a:srgbClr val="C7254E"/>
                </a:solidFill>
                <a:latin typeface="Calibri"/>
                <a:ea typeface="Calibri"/>
                <a:cs typeface="Calibri"/>
                <a:sym typeface="Calibri"/>
              </a:rPr>
              <a:t>ev3dev2.motor </a:t>
            </a:r>
            <a:r>
              <a:rPr lang="es-CL" sz="2350">
                <a:latin typeface="Calibri"/>
                <a:ea typeface="Calibri"/>
                <a:cs typeface="Calibri"/>
                <a:sym typeface="Calibri"/>
              </a:rPr>
              <a:t>en ciertos motores.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528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s-CL" sz="2400">
                <a:latin typeface="Calibri"/>
                <a:ea typeface="Calibri"/>
                <a:cs typeface="Calibri"/>
                <a:sym typeface="Calibri"/>
              </a:rPr>
              <a:t>Movimiento de Kimera con el controlador: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 Probar el movimiento de la torreta Kimera con una interfaz que le da instrucciones para moverse vertical y horizontal o disparar al objeto de al frente.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3528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➢"/>
            </a:pPr>
            <a:r>
              <a:rPr lang="es-CL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Resultado: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 Mediante Putty se codificaron comandos de la clase </a:t>
            </a:r>
            <a:r>
              <a:rPr lang="es-CL" sz="2350">
                <a:solidFill>
                  <a:srgbClr val="C7254E"/>
                </a:solidFill>
                <a:latin typeface="Calibri"/>
                <a:ea typeface="Calibri"/>
                <a:cs typeface="Calibri"/>
                <a:sym typeface="Calibri"/>
              </a:rPr>
              <a:t>ev3dev2.motor </a:t>
            </a:r>
            <a:r>
              <a:rPr lang="es-CL" sz="2350">
                <a:latin typeface="Calibri"/>
                <a:ea typeface="Calibri"/>
                <a:cs typeface="Calibri"/>
                <a:sym typeface="Calibri"/>
              </a:rPr>
              <a:t>con una interfaz hecha en tkinter por medio de vs code para crear los controladores que le dan el movimiento al robot.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783991d71e_0_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Resultado Final:</a:t>
            </a:r>
            <a:endParaRPr/>
          </a:p>
        </p:txBody>
      </p:sp>
      <p:sp>
        <p:nvSpPr>
          <p:cNvPr id="209" name="Google Shape;209;g1783991d71e_0_5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Contiene una interfaz que 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muestra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 los botones que le 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dará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 instrucciones a los motores el cual le 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dará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 movimiento, ya sea vertical o horizontal, 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también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botón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 el cual 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efectuará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 el disparo, mediante los sensores  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también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 se muestra a 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 distancia 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 el objetivo que tenga 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enfrente</a:t>
            </a:r>
            <a:r>
              <a:rPr lang="es-CL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783991d71e_0_4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Problemas y </a:t>
            </a:r>
            <a:r>
              <a:rPr lang="es-CL"/>
              <a:t>solución:</a:t>
            </a:r>
            <a:endParaRPr/>
          </a:p>
        </p:txBody>
      </p:sp>
      <p:sp>
        <p:nvSpPr>
          <p:cNvPr id="215" name="Google Shape;215;g1783991d71e_0_48"/>
          <p:cNvSpPr txBox="1"/>
          <p:nvPr>
            <p:ph idx="1" type="body"/>
          </p:nvPr>
        </p:nvSpPr>
        <p:spPr>
          <a:xfrm>
            <a:off x="838200" y="1782125"/>
            <a:ext cx="48018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-3352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s-CL" sz="2400"/>
              <a:t>Falta de tiempo:</a:t>
            </a:r>
            <a:r>
              <a:rPr lang="es-CL" sz="2400"/>
              <a:t> Debido a que estuvimos días con receso o feriados el tiempo se fue acotando dejándonos menos días para la preparación de “Kimera”.</a:t>
            </a:r>
            <a:endParaRPr sz="2400"/>
          </a:p>
          <a:p>
            <a:pPr indent="-33528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○"/>
            </a:pPr>
            <a:r>
              <a:rPr b="1" lang="es-CL" sz="2400"/>
              <a:t>Solución</a:t>
            </a:r>
            <a:r>
              <a:rPr lang="es-CL" sz="2400"/>
              <a:t>: Empezamos a organizarnos fuera de clase para organizarnos en que nos enfocamos 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3528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s-CL" sz="2400"/>
              <a:t>Problema con la conexión: </a:t>
            </a:r>
            <a:r>
              <a:rPr lang="es-CL" sz="2400"/>
              <a:t>Hubo problemas con la conexión debido a que al principio no se conectaba por wifi o bluetooth retrasando la programación al robot.</a:t>
            </a:r>
            <a:endParaRPr sz="2400"/>
          </a:p>
          <a:p>
            <a:pPr indent="-33528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○"/>
            </a:pPr>
            <a:r>
              <a:rPr b="1" lang="es-CL" sz="2400"/>
              <a:t>Solución</a:t>
            </a:r>
            <a:r>
              <a:rPr lang="es-CL" sz="2400"/>
              <a:t>: Con la ayuda del profesor se resolvió el problema y pudo conectarse correctamente.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783991d71e_0_48"/>
          <p:cNvSpPr txBox="1"/>
          <p:nvPr/>
        </p:nvSpPr>
        <p:spPr>
          <a:xfrm>
            <a:off x="5988050" y="1782125"/>
            <a:ext cx="5640000" cy="4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3375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Noto Sans Symbols"/>
              <a:buChar char="●"/>
            </a:pPr>
            <a:r>
              <a:rPr b="1" lang="es-CL" sz="16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Falta de comunicación: </a:t>
            </a:r>
            <a:r>
              <a:rPr lang="es-CL" sz="16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 algunos momentos no supimos entendernos y no supimos organizarnos atrasando todo a última fecha.</a:t>
            </a:r>
            <a:endParaRPr sz="16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3375" lvl="0" marL="914400" rtl="0" algn="just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Noto Sans Symbols"/>
              <a:buChar char="○"/>
            </a:pPr>
            <a:r>
              <a:rPr b="1" lang="es-CL" sz="16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Solución: </a:t>
            </a:r>
            <a:r>
              <a:rPr lang="es-CL" sz="16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s-CL" sz="16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tendernos mejor y organizar las juntas a la disponibilidad de todos.</a:t>
            </a:r>
            <a:endParaRPr sz="16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3375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Noto Sans Symbols"/>
              <a:buChar char="●"/>
            </a:pPr>
            <a:r>
              <a:rPr b="1" lang="es-CL" sz="16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Atrasos o faltas de compañeros:</a:t>
            </a:r>
            <a:r>
              <a:rPr lang="es-CL" sz="16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En las reuniones a veces llegaban atrasados 2 o 3 miembros del grupo en el horario de clases o en el peor de los casos no venía nadie perjudicando el avance del proyecto.</a:t>
            </a:r>
            <a:endParaRPr sz="16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3375" lvl="0" marL="914400" rtl="0" algn="just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50"/>
              <a:buFont typeface="Noto Sans Symbols"/>
              <a:buChar char="○"/>
            </a:pPr>
            <a:r>
              <a:rPr b="1" lang="es-CL" sz="16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Solución: </a:t>
            </a:r>
            <a:r>
              <a:rPr lang="es-CL" sz="165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Hablar con los compañeros para que llegaran aun si vienen atrasados o no quisieran venir debido a que la inasistencia puede traer problemas a futuro.</a:t>
            </a:r>
            <a:endParaRPr sz="16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5166d93524_0_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Conclusión:</a:t>
            </a:r>
            <a:endParaRPr/>
          </a:p>
        </p:txBody>
      </p:sp>
      <p:sp>
        <p:nvSpPr>
          <p:cNvPr id="222" name="Google Shape;222;g15166d93524_0_4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CL" sz="2800"/>
              <a:t>Estamos conformes con el resultado del proyecto, aunque no pudimos implementar las </a:t>
            </a:r>
            <a:r>
              <a:rPr lang="es-CL" sz="2800"/>
              <a:t>últimas</a:t>
            </a:r>
            <a:r>
              <a:rPr lang="es-CL" sz="2800"/>
              <a:t> ideas que tuvimos, si logramos completar los puntos generales. </a:t>
            </a:r>
            <a:r>
              <a:rPr lang="es-CL" sz="2800"/>
              <a:t>También</a:t>
            </a:r>
            <a:r>
              <a:rPr lang="es-CL" sz="2800"/>
              <a:t> se ha aprendido mucho sobre su programación y armado en este proyecto dándonos una mejor noción para la próxima.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1641d8f75_1_0"/>
          <p:cNvSpPr txBox="1"/>
          <p:nvPr>
            <p:ph type="title"/>
          </p:nvPr>
        </p:nvSpPr>
        <p:spPr>
          <a:xfrm>
            <a:off x="838200" y="3749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Introducción:</a:t>
            </a:r>
            <a:endParaRPr/>
          </a:p>
        </p:txBody>
      </p:sp>
      <p:sp>
        <p:nvSpPr>
          <p:cNvPr id="148" name="Google Shape;148;g151641d8f75_1_0"/>
          <p:cNvSpPr txBox="1"/>
          <p:nvPr>
            <p:ph idx="1" type="body"/>
          </p:nvPr>
        </p:nvSpPr>
        <p:spPr>
          <a:xfrm>
            <a:off x="720150" y="17764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CL" sz="3200">
                <a:latin typeface="Calibri"/>
                <a:ea typeface="Calibri"/>
                <a:cs typeface="Calibri"/>
                <a:sym typeface="Calibri"/>
              </a:rPr>
              <a:t>En esta presentación se explicará los avances del proyecto final, nombrado “</a:t>
            </a:r>
            <a:r>
              <a:rPr b="1" lang="es-CL" sz="3200">
                <a:latin typeface="Calibri"/>
                <a:ea typeface="Calibri"/>
                <a:cs typeface="Calibri"/>
                <a:sym typeface="Calibri"/>
              </a:rPr>
              <a:t>Kimera</a:t>
            </a:r>
            <a:r>
              <a:rPr lang="es-CL" sz="3200">
                <a:latin typeface="Calibri"/>
                <a:ea typeface="Calibri"/>
                <a:cs typeface="Calibri"/>
                <a:sym typeface="Calibri"/>
              </a:rPr>
              <a:t>”, la organización del equipo, las planificaciones del proyecto, y detallar las funcionalidades del robot o lo que sería el resultado de todo este trabajo.</a:t>
            </a:r>
            <a:endParaRPr sz="5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166d93524_3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Objetivos:</a:t>
            </a:r>
            <a:endParaRPr/>
          </a:p>
        </p:txBody>
      </p:sp>
      <p:sp>
        <p:nvSpPr>
          <p:cNvPr id="154" name="Google Shape;154;g15166d93524_3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000"/>
              <a:t>Objetivo General:</a:t>
            </a:r>
            <a:endParaRPr sz="20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-CL" sz="2000"/>
              <a:t>Tenemos como objetivo desarrollar un robot de nombre “</a:t>
            </a:r>
            <a:r>
              <a:rPr b="1" lang="es-CL" sz="2000"/>
              <a:t>Kimera</a:t>
            </a:r>
            <a:r>
              <a:rPr lang="es-CL" sz="2000"/>
              <a:t>” con la capacidad de lanzar proyectiles.</a:t>
            </a:r>
            <a:endParaRPr sz="20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-CL" sz="2000"/>
              <a:t>Objetivos </a:t>
            </a:r>
            <a:r>
              <a:rPr lang="es-CL" sz="2000"/>
              <a:t>Específicos</a:t>
            </a:r>
            <a:r>
              <a:rPr lang="es-CL" sz="2000"/>
              <a:t>:</a:t>
            </a:r>
            <a:endParaRPr sz="20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-CL" sz="2000"/>
              <a:t>- </a:t>
            </a:r>
            <a:r>
              <a:rPr lang="es-CL" sz="2000"/>
              <a:t>Mostrar los resultados finales del proyecto “</a:t>
            </a:r>
            <a:r>
              <a:rPr b="1" lang="es-CL" sz="2000"/>
              <a:t>Kimera</a:t>
            </a:r>
            <a:r>
              <a:rPr lang="es-CL" sz="2000"/>
              <a:t>”.</a:t>
            </a:r>
            <a:endParaRPr sz="20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-CL" sz="2000"/>
              <a:t>- Usando el lenguaje de </a:t>
            </a:r>
            <a:r>
              <a:rPr lang="es-CL" sz="2000"/>
              <a:t>programación</a:t>
            </a:r>
            <a:r>
              <a:rPr lang="es-CL" sz="2000"/>
              <a:t> Python mostrar los </a:t>
            </a:r>
            <a:r>
              <a:rPr lang="es-CL" sz="2000"/>
              <a:t>últimos</a:t>
            </a:r>
            <a:r>
              <a:rPr lang="es-CL" sz="2000"/>
              <a:t> </a:t>
            </a:r>
            <a:r>
              <a:rPr lang="es-CL" sz="2000"/>
              <a:t>avances</a:t>
            </a:r>
            <a:r>
              <a:rPr lang="es-CL" sz="2000"/>
              <a:t> del proyecto.</a:t>
            </a:r>
            <a:endParaRPr sz="2000"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166d93524_0_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Carta Gantt:</a:t>
            </a:r>
            <a:endParaRPr/>
          </a:p>
        </p:txBody>
      </p:sp>
      <p:pic>
        <p:nvPicPr>
          <p:cNvPr id="160" name="Google Shape;160;g15166d93524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631" y="1539175"/>
            <a:ext cx="10692175" cy="361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783991d71e_0_13"/>
          <p:cNvSpPr txBox="1"/>
          <p:nvPr>
            <p:ph type="title"/>
          </p:nvPr>
        </p:nvSpPr>
        <p:spPr>
          <a:xfrm>
            <a:off x="4338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Requerimientos</a:t>
            </a:r>
            <a:endParaRPr/>
          </a:p>
        </p:txBody>
      </p:sp>
      <p:sp>
        <p:nvSpPr>
          <p:cNvPr id="166" name="Google Shape;166;g1783991d71e_0_13"/>
          <p:cNvSpPr txBox="1"/>
          <p:nvPr>
            <p:ph idx="1" type="body"/>
          </p:nvPr>
        </p:nvSpPr>
        <p:spPr>
          <a:xfrm>
            <a:off x="433800" y="1690825"/>
            <a:ext cx="61041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/>
              <a:t>Funcionales</a:t>
            </a:r>
            <a:endParaRPr sz="3600"/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s-CL" sz="2000">
                <a:latin typeface="Calibri"/>
                <a:ea typeface="Calibri"/>
                <a:cs typeface="Calibri"/>
                <a:sym typeface="Calibri"/>
              </a:rPr>
              <a:t>El robot puede disparar proyectiles.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s-CL" sz="2000">
                <a:latin typeface="Calibri"/>
                <a:ea typeface="Calibri"/>
                <a:cs typeface="Calibri"/>
                <a:sym typeface="Calibri"/>
              </a:rPr>
              <a:t>Puede detectar distancia medida en centímetros con el sensor de ultrasonido.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s-CL" sz="2000">
                <a:latin typeface="Calibri"/>
                <a:ea typeface="Calibri"/>
                <a:cs typeface="Calibri"/>
                <a:sym typeface="Calibri"/>
              </a:rPr>
              <a:t>Podemos apuntar para que dispare a cierta dirección con los motores que hacen girar los engranajes.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3400"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s-CL" sz="3400">
                <a:latin typeface="Calibri"/>
                <a:ea typeface="Calibri"/>
                <a:cs typeface="Calibri"/>
                <a:sym typeface="Calibri"/>
              </a:rPr>
              <a:t>funcionales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s-CL" sz="2000">
                <a:latin typeface="Calibri"/>
                <a:ea typeface="Calibri"/>
                <a:cs typeface="Calibri"/>
                <a:sym typeface="Calibri"/>
              </a:rPr>
              <a:t>El código </a:t>
            </a:r>
            <a:r>
              <a:rPr lang="es-CL" sz="2000"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s-CL" sz="2000">
                <a:latin typeface="Calibri"/>
                <a:ea typeface="Calibri"/>
                <a:cs typeface="Calibri"/>
                <a:sym typeface="Calibri"/>
              </a:rPr>
              <a:t> puede ser utilizado en Python porque está escrito en ese lenguaje.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s-CL" sz="2000">
                <a:latin typeface="Calibri"/>
                <a:ea typeface="Calibri"/>
                <a:cs typeface="Calibri"/>
                <a:sym typeface="Calibri"/>
              </a:rPr>
              <a:t>Y la conexión solo funciona mediante el protocolo SSH con el programa Putty.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783991d71e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8500" y="1220513"/>
            <a:ext cx="3384650" cy="441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783991d71e_0_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Arquitectura:</a:t>
            </a:r>
            <a:endParaRPr/>
          </a:p>
        </p:txBody>
      </p:sp>
      <p:pic>
        <p:nvPicPr>
          <p:cNvPr id="173" name="Google Shape;173;g1783991d71e_0_18"/>
          <p:cNvPicPr preferRelativeResize="0"/>
          <p:nvPr/>
        </p:nvPicPr>
        <p:blipFill rotWithShape="1">
          <a:blip r:embed="rId3">
            <a:alphaModFix/>
          </a:blip>
          <a:srcRect b="100000" l="0" r="0" t="-68348"/>
          <a:stretch/>
        </p:blipFill>
        <p:spPr>
          <a:xfrm>
            <a:off x="1933550" y="1351975"/>
            <a:ext cx="7195399" cy="195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1783991d71e_0_18"/>
          <p:cNvSpPr txBox="1"/>
          <p:nvPr>
            <p:ph type="title"/>
          </p:nvPr>
        </p:nvSpPr>
        <p:spPr>
          <a:xfrm>
            <a:off x="838200" y="1339050"/>
            <a:ext cx="5874900" cy="4179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Los componentes como los motores y sensores, se manejan mediante el código del servidor, ya que las funciones del EV3 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 importadas 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ahí</a:t>
            </a: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-CL" sz="2400">
                <a:latin typeface="Calibri"/>
                <a:ea typeface="Calibri"/>
                <a:cs typeface="Calibri"/>
                <a:sym typeface="Calibri"/>
              </a:rPr>
              <a:t>Y el programa Putty hace posible la conexión mediante el protocolo SSH, conexión por la cual controlaremos el robot, utilizando las funciones con una interfaz gráfica.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1783991d71e_0_18"/>
          <p:cNvPicPr preferRelativeResize="0"/>
          <p:nvPr/>
        </p:nvPicPr>
        <p:blipFill rotWithShape="1">
          <a:blip r:embed="rId4">
            <a:alphaModFix/>
          </a:blip>
          <a:srcRect b="35094" l="11495" r="8453" t="26637"/>
          <a:stretch/>
        </p:blipFill>
        <p:spPr>
          <a:xfrm>
            <a:off x="7510450" y="1796038"/>
            <a:ext cx="3843349" cy="326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c1c9745b6e_1_38"/>
          <p:cNvSpPr txBox="1"/>
          <p:nvPr>
            <p:ph type="title"/>
          </p:nvPr>
        </p:nvSpPr>
        <p:spPr>
          <a:xfrm>
            <a:off x="551750" y="3314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Diseño de interfaz</a:t>
            </a:r>
            <a:endParaRPr/>
          </a:p>
        </p:txBody>
      </p:sp>
      <p:pic>
        <p:nvPicPr>
          <p:cNvPr id="181" name="Google Shape;181;g1c1c9745b6e_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750" y="2119475"/>
            <a:ext cx="5353300" cy="33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c1c9745b6e_1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4025" y="2119475"/>
            <a:ext cx="5441376" cy="33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83991d71e_0_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Descripción de programas:</a:t>
            </a:r>
            <a:endParaRPr/>
          </a:p>
        </p:txBody>
      </p:sp>
      <p:sp>
        <p:nvSpPr>
          <p:cNvPr id="188" name="Google Shape;188;g1783991d71e_0_2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395457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1418"/>
              <a:buFont typeface="Calibri"/>
              <a:buChar char="●"/>
            </a:pPr>
            <a:r>
              <a:rPr b="1" lang="es-CL" sz="3048">
                <a:latin typeface="Calibri"/>
                <a:ea typeface="Calibri"/>
                <a:cs typeface="Calibri"/>
                <a:sym typeface="Calibri"/>
              </a:rPr>
              <a:t>Putty: </a:t>
            </a:r>
            <a:r>
              <a:rPr lang="es-CL" sz="3048">
                <a:latin typeface="Calibri"/>
                <a:ea typeface="Calibri"/>
                <a:cs typeface="Calibri"/>
                <a:sym typeface="Calibri"/>
              </a:rPr>
              <a:t>para establecer una conexión al servidor por protocolo SSH </a:t>
            </a:r>
            <a:endParaRPr sz="3048">
              <a:latin typeface="Calibri"/>
              <a:ea typeface="Calibri"/>
              <a:cs typeface="Calibri"/>
              <a:sym typeface="Calibri"/>
            </a:endParaRPr>
          </a:p>
          <a:p>
            <a:pPr indent="-393123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t/>
            </a:r>
            <a:endParaRPr sz="3048">
              <a:latin typeface="Calibri"/>
              <a:ea typeface="Calibri"/>
              <a:cs typeface="Calibri"/>
              <a:sym typeface="Calibri"/>
            </a:endParaRPr>
          </a:p>
          <a:p>
            <a:pPr indent="-393123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s-CL" sz="3048">
                <a:latin typeface="Calibri"/>
                <a:ea typeface="Calibri"/>
                <a:cs typeface="Calibri"/>
                <a:sym typeface="Calibri"/>
              </a:rPr>
              <a:t>Rpyc: </a:t>
            </a:r>
            <a:r>
              <a:rPr lang="es-CL" sz="3048">
                <a:latin typeface="Calibri"/>
                <a:ea typeface="Calibri"/>
                <a:cs typeface="Calibri"/>
                <a:sym typeface="Calibri"/>
              </a:rPr>
              <a:t>mediante la conexión proporciona los comandos necesarios para el funcionamiento de los controladores</a:t>
            </a:r>
            <a:endParaRPr sz="3048">
              <a:latin typeface="Calibri"/>
              <a:ea typeface="Calibri"/>
              <a:cs typeface="Calibri"/>
              <a:sym typeface="Calibri"/>
            </a:endParaRPr>
          </a:p>
          <a:p>
            <a:pPr indent="-393123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s-CL" sz="3048">
                <a:latin typeface="Calibri"/>
                <a:ea typeface="Calibri"/>
                <a:cs typeface="Calibri"/>
                <a:sym typeface="Calibri"/>
              </a:rPr>
              <a:t>Python: </a:t>
            </a:r>
            <a:r>
              <a:rPr lang="es-CL" sz="3048">
                <a:latin typeface="Calibri"/>
                <a:ea typeface="Calibri"/>
                <a:cs typeface="Calibri"/>
                <a:sym typeface="Calibri"/>
              </a:rPr>
              <a:t>el lenguaje de programación que se utiliza para programar las funciones del robot</a:t>
            </a:r>
            <a:endParaRPr sz="3048">
              <a:latin typeface="Calibri"/>
              <a:ea typeface="Calibri"/>
              <a:cs typeface="Calibri"/>
              <a:sym typeface="Calibri"/>
            </a:endParaRPr>
          </a:p>
          <a:p>
            <a:pPr indent="-393123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b="1" lang="es-CL" sz="3048">
                <a:latin typeface="Calibri"/>
                <a:ea typeface="Calibri"/>
                <a:cs typeface="Calibri"/>
                <a:sym typeface="Calibri"/>
              </a:rPr>
              <a:t>Visual Studio Code:</a:t>
            </a:r>
            <a:r>
              <a:rPr lang="es-CL" sz="3048">
                <a:latin typeface="Calibri"/>
                <a:ea typeface="Calibri"/>
                <a:cs typeface="Calibri"/>
                <a:sym typeface="Calibri"/>
              </a:rPr>
              <a:t> editor de código en donde modificaremos</a:t>
            </a:r>
            <a:endParaRPr sz="3048">
              <a:latin typeface="Calibri"/>
              <a:ea typeface="Calibri"/>
              <a:cs typeface="Calibri"/>
              <a:sym typeface="Calibri"/>
            </a:endParaRPr>
          </a:p>
          <a:p>
            <a:pPr indent="-34734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g1783991d71e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7300" y="917199"/>
            <a:ext cx="15447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783991d71e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9838" y="4307625"/>
            <a:ext cx="1439625" cy="14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783991d71e_0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4725" y="4913825"/>
            <a:ext cx="2476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7d5e2a34bf_9_1"/>
          <p:cNvSpPr txBox="1"/>
          <p:nvPr>
            <p:ph type="title"/>
          </p:nvPr>
        </p:nvSpPr>
        <p:spPr>
          <a:xfrm>
            <a:off x="596150" y="33285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Diagrama</a:t>
            </a:r>
            <a:endParaRPr/>
          </a:p>
        </p:txBody>
      </p:sp>
      <p:pic>
        <p:nvPicPr>
          <p:cNvPr id="197" name="Google Shape;197;g17d5e2a34bf_9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125" y="1658550"/>
            <a:ext cx="9508174" cy="4334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2022-09-08T00:26:26Z</dcterms:created>
  <dc:creator>Javier</dc:creator>
</cp:coreProperties>
</file>