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5"/>
  </p:notesMasterIdLst>
  <p:sldIdLst>
    <p:sldId id="256" r:id="rId2"/>
    <p:sldId id="270" r:id="rId3"/>
    <p:sldId id="257" r:id="rId4"/>
    <p:sldId id="263" r:id="rId5"/>
    <p:sldId id="264" r:id="rId6"/>
    <p:sldId id="268" r:id="rId7"/>
    <p:sldId id="274" r:id="rId8"/>
    <p:sldId id="281" r:id="rId9"/>
    <p:sldId id="282" r:id="rId10"/>
    <p:sldId id="278" r:id="rId11"/>
    <p:sldId id="277" r:id="rId12"/>
    <p:sldId id="283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YV" initials="AY" lastIdx="1" clrIdx="0">
    <p:extLst>
      <p:ext uri="{19B8F6BF-5375-455C-9EA6-DF929625EA0E}">
        <p15:presenceInfo xmlns:p15="http://schemas.microsoft.com/office/powerpoint/2012/main" userId="Alexis Y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8B6B8-B944-47EE-B13A-C074CD35ED27}" v="108" dt="2022-11-03T05:57:54.623"/>
    <p1510:client id="{3FB3B940-5B9B-4A2E-99DB-9B62F353C4C1}" v="35" dt="2022-11-03T05:17:59.849"/>
    <p1510:client id="{A3BD14D1-FF97-4909-8818-858C8DD4E39C}" v="9" dt="2022-11-03T11:42:50.318"/>
    <p1510:client id="{F09209B5-8A52-4E22-AD87-3E3B6CFF911E}" v="89" dt="2022-11-03T05:03:0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providerId="Windows Live" clId="Web-{A3BD14D1-FF97-4909-8818-858C8DD4E39C}"/>
    <pc:docChg chg="modSld sldOrd">
      <pc:chgData name="Usuario invitado" userId="" providerId="Windows Live" clId="Web-{A3BD14D1-FF97-4909-8818-858C8DD4E39C}" dt="2022-11-03T11:42:50.318" v="8"/>
      <pc:docMkLst>
        <pc:docMk/>
      </pc:docMkLst>
      <pc:sldChg chg="ord">
        <pc:chgData name="Usuario invitado" userId="" providerId="Windows Live" clId="Web-{A3BD14D1-FF97-4909-8818-858C8DD4E39C}" dt="2022-11-03T11:42:50.318" v="8"/>
        <pc:sldMkLst>
          <pc:docMk/>
          <pc:sldMk cId="262784347" sldId="275"/>
        </pc:sldMkLst>
      </pc:sldChg>
      <pc:sldChg chg="modSp">
        <pc:chgData name="Usuario invitado" userId="" providerId="Windows Live" clId="Web-{A3BD14D1-FF97-4909-8818-858C8DD4E39C}" dt="2022-11-03T11:21:15.506" v="7" actId="20577"/>
        <pc:sldMkLst>
          <pc:docMk/>
          <pc:sldMk cId="1446560731" sldId="279"/>
        </pc:sldMkLst>
        <pc:spChg chg="mod">
          <ac:chgData name="Usuario invitado" userId="" providerId="Windows Live" clId="Web-{A3BD14D1-FF97-4909-8818-858C8DD4E39C}" dt="2022-11-03T11:21:15.506" v="7" actId="20577"/>
          <ac:spMkLst>
            <pc:docMk/>
            <pc:sldMk cId="1446560731" sldId="279"/>
            <ac:spMk id="3" creationId="{C74DFDDE-F23B-E7BC-A030-56E9BA68177C}"/>
          </ac:spMkLst>
        </pc:spChg>
      </pc:sldChg>
      <pc:sldChg chg="modSp">
        <pc:chgData name="Usuario invitado" userId="" providerId="Windows Live" clId="Web-{A3BD14D1-FF97-4909-8818-858C8DD4E39C}" dt="2022-11-03T11:18:29.189" v="1" actId="20577"/>
        <pc:sldMkLst>
          <pc:docMk/>
          <pc:sldMk cId="1730087969" sldId="282"/>
        </pc:sldMkLst>
        <pc:spChg chg="mod">
          <ac:chgData name="Usuario invitado" userId="" providerId="Windows Live" clId="Web-{A3BD14D1-FF97-4909-8818-858C8DD4E39C}" dt="2022-11-03T11:18:29.189" v="1" actId="20577"/>
          <ac:spMkLst>
            <pc:docMk/>
            <pc:sldMk cId="1730087969" sldId="282"/>
            <ac:spMk id="3" creationId="{E3D33D58-C362-FD16-C694-E6B609A53F3D}"/>
          </ac:spMkLst>
        </pc:spChg>
      </pc:sldChg>
      <pc:sldChg chg="modSp">
        <pc:chgData name="Usuario invitado" userId="" providerId="Windows Live" clId="Web-{A3BD14D1-FF97-4909-8818-858C8DD4E39C}" dt="2022-11-03T11:18:52.658" v="5" actId="1076"/>
        <pc:sldMkLst>
          <pc:docMk/>
          <pc:sldMk cId="3511024617" sldId="283"/>
        </pc:sldMkLst>
        <pc:picChg chg="mod">
          <ac:chgData name="Usuario invitado" userId="" providerId="Windows Live" clId="Web-{A3BD14D1-FF97-4909-8818-858C8DD4E39C}" dt="2022-11-03T11:18:52.658" v="5" actId="1076"/>
          <ac:picMkLst>
            <pc:docMk/>
            <pc:sldMk cId="3511024617" sldId="283"/>
            <ac:picMk id="6" creationId="{48574EBE-C9A4-74A7-1CA2-24732FDE0F31}"/>
          </ac:picMkLst>
        </pc:picChg>
        <pc:picChg chg="mod">
          <ac:chgData name="Usuario invitado" userId="" providerId="Windows Live" clId="Web-{A3BD14D1-FF97-4909-8818-858C8DD4E39C}" dt="2022-11-03T11:18:49.346" v="4" actId="1076"/>
          <ac:picMkLst>
            <pc:docMk/>
            <pc:sldMk cId="3511024617" sldId="283"/>
            <ac:picMk id="1026" creationId="{32551107-3681-EA36-3AF3-B78F52B0354F}"/>
          </ac:picMkLst>
        </pc:picChg>
      </pc:sldChg>
    </pc:docChg>
  </pc:docChgLst>
  <pc:docChgLst>
    <pc:chgData name="Usuario invitado" providerId="Windows Live" clId="Web-{F09209B5-8A52-4E22-AD87-3E3B6CFF911E}"/>
    <pc:docChg chg="addSld delSld modSld">
      <pc:chgData name="Usuario invitado" userId="" providerId="Windows Live" clId="Web-{F09209B5-8A52-4E22-AD87-3E3B6CFF911E}" dt="2022-11-03T05:03:08.561" v="55" actId="20577"/>
      <pc:docMkLst>
        <pc:docMk/>
      </pc:docMkLst>
      <pc:sldChg chg="add del">
        <pc:chgData name="Usuario invitado" userId="" providerId="Windows Live" clId="Web-{F09209B5-8A52-4E22-AD87-3E3B6CFF911E}" dt="2022-11-03T04:45:54.745" v="5"/>
        <pc:sldMkLst>
          <pc:docMk/>
          <pc:sldMk cId="373244658" sldId="260"/>
        </pc:sldMkLst>
      </pc:sldChg>
      <pc:sldChg chg="del">
        <pc:chgData name="Usuario invitado" userId="" providerId="Windows Live" clId="Web-{F09209B5-8A52-4E22-AD87-3E3B6CFF911E}" dt="2022-11-03T04:45:56.511" v="6"/>
        <pc:sldMkLst>
          <pc:docMk/>
          <pc:sldMk cId="4231520109" sldId="265"/>
        </pc:sldMkLst>
      </pc:sldChg>
      <pc:sldChg chg="del">
        <pc:chgData name="Usuario invitado" userId="" providerId="Windows Live" clId="Web-{F09209B5-8A52-4E22-AD87-3E3B6CFF911E}" dt="2022-11-03T04:45:59.699" v="8"/>
        <pc:sldMkLst>
          <pc:docMk/>
          <pc:sldMk cId="2172897466" sldId="267"/>
        </pc:sldMkLst>
      </pc:sldChg>
      <pc:sldChg chg="del">
        <pc:chgData name="Usuario invitado" userId="" providerId="Windows Live" clId="Web-{F09209B5-8A52-4E22-AD87-3E3B6CFF911E}" dt="2022-11-03T04:45:57.949" v="7"/>
        <pc:sldMkLst>
          <pc:docMk/>
          <pc:sldMk cId="2962114324" sldId="271"/>
        </pc:sldMkLst>
      </pc:sldChg>
      <pc:sldChg chg="add del">
        <pc:chgData name="Usuario invitado" userId="" providerId="Windows Live" clId="Web-{F09209B5-8A52-4E22-AD87-3E3B6CFF911E}" dt="2022-11-03T04:45:53.198" v="4"/>
        <pc:sldMkLst>
          <pc:docMk/>
          <pc:sldMk cId="1718400025" sldId="273"/>
        </pc:sldMkLst>
      </pc:sldChg>
      <pc:sldChg chg="addSp delSp modSp">
        <pc:chgData name="Usuario invitado" userId="" providerId="Windows Live" clId="Web-{F09209B5-8A52-4E22-AD87-3E3B6CFF911E}" dt="2022-11-03T04:49:34.056" v="17" actId="14100"/>
        <pc:sldMkLst>
          <pc:docMk/>
          <pc:sldMk cId="1982162062" sldId="277"/>
        </pc:sldMkLst>
        <pc:picChg chg="add del mod">
          <ac:chgData name="Usuario invitado" userId="" providerId="Windows Live" clId="Web-{F09209B5-8A52-4E22-AD87-3E3B6CFF911E}" dt="2022-11-03T04:49:27.932" v="13"/>
          <ac:picMkLst>
            <pc:docMk/>
            <pc:sldMk cId="1982162062" sldId="277"/>
            <ac:picMk id="3" creationId="{130AC7E4-AC81-2B89-FB5A-80BA8003C5C2}"/>
          </ac:picMkLst>
        </pc:picChg>
        <pc:picChg chg="add mod">
          <ac:chgData name="Usuario invitado" userId="" providerId="Windows Live" clId="Web-{F09209B5-8A52-4E22-AD87-3E3B6CFF911E}" dt="2022-11-03T04:49:34.056" v="17" actId="14100"/>
          <ac:picMkLst>
            <pc:docMk/>
            <pc:sldMk cId="1982162062" sldId="277"/>
            <ac:picMk id="4" creationId="{D0829CAF-1F05-4E98-C9CB-04CBA20574B8}"/>
          </ac:picMkLst>
        </pc:picChg>
        <pc:picChg chg="del">
          <ac:chgData name="Usuario invitado" userId="" providerId="Windows Live" clId="Web-{F09209B5-8A52-4E22-AD87-3E3B6CFF911E}" dt="2022-11-03T04:46:36.357" v="9"/>
          <ac:picMkLst>
            <pc:docMk/>
            <pc:sldMk cId="1982162062" sldId="277"/>
            <ac:picMk id="6" creationId="{035F9E93-F931-F69E-638D-CBE783547D80}"/>
          </ac:picMkLst>
        </pc:picChg>
      </pc:sldChg>
      <pc:sldChg chg="modSp">
        <pc:chgData name="Usuario invitado" userId="" providerId="Windows Live" clId="Web-{F09209B5-8A52-4E22-AD87-3E3B6CFF911E}" dt="2022-11-03T05:03:08.561" v="55" actId="20577"/>
        <pc:sldMkLst>
          <pc:docMk/>
          <pc:sldMk cId="665253532" sldId="278"/>
        </pc:sldMkLst>
        <pc:spChg chg="mod">
          <ac:chgData name="Usuario invitado" userId="" providerId="Windows Live" clId="Web-{F09209B5-8A52-4E22-AD87-3E3B6CFF911E}" dt="2022-11-03T05:03:08.561" v="55" actId="20577"/>
          <ac:spMkLst>
            <pc:docMk/>
            <pc:sldMk cId="665253532" sldId="278"/>
            <ac:spMk id="5" creationId="{42E50FAC-72E7-16BB-A489-930B18BEBD3D}"/>
          </ac:spMkLst>
        </pc:spChg>
      </pc:sldChg>
    </pc:docChg>
  </pc:docChgLst>
  <pc:docChgLst>
    <pc:chgData name="sebastian cayupi rojas" userId="697bd107692555bb" providerId="Windows Live" clId="Web-{32A8B6B8-B944-47EE-B13A-C074CD35ED27}"/>
    <pc:docChg chg="modSld">
      <pc:chgData name="sebastian cayupi rojas" userId="697bd107692555bb" providerId="Windows Live" clId="Web-{32A8B6B8-B944-47EE-B13A-C074CD35ED27}" dt="2022-11-03T05:57:54.623" v="82" actId="1076"/>
      <pc:docMkLst>
        <pc:docMk/>
      </pc:docMkLst>
      <pc:sldChg chg="modSp">
        <pc:chgData name="sebastian cayupi rojas" userId="697bd107692555bb" providerId="Windows Live" clId="Web-{32A8B6B8-B944-47EE-B13A-C074CD35ED27}" dt="2022-11-03T05:49:22.391" v="73" actId="1076"/>
        <pc:sldMkLst>
          <pc:docMk/>
          <pc:sldMk cId="284495408" sldId="257"/>
        </pc:sldMkLst>
        <pc:spChg chg="mod">
          <ac:chgData name="sebastian cayupi rojas" userId="697bd107692555bb" providerId="Windows Live" clId="Web-{32A8B6B8-B944-47EE-B13A-C074CD35ED27}" dt="2022-11-03T05:49:22.391" v="73" actId="1076"/>
          <ac:spMkLst>
            <pc:docMk/>
            <pc:sldMk cId="284495408" sldId="257"/>
            <ac:spMk id="6" creationId="{C871E160-F0B9-BA54-990C-143E6A5277A9}"/>
          </ac:spMkLst>
        </pc:spChg>
      </pc:sldChg>
      <pc:sldChg chg="addSp delSp modSp">
        <pc:chgData name="sebastian cayupi rojas" userId="697bd107692555bb" providerId="Windows Live" clId="Web-{32A8B6B8-B944-47EE-B13A-C074CD35ED27}" dt="2022-11-03T05:57:54.623" v="82" actId="1076"/>
        <pc:sldMkLst>
          <pc:docMk/>
          <pc:sldMk cId="2260475562" sldId="263"/>
        </pc:sldMkLst>
        <pc:spChg chg="del mod">
          <ac:chgData name="sebastian cayupi rojas" userId="697bd107692555bb" providerId="Windows Live" clId="Web-{32A8B6B8-B944-47EE-B13A-C074CD35ED27}" dt="2022-11-03T05:39:03.865" v="6"/>
          <ac:spMkLst>
            <pc:docMk/>
            <pc:sldMk cId="2260475562" sldId="263"/>
            <ac:spMk id="3" creationId="{1E45CE07-E8C1-2858-820F-4B096B34B46E}"/>
          </ac:spMkLst>
        </pc:spChg>
        <pc:spChg chg="add del mod">
          <ac:chgData name="sebastian cayupi rojas" userId="697bd107692555bb" providerId="Windows Live" clId="Web-{32A8B6B8-B944-47EE-B13A-C074CD35ED27}" dt="2022-11-03T05:43:06.170" v="12"/>
          <ac:spMkLst>
            <pc:docMk/>
            <pc:sldMk cId="2260475562" sldId="263"/>
            <ac:spMk id="7" creationId="{A7F8C256-7DB5-9F26-2FCC-BE553A6EB20E}"/>
          </ac:spMkLst>
        </pc:spChg>
        <pc:spChg chg="add del mod">
          <ac:chgData name="sebastian cayupi rojas" userId="697bd107692555bb" providerId="Windows Live" clId="Web-{32A8B6B8-B944-47EE-B13A-C074CD35ED27}" dt="2022-11-03T05:47:25.997" v="49"/>
          <ac:spMkLst>
            <pc:docMk/>
            <pc:sldMk cId="2260475562" sldId="263"/>
            <ac:spMk id="10" creationId="{8E5B199F-7CA1-B949-AF7A-67876C435501}"/>
          </ac:spMkLst>
        </pc:spChg>
        <pc:spChg chg="add del mod">
          <ac:chgData name="sebastian cayupi rojas" userId="697bd107692555bb" providerId="Windows Live" clId="Web-{32A8B6B8-B944-47EE-B13A-C074CD35ED27}" dt="2022-11-03T05:48:15.170" v="72"/>
          <ac:spMkLst>
            <pc:docMk/>
            <pc:sldMk cId="2260475562" sldId="263"/>
            <ac:spMk id="12" creationId="{21719A7A-C886-5E07-7281-1078F2727B2C}"/>
          </ac:spMkLst>
        </pc:spChg>
        <pc:spChg chg="add del mod">
          <ac:chgData name="sebastian cayupi rojas" userId="697bd107692555bb" providerId="Windows Live" clId="Web-{32A8B6B8-B944-47EE-B13A-C074CD35ED27}" dt="2022-11-03T05:57:40.185" v="77"/>
          <ac:spMkLst>
            <pc:docMk/>
            <pc:sldMk cId="2260475562" sldId="263"/>
            <ac:spMk id="14" creationId="{A5883D5A-B151-B9DC-77EE-B207DA981EC9}"/>
          </ac:spMkLst>
        </pc:spChg>
        <pc:spChg chg="add del mod">
          <ac:chgData name="sebastian cayupi rojas" userId="697bd107692555bb" providerId="Windows Live" clId="Web-{32A8B6B8-B944-47EE-B13A-C074CD35ED27}" dt="2022-11-03T05:57:46.264" v="79"/>
          <ac:spMkLst>
            <pc:docMk/>
            <pc:sldMk cId="2260475562" sldId="263"/>
            <ac:spMk id="17" creationId="{A1BFDB74-CD14-2274-5F26-2BE4E1A3B8F1}"/>
          </ac:spMkLst>
        </pc:spChg>
        <pc:picChg chg="add del mod ord">
          <ac:chgData name="sebastian cayupi rojas" userId="697bd107692555bb" providerId="Windows Live" clId="Web-{32A8B6B8-B944-47EE-B13A-C074CD35ED27}" dt="2022-11-03T05:42:46.482" v="7"/>
          <ac:picMkLst>
            <pc:docMk/>
            <pc:sldMk cId="2260475562" sldId="263"/>
            <ac:picMk id="4" creationId="{60395250-6B57-CD47-A0CE-03C2E98F35AF}"/>
          </ac:picMkLst>
        </pc:picChg>
        <pc:picChg chg="add del mod ord">
          <ac:chgData name="sebastian cayupi rojas" userId="697bd107692555bb" providerId="Windows Live" clId="Web-{32A8B6B8-B944-47EE-B13A-C074CD35ED27}" dt="2022-11-03T05:43:15.156" v="14"/>
          <ac:picMkLst>
            <pc:docMk/>
            <pc:sldMk cId="2260475562" sldId="263"/>
            <ac:picMk id="8" creationId="{0F912AF0-B4D0-722E-E8BC-6929A9C414C8}"/>
          </ac:picMkLst>
        </pc:picChg>
        <pc:picChg chg="add del mod ord">
          <ac:chgData name="sebastian cayupi rojas" userId="697bd107692555bb" providerId="Windows Live" clId="Web-{32A8B6B8-B944-47EE-B13A-C074CD35ED27}" dt="2022-11-03T05:57:36.295" v="76"/>
          <ac:picMkLst>
            <pc:docMk/>
            <pc:sldMk cId="2260475562" sldId="263"/>
            <ac:picMk id="11" creationId="{F8A8436C-5B37-AB8C-3940-EAC03AE2F418}"/>
          </ac:picMkLst>
        </pc:picChg>
        <pc:picChg chg="add del mod ord">
          <ac:chgData name="sebastian cayupi rojas" userId="697bd107692555bb" providerId="Windows Live" clId="Web-{32A8B6B8-B944-47EE-B13A-C074CD35ED27}" dt="2022-11-03T05:57:42.717" v="78"/>
          <ac:picMkLst>
            <pc:docMk/>
            <pc:sldMk cId="2260475562" sldId="263"/>
            <ac:picMk id="15" creationId="{B3C3D2C5-8746-FB13-D6A3-F23840F1432E}"/>
          </ac:picMkLst>
        </pc:picChg>
        <pc:picChg chg="add mod ord">
          <ac:chgData name="sebastian cayupi rojas" userId="697bd107692555bb" providerId="Windows Live" clId="Web-{32A8B6B8-B944-47EE-B13A-C074CD35ED27}" dt="2022-11-03T05:57:54.623" v="82" actId="1076"/>
          <ac:picMkLst>
            <pc:docMk/>
            <pc:sldMk cId="2260475562" sldId="263"/>
            <ac:picMk id="18" creationId="{D10B1B47-6E28-3803-A78D-A65DF10ED6F4}"/>
          </ac:picMkLst>
        </pc:picChg>
      </pc:sldChg>
      <pc:sldChg chg="addSp delSp modSp">
        <pc:chgData name="sebastian cayupi rojas" userId="697bd107692555bb" providerId="Windows Live" clId="Web-{32A8B6B8-B944-47EE-B13A-C074CD35ED27}" dt="2022-11-03T05:55:33.588" v="75"/>
        <pc:sldMkLst>
          <pc:docMk/>
          <pc:sldMk cId="343685232" sldId="264"/>
        </pc:sldMkLst>
        <pc:spChg chg="mod">
          <ac:chgData name="sebastian cayupi rojas" userId="697bd107692555bb" providerId="Windows Live" clId="Web-{32A8B6B8-B944-47EE-B13A-C074CD35ED27}" dt="2022-11-03T05:43:40.657" v="48" actId="20577"/>
          <ac:spMkLst>
            <pc:docMk/>
            <pc:sldMk cId="343685232" sldId="264"/>
            <ac:spMk id="2" creationId="{D786A87A-CB97-60B7-9FC2-0894C3D2F67E}"/>
          </ac:spMkLst>
        </pc:spChg>
        <pc:spChg chg="del mod">
          <ac:chgData name="sebastian cayupi rojas" userId="697bd107692555bb" providerId="Windows Live" clId="Web-{32A8B6B8-B944-47EE-B13A-C074CD35ED27}" dt="2022-11-03T05:42:55.483" v="11"/>
          <ac:spMkLst>
            <pc:docMk/>
            <pc:sldMk cId="343685232" sldId="264"/>
            <ac:spMk id="3" creationId="{16136960-B9DF-8CD8-CC6F-924F7F01D104}"/>
          </ac:spMkLst>
        </pc:spChg>
        <pc:spChg chg="add del mod">
          <ac:chgData name="sebastian cayupi rojas" userId="697bd107692555bb" providerId="Windows Live" clId="Web-{32A8B6B8-B944-47EE-B13A-C074CD35ED27}" dt="2022-11-03T05:43:17.469" v="15"/>
          <ac:spMkLst>
            <pc:docMk/>
            <pc:sldMk cId="343685232" sldId="264"/>
            <ac:spMk id="7" creationId="{37F3B20C-8A7A-1AA0-CBBC-87E5EDF717E7}"/>
          </ac:spMkLst>
        </pc:spChg>
        <pc:spChg chg="add del mod">
          <ac:chgData name="sebastian cayupi rojas" userId="697bd107692555bb" providerId="Windows Live" clId="Web-{32A8B6B8-B944-47EE-B13A-C074CD35ED27}" dt="2022-11-03T05:55:33.588" v="75"/>
          <ac:spMkLst>
            <pc:docMk/>
            <pc:sldMk cId="343685232" sldId="264"/>
            <ac:spMk id="10" creationId="{D4F69DA6-C849-5DDB-17F8-BEBE92380FCB}"/>
          </ac:spMkLst>
        </pc:spChg>
        <pc:picChg chg="add del mod ord">
          <ac:chgData name="sebastian cayupi rojas" userId="697bd107692555bb" providerId="Windows Live" clId="Web-{32A8B6B8-B944-47EE-B13A-C074CD35ED27}" dt="2022-11-03T05:43:09.577" v="13"/>
          <ac:picMkLst>
            <pc:docMk/>
            <pc:sldMk cId="343685232" sldId="264"/>
            <ac:picMk id="4" creationId="{42704537-F4BA-DD1A-1347-BF706DE64ECB}"/>
          </ac:picMkLst>
        </pc:picChg>
        <pc:picChg chg="add del mod ord">
          <ac:chgData name="sebastian cayupi rojas" userId="697bd107692555bb" providerId="Windows Live" clId="Web-{32A8B6B8-B944-47EE-B13A-C074CD35ED27}" dt="2022-11-03T05:55:20.619" v="74"/>
          <ac:picMkLst>
            <pc:docMk/>
            <pc:sldMk cId="343685232" sldId="264"/>
            <ac:picMk id="8" creationId="{F1864764-5C54-DB10-A09C-E750C3336E24}"/>
          </ac:picMkLst>
        </pc:picChg>
        <pc:picChg chg="add mod ord">
          <ac:chgData name="sebastian cayupi rojas" userId="697bd107692555bb" providerId="Windows Live" clId="Web-{32A8B6B8-B944-47EE-B13A-C074CD35ED27}" dt="2022-11-03T05:55:33.588" v="75"/>
          <ac:picMkLst>
            <pc:docMk/>
            <pc:sldMk cId="343685232" sldId="264"/>
            <ac:picMk id="11" creationId="{D295F432-98A9-A0F3-E595-6DB30C4E7145}"/>
          </ac:picMkLst>
        </pc:picChg>
      </pc:sldChg>
      <pc:sldChg chg="addSp delSp modSp">
        <pc:chgData name="sebastian cayupi rojas" userId="697bd107692555bb" providerId="Windows Live" clId="Web-{32A8B6B8-B944-47EE-B13A-C074CD35ED27}" dt="2022-11-03T04:40:37.504" v="5"/>
        <pc:sldMkLst>
          <pc:docMk/>
          <pc:sldMk cId="2172897466" sldId="267"/>
        </pc:sldMkLst>
        <pc:picChg chg="add del mod">
          <ac:chgData name="sebastian cayupi rojas" userId="697bd107692555bb" providerId="Windows Live" clId="Web-{32A8B6B8-B944-47EE-B13A-C074CD35ED27}" dt="2022-11-03T04:40:37.504" v="5"/>
          <ac:picMkLst>
            <pc:docMk/>
            <pc:sldMk cId="2172897466" sldId="267"/>
            <ac:picMk id="4" creationId="{CAD773EE-9218-09EA-CE47-85A519988A02}"/>
          </ac:picMkLst>
        </pc:picChg>
      </pc:sldChg>
      <pc:sldChg chg="modSp">
        <pc:chgData name="sebastian cayupi rojas" userId="697bd107692555bb" providerId="Windows Live" clId="Web-{32A8B6B8-B944-47EE-B13A-C074CD35ED27}" dt="2022-11-03T04:39:34.127" v="3" actId="20577"/>
        <pc:sldMkLst>
          <pc:docMk/>
          <pc:sldMk cId="665253532" sldId="278"/>
        </pc:sldMkLst>
        <pc:spChg chg="mod">
          <ac:chgData name="sebastian cayupi rojas" userId="697bd107692555bb" providerId="Windows Live" clId="Web-{32A8B6B8-B944-47EE-B13A-C074CD35ED27}" dt="2022-11-03T04:39:34.127" v="3" actId="20577"/>
          <ac:spMkLst>
            <pc:docMk/>
            <pc:sldMk cId="665253532" sldId="278"/>
            <ac:spMk id="3" creationId="{664ED151-E713-437B-347B-57BB77FCE5D3}"/>
          </ac:spMkLst>
        </pc:spChg>
      </pc:sldChg>
    </pc:docChg>
  </pc:docChgLst>
  <pc:docChgLst>
    <pc:chgData name="Usuario invitado" providerId="Windows Live" clId="Web-{3FB3B940-5B9B-4A2E-99DB-9B62F353C4C1}"/>
    <pc:docChg chg="modSld">
      <pc:chgData name="Usuario invitado" userId="" providerId="Windows Live" clId="Web-{3FB3B940-5B9B-4A2E-99DB-9B62F353C4C1}" dt="2022-11-03T05:17:59.849" v="32" actId="14100"/>
      <pc:docMkLst>
        <pc:docMk/>
      </pc:docMkLst>
      <pc:sldChg chg="addSp delSp modSp">
        <pc:chgData name="Usuario invitado" userId="" providerId="Windows Live" clId="Web-{3FB3B940-5B9B-4A2E-99DB-9B62F353C4C1}" dt="2022-11-03T05:17:59.849" v="32" actId="14100"/>
        <pc:sldMkLst>
          <pc:docMk/>
          <pc:sldMk cId="4001542592" sldId="276"/>
        </pc:sldMkLst>
        <pc:spChg chg="mod">
          <ac:chgData name="Usuario invitado" userId="" providerId="Windows Live" clId="Web-{3FB3B940-5B9B-4A2E-99DB-9B62F353C4C1}" dt="2022-11-03T05:12:02.482" v="25" actId="20577"/>
          <ac:spMkLst>
            <pc:docMk/>
            <pc:sldMk cId="4001542592" sldId="276"/>
            <ac:spMk id="3" creationId="{5FE6C024-3F5E-7A6C-0897-C8BBE5E9F022}"/>
          </ac:spMkLst>
        </pc:spChg>
        <pc:spChg chg="mod">
          <ac:chgData name="Usuario invitado" userId="" providerId="Windows Live" clId="Web-{3FB3B940-5B9B-4A2E-99DB-9B62F353C4C1}" dt="2022-11-03T05:17:05.988" v="27" actId="1076"/>
          <ac:spMkLst>
            <pc:docMk/>
            <pc:sldMk cId="4001542592" sldId="276"/>
            <ac:spMk id="5" creationId="{C8C33915-A6A8-F2A6-A10E-2DF2DB930CC9}"/>
          </ac:spMkLst>
        </pc:spChg>
        <pc:spChg chg="del">
          <ac:chgData name="Usuario invitado" userId="" providerId="Windows Live" clId="Web-{3FB3B940-5B9B-4A2E-99DB-9B62F353C4C1}" dt="2022-11-03T04:43:50.700" v="4"/>
          <ac:spMkLst>
            <pc:docMk/>
            <pc:sldMk cId="4001542592" sldId="276"/>
            <ac:spMk id="9" creationId="{AABFC08D-C5F8-D938-3942-0855B055808D}"/>
          </ac:spMkLst>
        </pc:spChg>
        <pc:picChg chg="add del mod">
          <ac:chgData name="Usuario invitado" userId="" providerId="Windows Live" clId="Web-{3FB3B940-5B9B-4A2E-99DB-9B62F353C4C1}" dt="2022-11-03T05:07:20.659" v="9"/>
          <ac:picMkLst>
            <pc:docMk/>
            <pc:sldMk cId="4001542592" sldId="276"/>
            <ac:picMk id="6" creationId="{A1384574-D1B2-DB72-F501-9E1C02CE1374}"/>
          </ac:picMkLst>
        </pc:picChg>
        <pc:picChg chg="add mod">
          <ac:chgData name="Usuario invitado" userId="" providerId="Windows Live" clId="Web-{3FB3B940-5B9B-4A2E-99DB-9B62F353C4C1}" dt="2022-11-03T05:17:59.849" v="32" actId="14100"/>
          <ac:picMkLst>
            <pc:docMk/>
            <pc:sldMk cId="4001542592" sldId="276"/>
            <ac:picMk id="7" creationId="{E40DA926-9D48-C476-57F3-1B57921CDA8A}"/>
          </ac:picMkLst>
        </pc:picChg>
        <pc:picChg chg="del">
          <ac:chgData name="Usuario invitado" userId="" providerId="Windows Live" clId="Web-{3FB3B940-5B9B-4A2E-99DB-9B62F353C4C1}" dt="2022-11-03T04:43:52.528" v="5"/>
          <ac:picMkLst>
            <pc:docMk/>
            <pc:sldMk cId="4001542592" sldId="276"/>
            <ac:picMk id="8" creationId="{1AE83173-C4BF-05A1-8FE7-1075826076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8D4B-D7A0-4CDB-9417-0F710521559C}" type="datetimeFigureOut">
              <a:rPr lang="es-CL" smtClean="0"/>
              <a:t>19-12-2022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3E1D-F014-4B95-BF8A-A5BA8928BC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36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13E1D-F014-4B95-BF8A-A5BA8928BC2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00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39CBC-1EEB-0B43-4572-3A1DD302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613" y="963797"/>
            <a:ext cx="9192011" cy="2677648"/>
          </a:xfrm>
        </p:spPr>
        <p:txBody>
          <a:bodyPr/>
          <a:lstStyle/>
          <a:p>
            <a:r>
              <a:rPr lang="es-ES"/>
              <a:t>“THE SCORPION MACHINE”</a:t>
            </a:r>
          </a:p>
        </p:txBody>
      </p:sp>
      <p:sp>
        <p:nvSpPr>
          <p:cNvPr id="5" name="Google Shape;135;p13">
            <a:extLst>
              <a:ext uri="{FF2B5EF4-FFF2-40B4-BE49-F238E27FC236}">
                <a16:creationId xmlns:a16="http://schemas.microsoft.com/office/drawing/2014/main" id="{58E05BEA-DDC1-87A3-089F-641E6F08F729}"/>
              </a:ext>
            </a:extLst>
          </p:cNvPr>
          <p:cNvSpPr txBox="1">
            <a:spLocks/>
          </p:cNvSpPr>
          <p:nvPr/>
        </p:nvSpPr>
        <p:spPr bwMode="gray">
          <a:xfrm>
            <a:off x="8749861" y="4918841"/>
            <a:ext cx="2913719" cy="14243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Autores:      	   	-ALEXIS YUCRA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  		-LEANDRO MOLINA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		-FRANCISCO SILVA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		-SEBASTIAN CAYUPI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 		-ARTURO RODRIGUEZ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Asignatura: Proyecto 1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Profesor:  Leonel Alarcón  Bravo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75"/>
            </a:pPr>
            <a:endParaRPr lang="es-ES" sz="800"/>
          </a:p>
        </p:txBody>
      </p:sp>
      <p:pic>
        <p:nvPicPr>
          <p:cNvPr id="8" name="Google Shape;136;p13">
            <a:extLst>
              <a:ext uri="{FF2B5EF4-FFF2-40B4-BE49-F238E27FC236}">
                <a16:creationId xmlns:a16="http://schemas.microsoft.com/office/drawing/2014/main" id="{0373C8E0-8C92-31CE-BE10-5D2816A601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17273" y="831971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7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A3D4-8B26-9E70-1410-DA9F4BF1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Estado actual del proyecto</a:t>
            </a:r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87147245-E689-0BB8-F29D-9BCFFE8A2C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52301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ED151-E713-437B-347B-57BB77FCE5D3}"/>
              </a:ext>
            </a:extLst>
          </p:cNvPr>
          <p:cNvSpPr txBox="1">
            <a:spLocks/>
          </p:cNvSpPr>
          <p:nvPr/>
        </p:nvSpPr>
        <p:spPr>
          <a:xfrm>
            <a:off x="810000" y="2569037"/>
            <a:ext cx="3953079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EL PROYECTO CUENTA CON: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El diseño del robot está finalizado sin problemas a la hora de manipular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Funciones definidas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Interfaz de usuario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9104FF-99C3-ED48-0A02-F52FF7C7953D}"/>
              </a:ext>
            </a:extLst>
          </p:cNvPr>
          <p:cNvSpPr/>
          <p:nvPr/>
        </p:nvSpPr>
        <p:spPr>
          <a:xfrm>
            <a:off x="7450702" y="5812447"/>
            <a:ext cx="2548468" cy="423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 actual del robot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CA0BB27-8140-2B26-18FB-365EF117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6955" y="2377126"/>
            <a:ext cx="2802215" cy="2899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525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62A99-7B55-AAAA-6949-3191E489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Interfaz de usuario</a:t>
            </a:r>
          </a:p>
        </p:txBody>
      </p:sp>
      <p:pic>
        <p:nvPicPr>
          <p:cNvPr id="7" name="Google Shape;136;p13">
            <a:extLst>
              <a:ext uri="{FF2B5EF4-FFF2-40B4-BE49-F238E27FC236}">
                <a16:creationId xmlns:a16="http://schemas.microsoft.com/office/drawing/2014/main" id="{0EB129E9-2C2D-89E5-FB63-E39F7D011F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19349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A48B61-5239-2E96-E352-68CF1F76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97" y="2587830"/>
            <a:ext cx="7038203" cy="35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6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564F3-F5A7-2B26-14EA-92711B25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Trabajo Futuro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0C7E0-91E7-EED0-8A03-D67575AC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Mejoras al código</a:t>
            </a:r>
          </a:p>
          <a:p>
            <a:r>
              <a:rPr lang="es-CL" dirty="0"/>
              <a:t>Nuevas funciones </a:t>
            </a:r>
          </a:p>
          <a:p>
            <a:r>
              <a:rPr lang="es-CL" dirty="0"/>
              <a:t>Implementación de cámaras</a:t>
            </a:r>
          </a:p>
          <a:p>
            <a:r>
              <a:rPr lang="es-CL" dirty="0"/>
              <a:t>Mejoras a la interfaz</a:t>
            </a:r>
          </a:p>
          <a:p>
            <a:endParaRPr lang="es-CL" dirty="0"/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15B70733-497E-325D-BF0C-8E4F30F01E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52301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E28671-4B37-A071-0531-06B86941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14" y="1908313"/>
            <a:ext cx="6923431" cy="48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hacer una conclusión?">
            <a:extLst>
              <a:ext uri="{FF2B5EF4-FFF2-40B4-BE49-F238E27FC236}">
                <a16:creationId xmlns:a16="http://schemas.microsoft.com/office/drawing/2014/main" id="{6AE09CDF-9C6D-C76F-03CF-7D2652C5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" y="0"/>
            <a:ext cx="12194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F27E9EF6-C892-9334-9A9C-E217077DA3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669" t="6740" r="-7657" b="-6739"/>
          <a:stretch/>
        </p:blipFill>
        <p:spPr>
          <a:xfrm>
            <a:off x="127587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5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7AD34-034B-8BB2-F1C2-2D0FB88D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3" name="Google Shape;136;p13">
            <a:extLst>
              <a:ext uri="{FF2B5EF4-FFF2-40B4-BE49-F238E27FC236}">
                <a16:creationId xmlns:a16="http://schemas.microsoft.com/office/drawing/2014/main" id="{B2134572-E215-D5AC-77E4-3736AE4DC8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229DB7-FD31-2D07-784F-625E247C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086888"/>
            <a:ext cx="1724025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0D8F9E-49E4-32C0-1608-F69B5039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907" y="3086887"/>
            <a:ext cx="2486025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7B3BFE-8341-F093-85C4-E187A2E05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02370" y="3355413"/>
            <a:ext cx="3211629" cy="1529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0AF352-8A3F-C5FF-63BA-D0EEB501B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437" y="2895562"/>
            <a:ext cx="2083373" cy="2697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32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CE8BF-B30E-B243-EFC5-B7881999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04119"/>
            <a:ext cx="8761413" cy="706964"/>
          </a:xfrm>
        </p:spPr>
        <p:txBody>
          <a:bodyPr/>
          <a:lstStyle/>
          <a:p>
            <a:pPr algn="ctr"/>
            <a:r>
              <a:rPr lang="es-ES"/>
              <a:t>Objetivo general y especifico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37EE0F-9D4E-CD7F-7697-D9927A4B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265" y="914638"/>
            <a:ext cx="5093215" cy="3449637"/>
          </a:xfrm>
        </p:spPr>
        <p:txBody>
          <a:bodyPr/>
          <a:lstStyle/>
          <a:p>
            <a:pPr marL="0" indent="0">
              <a:buNone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Objetivo general:</a:t>
            </a:r>
          </a:p>
          <a:p>
            <a:pPr marL="0" indent="0">
              <a:buNone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Construir un robot con el kit lego </a:t>
            </a:r>
            <a:r>
              <a:rPr lang="es-E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Mindstorms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EV3 que sea capaz de realizar distintos movimiento y capaz de disparar ligas.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71E160-F0B9-BA54-990C-143E6A5277A9}"/>
              </a:ext>
            </a:extLst>
          </p:cNvPr>
          <p:cNvSpPr txBox="1"/>
          <p:nvPr/>
        </p:nvSpPr>
        <p:spPr>
          <a:xfrm>
            <a:off x="3894266" y="3400425"/>
            <a:ext cx="50932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Específicos:</a:t>
            </a:r>
          </a:p>
          <a:p>
            <a:pPr lvl="0"/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y construir un robot capaz de moverse y disparar ligas.</a:t>
            </a: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Programar código Python capaz de controlar las acciones del robot.</a:t>
            </a: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interfaz para controlar los movimientos y acciones del robot.</a:t>
            </a: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endParaRPr lang="es-E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Objetivos específicos | Gerencie.com">
            <a:extLst>
              <a:ext uri="{FF2B5EF4-FFF2-40B4-BE49-F238E27FC236}">
                <a16:creationId xmlns:a16="http://schemas.microsoft.com/office/drawing/2014/main" id="{C8AF79CC-F6D3-CF9F-E362-CD93087A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7" y="3397104"/>
            <a:ext cx="3103123" cy="1807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s objetivos en la vida | UNAM Global">
            <a:extLst>
              <a:ext uri="{FF2B5EF4-FFF2-40B4-BE49-F238E27FC236}">
                <a16:creationId xmlns:a16="http://schemas.microsoft.com/office/drawing/2014/main" id="{FC1DF8DB-3B4D-3CDC-D372-349A559C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23" y="3568540"/>
            <a:ext cx="2607270" cy="1464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36;p13">
            <a:extLst>
              <a:ext uri="{FF2B5EF4-FFF2-40B4-BE49-F238E27FC236}">
                <a16:creationId xmlns:a16="http://schemas.microsoft.com/office/drawing/2014/main" id="{EB387EBD-5190-5F7B-678B-B0A24B3546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EADE-4BC3-5F60-D546-41075A2E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Actividades Realizadas</a:t>
            </a:r>
          </a:p>
        </p:txBody>
      </p:sp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46E08FBC-4DBA-A23B-444A-C4A9375D5C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8" descr="Imagen que contiene Tabla&#10;&#10;Descripción generada automáticamente">
            <a:extLst>
              <a:ext uri="{FF2B5EF4-FFF2-40B4-BE49-F238E27FC236}">
                <a16:creationId xmlns:a16="http://schemas.microsoft.com/office/drawing/2014/main" id="{D10B1B47-6E28-3803-A78D-A65DF10E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8503" y="2003212"/>
            <a:ext cx="3234992" cy="4684261"/>
          </a:xfrm>
        </p:spPr>
      </p:pic>
    </p:spTree>
    <p:extLst>
      <p:ext uri="{BB962C8B-B14F-4D97-AF65-F5344CB8AC3E}">
        <p14:creationId xmlns:p14="http://schemas.microsoft.com/office/powerpoint/2010/main" val="226047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6A87A-CB97-60B7-9FC2-0894C3D2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Carta Gantt</a:t>
            </a:r>
          </a:p>
        </p:txBody>
      </p:sp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982D0C2F-AF8A-C129-84C6-66CBD4AA10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D295F432-98A9-A0F3-E595-6DB30C4E7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712" y="2615373"/>
            <a:ext cx="10554574" cy="2850340"/>
          </a:xfrm>
        </p:spPr>
      </p:pic>
    </p:spTree>
    <p:extLst>
      <p:ext uri="{BB962C8B-B14F-4D97-AF65-F5344CB8AC3E}">
        <p14:creationId xmlns:p14="http://schemas.microsoft.com/office/powerpoint/2010/main" val="3436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F4323-C305-C282-8AD4-19ED0D4C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21" y="489338"/>
            <a:ext cx="10571998" cy="970450"/>
          </a:xfrm>
        </p:spPr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3280-1A59-28CA-9814-A0F08CE5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Materiales: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43E508E-EF04-4481-DB72-E78231880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91396"/>
              </p:ext>
            </p:extLst>
          </p:nvPr>
        </p:nvGraphicFramePr>
        <p:xfrm>
          <a:off x="2963119" y="2516941"/>
          <a:ext cx="6601010" cy="3675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835">
                  <a:extLst>
                    <a:ext uri="{9D8B030D-6E8A-4147-A177-3AD203B41FA5}">
                      <a16:colId xmlns:a16="http://schemas.microsoft.com/office/drawing/2014/main" val="3137789113"/>
                    </a:ext>
                  </a:extLst>
                </a:gridCol>
                <a:gridCol w="1381254">
                  <a:extLst>
                    <a:ext uri="{9D8B030D-6E8A-4147-A177-3AD203B41FA5}">
                      <a16:colId xmlns:a16="http://schemas.microsoft.com/office/drawing/2014/main" val="4284071460"/>
                    </a:ext>
                  </a:extLst>
                </a:gridCol>
                <a:gridCol w="1234036">
                  <a:extLst>
                    <a:ext uri="{9D8B030D-6E8A-4147-A177-3AD203B41FA5}">
                      <a16:colId xmlns:a16="http://schemas.microsoft.com/office/drawing/2014/main" val="2191791049"/>
                    </a:ext>
                  </a:extLst>
                </a:gridCol>
                <a:gridCol w="1533885">
                  <a:extLst>
                    <a:ext uri="{9D8B030D-6E8A-4147-A177-3AD203B41FA5}">
                      <a16:colId xmlns:a16="http://schemas.microsoft.com/office/drawing/2014/main" val="992340704"/>
                    </a:ext>
                  </a:extLst>
                </a:gridCol>
              </a:tblGrid>
              <a:tr h="9237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Recursos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Valor de recursos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Precio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1542784674"/>
                  </a:ext>
                </a:extLst>
              </a:tr>
              <a:tr h="4568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Notebook Msi Modern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$463.907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$463.907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052498882"/>
                  </a:ext>
                </a:extLst>
              </a:tr>
              <a:tr h="30125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micro SD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$5.900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$5.900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337923406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Kit Lego Ev3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$1.233.999</a:t>
                      </a:r>
                      <a:endParaRPr lang="es-E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$1.233.999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1418569481"/>
                  </a:ext>
                </a:extLst>
              </a:tr>
              <a:tr h="4568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Notebook Asus Tuf Gaming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$649.990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$649.990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2748037258"/>
                  </a:ext>
                </a:extLst>
              </a:tr>
              <a:tr h="9237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Adaptador USB inalámbrico TP-LINK TL-WN725N NANO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$9.900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$9.900</a:t>
                      </a:r>
                      <a:endParaRPr lang="es-E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826880729"/>
                  </a:ext>
                </a:extLst>
              </a:tr>
            </a:tbl>
          </a:graphicData>
        </a:graphic>
      </p:graphicFrame>
      <p:pic>
        <p:nvPicPr>
          <p:cNvPr id="7" name="Google Shape;136;p13">
            <a:extLst>
              <a:ext uri="{FF2B5EF4-FFF2-40B4-BE49-F238E27FC236}">
                <a16:creationId xmlns:a16="http://schemas.microsoft.com/office/drawing/2014/main" id="{9BB5778B-6795-BBFF-0526-BFD1DAAC34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05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59A03-8FE0-D01A-D76A-0C96153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582635"/>
            <a:ext cx="10571998" cy="970450"/>
          </a:xfrm>
        </p:spPr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7C8AF-D9E4-B8D5-AF65-F5B8D841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58" y="2691844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Trabajadores:</a:t>
            </a: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r>
              <a:rPr lang="es-ES"/>
              <a:t>Documentos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D8AD23-0D5E-C77A-A2AB-F9897DD37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92809"/>
              </p:ext>
            </p:extLst>
          </p:nvPr>
        </p:nvGraphicFramePr>
        <p:xfrm>
          <a:off x="2842052" y="2605825"/>
          <a:ext cx="6507893" cy="2196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882">
                  <a:extLst>
                    <a:ext uri="{9D8B030D-6E8A-4147-A177-3AD203B41FA5}">
                      <a16:colId xmlns:a16="http://schemas.microsoft.com/office/drawing/2014/main" val="1468916734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2759759652"/>
                    </a:ext>
                  </a:extLst>
                </a:gridCol>
                <a:gridCol w="1336733">
                  <a:extLst>
                    <a:ext uri="{9D8B030D-6E8A-4147-A177-3AD203B41FA5}">
                      <a16:colId xmlns:a16="http://schemas.microsoft.com/office/drawing/2014/main" val="518673028"/>
                    </a:ext>
                  </a:extLst>
                </a:gridCol>
                <a:gridCol w="1084502">
                  <a:extLst>
                    <a:ext uri="{9D8B030D-6E8A-4147-A177-3AD203B41FA5}">
                      <a16:colId xmlns:a16="http://schemas.microsoft.com/office/drawing/2014/main" val="1063808885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516356441"/>
                    </a:ext>
                  </a:extLst>
                </a:gridCol>
                <a:gridCol w="937735">
                  <a:extLst>
                    <a:ext uri="{9D8B030D-6E8A-4147-A177-3AD203B41FA5}">
                      <a16:colId xmlns:a16="http://schemas.microsoft.com/office/drawing/2014/main" val="4076466224"/>
                    </a:ext>
                  </a:extLst>
                </a:gridCol>
              </a:tblGrid>
              <a:tr h="99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Función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del trabajo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trabajadores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Horas trabajadas</a:t>
                      </a:r>
                      <a:endParaRPr lang="es-E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Meses trabajados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              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544057"/>
                  </a:ext>
                </a:extLst>
              </a:tr>
              <a:tr h="48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Programador 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$7.500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1.140.000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665496"/>
                  </a:ext>
                </a:extLst>
              </a:tr>
              <a:tr h="48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ensamblador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112.000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904078"/>
                  </a:ext>
                </a:extLst>
              </a:tr>
              <a:tr h="23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diseñador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560.000</a:t>
                      </a:r>
                      <a:endParaRPr lang="es-E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6391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C37C934-0F50-169F-9756-F5E8BA33E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79269"/>
              </p:ext>
            </p:extLst>
          </p:nvPr>
        </p:nvGraphicFramePr>
        <p:xfrm>
          <a:off x="2842052" y="5200620"/>
          <a:ext cx="6507894" cy="8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974">
                  <a:extLst>
                    <a:ext uri="{9D8B030D-6E8A-4147-A177-3AD203B41FA5}">
                      <a16:colId xmlns:a16="http://schemas.microsoft.com/office/drawing/2014/main" val="4170535132"/>
                    </a:ext>
                  </a:extLst>
                </a:gridCol>
                <a:gridCol w="1038357">
                  <a:extLst>
                    <a:ext uri="{9D8B030D-6E8A-4147-A177-3AD203B41FA5}">
                      <a16:colId xmlns:a16="http://schemas.microsoft.com/office/drawing/2014/main" val="1975425643"/>
                    </a:ext>
                  </a:extLst>
                </a:gridCol>
                <a:gridCol w="1617777">
                  <a:extLst>
                    <a:ext uri="{9D8B030D-6E8A-4147-A177-3AD203B41FA5}">
                      <a16:colId xmlns:a16="http://schemas.microsoft.com/office/drawing/2014/main" val="144128196"/>
                    </a:ext>
                  </a:extLst>
                </a:gridCol>
                <a:gridCol w="1365618">
                  <a:extLst>
                    <a:ext uri="{9D8B030D-6E8A-4147-A177-3AD203B41FA5}">
                      <a16:colId xmlns:a16="http://schemas.microsoft.com/office/drawing/2014/main" val="201013622"/>
                    </a:ext>
                  </a:extLst>
                </a:gridCol>
                <a:gridCol w="733168">
                  <a:extLst>
                    <a:ext uri="{9D8B030D-6E8A-4147-A177-3AD203B41FA5}">
                      <a16:colId xmlns:a16="http://schemas.microsoft.com/office/drawing/2014/main" val="1024222334"/>
                    </a:ext>
                  </a:extLst>
                </a:gridCol>
              </a:tblGrid>
              <a:tr h="63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Función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del trabajo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trabajadores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documentos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              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996950"/>
                  </a:ext>
                </a:extLst>
              </a:tr>
              <a:tr h="24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Documentador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56.000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816538"/>
                  </a:ext>
                </a:extLst>
              </a:tr>
            </a:tbl>
          </a:graphicData>
        </a:graphic>
      </p:graphicFrame>
      <p:pic>
        <p:nvPicPr>
          <p:cNvPr id="6" name="Google Shape;136;p13">
            <a:extLst>
              <a:ext uri="{FF2B5EF4-FFF2-40B4-BE49-F238E27FC236}">
                <a16:creationId xmlns:a16="http://schemas.microsoft.com/office/drawing/2014/main" id="{53679E3F-C1F6-151A-5368-CC8343D5F8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66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D6EEF-FAD8-0EF5-A9E3-162C1CC9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97FEF-6A77-148C-DA1E-34D6750F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COSTO TOTAL DEL PROYECTO: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39A087-F3D1-23F4-E4A5-1FFA7B0B1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07215"/>
              </p:ext>
            </p:extLst>
          </p:nvPr>
        </p:nvGraphicFramePr>
        <p:xfrm>
          <a:off x="4565194" y="3295136"/>
          <a:ext cx="6036903" cy="158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49">
                  <a:extLst>
                    <a:ext uri="{9D8B030D-6E8A-4147-A177-3AD203B41FA5}">
                      <a16:colId xmlns:a16="http://schemas.microsoft.com/office/drawing/2014/main" val="2736484175"/>
                    </a:ext>
                  </a:extLst>
                </a:gridCol>
                <a:gridCol w="1476985">
                  <a:extLst>
                    <a:ext uri="{9D8B030D-6E8A-4147-A177-3AD203B41FA5}">
                      <a16:colId xmlns:a16="http://schemas.microsoft.com/office/drawing/2014/main" val="924510164"/>
                    </a:ext>
                  </a:extLst>
                </a:gridCol>
                <a:gridCol w="1821178">
                  <a:extLst>
                    <a:ext uri="{9D8B030D-6E8A-4147-A177-3AD203B41FA5}">
                      <a16:colId xmlns:a16="http://schemas.microsoft.com/office/drawing/2014/main" val="4113470122"/>
                    </a:ext>
                  </a:extLst>
                </a:gridCol>
                <a:gridCol w="1132791">
                  <a:extLst>
                    <a:ext uri="{9D8B030D-6E8A-4147-A177-3AD203B41FA5}">
                      <a16:colId xmlns:a16="http://schemas.microsoft.com/office/drawing/2014/main" val="3570946207"/>
                    </a:ext>
                  </a:extLst>
                </a:gridCol>
              </a:tblGrid>
              <a:tr h="908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Monto total del trabajo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trabajo manual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Materiales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>
                          <a:effectLst/>
                        </a:rPr>
                        <a:t>trabajo por documento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689793"/>
                  </a:ext>
                </a:extLst>
              </a:tr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4.231.696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$1.812.000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$2.363.696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>
                          <a:effectLst/>
                        </a:rPr>
                        <a:t>$56.000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4024"/>
                  </a:ext>
                </a:extLst>
              </a:tr>
            </a:tbl>
          </a:graphicData>
        </a:graphic>
      </p:graphicFrame>
      <p:pic>
        <p:nvPicPr>
          <p:cNvPr id="6" name="Google Shape;136;p13">
            <a:extLst>
              <a:ext uri="{FF2B5EF4-FFF2-40B4-BE49-F238E27FC236}">
                <a16:creationId xmlns:a16="http://schemas.microsoft.com/office/drawing/2014/main" id="{33725800-38BB-477C-8ADF-798282BE2A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43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1834C-B756-754C-8F7A-42EE9C1B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Primera versión</a:t>
            </a:r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0829CAF-1F05-4E98-C9CB-04CBA205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68" y="2902475"/>
            <a:ext cx="6980662" cy="2309357"/>
          </a:xfrm>
          <a:prstGeom prst="rect">
            <a:avLst/>
          </a:prstGeom>
        </p:spPr>
      </p:pic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A78A94E1-D31E-FD71-0302-B68B9E3B1B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669" t="6740" r="-7657" b="-6739"/>
          <a:stretch/>
        </p:blipFill>
        <p:spPr>
          <a:xfrm>
            <a:off x="152301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47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38</TotalTime>
  <Words>308</Words>
  <Application>Microsoft Office PowerPoint</Application>
  <PresentationFormat>Panorámica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Symbol</vt:lpstr>
      <vt:lpstr>Wingdings 2</vt:lpstr>
      <vt:lpstr>Wingdings 3</vt:lpstr>
      <vt:lpstr>Citable</vt:lpstr>
      <vt:lpstr>“THE SCORPION MACHINE”</vt:lpstr>
      <vt:lpstr>Introducción</vt:lpstr>
      <vt:lpstr>Objetivo general y especifico</vt:lpstr>
      <vt:lpstr>Actividades Realizadas</vt:lpstr>
      <vt:lpstr>Carta Gantt</vt:lpstr>
      <vt:lpstr>Estimación de costos</vt:lpstr>
      <vt:lpstr>Estimación de costos</vt:lpstr>
      <vt:lpstr>Estimación de costos</vt:lpstr>
      <vt:lpstr>Primera versión</vt:lpstr>
      <vt:lpstr>Estado actual del proyecto</vt:lpstr>
      <vt:lpstr>Interfaz de usuario</vt:lpstr>
      <vt:lpstr>Trabajo Futuro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SCORPION MACHINE</dc:title>
  <dc:creator>Alexis YV</dc:creator>
  <cp:lastModifiedBy>Leandro</cp:lastModifiedBy>
  <cp:revision>12</cp:revision>
  <dcterms:created xsi:type="dcterms:W3CDTF">2022-09-02T23:27:59Z</dcterms:created>
  <dcterms:modified xsi:type="dcterms:W3CDTF">2022-12-19T07:07:31Z</dcterms:modified>
</cp:coreProperties>
</file>