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79" r:id="rId5"/>
    <p:sldId id="287" r:id="rId6"/>
    <p:sldId id="290" r:id="rId7"/>
    <p:sldId id="270" r:id="rId8"/>
    <p:sldId id="288" r:id="rId9"/>
    <p:sldId id="271" r:id="rId10"/>
    <p:sldId id="273" r:id="rId11"/>
    <p:sldId id="274" r:id="rId12"/>
    <p:sldId id="292" r:id="rId13"/>
    <p:sldId id="291" r:id="rId14"/>
    <p:sldId id="293" r:id="rId15"/>
    <p:sldId id="294" r:id="rId16"/>
    <p:sldId id="296" r:id="rId17"/>
    <p:sldId id="289" r:id="rId18"/>
    <p:sldId id="295" r:id="rId19"/>
    <p:sldId id="278" r:id="rId20"/>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73" d="100"/>
          <a:sy n="73" d="100"/>
        </p:scale>
        <p:origin x="618" y="114"/>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02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17011C6F-C288-409C-AD48-1488E38FD8A8}" type="datetime1">
              <a:rPr lang="es-ES" smtClean="0"/>
              <a:t>28/11/2017</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es-ES" smtClean="0"/>
              <a:pPr algn="r" rtl="0"/>
              <a:t>‹Nº›</a:t>
            </a:fld>
            <a:endParaRPr lang="es-ES"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993C7A80-60A9-45CE-8B7E-3428BB3E7EEE}" type="datetime1">
              <a:rPr lang="es-ES" noProof="0" smtClean="0"/>
              <a:pPr/>
              <a:t>28/11/2017</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es-ES" noProof="0" smtClean="0"/>
              <a:pPr/>
              <a:t>‹Nº›</a:t>
            </a:fld>
            <a:endParaRPr lang="es-ES"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a:t>
            </a:fld>
            <a:endParaRPr lang="es-ES" noProof="0" dirty="0"/>
          </a:p>
        </p:txBody>
      </p:sp>
    </p:spTree>
    <p:extLst>
      <p:ext uri="{BB962C8B-B14F-4D97-AF65-F5344CB8AC3E}">
        <p14:creationId xmlns:p14="http://schemas.microsoft.com/office/powerpoint/2010/main" val="5412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2</a:t>
            </a:fld>
            <a:endParaRPr lang="es-ES" noProof="0" dirty="0"/>
          </a:p>
        </p:txBody>
      </p:sp>
    </p:spTree>
    <p:extLst>
      <p:ext uri="{BB962C8B-B14F-4D97-AF65-F5344CB8AC3E}">
        <p14:creationId xmlns:p14="http://schemas.microsoft.com/office/powerpoint/2010/main" val="159623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11EC53-F507-411E-9ADC-FBCFECE09D3D}" type="slidenum">
              <a:rPr lang="es-ES" smtClean="0"/>
              <a:pPr/>
              <a:t>4</a:t>
            </a:fld>
            <a:endParaRPr lang="es-ES" dirty="0"/>
          </a:p>
        </p:txBody>
      </p:sp>
    </p:spTree>
    <p:extLst>
      <p:ext uri="{BB962C8B-B14F-4D97-AF65-F5344CB8AC3E}">
        <p14:creationId xmlns:p14="http://schemas.microsoft.com/office/powerpoint/2010/main" val="358440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5</a:t>
            </a:fld>
            <a:endParaRPr lang="es-ES" noProof="0" dirty="0"/>
          </a:p>
        </p:txBody>
      </p:sp>
    </p:spTree>
    <p:extLst>
      <p:ext uri="{BB962C8B-B14F-4D97-AF65-F5344CB8AC3E}">
        <p14:creationId xmlns:p14="http://schemas.microsoft.com/office/powerpoint/2010/main" val="145804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6</a:t>
            </a:fld>
            <a:endParaRPr lang="es-ES" noProof="0" dirty="0"/>
          </a:p>
        </p:txBody>
      </p:sp>
    </p:spTree>
    <p:extLst>
      <p:ext uri="{BB962C8B-B14F-4D97-AF65-F5344CB8AC3E}">
        <p14:creationId xmlns:p14="http://schemas.microsoft.com/office/powerpoint/2010/main" val="93037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7</a:t>
            </a:fld>
            <a:endParaRPr lang="es-ES" noProof="0" dirty="0"/>
          </a:p>
        </p:txBody>
      </p:sp>
    </p:spTree>
    <p:extLst>
      <p:ext uri="{BB962C8B-B14F-4D97-AF65-F5344CB8AC3E}">
        <p14:creationId xmlns:p14="http://schemas.microsoft.com/office/powerpoint/2010/main" val="404653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8</a:t>
            </a:fld>
            <a:endParaRPr lang="es-ES" noProof="0" dirty="0"/>
          </a:p>
        </p:txBody>
      </p:sp>
    </p:spTree>
    <p:extLst>
      <p:ext uri="{BB962C8B-B14F-4D97-AF65-F5344CB8AC3E}">
        <p14:creationId xmlns:p14="http://schemas.microsoft.com/office/powerpoint/2010/main" val="203848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14</a:t>
            </a:fld>
            <a:endParaRPr lang="es-ES" noProof="0" dirty="0"/>
          </a:p>
        </p:txBody>
      </p:sp>
    </p:spTree>
    <p:extLst>
      <p:ext uri="{BB962C8B-B14F-4D97-AF65-F5344CB8AC3E}">
        <p14:creationId xmlns:p14="http://schemas.microsoft.com/office/powerpoint/2010/main" val="60419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E11EC53-F507-411E-9ADC-FBCFECE09D3D}" type="slidenum">
              <a:rPr lang="es-ES" noProof="0" smtClean="0"/>
              <a:pPr/>
              <a:t>16</a:t>
            </a:fld>
            <a:endParaRPr lang="es-ES" noProof="0" dirty="0"/>
          </a:p>
        </p:txBody>
      </p:sp>
    </p:spTree>
    <p:extLst>
      <p:ext uri="{BB962C8B-B14F-4D97-AF65-F5344CB8AC3E}">
        <p14:creationId xmlns:p14="http://schemas.microsoft.com/office/powerpoint/2010/main" val="70318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62" name="Rectángulo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es-ES" sz="3200" noProof="0" dirty="0">
              <a:solidFill>
                <a:schemeClr val="tx2"/>
              </a:solidFill>
            </a:endParaRPr>
          </a:p>
        </p:txBody>
      </p:sp>
      <p:sp>
        <p:nvSpPr>
          <p:cNvPr id="2" name="Título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editar el estilo de subtítulo del patrón</a:t>
            </a:r>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chorCtr="0">
            <a:no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50A0445-18EE-4C70-BC3D-024D088A5750}" type="datetime1">
              <a:rPr lang="es-ES" noProof="0" smtClean="0"/>
              <a:pPr/>
              <a:t>28/11/2017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40043" y="482599"/>
            <a:ext cx="1843982" cy="579120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D194CE0A-7A00-4D17-9E5D-CD4AC42A6DB3}" type="datetime1">
              <a:rPr lang="es-ES" noProof="0" smtClean="0"/>
              <a:pPr/>
              <a:t>28/11/2017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5D929405-E207-449E-8404-747DF90F032E}" type="datetime1">
              <a:rPr lang="es-ES" noProof="0" smtClean="0"/>
              <a:pPr/>
              <a:t>28/11/2017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Editar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C8F60BBB-E6E5-4F7E-BFDB-94111CB9462F}" type="datetime1">
              <a:rPr lang="es-ES" noProof="0" smtClean="0"/>
              <a:pPr/>
              <a:t>28/11/2017</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2295CE37-3A88-4968-BA85-ECEE89E79164}" type="datetime1">
              <a:rPr lang="es-ES" noProof="0" smtClean="0"/>
              <a:pPr/>
              <a:t>28/11/2017</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8A4F2805-8B85-4903-8F5F-4A624AAFC76E}" type="datetime1">
              <a:rPr lang="es-ES" noProof="0" smtClean="0"/>
              <a:pPr/>
              <a:t>28/11/2017</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A107AC04-012B-449D-B0DD-3EA81C20D7E2}" type="datetime1">
              <a:rPr lang="es-ES" noProof="0" smtClean="0"/>
              <a:pPr/>
              <a:t>28/11/2017</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5FD5434-F838-4DD4-A17B-1CB1A1850DF4}" type="slidenum">
              <a:rPr lang="es-ES" noProof="0" smtClean="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oAutofit/>
          </a:bodyPr>
          <a:lstStyle>
            <a:lvl1pPr algn="l" rtl="0">
              <a:defRPr sz="2800" b="0"/>
            </a:lvl1pPr>
          </a:lstStyle>
          <a:p>
            <a:pPr rtl="0"/>
            <a:r>
              <a:rPr lang="es-ES" noProof="0" smtClean="0"/>
              <a:t>Haga clic para modificar el estilo de título del patrón</a:t>
            </a:r>
            <a:endParaRPr lang="es-ES" noProof="0" dirty="0"/>
          </a:p>
        </p:txBody>
      </p:sp>
      <p:sp>
        <p:nvSpPr>
          <p:cNvPr id="20" name="Rectángulo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contenid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Triángulo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6399133" y="1905000"/>
            <a:ext cx="5180251" cy="1727200"/>
          </a:xfrm>
        </p:spPr>
        <p:txBody>
          <a:bodyPr rtlCol="0" anchor="b" anchorCtr="0">
            <a:normAutofit/>
          </a:bodyPr>
          <a:lstStyle>
            <a:lvl1pPr algn="l" rtl="0">
              <a:defRPr sz="2800" b="0"/>
            </a:lvl1pPr>
          </a:lstStyle>
          <a:p>
            <a:pPr rtl="0"/>
            <a:r>
              <a:rPr lang="es-ES" noProof="0" smtClean="0"/>
              <a:t>Haga clic para modificar el estilo de título del patrón</a:t>
            </a:r>
            <a:endParaRPr lang="es-ES" noProof="0" dirty="0"/>
          </a:p>
        </p:txBody>
      </p:sp>
      <p:sp>
        <p:nvSpPr>
          <p:cNvPr id="9" name="Rectángulo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Editar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45FD839E-BC80-419A-8F19-8F1355F80B16}" type="datetime1">
              <a:rPr lang="es-ES" noProof="0" smtClean="0"/>
              <a:pPr/>
              <a:t>28/11/2017</a:t>
            </a:fld>
            <a:endParaRPr lang="es-ES" noProof="0" dirty="0"/>
          </a:p>
        </p:txBody>
      </p:sp>
      <p:sp>
        <p:nvSpPr>
          <p:cNvPr id="6" name="Marcador de posición de número de diapositiva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es-ES" noProof="0" smtClean="0"/>
              <a:pPr/>
              <a:t>‹Nº›</a:t>
            </a:fld>
            <a:endParaRPr lang="es-ES"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rtlCol="0"/>
          <a:lstStyle/>
          <a:p>
            <a:pPr rtl="0"/>
            <a:r>
              <a:rPr lang="es-ES" dirty="0" smtClean="0"/>
              <a:t>MiNDCUBER X</a:t>
            </a:r>
            <a:endParaRPr lang="es-ES" dirty="0"/>
          </a:p>
        </p:txBody>
      </p:sp>
      <p:sp>
        <p:nvSpPr>
          <p:cNvPr id="2" name="Subtítulo 1"/>
          <p:cNvSpPr>
            <a:spLocks noGrp="1"/>
          </p:cNvSpPr>
          <p:nvPr>
            <p:ph type="subTitle" idx="1"/>
          </p:nvPr>
        </p:nvSpPr>
        <p:spPr/>
        <p:txBody>
          <a:bodyPr rtlCol="0">
            <a:normAutofit/>
          </a:bodyPr>
          <a:lstStyle/>
          <a:p>
            <a:pPr rtl="0"/>
            <a:r>
              <a:rPr lang="es-ES" dirty="0" smtClean="0"/>
              <a:t>           </a:t>
            </a:r>
            <a:endParaRPr lang="es-E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mindcuber x app (ejecución)</a:t>
            </a:r>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4" y="2276872"/>
            <a:ext cx="2583730" cy="2583730"/>
          </a:xfrm>
          <a:prstGeom prst="rect">
            <a:avLst/>
          </a:prstGeom>
        </p:spPr>
      </p:pic>
      <p:sp>
        <p:nvSpPr>
          <p:cNvPr id="4" name="CuadroTexto 3"/>
          <p:cNvSpPr txBox="1"/>
          <p:nvPr/>
        </p:nvSpPr>
        <p:spPr>
          <a:xfrm>
            <a:off x="5230316" y="2333779"/>
            <a:ext cx="5472608" cy="2031325"/>
          </a:xfrm>
          <a:prstGeom prst="rect">
            <a:avLst/>
          </a:prstGeom>
          <a:noFill/>
        </p:spPr>
        <p:txBody>
          <a:bodyPr wrap="square" rtlCol="0">
            <a:spAutoFit/>
          </a:bodyPr>
          <a:lstStyle/>
          <a:p>
            <a:pPr>
              <a:lnSpc>
                <a:spcPct val="90000"/>
              </a:lnSpc>
            </a:pPr>
            <a:r>
              <a:rPr lang="es-CL" sz="2800" dirty="0" smtClean="0"/>
              <a:t>            FUNCIONES</a:t>
            </a:r>
          </a:p>
          <a:p>
            <a:pPr>
              <a:lnSpc>
                <a:spcPct val="90000"/>
              </a:lnSpc>
            </a:pPr>
            <a:r>
              <a:rPr lang="es-CL" sz="2800" dirty="0" smtClean="0"/>
              <a:t>-Permite la vinculación APP-Robot</a:t>
            </a:r>
          </a:p>
          <a:p>
            <a:pPr>
              <a:lnSpc>
                <a:spcPct val="90000"/>
              </a:lnSpc>
            </a:pPr>
            <a:r>
              <a:rPr lang="es-CL" sz="2800" dirty="0" smtClean="0"/>
              <a:t>-Permite Seleccionar Patrones</a:t>
            </a:r>
          </a:p>
          <a:p>
            <a:pPr>
              <a:lnSpc>
                <a:spcPct val="90000"/>
              </a:lnSpc>
            </a:pPr>
            <a:r>
              <a:rPr lang="es-CL" sz="2800" dirty="0" smtClean="0"/>
              <a:t>-Permite Pausar La ejecución</a:t>
            </a:r>
          </a:p>
          <a:p>
            <a:pPr>
              <a:lnSpc>
                <a:spcPct val="90000"/>
              </a:lnSpc>
            </a:pPr>
            <a:endParaRPr lang="es-CL" sz="2800" dirty="0"/>
          </a:p>
        </p:txBody>
      </p:sp>
    </p:spTree>
    <p:extLst>
      <p:ext uri="{BB962C8B-B14F-4D97-AF65-F5344CB8AC3E}">
        <p14:creationId xmlns:p14="http://schemas.microsoft.com/office/powerpoint/2010/main" val="85188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3892" y="47348"/>
            <a:ext cx="10360501" cy="1219200"/>
          </a:xfrm>
        </p:spPr>
        <p:txBody>
          <a:bodyPr/>
          <a:lstStyle/>
          <a:p>
            <a:r>
              <a:rPr lang="es-CL" dirty="0" smtClean="0"/>
              <a:t>                                   app mindx</a:t>
            </a:r>
            <a:endParaRPr lang="es-CL"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 r="3531" b="53987"/>
          <a:stretch/>
        </p:blipFill>
        <p:spPr>
          <a:xfrm>
            <a:off x="3142084" y="1471657"/>
            <a:ext cx="5904656" cy="1584176"/>
          </a:xfrm>
          <a:prstGeom prst="rect">
            <a:avLst/>
          </a:prstGeom>
        </p:spPr>
      </p:pic>
      <p:sp>
        <p:nvSpPr>
          <p:cNvPr id="4" name="Flecha abajo 3"/>
          <p:cNvSpPr/>
          <p:nvPr/>
        </p:nvSpPr>
        <p:spPr>
          <a:xfrm>
            <a:off x="5482344" y="3145874"/>
            <a:ext cx="1224136" cy="1224136"/>
          </a:xfrm>
          <a:prstGeom prst="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p:cNvSpPr txBox="1"/>
          <p:nvPr/>
        </p:nvSpPr>
        <p:spPr>
          <a:xfrm>
            <a:off x="4078188" y="4482891"/>
            <a:ext cx="4032448" cy="480131"/>
          </a:xfrm>
          <a:prstGeom prst="rect">
            <a:avLst/>
          </a:prstGeom>
          <a:noFill/>
        </p:spPr>
        <p:txBody>
          <a:bodyPr wrap="square" rtlCol="0">
            <a:spAutoFit/>
          </a:bodyPr>
          <a:lstStyle/>
          <a:p>
            <a:pPr>
              <a:lnSpc>
                <a:spcPct val="90000"/>
              </a:lnSpc>
            </a:pPr>
            <a:r>
              <a:rPr lang="es-CL" sz="2800" dirty="0" smtClean="0"/>
              <a:t>Post Proceso Vinculación</a:t>
            </a:r>
            <a:endParaRPr lang="es-CL" sz="2800"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 b="54470"/>
          <a:stretch/>
        </p:blipFill>
        <p:spPr>
          <a:xfrm>
            <a:off x="3142084" y="4460051"/>
            <a:ext cx="5904656" cy="1512167"/>
          </a:xfrm>
          <a:prstGeom prst="rect">
            <a:avLst/>
          </a:prstGeom>
        </p:spPr>
      </p:pic>
    </p:spTree>
    <p:extLst>
      <p:ext uri="{BB962C8B-B14F-4D97-AF65-F5344CB8AC3E}">
        <p14:creationId xmlns:p14="http://schemas.microsoft.com/office/powerpoint/2010/main" val="17766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161" y="-135413"/>
            <a:ext cx="10360501" cy="1219200"/>
          </a:xfrm>
        </p:spPr>
        <p:txBody>
          <a:bodyPr/>
          <a:lstStyle/>
          <a:p>
            <a:r>
              <a:rPr lang="es-CL" dirty="0" smtClean="0"/>
              <a:t>                           Paneles de selección</a:t>
            </a:r>
            <a:endParaRPr lang="es-CL"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988" t="14704" r="750" b="13877"/>
          <a:stretch/>
        </p:blipFill>
        <p:spPr>
          <a:xfrm>
            <a:off x="3070076" y="2564904"/>
            <a:ext cx="5927526" cy="2448273"/>
          </a:xfrm>
          <a:prstGeom prst="rect">
            <a:avLst/>
          </a:prstGeom>
        </p:spPr>
      </p:pic>
      <p:sp>
        <p:nvSpPr>
          <p:cNvPr id="7" name="Flecha derecha 6"/>
          <p:cNvSpPr/>
          <p:nvPr/>
        </p:nvSpPr>
        <p:spPr>
          <a:xfrm>
            <a:off x="2073399" y="3613970"/>
            <a:ext cx="1512168" cy="751133"/>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p:cNvSpPr txBox="1"/>
          <p:nvPr/>
        </p:nvSpPr>
        <p:spPr>
          <a:xfrm>
            <a:off x="644674" y="3622611"/>
            <a:ext cx="1656184" cy="867930"/>
          </a:xfrm>
          <a:prstGeom prst="rect">
            <a:avLst/>
          </a:prstGeom>
          <a:noFill/>
        </p:spPr>
        <p:txBody>
          <a:bodyPr wrap="square" rtlCol="0">
            <a:spAutoFit/>
          </a:bodyPr>
          <a:lstStyle/>
          <a:p>
            <a:pPr>
              <a:lnSpc>
                <a:spcPct val="90000"/>
              </a:lnSpc>
            </a:pPr>
            <a:r>
              <a:rPr lang="es-CL" sz="2800" dirty="0" smtClean="0"/>
              <a:t>Vista previa</a:t>
            </a:r>
            <a:endParaRPr lang="es-CL" sz="2800" dirty="0"/>
          </a:p>
        </p:txBody>
      </p:sp>
      <p:sp>
        <p:nvSpPr>
          <p:cNvPr id="9" name="Flecha derecha 8"/>
          <p:cNvSpPr/>
          <p:nvPr/>
        </p:nvSpPr>
        <p:spPr>
          <a:xfrm rot="10800000">
            <a:off x="8097502" y="3253931"/>
            <a:ext cx="1800200" cy="779156"/>
          </a:xfrm>
          <a:prstGeom prst="rightArrow">
            <a:avLst/>
          </a:prstGeom>
          <a:solidFill>
            <a:srgbClr val="FFC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0198868" y="3258190"/>
            <a:ext cx="1728192" cy="867930"/>
          </a:xfrm>
          <a:prstGeom prst="rect">
            <a:avLst/>
          </a:prstGeom>
          <a:noFill/>
        </p:spPr>
        <p:txBody>
          <a:bodyPr wrap="square" rtlCol="0">
            <a:spAutoFit/>
          </a:bodyPr>
          <a:lstStyle/>
          <a:p>
            <a:pPr>
              <a:lnSpc>
                <a:spcPct val="90000"/>
              </a:lnSpc>
            </a:pPr>
            <a:r>
              <a:rPr lang="es-CL" sz="2800" dirty="0" smtClean="0"/>
              <a:t>“Ejecuta el patrón”</a:t>
            </a:r>
            <a:endParaRPr lang="es-CL" sz="2800" dirty="0"/>
          </a:p>
        </p:txBody>
      </p:sp>
      <p:sp>
        <p:nvSpPr>
          <p:cNvPr id="11" name="Flecha abajo 10"/>
          <p:cNvSpPr/>
          <p:nvPr/>
        </p:nvSpPr>
        <p:spPr>
          <a:xfrm rot="10800000">
            <a:off x="6681911" y="4490541"/>
            <a:ext cx="911535" cy="1512168"/>
          </a:xfrm>
          <a:prstGeom prst="downArrow">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p:cNvSpPr txBox="1"/>
          <p:nvPr/>
        </p:nvSpPr>
        <p:spPr>
          <a:xfrm>
            <a:off x="5889823" y="6134251"/>
            <a:ext cx="2952328" cy="480131"/>
          </a:xfrm>
          <a:prstGeom prst="rect">
            <a:avLst/>
          </a:prstGeom>
          <a:noFill/>
        </p:spPr>
        <p:txBody>
          <a:bodyPr wrap="square" rtlCol="0">
            <a:spAutoFit/>
          </a:bodyPr>
          <a:lstStyle/>
          <a:p>
            <a:pPr>
              <a:lnSpc>
                <a:spcPct val="90000"/>
              </a:lnSpc>
            </a:pPr>
            <a:r>
              <a:rPr lang="es-CL" sz="2800" dirty="0" smtClean="0"/>
              <a:t>Aborta Ejecución</a:t>
            </a:r>
            <a:endParaRPr lang="es-CL" sz="2800" dirty="0"/>
          </a:p>
        </p:txBody>
      </p:sp>
      <p:sp>
        <p:nvSpPr>
          <p:cNvPr id="14" name="Flecha abajo 13"/>
          <p:cNvSpPr/>
          <p:nvPr/>
        </p:nvSpPr>
        <p:spPr>
          <a:xfrm>
            <a:off x="5518348" y="1916832"/>
            <a:ext cx="1163562" cy="648072"/>
          </a:xfrm>
          <a:prstGeom prst="downArrow">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p:cNvSpPr txBox="1"/>
          <p:nvPr/>
        </p:nvSpPr>
        <p:spPr>
          <a:xfrm>
            <a:off x="4798268" y="1436271"/>
            <a:ext cx="4464496" cy="480131"/>
          </a:xfrm>
          <a:prstGeom prst="rect">
            <a:avLst/>
          </a:prstGeom>
          <a:noFill/>
        </p:spPr>
        <p:txBody>
          <a:bodyPr wrap="square" rtlCol="0">
            <a:spAutoFit/>
          </a:bodyPr>
          <a:lstStyle/>
          <a:p>
            <a:pPr>
              <a:lnSpc>
                <a:spcPct val="90000"/>
              </a:lnSpc>
            </a:pPr>
            <a:r>
              <a:rPr lang="es-CL" sz="2800" dirty="0" smtClean="0"/>
              <a:t>Nombre del Patrón</a:t>
            </a:r>
            <a:endParaRPr lang="es-CL" sz="2800" dirty="0"/>
          </a:p>
        </p:txBody>
      </p:sp>
    </p:spTree>
    <p:extLst>
      <p:ext uri="{BB962C8B-B14F-4D97-AF65-F5344CB8AC3E}">
        <p14:creationId xmlns:p14="http://schemas.microsoft.com/office/powerpoint/2010/main" val="41503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6" y="32859"/>
            <a:ext cx="10360501" cy="1219200"/>
          </a:xfrm>
        </p:spPr>
        <p:txBody>
          <a:bodyPr/>
          <a:lstStyle/>
          <a:p>
            <a:r>
              <a:rPr lang="es-CL" dirty="0" smtClean="0"/>
              <a:t>                   panel de patrones inversos</a:t>
            </a:r>
            <a:endParaRPr lang="es-CL"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550" t="7770" r="550" b="-1989"/>
          <a:stretch/>
        </p:blipFill>
        <p:spPr>
          <a:xfrm>
            <a:off x="3502124" y="1217779"/>
            <a:ext cx="4942284" cy="2619318"/>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892" y="4581128"/>
            <a:ext cx="1990810" cy="1872208"/>
          </a:xfrm>
          <a:prstGeom prst="rect">
            <a:avLst/>
          </a:prstGeom>
        </p:spPr>
      </p:pic>
      <p:sp>
        <p:nvSpPr>
          <p:cNvPr id="5" name="CuadroTexto 4"/>
          <p:cNvSpPr txBox="1"/>
          <p:nvPr/>
        </p:nvSpPr>
        <p:spPr>
          <a:xfrm>
            <a:off x="1125860" y="4005064"/>
            <a:ext cx="2592288" cy="480131"/>
          </a:xfrm>
          <a:prstGeom prst="rect">
            <a:avLst/>
          </a:prstGeom>
          <a:noFill/>
        </p:spPr>
        <p:txBody>
          <a:bodyPr wrap="square" rtlCol="0">
            <a:spAutoFit/>
          </a:bodyPr>
          <a:lstStyle/>
          <a:p>
            <a:pPr>
              <a:lnSpc>
                <a:spcPct val="90000"/>
              </a:lnSpc>
            </a:pPr>
            <a:r>
              <a:rPr lang="es-CL" sz="2800" dirty="0" smtClean="0"/>
              <a:t>    “Patrón 6T”</a:t>
            </a:r>
            <a:endParaRPr lang="es-CL" sz="2800" dirty="0"/>
          </a:p>
        </p:txBody>
      </p:sp>
      <p:sp>
        <p:nvSpPr>
          <p:cNvPr id="6" name="Flecha derecha 5"/>
          <p:cNvSpPr/>
          <p:nvPr/>
        </p:nvSpPr>
        <p:spPr>
          <a:xfrm>
            <a:off x="3718148" y="4975645"/>
            <a:ext cx="2808312" cy="936104"/>
          </a:xfrm>
          <a:prstGeom prst="rightArrow">
            <a:avLst/>
          </a:prstGeom>
          <a:solidFill>
            <a:srgbClr val="00206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Aplicando inversa</a:t>
            </a:r>
            <a:endParaRPr lang="es-CL"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08" y="4581128"/>
            <a:ext cx="1824125" cy="1824125"/>
          </a:xfrm>
          <a:prstGeom prst="rect">
            <a:avLst/>
          </a:prstGeom>
        </p:spPr>
      </p:pic>
      <p:sp>
        <p:nvSpPr>
          <p:cNvPr id="9" name="CuadroTexto 8"/>
          <p:cNvSpPr txBox="1"/>
          <p:nvPr/>
        </p:nvSpPr>
        <p:spPr>
          <a:xfrm>
            <a:off x="6526460" y="4005064"/>
            <a:ext cx="2664296" cy="480131"/>
          </a:xfrm>
          <a:prstGeom prst="rect">
            <a:avLst/>
          </a:prstGeom>
          <a:noFill/>
        </p:spPr>
        <p:txBody>
          <a:bodyPr wrap="square" rtlCol="0">
            <a:spAutoFit/>
          </a:bodyPr>
          <a:lstStyle/>
          <a:p>
            <a:pPr>
              <a:lnSpc>
                <a:spcPct val="90000"/>
              </a:lnSpc>
            </a:pPr>
            <a:r>
              <a:rPr lang="es-CL" sz="2800" dirty="0" smtClean="0"/>
              <a:t>   “Estado Base”</a:t>
            </a:r>
            <a:endParaRPr lang="es-CL" sz="2800" dirty="0"/>
          </a:p>
        </p:txBody>
      </p:sp>
    </p:spTree>
    <p:extLst>
      <p:ext uri="{BB962C8B-B14F-4D97-AF65-F5344CB8AC3E}">
        <p14:creationId xmlns:p14="http://schemas.microsoft.com/office/powerpoint/2010/main" val="207194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Patrones disponibles</a:t>
            </a:r>
            <a:endParaRPr lang="es-ES" dirty="0"/>
          </a:p>
        </p:txBody>
      </p:sp>
      <p:sp>
        <p:nvSpPr>
          <p:cNvPr id="7" name="CuadroTexto 6"/>
          <p:cNvSpPr txBox="1"/>
          <p:nvPr/>
        </p:nvSpPr>
        <p:spPr>
          <a:xfrm>
            <a:off x="1485900" y="1916832"/>
            <a:ext cx="8784976" cy="480131"/>
          </a:xfrm>
          <a:prstGeom prst="rect">
            <a:avLst/>
          </a:prstGeom>
          <a:noFill/>
        </p:spPr>
        <p:txBody>
          <a:bodyPr wrap="square" rtlCol="0">
            <a:spAutoFit/>
          </a:bodyPr>
          <a:lstStyle/>
          <a:p>
            <a:pPr>
              <a:lnSpc>
                <a:spcPct val="90000"/>
              </a:lnSpc>
            </a:pPr>
            <a:r>
              <a:rPr lang="es-CL" sz="2800" dirty="0" smtClean="0"/>
              <a:t>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10" y="2397773"/>
            <a:ext cx="2317430" cy="217937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059" y="2396963"/>
            <a:ext cx="2110337" cy="218018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578" y="2396964"/>
            <a:ext cx="2009760" cy="2154694"/>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962" y="2362357"/>
            <a:ext cx="2183985" cy="2189300"/>
          </a:xfrm>
          <a:prstGeom prst="rect">
            <a:avLst/>
          </a:prstGeom>
        </p:spPr>
      </p:pic>
      <p:sp>
        <p:nvSpPr>
          <p:cNvPr id="12" name="CuadroTexto 11"/>
          <p:cNvSpPr txBox="1"/>
          <p:nvPr/>
        </p:nvSpPr>
        <p:spPr>
          <a:xfrm>
            <a:off x="1089710" y="4797152"/>
            <a:ext cx="2484422" cy="480131"/>
          </a:xfrm>
          <a:prstGeom prst="rect">
            <a:avLst/>
          </a:prstGeom>
          <a:noFill/>
        </p:spPr>
        <p:txBody>
          <a:bodyPr wrap="square" rtlCol="0">
            <a:spAutoFit/>
          </a:bodyPr>
          <a:lstStyle/>
          <a:p>
            <a:pPr>
              <a:lnSpc>
                <a:spcPct val="90000"/>
              </a:lnSpc>
            </a:pPr>
            <a:r>
              <a:rPr lang="es-CL" sz="2800" dirty="0" smtClean="0"/>
              <a:t>“Entre cubo”</a:t>
            </a:r>
            <a:endParaRPr lang="es-CL" sz="2800" dirty="0"/>
          </a:p>
        </p:txBody>
      </p:sp>
      <p:sp>
        <p:nvSpPr>
          <p:cNvPr id="13" name="CuadroTexto 12"/>
          <p:cNvSpPr txBox="1"/>
          <p:nvPr/>
        </p:nvSpPr>
        <p:spPr>
          <a:xfrm>
            <a:off x="3777398" y="4797151"/>
            <a:ext cx="2484422" cy="480131"/>
          </a:xfrm>
          <a:prstGeom prst="rect">
            <a:avLst/>
          </a:prstGeom>
          <a:noFill/>
        </p:spPr>
        <p:txBody>
          <a:bodyPr wrap="square" rtlCol="0">
            <a:spAutoFit/>
          </a:bodyPr>
          <a:lstStyle/>
          <a:p>
            <a:pPr>
              <a:lnSpc>
                <a:spcPct val="90000"/>
              </a:lnSpc>
            </a:pPr>
            <a:r>
              <a:rPr lang="es-CL" sz="2800" dirty="0" smtClean="0"/>
              <a:t>        “Ojos”</a:t>
            </a:r>
            <a:endParaRPr lang="es-CL" sz="2800" dirty="0"/>
          </a:p>
        </p:txBody>
      </p:sp>
      <p:sp>
        <p:nvSpPr>
          <p:cNvPr id="14" name="CuadroTexto 13"/>
          <p:cNvSpPr txBox="1"/>
          <p:nvPr/>
        </p:nvSpPr>
        <p:spPr>
          <a:xfrm>
            <a:off x="6114798" y="4818230"/>
            <a:ext cx="2484422" cy="480131"/>
          </a:xfrm>
          <a:prstGeom prst="rect">
            <a:avLst/>
          </a:prstGeom>
          <a:noFill/>
        </p:spPr>
        <p:txBody>
          <a:bodyPr wrap="square" rtlCol="0">
            <a:spAutoFit/>
          </a:bodyPr>
          <a:lstStyle/>
          <a:p>
            <a:pPr>
              <a:lnSpc>
                <a:spcPct val="90000"/>
              </a:lnSpc>
            </a:pPr>
            <a:r>
              <a:rPr lang="es-CL" sz="2800" dirty="0" smtClean="0"/>
              <a:t>      “Rayas”</a:t>
            </a:r>
            <a:endParaRPr lang="es-CL" sz="2800" dirty="0"/>
          </a:p>
        </p:txBody>
      </p:sp>
      <p:sp>
        <p:nvSpPr>
          <p:cNvPr id="15" name="CuadroTexto 14"/>
          <p:cNvSpPr txBox="1"/>
          <p:nvPr/>
        </p:nvSpPr>
        <p:spPr>
          <a:xfrm>
            <a:off x="8655464" y="4818230"/>
            <a:ext cx="2484422" cy="480131"/>
          </a:xfrm>
          <a:prstGeom prst="rect">
            <a:avLst/>
          </a:prstGeom>
          <a:noFill/>
        </p:spPr>
        <p:txBody>
          <a:bodyPr wrap="square" rtlCol="0">
            <a:spAutoFit/>
          </a:bodyPr>
          <a:lstStyle/>
          <a:p>
            <a:pPr>
              <a:lnSpc>
                <a:spcPct val="90000"/>
              </a:lnSpc>
            </a:pPr>
            <a:r>
              <a:rPr lang="es-CL" sz="2800" dirty="0" smtClean="0"/>
              <a:t>          “6T”</a:t>
            </a:r>
            <a:endParaRPr lang="es-CL" sz="2800" dirty="0"/>
          </a:p>
        </p:txBody>
      </p:sp>
    </p:spTree>
    <p:extLst>
      <p:ext uri="{BB962C8B-B14F-4D97-AF65-F5344CB8AC3E}">
        <p14:creationId xmlns:p14="http://schemas.microsoft.com/office/powerpoint/2010/main" val="47147586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9213" y="260648"/>
            <a:ext cx="8564626" cy="426120"/>
          </a:xfrm>
        </p:spPr>
        <p:txBody>
          <a:bodyPr>
            <a:normAutofit fontScale="90000"/>
          </a:bodyPr>
          <a:lstStyle/>
          <a:p>
            <a:r>
              <a:rPr lang="es-CL" dirty="0" smtClean="0"/>
              <a:t>                                    Demostración</a:t>
            </a:r>
            <a:endParaRPr lang="es-CL" dirty="0"/>
          </a:p>
        </p:txBody>
      </p:sp>
    </p:spTree>
    <p:extLst>
      <p:ext uri="{BB962C8B-B14F-4D97-AF65-F5344CB8AC3E}">
        <p14:creationId xmlns:p14="http://schemas.microsoft.com/office/powerpoint/2010/main" val="22018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06180" y="1988840"/>
            <a:ext cx="9001000" cy="2862322"/>
          </a:xfrm>
          <a:prstGeom prst="rect">
            <a:avLst/>
          </a:prstGeom>
          <a:noFill/>
        </p:spPr>
        <p:txBody>
          <a:bodyPr wrap="square" rtlCol="0">
            <a:spAutoFit/>
          </a:bodyPr>
          <a:lstStyle/>
          <a:p>
            <a:pPr>
              <a:lnSpc>
                <a:spcPct val="90000"/>
              </a:lnSpc>
            </a:pPr>
            <a:r>
              <a:rPr lang="es-CL" sz="20000" dirty="0" smtClean="0"/>
              <a:t>FIN</a:t>
            </a:r>
            <a:endParaRPr lang="es-CL" sz="20000" dirty="0"/>
          </a:p>
        </p:txBody>
      </p:sp>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smtClean="0"/>
              <a:t>                           ¿Qué es minducer x?</a:t>
            </a:r>
            <a:endParaRPr lang="es-ES" dirty="0"/>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9255" y="2756237"/>
            <a:ext cx="3345197" cy="2455342"/>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248" y="2756237"/>
            <a:ext cx="3230415" cy="3036590"/>
          </a:xfrm>
          <a:prstGeom prst="rect">
            <a:avLst/>
          </a:prstGeom>
        </p:spPr>
      </p:pic>
      <p:sp>
        <p:nvSpPr>
          <p:cNvPr id="6" name="CuadroTexto 5"/>
          <p:cNvSpPr txBox="1"/>
          <p:nvPr/>
        </p:nvSpPr>
        <p:spPr>
          <a:xfrm>
            <a:off x="9478788" y="3284984"/>
            <a:ext cx="504056" cy="480131"/>
          </a:xfrm>
          <a:prstGeom prst="rect">
            <a:avLst/>
          </a:prstGeom>
          <a:noFill/>
        </p:spPr>
        <p:txBody>
          <a:bodyPr wrap="square" rtlCol="0">
            <a:spAutoFit/>
          </a:bodyPr>
          <a:lstStyle/>
          <a:p>
            <a:pPr>
              <a:lnSpc>
                <a:spcPct val="90000"/>
              </a:lnSpc>
            </a:pPr>
            <a:r>
              <a:rPr lang="es-CL" sz="2800" dirty="0" smtClean="0"/>
              <a:t>X</a:t>
            </a:r>
            <a:endParaRPr lang="es-CL" sz="2800" dirty="0"/>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892" y="2813339"/>
            <a:ext cx="2160240" cy="2351589"/>
          </a:xfrm>
          <a:prstGeom prst="rect">
            <a:avLst/>
          </a:prstGeom>
        </p:spPr>
      </p:pic>
    </p:spTree>
    <p:extLst>
      <p:ext uri="{BB962C8B-B14F-4D97-AF65-F5344CB8AC3E}">
        <p14:creationId xmlns:p14="http://schemas.microsoft.com/office/powerpoint/2010/main" val="17952197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EL PRODUCTO</a:t>
            </a:r>
            <a:endParaRPr lang="es-CL" dirty="0"/>
          </a:p>
        </p:txBody>
      </p:sp>
      <p:sp>
        <p:nvSpPr>
          <p:cNvPr id="3" name="Marcador de contenido 2"/>
          <p:cNvSpPr>
            <a:spLocks noGrp="1"/>
          </p:cNvSpPr>
          <p:nvPr>
            <p:ph idx="1"/>
          </p:nvPr>
        </p:nvSpPr>
        <p:spPr/>
        <p:txBody>
          <a:bodyPr/>
          <a:lstStyle/>
          <a:p>
            <a:r>
              <a:rPr lang="es-CL" dirty="0" smtClean="0"/>
              <a:t>Objetivo: Proporcionar al usuario una herramienta que permite resolver patrones de un cubo rubik 3x3.</a:t>
            </a:r>
            <a:endParaRPr lang="es-CL" dirty="0"/>
          </a:p>
          <a:p>
            <a:r>
              <a:rPr lang="es-CL" dirty="0" smtClean="0"/>
              <a:t>                                              </a:t>
            </a:r>
          </a:p>
          <a:p>
            <a:pPr marL="0" indent="0">
              <a:buNone/>
            </a:pPr>
            <a:r>
              <a:rPr lang="es-CL" dirty="0" smtClean="0"/>
              <a:t>                                                Requerimientos</a:t>
            </a:r>
          </a:p>
          <a:p>
            <a:endParaRPr lang="es-CL" dirty="0" smtClean="0"/>
          </a:p>
          <a:p>
            <a:endParaRPr lang="es-CL" dirty="0" smtClean="0"/>
          </a:p>
        </p:txBody>
      </p:sp>
      <p:sp>
        <p:nvSpPr>
          <p:cNvPr id="4" name="Rectángulo redondeado 3"/>
          <p:cNvSpPr/>
          <p:nvPr/>
        </p:nvSpPr>
        <p:spPr>
          <a:xfrm>
            <a:off x="1545270" y="4437112"/>
            <a:ext cx="2376264" cy="936104"/>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Robot NXT</a:t>
            </a:r>
            <a:endParaRPr lang="es-CL" dirty="0"/>
          </a:p>
        </p:txBody>
      </p:sp>
      <p:sp>
        <p:nvSpPr>
          <p:cNvPr id="5" name="Rectángulo redondeado 4"/>
          <p:cNvSpPr/>
          <p:nvPr/>
        </p:nvSpPr>
        <p:spPr>
          <a:xfrm>
            <a:off x="4834272" y="4411473"/>
            <a:ext cx="2520280" cy="936104"/>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Cubo Rubik</a:t>
            </a:r>
            <a:endParaRPr lang="es-CL" dirty="0"/>
          </a:p>
        </p:txBody>
      </p:sp>
      <p:sp>
        <p:nvSpPr>
          <p:cNvPr id="6" name="Rectángulo redondeado 5"/>
          <p:cNvSpPr/>
          <p:nvPr/>
        </p:nvSpPr>
        <p:spPr>
          <a:xfrm>
            <a:off x="8267290" y="4398897"/>
            <a:ext cx="2520280" cy="936104"/>
          </a:xfrm>
          <a:prstGeom prst="roundRect">
            <a:avLst/>
          </a:prstGeom>
          <a:solidFill>
            <a:srgbClr val="00206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Aplicación</a:t>
            </a:r>
            <a:endParaRPr lang="es-CL" dirty="0"/>
          </a:p>
        </p:txBody>
      </p:sp>
      <p:cxnSp>
        <p:nvCxnSpPr>
          <p:cNvPr id="8" name="Conector recto de flecha 7"/>
          <p:cNvCxnSpPr/>
          <p:nvPr/>
        </p:nvCxnSpPr>
        <p:spPr>
          <a:xfrm>
            <a:off x="6776165" y="3850200"/>
            <a:ext cx="2088232" cy="432048"/>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6022404" y="3789040"/>
            <a:ext cx="0" cy="609857"/>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3578457" y="3822577"/>
            <a:ext cx="1615695" cy="487295"/>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“Específicamente”</a:t>
            </a:r>
            <a:endParaRPr lang="es-ES" dirty="0"/>
          </a:p>
        </p:txBody>
      </p:sp>
      <p:sp>
        <p:nvSpPr>
          <p:cNvPr id="3" name="Marcador de contenido 2"/>
          <p:cNvSpPr>
            <a:spLocks noGrp="1"/>
          </p:cNvSpPr>
          <p:nvPr>
            <p:ph idx="1"/>
          </p:nvPr>
        </p:nvSpPr>
        <p:spPr/>
        <p:txBody>
          <a:bodyPr/>
          <a:lstStyle/>
          <a:p>
            <a:r>
              <a:rPr lang="es-CL" dirty="0" smtClean="0"/>
              <a:t>Todo se pude resumir en el “Kit Mindcuber X”</a:t>
            </a:r>
          </a:p>
          <a:p>
            <a:r>
              <a:rPr lang="es-CL" dirty="0" smtClean="0"/>
              <a:t>Este kit incluye </a:t>
            </a:r>
          </a:p>
          <a:p>
            <a:pPr marL="0" indent="0">
              <a:buNone/>
            </a:pPr>
            <a:r>
              <a:rPr lang="es-CL" dirty="0"/>
              <a:t> </a:t>
            </a:r>
            <a:r>
              <a:rPr lang="es-CL" dirty="0" smtClean="0"/>
              <a:t>-1 Robot NXT</a:t>
            </a:r>
          </a:p>
          <a:p>
            <a:pPr marL="0" indent="0">
              <a:buNone/>
            </a:pPr>
            <a:r>
              <a:rPr lang="es-CL" dirty="0"/>
              <a:t> </a:t>
            </a:r>
            <a:r>
              <a:rPr lang="es-CL" dirty="0" smtClean="0"/>
              <a:t>-1 Cubo rubik 3x3</a:t>
            </a:r>
          </a:p>
          <a:p>
            <a:pPr marL="0" indent="0">
              <a:buNone/>
            </a:pPr>
            <a:r>
              <a:rPr lang="es-CL" dirty="0"/>
              <a:t> </a:t>
            </a:r>
            <a:r>
              <a:rPr lang="es-CL" dirty="0" smtClean="0"/>
              <a:t>-1 Aplicación Asociada al robot (*)</a:t>
            </a:r>
          </a:p>
          <a:p>
            <a:pPr marL="0" indent="0">
              <a:buNone/>
            </a:pPr>
            <a:r>
              <a:rPr lang="es-CL" dirty="0"/>
              <a:t> </a:t>
            </a:r>
            <a:r>
              <a:rPr lang="es-CL" dirty="0" smtClean="0"/>
              <a:t>-1 Manual de Usuario</a:t>
            </a:r>
          </a:p>
        </p:txBody>
      </p:sp>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Descripción general</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7" y="2810066"/>
            <a:ext cx="1808549" cy="1656021"/>
          </a:xfrm>
          <a:prstGeom prst="rect">
            <a:avLst/>
          </a:prstGeom>
        </p:spPr>
      </p:pic>
      <p:sp>
        <p:nvSpPr>
          <p:cNvPr id="7" name="CuadroTexto 6"/>
          <p:cNvSpPr txBox="1"/>
          <p:nvPr/>
        </p:nvSpPr>
        <p:spPr>
          <a:xfrm>
            <a:off x="1925572" y="3174142"/>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558" y="2622064"/>
            <a:ext cx="2831272" cy="2002330"/>
          </a:xfrm>
          <a:prstGeom prst="rect">
            <a:avLst/>
          </a:prstGeom>
        </p:spPr>
      </p:pic>
      <p:sp>
        <p:nvSpPr>
          <p:cNvPr id="10" name="CuadroTexto 9"/>
          <p:cNvSpPr txBox="1"/>
          <p:nvPr/>
        </p:nvSpPr>
        <p:spPr>
          <a:xfrm>
            <a:off x="5439829" y="3187073"/>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852" y="2676344"/>
            <a:ext cx="1389836" cy="1389836"/>
          </a:xfrm>
          <a:prstGeom prst="rect">
            <a:avLst/>
          </a:prstGeom>
        </p:spPr>
      </p:pic>
      <p:sp>
        <p:nvSpPr>
          <p:cNvPr id="11" name="CuadroTexto 10"/>
          <p:cNvSpPr txBox="1"/>
          <p:nvPr/>
        </p:nvSpPr>
        <p:spPr>
          <a:xfrm>
            <a:off x="6018678" y="4087428"/>
            <a:ext cx="1656184" cy="480131"/>
          </a:xfrm>
          <a:prstGeom prst="rect">
            <a:avLst/>
          </a:prstGeom>
          <a:noFill/>
        </p:spPr>
        <p:txBody>
          <a:bodyPr wrap="square" rtlCol="0">
            <a:spAutoFit/>
          </a:bodyPr>
          <a:lstStyle/>
          <a:p>
            <a:pPr>
              <a:lnSpc>
                <a:spcPct val="90000"/>
              </a:lnSpc>
            </a:pPr>
            <a:r>
              <a:rPr lang="es-CL" sz="2800" dirty="0" smtClean="0"/>
              <a:t>    (APP)</a:t>
            </a:r>
            <a:endParaRPr lang="es-CL" sz="2800" dirty="0"/>
          </a:p>
        </p:txBody>
      </p:sp>
      <p:sp>
        <p:nvSpPr>
          <p:cNvPr id="13" name="CuadroTexto 12"/>
          <p:cNvSpPr txBox="1"/>
          <p:nvPr/>
        </p:nvSpPr>
        <p:spPr>
          <a:xfrm>
            <a:off x="7674862" y="3172307"/>
            <a:ext cx="2356560" cy="1006429"/>
          </a:xfrm>
          <a:prstGeom prst="rect">
            <a:avLst/>
          </a:prstGeom>
          <a:noFill/>
        </p:spPr>
        <p:txBody>
          <a:bodyPr wrap="square" rtlCol="0">
            <a:spAutoFit/>
          </a:bodyPr>
          <a:lstStyle/>
          <a:p>
            <a:pPr>
              <a:lnSpc>
                <a:spcPct val="90000"/>
              </a:lnSpc>
            </a:pPr>
            <a:r>
              <a:rPr lang="es-CL" sz="6600" dirty="0" smtClean="0">
                <a:latin typeface="Times New Roman" panose="02020603050405020304" pitchFamily="18" charset="0"/>
                <a:cs typeface="Times New Roman" panose="02020603050405020304" pitchFamily="18" charset="0"/>
              </a:rPr>
              <a:t>=</a:t>
            </a:r>
            <a:endParaRPr lang="es-CL"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884" y="404664"/>
            <a:ext cx="9793087" cy="720080"/>
          </a:xfrm>
        </p:spPr>
        <p:txBody>
          <a:bodyPr rtlCol="0"/>
          <a:lstStyle/>
          <a:p>
            <a:pPr rtl="0"/>
            <a:r>
              <a:rPr lang="es-ES" sz="4000" dirty="0" smtClean="0"/>
              <a:t>Funcionamiento </a:t>
            </a:r>
            <a:endParaRPr lang="es-ES" sz="40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844" y="1988840"/>
            <a:ext cx="2418878" cy="3024336"/>
          </a:xfrm>
          <a:prstGeom prst="rect">
            <a:avLst/>
          </a:prstGeom>
        </p:spPr>
      </p:pic>
      <p:sp>
        <p:nvSpPr>
          <p:cNvPr id="5" name="Rectángulo redondeado 4"/>
          <p:cNvSpPr/>
          <p:nvPr/>
        </p:nvSpPr>
        <p:spPr>
          <a:xfrm>
            <a:off x="5518348" y="1556792"/>
            <a:ext cx="3384376" cy="1080120"/>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Inicialización</a:t>
            </a:r>
            <a:endParaRPr lang="es-CL" dirty="0"/>
          </a:p>
        </p:txBody>
      </p:sp>
      <p:cxnSp>
        <p:nvCxnSpPr>
          <p:cNvPr id="7" name="Conector recto de flecha 6"/>
          <p:cNvCxnSpPr>
            <a:stCxn id="5" idx="2"/>
          </p:cNvCxnSpPr>
          <p:nvPr/>
        </p:nvCxnSpPr>
        <p:spPr>
          <a:xfrm>
            <a:off x="7210536" y="2636912"/>
            <a:ext cx="0" cy="576064"/>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5518348" y="3212976"/>
            <a:ext cx="3384376" cy="1008112"/>
          </a:xfrm>
          <a:prstGeom prst="roundRect">
            <a:avLst/>
          </a:prstGeom>
          <a:solidFill>
            <a:srgbClr val="FFC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Establecer conexión</a:t>
            </a:r>
            <a:endParaRPr lang="es-CL" dirty="0"/>
          </a:p>
        </p:txBody>
      </p:sp>
      <p:cxnSp>
        <p:nvCxnSpPr>
          <p:cNvPr id="9" name="Conector recto de flecha 8"/>
          <p:cNvCxnSpPr/>
          <p:nvPr/>
        </p:nvCxnSpPr>
        <p:spPr>
          <a:xfrm>
            <a:off x="7210536" y="4221088"/>
            <a:ext cx="0" cy="576064"/>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5537680" y="4797152"/>
            <a:ext cx="3384376" cy="1008112"/>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Ejecución</a:t>
            </a:r>
            <a:endParaRPr lang="es-CL"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6780" y="4837434"/>
            <a:ext cx="927547" cy="927547"/>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6780" y="3212976"/>
            <a:ext cx="927547" cy="884014"/>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7569" y="1453868"/>
            <a:ext cx="1285967" cy="1285967"/>
          </a:xfrm>
          <a:prstGeom prst="rect">
            <a:avLst/>
          </a:prstGeom>
        </p:spPr>
      </p:pic>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CL" dirty="0" smtClean="0"/>
              <a:t>                                  inicialización</a:t>
            </a:r>
            <a:endParaRPr lang="es-CL"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876" y="2276872"/>
            <a:ext cx="2831272" cy="2002330"/>
          </a:xfrm>
          <a:prstGeom prst="rect">
            <a:avLst/>
          </a:prstGeom>
        </p:spPr>
      </p:pic>
      <p:sp>
        <p:nvSpPr>
          <p:cNvPr id="11" name="CuadroTexto 10"/>
          <p:cNvSpPr txBox="1"/>
          <p:nvPr/>
        </p:nvSpPr>
        <p:spPr>
          <a:xfrm>
            <a:off x="1269876" y="4437112"/>
            <a:ext cx="2831272" cy="480131"/>
          </a:xfrm>
          <a:prstGeom prst="rect">
            <a:avLst/>
          </a:prstGeom>
          <a:noFill/>
        </p:spPr>
        <p:txBody>
          <a:bodyPr wrap="square" rtlCol="0">
            <a:spAutoFit/>
          </a:bodyPr>
          <a:lstStyle/>
          <a:p>
            <a:pPr>
              <a:lnSpc>
                <a:spcPct val="90000"/>
              </a:lnSpc>
            </a:pPr>
            <a:r>
              <a:rPr lang="es-CL" sz="2800" dirty="0" smtClean="0"/>
              <a:t>  Encender Robot</a:t>
            </a:r>
            <a:endParaRPr lang="es-CL" sz="2800" dirty="0"/>
          </a:p>
        </p:txBody>
      </p:sp>
      <p:sp>
        <p:nvSpPr>
          <p:cNvPr id="12" name="Flecha derecha 11"/>
          <p:cNvSpPr/>
          <p:nvPr/>
        </p:nvSpPr>
        <p:spPr>
          <a:xfrm>
            <a:off x="4654252" y="2780928"/>
            <a:ext cx="1872208" cy="936104"/>
          </a:xfrm>
          <a:prstGeom prst="rightArrow">
            <a:avLst/>
          </a:prstGeom>
          <a:solidFill>
            <a:srgbClr val="00B0F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548" y="2276872"/>
            <a:ext cx="2143125" cy="2143125"/>
          </a:xfrm>
          <a:prstGeom prst="rect">
            <a:avLst/>
          </a:prstGeom>
        </p:spPr>
      </p:pic>
      <p:sp>
        <p:nvSpPr>
          <p:cNvPr id="14" name="CuadroTexto 13"/>
          <p:cNvSpPr txBox="1"/>
          <p:nvPr/>
        </p:nvSpPr>
        <p:spPr>
          <a:xfrm>
            <a:off x="6886500" y="4509120"/>
            <a:ext cx="3096344" cy="480131"/>
          </a:xfrm>
          <a:prstGeom prst="rect">
            <a:avLst/>
          </a:prstGeom>
          <a:noFill/>
        </p:spPr>
        <p:txBody>
          <a:bodyPr wrap="square" rtlCol="0">
            <a:spAutoFit/>
          </a:bodyPr>
          <a:lstStyle/>
          <a:p>
            <a:pPr>
              <a:lnSpc>
                <a:spcPct val="90000"/>
              </a:lnSpc>
            </a:pPr>
            <a:r>
              <a:rPr lang="es-CL" sz="2800" dirty="0" smtClean="0"/>
              <a:t> Abrir la aplicación</a:t>
            </a:r>
            <a:endParaRPr lang="es-CL" sz="2800" dirty="0"/>
          </a:p>
        </p:txBody>
      </p:sp>
    </p:spTree>
    <p:extLst>
      <p:ext uri="{BB962C8B-B14F-4D97-AF65-F5344CB8AC3E}">
        <p14:creationId xmlns:p14="http://schemas.microsoft.com/office/powerpoint/2010/main" val="181692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dirty="0"/>
              <a:t> </a:t>
            </a:r>
            <a:r>
              <a:rPr lang="es-ES" dirty="0" smtClean="0"/>
              <a:t>                     Vinculación bluetooth  </a:t>
            </a:r>
            <a:endParaRPr lang="es-ES" dirty="0"/>
          </a:p>
        </p:txBody>
      </p:sp>
      <p:sp>
        <p:nvSpPr>
          <p:cNvPr id="3" name="Rectángulo redondeado 2"/>
          <p:cNvSpPr/>
          <p:nvPr/>
        </p:nvSpPr>
        <p:spPr>
          <a:xfrm>
            <a:off x="333772" y="2924944"/>
            <a:ext cx="3528392" cy="792088"/>
          </a:xfrm>
          <a:prstGeom prst="roundRect">
            <a:avLst/>
          </a:prstGeom>
          <a:solidFill>
            <a:srgbClr val="00B0F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Una vez Activado el Bluetooth en el robot</a:t>
            </a:r>
            <a:endParaRPr lang="es-CL" dirty="0"/>
          </a:p>
        </p:txBody>
      </p:sp>
      <p:sp>
        <p:nvSpPr>
          <p:cNvPr id="4" name="Flecha derecha 3"/>
          <p:cNvSpPr/>
          <p:nvPr/>
        </p:nvSpPr>
        <p:spPr>
          <a:xfrm>
            <a:off x="4222204" y="2852936"/>
            <a:ext cx="2232248" cy="936104"/>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332" t="7407" r="5025" b="54976"/>
          <a:stretch/>
        </p:blipFill>
        <p:spPr>
          <a:xfrm>
            <a:off x="6598468" y="2719364"/>
            <a:ext cx="5040560" cy="1203247"/>
          </a:xfrm>
          <a:prstGeom prst="rect">
            <a:avLst/>
          </a:prstGeom>
        </p:spPr>
      </p:pic>
      <p:sp>
        <p:nvSpPr>
          <p:cNvPr id="9" name="Rectángulo redondeado 8"/>
          <p:cNvSpPr/>
          <p:nvPr/>
        </p:nvSpPr>
        <p:spPr>
          <a:xfrm>
            <a:off x="693812" y="4437112"/>
            <a:ext cx="2880320" cy="792088"/>
          </a:xfrm>
          <a:prstGeom prst="roundRect">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Conexión Exitosa</a:t>
            </a:r>
          </a:p>
        </p:txBody>
      </p:sp>
      <p:sp>
        <p:nvSpPr>
          <p:cNvPr id="10" name="Flecha derecha 9"/>
          <p:cNvSpPr/>
          <p:nvPr/>
        </p:nvSpPr>
        <p:spPr>
          <a:xfrm>
            <a:off x="4516655" y="4617132"/>
            <a:ext cx="1368152" cy="432048"/>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580" y="4244016"/>
            <a:ext cx="2232248" cy="1392317"/>
          </a:xfrm>
          <a:prstGeom prst="rect">
            <a:avLst/>
          </a:prstGeom>
        </p:spPr>
      </p:pic>
      <p:sp>
        <p:nvSpPr>
          <p:cNvPr id="12" name="CuadroTexto 11"/>
          <p:cNvSpPr txBox="1"/>
          <p:nvPr/>
        </p:nvSpPr>
        <p:spPr>
          <a:xfrm>
            <a:off x="4078187" y="4244016"/>
            <a:ext cx="2245089" cy="1255728"/>
          </a:xfrm>
          <a:prstGeom prst="rect">
            <a:avLst/>
          </a:prstGeom>
          <a:noFill/>
        </p:spPr>
        <p:txBody>
          <a:bodyPr wrap="square" rtlCol="0">
            <a:spAutoFit/>
          </a:bodyPr>
          <a:lstStyle/>
          <a:p>
            <a:pPr>
              <a:lnSpc>
                <a:spcPct val="90000"/>
              </a:lnSpc>
            </a:pPr>
            <a:r>
              <a:rPr lang="es-CL" sz="2800" dirty="0" smtClean="0"/>
              <a:t>Dispositivo</a:t>
            </a:r>
          </a:p>
          <a:p>
            <a:pPr>
              <a:lnSpc>
                <a:spcPct val="90000"/>
              </a:lnSpc>
            </a:pPr>
            <a:endParaRPr lang="es-CL" sz="2800" dirty="0" smtClean="0"/>
          </a:p>
          <a:p>
            <a:pPr>
              <a:lnSpc>
                <a:spcPct val="90000"/>
              </a:lnSpc>
            </a:pPr>
            <a:r>
              <a:rPr lang="es-CL" sz="2800" dirty="0"/>
              <a:t> </a:t>
            </a:r>
            <a:r>
              <a:rPr lang="es-CL" sz="2800" dirty="0" smtClean="0"/>
              <a:t> vinculado</a:t>
            </a:r>
            <a:endParaRPr lang="es-CL" sz="2800" dirty="0"/>
          </a:p>
        </p:txBody>
      </p:sp>
    </p:spTree>
    <p:extLst>
      <p:ext uri="{BB962C8B-B14F-4D97-AF65-F5344CB8AC3E}">
        <p14:creationId xmlns:p14="http://schemas.microsoft.com/office/powerpoint/2010/main" val="32870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ejecución</a:t>
            </a:r>
            <a:endParaRPr lang="es-CL" dirty="0"/>
          </a:p>
        </p:txBody>
      </p:sp>
      <p:sp>
        <p:nvSpPr>
          <p:cNvPr id="5" name="CuadroTexto 4"/>
          <p:cNvSpPr txBox="1"/>
          <p:nvPr/>
        </p:nvSpPr>
        <p:spPr>
          <a:xfrm>
            <a:off x="914162" y="1701800"/>
            <a:ext cx="8852658" cy="480131"/>
          </a:xfrm>
          <a:prstGeom prst="rect">
            <a:avLst/>
          </a:prstGeom>
          <a:noFill/>
        </p:spPr>
        <p:txBody>
          <a:bodyPr wrap="square" rtlCol="0">
            <a:spAutoFit/>
          </a:bodyPr>
          <a:lstStyle/>
          <a:p>
            <a:pPr>
              <a:lnSpc>
                <a:spcPct val="90000"/>
              </a:lnSpc>
            </a:pPr>
            <a:r>
              <a:rPr lang="es-CL" sz="2800" dirty="0" smtClean="0"/>
              <a:t>                   La ejecución se realiza mediante la aplicación</a:t>
            </a:r>
            <a:endParaRPr lang="es-CL" sz="2800" dirty="0"/>
          </a:p>
        </p:txBody>
      </p:sp>
      <p:sp>
        <p:nvSpPr>
          <p:cNvPr id="6" name="Rectángulo redondeado 5"/>
          <p:cNvSpPr/>
          <p:nvPr/>
        </p:nvSpPr>
        <p:spPr>
          <a:xfrm>
            <a:off x="1053852" y="2852936"/>
            <a:ext cx="3888432" cy="1152128"/>
          </a:xfrm>
          <a:prstGeom prst="roundRect">
            <a:avLst/>
          </a:prstGeom>
          <a:solidFill>
            <a:srgbClr val="00B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Pasos Anteriores Listos</a:t>
            </a:r>
            <a:endParaRPr lang="es-CL"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316" y="2852936"/>
            <a:ext cx="1006498" cy="1006498"/>
          </a:xfrm>
          <a:prstGeom prst="rect">
            <a:avLst/>
          </a:prstGeom>
        </p:spPr>
      </p:pic>
      <p:sp>
        <p:nvSpPr>
          <p:cNvPr id="8" name="Flecha derecha 7"/>
          <p:cNvSpPr/>
          <p:nvPr/>
        </p:nvSpPr>
        <p:spPr>
          <a:xfrm>
            <a:off x="6382444" y="2996952"/>
            <a:ext cx="1440160" cy="862482"/>
          </a:xfrm>
          <a:prstGeom prst="right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redondeado 8"/>
          <p:cNvSpPr/>
          <p:nvPr/>
        </p:nvSpPr>
        <p:spPr>
          <a:xfrm>
            <a:off x="8110636" y="2708920"/>
            <a:ext cx="3528392" cy="1296144"/>
          </a:xfrm>
          <a:prstGeom prst="roundRect">
            <a:avLst/>
          </a:prstGeom>
          <a:solidFill>
            <a:srgbClr val="00206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Ejecución Mediante</a:t>
            </a:r>
          </a:p>
          <a:p>
            <a:pPr algn="ctr"/>
            <a:r>
              <a:rPr lang="es-CL" dirty="0" smtClean="0"/>
              <a:t>APP MINDX</a:t>
            </a:r>
            <a:endParaRPr lang="es-CL"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767" y="4365104"/>
            <a:ext cx="1359595" cy="1359595"/>
          </a:xfrm>
          <a:prstGeom prst="rect">
            <a:avLst/>
          </a:prstGeom>
        </p:spPr>
      </p:pic>
      <p:sp>
        <p:nvSpPr>
          <p:cNvPr id="11" name="CuadroTexto 10"/>
          <p:cNvSpPr txBox="1"/>
          <p:nvPr/>
        </p:nvSpPr>
        <p:spPr>
          <a:xfrm>
            <a:off x="5053767" y="5724699"/>
            <a:ext cx="1472693" cy="480131"/>
          </a:xfrm>
          <a:prstGeom prst="rect">
            <a:avLst/>
          </a:prstGeom>
          <a:noFill/>
        </p:spPr>
        <p:txBody>
          <a:bodyPr wrap="square" rtlCol="0">
            <a:spAutoFit/>
          </a:bodyPr>
          <a:lstStyle/>
          <a:p>
            <a:pPr>
              <a:lnSpc>
                <a:spcPct val="90000"/>
              </a:lnSpc>
            </a:pPr>
            <a:r>
              <a:rPr lang="es-CL" sz="2800" dirty="0"/>
              <a:t> </a:t>
            </a:r>
            <a:r>
              <a:rPr lang="es-CL" sz="2800" dirty="0" smtClean="0"/>
              <a:t> (APP)</a:t>
            </a:r>
            <a:endParaRPr lang="es-CL" sz="2800" dirty="0"/>
          </a:p>
        </p:txBody>
      </p:sp>
    </p:spTree>
    <p:extLst>
      <p:ext uri="{BB962C8B-B14F-4D97-AF65-F5344CB8AC3E}">
        <p14:creationId xmlns:p14="http://schemas.microsoft.com/office/powerpoint/2010/main" val="377431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dial rojo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7_TF02804895_TF02804895.potx" id="{2E094358-37A7-41FD-8FD9-AF35140AB5E1}" vid="{6EEF7D0C-27E5-4081-AE9F-3209866B2F3D}"/>
    </a:ext>
  </a:extLst>
</a:theme>
</file>

<file path=ppt/theme/theme2.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ema de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4873beb7-5857-4685-be1f-d57550cc96cc"/>
    <ds:schemaRef ds:uri="http://purl.org/dc/dcmitype/"/>
    <ds:schemaRef ds:uri="http://purl.org/dc/terms/"/>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con líneas radiales rojas (pantalla panorámica)</Template>
  <TotalTime>670</TotalTime>
  <Words>237</Words>
  <Application>Microsoft Office PowerPoint</Application>
  <PresentationFormat>Personalizado</PresentationFormat>
  <Paragraphs>75</Paragraphs>
  <Slides>16</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Cambria</vt:lpstr>
      <vt:lpstr>Times New Roman</vt:lpstr>
      <vt:lpstr>Radial rojo 16x9</vt:lpstr>
      <vt:lpstr>MiNDCUBER X</vt:lpstr>
      <vt:lpstr>                           ¿Qué es minducer x?</vt:lpstr>
      <vt:lpstr>                                     EL PRODUCTO</vt:lpstr>
      <vt:lpstr>                            “Específicamente”</vt:lpstr>
      <vt:lpstr>                         Descripción general</vt:lpstr>
      <vt:lpstr>Funcionamiento </vt:lpstr>
      <vt:lpstr>                                  inicialización</vt:lpstr>
      <vt:lpstr>                      Vinculación bluetooth  </vt:lpstr>
      <vt:lpstr>                                       ejecución</vt:lpstr>
      <vt:lpstr>                 mindcuber x app (ejecución)</vt:lpstr>
      <vt:lpstr>                                   app mindx</vt:lpstr>
      <vt:lpstr>                           Paneles de selección</vt:lpstr>
      <vt:lpstr>                   panel de patrones inversos</vt:lpstr>
      <vt:lpstr>                        Patrones disponibles</vt:lpstr>
      <vt:lpstr>                                    Demostración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MiNDCUBER X</dc:title>
  <dc:creator>byron yavi</dc:creator>
  <cp:lastModifiedBy>byron yavi</cp:lastModifiedBy>
  <cp:revision>29</cp:revision>
  <dcterms:created xsi:type="dcterms:W3CDTF">2017-11-20T20:58:33Z</dcterms:created>
  <dcterms:modified xsi:type="dcterms:W3CDTF">2017-11-29T02:21:33Z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