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92" r:id="rId4"/>
    <p:sldId id="265" r:id="rId5"/>
    <p:sldId id="293" r:id="rId6"/>
    <p:sldId id="291" r:id="rId7"/>
    <p:sldId id="261" r:id="rId8"/>
    <p:sldId id="262" r:id="rId9"/>
    <p:sldId id="263" r:id="rId10"/>
    <p:sldId id="264" r:id="rId11"/>
    <p:sldId id="266" r:id="rId12"/>
    <p:sldId id="272" r:id="rId13"/>
    <p:sldId id="274" r:id="rId14"/>
    <p:sldId id="294" r:id="rId15"/>
    <p:sldId id="295" r:id="rId16"/>
    <p:sldId id="297" r:id="rId17"/>
    <p:sldId id="298" r:id="rId18"/>
    <p:sldId id="290" r:id="rId19"/>
    <p:sldId id="288" r:id="rId20"/>
    <p:sldId id="289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Montserrat Extra-Bold" pitchFamily="2" charset="77"/>
      <p:regular r:id="rId27"/>
      <p:bold r:id="rId28"/>
    </p:embeddedFont>
    <p:embeddedFont>
      <p:font typeface="Montserrat Semi-Bold" pitchFamily="2" charset="77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2B121-FB91-AD48-943A-F0AB1B69A924}" v="206" dt="2022-12-15T12:08:41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5" autoAdjust="0"/>
    <p:restoredTop sz="94582" autoAdjust="0"/>
  </p:normalViewPr>
  <p:slideViewPr>
    <p:cSldViewPr>
      <p:cViewPr>
        <p:scale>
          <a:sx n="61" d="100"/>
          <a:sy n="61" d="100"/>
        </p:scale>
        <p:origin x="512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Vera" userId="d216609562505675" providerId="LiveId" clId="{A882B121-FB91-AD48-943A-F0AB1B69A924}"/>
    <pc:docChg chg="undo custSel addSld delSld modSld sldOrd">
      <pc:chgData name="Luciano Vera" userId="d216609562505675" providerId="LiveId" clId="{A882B121-FB91-AD48-943A-F0AB1B69A924}" dt="2022-12-15T12:09:37.247" v="699" actId="20577"/>
      <pc:docMkLst>
        <pc:docMk/>
      </pc:docMkLst>
      <pc:sldChg chg="del modTransition">
        <pc:chgData name="Luciano Vera" userId="d216609562505675" providerId="LiveId" clId="{A882B121-FB91-AD48-943A-F0AB1B69A924}" dt="2022-12-15T01:58:55.343" v="128" actId="2696"/>
        <pc:sldMkLst>
          <pc:docMk/>
          <pc:sldMk cId="0" sldId="257"/>
        </pc:sldMkLst>
      </pc:sldChg>
      <pc:sldChg chg="addSp modSp mod modTransition">
        <pc:chgData name="Luciano Vera" userId="d216609562505675" providerId="LiveId" clId="{A882B121-FB91-AD48-943A-F0AB1B69A924}" dt="2022-12-15T11:51:14.270" v="493" actId="1076"/>
        <pc:sldMkLst>
          <pc:docMk/>
          <pc:sldMk cId="0" sldId="258"/>
        </pc:sldMkLst>
        <pc:spChg chg="mod">
          <ac:chgData name="Luciano Vera" userId="d216609562505675" providerId="LiveId" clId="{A882B121-FB91-AD48-943A-F0AB1B69A924}" dt="2022-12-15T11:50:53.795" v="487" actId="1076"/>
          <ac:spMkLst>
            <pc:docMk/>
            <pc:sldMk cId="0" sldId="258"/>
            <ac:spMk id="4" creationId="{00000000-0000-0000-0000-000000000000}"/>
          </ac:spMkLst>
        </pc:spChg>
        <pc:picChg chg="add mod">
          <ac:chgData name="Luciano Vera" userId="d216609562505675" providerId="LiveId" clId="{A882B121-FB91-AD48-943A-F0AB1B69A924}" dt="2022-12-15T11:51:14.270" v="493" actId="1076"/>
          <ac:picMkLst>
            <pc:docMk/>
            <pc:sldMk cId="0" sldId="258"/>
            <ac:picMk id="3" creationId="{3CB05888-71CD-FAAB-D2CE-95C50849ED38}"/>
          </ac:picMkLst>
        </pc:picChg>
      </pc:sldChg>
      <pc:sldChg chg="del">
        <pc:chgData name="Luciano Vera" userId="d216609562505675" providerId="LiveId" clId="{A882B121-FB91-AD48-943A-F0AB1B69A924}" dt="2022-12-15T00:22:09.815" v="69" actId="2696"/>
        <pc:sldMkLst>
          <pc:docMk/>
          <pc:sldMk cId="0" sldId="259"/>
        </pc:sldMkLst>
      </pc:sldChg>
      <pc:sldChg chg="del">
        <pc:chgData name="Luciano Vera" userId="d216609562505675" providerId="LiveId" clId="{A882B121-FB91-AD48-943A-F0AB1B69A924}" dt="2022-12-15T00:22:08.916" v="68" actId="2696"/>
        <pc:sldMkLst>
          <pc:docMk/>
          <pc:sldMk cId="0" sldId="260"/>
        </pc:sldMkLst>
      </pc:sldChg>
      <pc:sldChg chg="addSp delSp modSp mod modTransition modAnim">
        <pc:chgData name="Luciano Vera" userId="d216609562505675" providerId="LiveId" clId="{A882B121-FB91-AD48-943A-F0AB1B69A924}" dt="2022-12-15T01:59:34.278" v="136"/>
        <pc:sldMkLst>
          <pc:docMk/>
          <pc:sldMk cId="0" sldId="261"/>
        </pc:sldMkLst>
        <pc:spChg chg="mod">
          <ac:chgData name="Luciano Vera" userId="d216609562505675" providerId="LiveId" clId="{A882B121-FB91-AD48-943A-F0AB1B69A924}" dt="2022-12-15T00:23:02.953" v="74" actId="20577"/>
          <ac:spMkLst>
            <pc:docMk/>
            <pc:sldMk cId="0" sldId="261"/>
            <ac:spMk id="2" creationId="{00000000-0000-0000-0000-000000000000}"/>
          </ac:spMkLst>
        </pc:spChg>
        <pc:spChg chg="add del mod">
          <ac:chgData name="Luciano Vera" userId="d216609562505675" providerId="LiveId" clId="{A882B121-FB91-AD48-943A-F0AB1B69A924}" dt="2022-12-15T00:27:33.342" v="114" actId="767"/>
          <ac:spMkLst>
            <pc:docMk/>
            <pc:sldMk cId="0" sldId="261"/>
            <ac:spMk id="11" creationId="{33C4FD10-FA7E-39E0-A4C5-D746C3DFD28C}"/>
          </ac:spMkLst>
        </pc:spChg>
      </pc:sldChg>
      <pc:sldChg chg="modTransition">
        <pc:chgData name="Luciano Vera" userId="d216609562505675" providerId="LiveId" clId="{A882B121-FB91-AD48-943A-F0AB1B69A924}" dt="2022-12-15T01:58:37.438" v="116"/>
        <pc:sldMkLst>
          <pc:docMk/>
          <pc:sldMk cId="0" sldId="262"/>
        </pc:sldMkLst>
      </pc:sldChg>
      <pc:sldChg chg="modTransition">
        <pc:chgData name="Luciano Vera" userId="d216609562505675" providerId="LiveId" clId="{A882B121-FB91-AD48-943A-F0AB1B69A924}" dt="2022-12-15T01:58:41.171" v="117"/>
        <pc:sldMkLst>
          <pc:docMk/>
          <pc:sldMk cId="0" sldId="263"/>
        </pc:sldMkLst>
      </pc:sldChg>
      <pc:sldChg chg="modSp mod modTransition">
        <pc:chgData name="Luciano Vera" userId="d216609562505675" providerId="LiveId" clId="{A882B121-FB91-AD48-943A-F0AB1B69A924}" dt="2022-12-15T10:10:57.874" v="171" actId="313"/>
        <pc:sldMkLst>
          <pc:docMk/>
          <pc:sldMk cId="0" sldId="264"/>
        </pc:sldMkLst>
        <pc:spChg chg="mod">
          <ac:chgData name="Luciano Vera" userId="d216609562505675" providerId="LiveId" clId="{A882B121-FB91-AD48-943A-F0AB1B69A924}" dt="2022-12-15T10:10:57.874" v="171" actId="313"/>
          <ac:spMkLst>
            <pc:docMk/>
            <pc:sldMk cId="0" sldId="264"/>
            <ac:spMk id="6" creationId="{00000000-0000-0000-0000-000000000000}"/>
          </ac:spMkLst>
        </pc:spChg>
      </pc:sldChg>
      <pc:sldChg chg="modSp mod ord modTransition">
        <pc:chgData name="Luciano Vera" userId="d216609562505675" providerId="LiveId" clId="{A882B121-FB91-AD48-943A-F0AB1B69A924}" dt="2022-12-15T12:09:15.561" v="696" actId="20577"/>
        <pc:sldMkLst>
          <pc:docMk/>
          <pc:sldMk cId="0" sldId="265"/>
        </pc:sldMkLst>
        <pc:spChg chg="mod">
          <ac:chgData name="Luciano Vera" userId="d216609562505675" providerId="LiveId" clId="{A882B121-FB91-AD48-943A-F0AB1B69A924}" dt="2022-12-15T12:09:15.561" v="696" actId="20577"/>
          <ac:spMkLst>
            <pc:docMk/>
            <pc:sldMk cId="0" sldId="265"/>
            <ac:spMk id="8" creationId="{00000000-0000-0000-0000-000000000000}"/>
          </ac:spMkLst>
        </pc:spChg>
      </pc:sldChg>
      <pc:sldChg chg="modTransition">
        <pc:chgData name="Luciano Vera" userId="d216609562505675" providerId="LiveId" clId="{A882B121-FB91-AD48-943A-F0AB1B69A924}" dt="2022-12-15T01:58:43.885" v="119"/>
        <pc:sldMkLst>
          <pc:docMk/>
          <pc:sldMk cId="0" sldId="266"/>
        </pc:sldMkLst>
      </pc:sldChg>
      <pc:sldChg chg="modSp modTransition">
        <pc:chgData name="Luciano Vera" userId="d216609562505675" providerId="LiveId" clId="{A882B121-FB91-AD48-943A-F0AB1B69A924}" dt="2022-12-15T10:12:30.815" v="172" actId="790"/>
        <pc:sldMkLst>
          <pc:docMk/>
          <pc:sldMk cId="0" sldId="272"/>
        </pc:sldMkLst>
        <pc:spChg chg="mod">
          <ac:chgData name="Luciano Vera" userId="d216609562505675" providerId="LiveId" clId="{A882B121-FB91-AD48-943A-F0AB1B69A924}" dt="2022-12-15T10:12:30.815" v="172" actId="790"/>
          <ac:spMkLst>
            <pc:docMk/>
            <pc:sldMk cId="0" sldId="272"/>
            <ac:spMk id="6" creationId="{00000000-0000-0000-0000-000000000000}"/>
          </ac:spMkLst>
        </pc:spChg>
      </pc:sldChg>
      <pc:sldChg chg="addSp delSp modSp mod modTransition">
        <pc:chgData name="Luciano Vera" userId="d216609562505675" providerId="LiveId" clId="{A882B121-FB91-AD48-943A-F0AB1B69A924}" dt="2022-12-15T12:01:59.554" v="514" actId="1076"/>
        <pc:sldMkLst>
          <pc:docMk/>
          <pc:sldMk cId="0" sldId="274"/>
        </pc:sldMkLst>
        <pc:spChg chg="add mod">
          <ac:chgData name="Luciano Vera" userId="d216609562505675" providerId="LiveId" clId="{A882B121-FB91-AD48-943A-F0AB1B69A924}" dt="2022-12-15T10:19:55.225" v="186" actId="208"/>
          <ac:spMkLst>
            <pc:docMk/>
            <pc:sldMk cId="0" sldId="274"/>
            <ac:spMk id="6" creationId="{28F95866-E04D-7CAD-C67A-B534F268167A}"/>
          </ac:spMkLst>
        </pc:spChg>
        <pc:spChg chg="add mod">
          <ac:chgData name="Luciano Vera" userId="d216609562505675" providerId="LiveId" clId="{A882B121-FB91-AD48-943A-F0AB1B69A924}" dt="2022-12-15T12:01:59.554" v="514" actId="1076"/>
          <ac:spMkLst>
            <pc:docMk/>
            <pc:sldMk cId="0" sldId="274"/>
            <ac:spMk id="8" creationId="{B519C4C3-EA3C-FE40-5216-6021876F48EF}"/>
          </ac:spMkLst>
        </pc:spChg>
        <pc:picChg chg="del">
          <ac:chgData name="Luciano Vera" userId="d216609562505675" providerId="LiveId" clId="{A882B121-FB91-AD48-943A-F0AB1B69A924}" dt="2022-12-15T10:19:04.117" v="178" actId="478"/>
          <ac:picMkLst>
            <pc:docMk/>
            <pc:sldMk cId="0" sldId="274"/>
            <ac:picMk id="3" creationId="{00000000-0000-0000-0000-000000000000}"/>
          </ac:picMkLst>
        </pc:picChg>
        <pc:picChg chg="add mod">
          <ac:chgData name="Luciano Vera" userId="d216609562505675" providerId="LiveId" clId="{A882B121-FB91-AD48-943A-F0AB1B69A924}" dt="2022-12-15T10:19:11.779" v="181" actId="1076"/>
          <ac:picMkLst>
            <pc:docMk/>
            <pc:sldMk cId="0" sldId="274"/>
            <ac:picMk id="2050" creationId="{860CBB22-ACB7-6363-2309-97FE7E00B6B2}"/>
          </ac:picMkLst>
        </pc:picChg>
      </pc:sldChg>
      <pc:sldChg chg="del">
        <pc:chgData name="Luciano Vera" userId="d216609562505675" providerId="LiveId" clId="{A882B121-FB91-AD48-943A-F0AB1B69A924}" dt="2022-12-15T00:17:03.303" v="0" actId="2696"/>
        <pc:sldMkLst>
          <pc:docMk/>
          <pc:sldMk cId="0" sldId="275"/>
        </pc:sldMkLst>
      </pc:sldChg>
      <pc:sldChg chg="del">
        <pc:chgData name="Luciano Vera" userId="d216609562505675" providerId="LiveId" clId="{A882B121-FB91-AD48-943A-F0AB1B69A924}" dt="2022-12-15T00:17:03.848" v="1" actId="2696"/>
        <pc:sldMkLst>
          <pc:docMk/>
          <pc:sldMk cId="0" sldId="276"/>
        </pc:sldMkLst>
      </pc:sldChg>
      <pc:sldChg chg="del">
        <pc:chgData name="Luciano Vera" userId="d216609562505675" providerId="LiveId" clId="{A882B121-FB91-AD48-943A-F0AB1B69A924}" dt="2022-12-15T00:17:04.246" v="2" actId="2696"/>
        <pc:sldMkLst>
          <pc:docMk/>
          <pc:sldMk cId="0" sldId="277"/>
        </pc:sldMkLst>
      </pc:sldChg>
      <pc:sldChg chg="del">
        <pc:chgData name="Luciano Vera" userId="d216609562505675" providerId="LiveId" clId="{A882B121-FB91-AD48-943A-F0AB1B69A924}" dt="2022-12-15T00:17:04.617" v="3" actId="2696"/>
        <pc:sldMkLst>
          <pc:docMk/>
          <pc:sldMk cId="0" sldId="278"/>
        </pc:sldMkLst>
      </pc:sldChg>
      <pc:sldChg chg="del">
        <pc:chgData name="Luciano Vera" userId="d216609562505675" providerId="LiveId" clId="{A882B121-FB91-AD48-943A-F0AB1B69A924}" dt="2022-12-15T00:17:04.978" v="4" actId="2696"/>
        <pc:sldMkLst>
          <pc:docMk/>
          <pc:sldMk cId="0" sldId="279"/>
        </pc:sldMkLst>
      </pc:sldChg>
      <pc:sldChg chg="del">
        <pc:chgData name="Luciano Vera" userId="d216609562505675" providerId="LiveId" clId="{A882B121-FB91-AD48-943A-F0AB1B69A924}" dt="2022-12-15T00:17:05.646" v="5" actId="2696"/>
        <pc:sldMkLst>
          <pc:docMk/>
          <pc:sldMk cId="0" sldId="280"/>
        </pc:sldMkLst>
      </pc:sldChg>
      <pc:sldChg chg="del">
        <pc:chgData name="Luciano Vera" userId="d216609562505675" providerId="LiveId" clId="{A882B121-FB91-AD48-943A-F0AB1B69A924}" dt="2022-12-15T00:17:30.264" v="11" actId="2696"/>
        <pc:sldMkLst>
          <pc:docMk/>
          <pc:sldMk cId="0" sldId="281"/>
        </pc:sldMkLst>
      </pc:sldChg>
      <pc:sldChg chg="del">
        <pc:chgData name="Luciano Vera" userId="d216609562505675" providerId="LiveId" clId="{A882B121-FB91-AD48-943A-F0AB1B69A924}" dt="2022-12-15T00:17:21.582" v="6" actId="2696"/>
        <pc:sldMkLst>
          <pc:docMk/>
          <pc:sldMk cId="0" sldId="282"/>
        </pc:sldMkLst>
      </pc:sldChg>
      <pc:sldChg chg="del">
        <pc:chgData name="Luciano Vera" userId="d216609562505675" providerId="LiveId" clId="{A882B121-FB91-AD48-943A-F0AB1B69A924}" dt="2022-12-15T00:17:21.976" v="7" actId="2696"/>
        <pc:sldMkLst>
          <pc:docMk/>
          <pc:sldMk cId="0" sldId="283"/>
        </pc:sldMkLst>
      </pc:sldChg>
      <pc:sldChg chg="del">
        <pc:chgData name="Luciano Vera" userId="d216609562505675" providerId="LiveId" clId="{A882B121-FB91-AD48-943A-F0AB1B69A924}" dt="2022-12-15T00:17:22.453" v="8" actId="2696"/>
        <pc:sldMkLst>
          <pc:docMk/>
          <pc:sldMk cId="0" sldId="284"/>
        </pc:sldMkLst>
      </pc:sldChg>
      <pc:sldChg chg="modTransition">
        <pc:chgData name="Luciano Vera" userId="d216609562505675" providerId="LiveId" clId="{A882B121-FB91-AD48-943A-F0AB1B69A924}" dt="2022-12-15T01:58:46.270" v="123"/>
        <pc:sldMkLst>
          <pc:docMk/>
          <pc:sldMk cId="0" sldId="288"/>
        </pc:sldMkLst>
      </pc:sldChg>
      <pc:sldChg chg="modTransition">
        <pc:chgData name="Luciano Vera" userId="d216609562505675" providerId="LiveId" clId="{A882B121-FB91-AD48-943A-F0AB1B69A924}" dt="2022-12-15T01:58:46.754" v="124"/>
        <pc:sldMkLst>
          <pc:docMk/>
          <pc:sldMk cId="0" sldId="289"/>
        </pc:sldMkLst>
      </pc:sldChg>
      <pc:sldChg chg="addSp modSp add mod ord modTransition">
        <pc:chgData name="Luciano Vera" userId="d216609562505675" providerId="LiveId" clId="{A882B121-FB91-AD48-943A-F0AB1B69A924}" dt="2022-12-15T12:09:37.247" v="699" actId="20577"/>
        <pc:sldMkLst>
          <pc:docMk/>
          <pc:sldMk cId="2278932667" sldId="290"/>
        </pc:sldMkLst>
        <pc:spChg chg="mod">
          <ac:chgData name="Luciano Vera" userId="d216609562505675" providerId="LiveId" clId="{A882B121-FB91-AD48-943A-F0AB1B69A924}" dt="2022-12-15T12:09:37.247" v="699" actId="20577"/>
          <ac:spMkLst>
            <pc:docMk/>
            <pc:sldMk cId="2278932667" sldId="290"/>
            <ac:spMk id="2" creationId="{00000000-0000-0000-0000-000000000000}"/>
          </ac:spMkLst>
        </pc:spChg>
        <pc:picChg chg="add mod">
          <ac:chgData name="Luciano Vera" userId="d216609562505675" providerId="LiveId" clId="{A882B121-FB91-AD48-943A-F0AB1B69A924}" dt="2022-12-15T10:15:54.148" v="176" actId="1076"/>
          <ac:picMkLst>
            <pc:docMk/>
            <pc:sldMk cId="2278932667" sldId="290"/>
            <ac:picMk id="1026" creationId="{7A11AFF8-D1E0-8627-E79D-CD1368F894B7}"/>
          </ac:picMkLst>
        </pc:picChg>
      </pc:sldChg>
      <pc:sldChg chg="addSp delSp modSp add mod ord">
        <pc:chgData name="Luciano Vera" userId="d216609562505675" providerId="LiveId" clId="{A882B121-FB91-AD48-943A-F0AB1B69A924}" dt="2022-12-15T10:37:39.676" v="246" actId="1076"/>
        <pc:sldMkLst>
          <pc:docMk/>
          <pc:sldMk cId="2399760404" sldId="291"/>
        </pc:sldMkLst>
        <pc:spChg chg="mod">
          <ac:chgData name="Luciano Vera" userId="d216609562505675" providerId="LiveId" clId="{A882B121-FB91-AD48-943A-F0AB1B69A924}" dt="2022-12-15T10:37:34.596" v="245" actId="1076"/>
          <ac:spMkLst>
            <pc:docMk/>
            <pc:sldMk cId="2399760404" sldId="291"/>
            <ac:spMk id="4" creationId="{00000000-0000-0000-0000-000000000000}"/>
          </ac:spMkLst>
        </pc:spChg>
        <pc:spChg chg="add mod">
          <ac:chgData name="Luciano Vera" userId="d216609562505675" providerId="LiveId" clId="{A882B121-FB91-AD48-943A-F0AB1B69A924}" dt="2022-12-15T10:34:58.231" v="233" actId="767"/>
          <ac:spMkLst>
            <pc:docMk/>
            <pc:sldMk cId="2399760404" sldId="291"/>
            <ac:spMk id="7" creationId="{9F058017-E433-48B7-0065-57DAAC482163}"/>
          </ac:spMkLst>
        </pc:spChg>
        <pc:graphicFrameChg chg="add del mod modGraphic">
          <ac:chgData name="Luciano Vera" userId="d216609562505675" providerId="LiveId" clId="{A882B121-FB91-AD48-943A-F0AB1B69A924}" dt="2022-12-15T10:33:37.500" v="220" actId="478"/>
          <ac:graphicFrameMkLst>
            <pc:docMk/>
            <pc:sldMk cId="2399760404" sldId="291"/>
            <ac:graphicFrameMk id="3" creationId="{DF7A1943-B38E-02B4-6009-EE3FBBBAE91B}"/>
          </ac:graphicFrameMkLst>
        </pc:graphicFrameChg>
        <pc:graphicFrameChg chg="add del mod modGraphic">
          <ac:chgData name="Luciano Vera" userId="d216609562505675" providerId="LiveId" clId="{A882B121-FB91-AD48-943A-F0AB1B69A924}" dt="2022-12-15T10:36:50.387" v="236" actId="478"/>
          <ac:graphicFrameMkLst>
            <pc:docMk/>
            <pc:sldMk cId="2399760404" sldId="291"/>
            <ac:graphicFrameMk id="6" creationId="{A689B7CB-DFE2-E0C1-2469-7B9C6AE876E0}"/>
          </ac:graphicFrameMkLst>
        </pc:graphicFrameChg>
        <pc:graphicFrameChg chg="add mod modGraphic">
          <ac:chgData name="Luciano Vera" userId="d216609562505675" providerId="LiveId" clId="{A882B121-FB91-AD48-943A-F0AB1B69A924}" dt="2022-12-15T10:37:39.676" v="246" actId="1076"/>
          <ac:graphicFrameMkLst>
            <pc:docMk/>
            <pc:sldMk cId="2399760404" sldId="291"/>
            <ac:graphicFrameMk id="8" creationId="{77C00EF5-2DD4-91CB-133D-0DECB4831539}"/>
          </ac:graphicFrameMkLst>
        </pc:graphicFrameChg>
        <pc:picChg chg="add mod">
          <ac:chgData name="Luciano Vera" userId="d216609562505675" providerId="LiveId" clId="{A882B121-FB91-AD48-943A-F0AB1B69A924}" dt="2022-12-15T10:37:26.793" v="244"/>
          <ac:picMkLst>
            <pc:docMk/>
            <pc:sldMk cId="2399760404" sldId="291"/>
            <ac:picMk id="9" creationId="{EF2EA201-E753-024B-C901-94AEBB5C87D8}"/>
          </ac:picMkLst>
        </pc:picChg>
      </pc:sldChg>
      <pc:sldChg chg="new del">
        <pc:chgData name="Luciano Vera" userId="d216609562505675" providerId="LiveId" clId="{A882B121-FB91-AD48-943A-F0AB1B69A924}" dt="2022-12-15T10:32:55.875" v="188" actId="2696"/>
        <pc:sldMkLst>
          <pc:docMk/>
          <pc:sldMk cId="2543078988" sldId="291"/>
        </pc:sldMkLst>
      </pc:sldChg>
      <pc:sldChg chg="addSp delSp modSp add mod">
        <pc:chgData name="Luciano Vera" userId="d216609562505675" providerId="LiveId" clId="{A882B121-FB91-AD48-943A-F0AB1B69A924}" dt="2022-12-15T12:08:50.534" v="693" actId="1076"/>
        <pc:sldMkLst>
          <pc:docMk/>
          <pc:sldMk cId="3241852492" sldId="292"/>
        </pc:sldMkLst>
        <pc:spChg chg="mod">
          <ac:chgData name="Luciano Vera" userId="d216609562505675" providerId="LiveId" clId="{A882B121-FB91-AD48-943A-F0AB1B69A924}" dt="2022-12-15T12:00:37.999" v="496" actId="20577"/>
          <ac:spMkLst>
            <pc:docMk/>
            <pc:sldMk cId="3241852492" sldId="292"/>
            <ac:spMk id="4" creationId="{00000000-0000-0000-0000-000000000000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6" creationId="{2A42B3B9-6433-4B6D-E74C-A4FC7869D17A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7" creationId="{817322F8-05C8-7FC2-B896-9F2E2286E003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9" creationId="{B2E9A123-4165-37C6-9563-631819E82526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10" creationId="{67AF8BE3-66D3-7DD1-A413-3BAFB0FC3B94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12" creationId="{4B28E4B9-A966-84F7-D811-B8103F0D0683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13" creationId="{3D9F17C9-F7BA-35EC-192C-3756B8E351CE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15" creationId="{F6E7C3E8-C5B8-87BD-4A58-90669822DCDA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16" creationId="{B20A52C5-06BC-566C-32C1-E6C348A3D957}"/>
          </ac:spMkLst>
        </pc:spChg>
        <pc:spChg chg="add del mod">
          <ac:chgData name="Luciano Vera" userId="d216609562505675" providerId="LiveId" clId="{A882B121-FB91-AD48-943A-F0AB1B69A924}" dt="2022-12-15T10:43:53.272" v="303" actId="478"/>
          <ac:spMkLst>
            <pc:docMk/>
            <pc:sldMk cId="3241852492" sldId="292"/>
            <ac:spMk id="17" creationId="{ABA5A579-38CB-96C5-D3F5-B0950A1DC52F}"/>
          </ac:spMkLst>
        </pc:spChg>
        <pc:spChg chg="add del mod">
          <ac:chgData name="Luciano Vera" userId="d216609562505675" providerId="LiveId" clId="{A882B121-FB91-AD48-943A-F0AB1B69A924}" dt="2022-12-15T10:44:01.018" v="316" actId="478"/>
          <ac:spMkLst>
            <pc:docMk/>
            <pc:sldMk cId="3241852492" sldId="292"/>
            <ac:spMk id="18" creationId="{E29AAB73-E1B0-6FE6-99E6-EB9180FC57C3}"/>
          </ac:spMkLst>
        </pc:spChg>
        <pc:spChg chg="add del mod">
          <ac:chgData name="Luciano Vera" userId="d216609562505675" providerId="LiveId" clId="{A882B121-FB91-AD48-943A-F0AB1B69A924}" dt="2022-12-15T10:43:54.802" v="304" actId="478"/>
          <ac:spMkLst>
            <pc:docMk/>
            <pc:sldMk cId="3241852492" sldId="292"/>
            <ac:spMk id="19" creationId="{C6907D5E-C500-B5AD-3963-11F4EFBC516E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1" creationId="{D1B0B0B4-B6B4-4A2B-6643-4E4BA6F2D74C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2" creationId="{1AFACF62-0771-B433-13A9-F0878A763452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3" creationId="{8D605021-5A73-6612-FBA6-0D98217D4335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4" creationId="{FEFE23A4-3822-2849-CBCD-54898E82397A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5" creationId="{63EC5840-442D-45BA-BF59-4FF6EC577A9A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6" creationId="{36721A5F-F373-1A42-4EE7-966CC2465223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7" creationId="{1CB74EBC-ED84-2EEB-0856-7654DDD874AC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8" creationId="{6F9A7CCA-5B17-4CD4-595F-7106AA87EAD3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29" creationId="{1B8CA6C7-9B7A-365D-7AF0-F940D7EC9BBA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31" creationId="{06011E2D-0F3D-A24D-7FE4-F2119AD5C3B2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32" creationId="{3483733A-7C67-4BAC-F075-292F0A51991A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33" creationId="{6B04897F-71C7-3558-C9BF-16A14DD27F49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34" creationId="{87BD35DE-4B8E-0BC8-D962-19B063F08F27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35" creationId="{2992A685-97F2-677E-A255-8E548AE3856D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36" creationId="{6102883D-0D25-A57A-C2CE-FFEB9DC4DA40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38" creationId="{1487D2A4-0042-CF09-A618-A1FB41270F66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39" creationId="{2C6BDFF9-234E-245B-54D2-53704A558A99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40" creationId="{83AE4DC6-9654-A340-3B49-1094FEE7FFB8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41" creationId="{3AD3EA35-264A-5757-0F2B-66EBD9138249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42" creationId="{CD8EDCEF-6010-E485-0A74-E522F4C018B4}"/>
          </ac:spMkLst>
        </pc:spChg>
        <pc:spChg chg="mod">
          <ac:chgData name="Luciano Vera" userId="d216609562505675" providerId="LiveId" clId="{A882B121-FB91-AD48-943A-F0AB1B69A924}" dt="2022-12-15T10:40:55.364" v="276" actId="207"/>
          <ac:spMkLst>
            <pc:docMk/>
            <pc:sldMk cId="3241852492" sldId="292"/>
            <ac:spMk id="44" creationId="{DF8BB7A7-3904-D2CF-F7DE-6731AE4F948C}"/>
          </ac:spMkLst>
        </pc:spChg>
        <pc:spChg chg="mod">
          <ac:chgData name="Luciano Vera" userId="d216609562505675" providerId="LiveId" clId="{A882B121-FB91-AD48-943A-F0AB1B69A924}" dt="2022-12-15T10:40:55.364" v="276" actId="207"/>
          <ac:spMkLst>
            <pc:docMk/>
            <pc:sldMk cId="3241852492" sldId="292"/>
            <ac:spMk id="45" creationId="{1AA0CCF3-DE66-CB68-C24C-986C83A5C220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47" creationId="{7F5158E1-54D9-4EE5-B954-229E1F859225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48" creationId="{BA8E7F2D-6175-8A8C-1F31-0BC3B65309A1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49" creationId="{2740A500-CDC2-D9AC-5336-C24B6DD4954B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50" creationId="{8E52056C-FB27-5BA2-BA8D-FD3DC2A6632F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51" creationId="{E06E07CC-ECE8-1EE0-BAA3-D8F30D7B6AB2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52" creationId="{FDA0AFFB-7135-B10B-3351-3F4C9F590478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53" creationId="{F8660152-DA97-A929-E243-1ACBD777D940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54" creationId="{774CFCB0-707B-B3EA-E0C8-7C18567677BE}"/>
          </ac:spMkLst>
        </pc:spChg>
        <pc:spChg chg="mod">
          <ac:chgData name="Luciano Vera" userId="d216609562505675" providerId="LiveId" clId="{A882B121-FB91-AD48-943A-F0AB1B69A924}" dt="2022-12-15T10:40:32.329" v="270"/>
          <ac:spMkLst>
            <pc:docMk/>
            <pc:sldMk cId="3241852492" sldId="292"/>
            <ac:spMk id="55" creationId="{514E9743-D3D9-177B-983E-1174DAE989FD}"/>
          </ac:spMkLst>
        </pc:spChg>
        <pc:spChg chg="mod">
          <ac:chgData name="Luciano Vera" userId="d216609562505675" providerId="LiveId" clId="{A882B121-FB91-AD48-943A-F0AB1B69A924}" dt="2022-12-15T10:43:04.871" v="298" actId="207"/>
          <ac:spMkLst>
            <pc:docMk/>
            <pc:sldMk cId="3241852492" sldId="292"/>
            <ac:spMk id="57" creationId="{48F491E3-A409-557B-12A4-2C6E2A9990FB}"/>
          </ac:spMkLst>
        </pc:spChg>
        <pc:spChg chg="mod">
          <ac:chgData name="Luciano Vera" userId="d216609562505675" providerId="LiveId" clId="{A882B121-FB91-AD48-943A-F0AB1B69A924}" dt="2022-12-15T10:41:21.132" v="284"/>
          <ac:spMkLst>
            <pc:docMk/>
            <pc:sldMk cId="3241852492" sldId="292"/>
            <ac:spMk id="58" creationId="{931BCA75-5B85-602E-71ED-D25B1B789F21}"/>
          </ac:spMkLst>
        </pc:spChg>
        <pc:spChg chg="add mod">
          <ac:chgData name="Luciano Vera" userId="d216609562505675" providerId="LiveId" clId="{A882B121-FB91-AD48-943A-F0AB1B69A924}" dt="2022-12-15T10:51:07.766" v="435"/>
          <ac:spMkLst>
            <pc:docMk/>
            <pc:sldMk cId="3241852492" sldId="292"/>
            <ac:spMk id="62" creationId="{90507A4D-F01E-A9BD-17BE-6D04CB121380}"/>
          </ac:spMkLst>
        </pc:spChg>
        <pc:spChg chg="add mod">
          <ac:chgData name="Luciano Vera" userId="d216609562505675" providerId="LiveId" clId="{A882B121-FB91-AD48-943A-F0AB1B69A924}" dt="2022-12-15T10:51:44.426" v="452" actId="1076"/>
          <ac:spMkLst>
            <pc:docMk/>
            <pc:sldMk cId="3241852492" sldId="292"/>
            <ac:spMk id="70" creationId="{4353B5DA-2B58-50C7-15C6-8A99702615C9}"/>
          </ac:spMkLst>
        </pc:spChg>
        <pc:spChg chg="add mod">
          <ac:chgData name="Luciano Vera" userId="d216609562505675" providerId="LiveId" clId="{A882B121-FB91-AD48-943A-F0AB1B69A924}" dt="2022-12-15T12:00:44.051" v="498" actId="20577"/>
          <ac:spMkLst>
            <pc:docMk/>
            <pc:sldMk cId="3241852492" sldId="292"/>
            <ac:spMk id="74" creationId="{D447C15E-45DC-76C7-230B-A90FA72880CD}"/>
          </ac:spMkLst>
        </pc:spChg>
        <pc:spChg chg="add mod">
          <ac:chgData name="Luciano Vera" userId="d216609562505675" providerId="LiveId" clId="{A882B121-FB91-AD48-943A-F0AB1B69A924}" dt="2022-12-15T12:07:53.634" v="666" actId="1076"/>
          <ac:spMkLst>
            <pc:docMk/>
            <pc:sldMk cId="3241852492" sldId="292"/>
            <ac:spMk id="78" creationId="{A3CCA332-B0CA-2E98-3F71-A60930AF7AD9}"/>
          </ac:spMkLst>
        </pc:spChg>
        <pc:spChg chg="add del mod">
          <ac:chgData name="Luciano Vera" userId="d216609562505675" providerId="LiveId" clId="{A882B121-FB91-AD48-943A-F0AB1B69A924}" dt="2022-12-15T12:07:48.407" v="662"/>
          <ac:spMkLst>
            <pc:docMk/>
            <pc:sldMk cId="3241852492" sldId="292"/>
            <ac:spMk id="79" creationId="{BCBD4238-B79F-99B5-437A-53849AF8374F}"/>
          </ac:spMkLst>
        </pc:spChg>
        <pc:spChg chg="add mod">
          <ac:chgData name="Luciano Vera" userId="d216609562505675" providerId="LiveId" clId="{A882B121-FB91-AD48-943A-F0AB1B69A924}" dt="2022-12-15T12:08:11.134" v="687" actId="1076"/>
          <ac:spMkLst>
            <pc:docMk/>
            <pc:sldMk cId="3241852492" sldId="292"/>
            <ac:spMk id="80" creationId="{E6A89CA7-DD09-F598-5082-0305B9F9D04C}"/>
          </ac:spMkLst>
        </pc:spChg>
        <pc:grpChg chg="add del mod">
          <ac:chgData name="Luciano Vera" userId="d216609562505675" providerId="LiveId" clId="{A882B121-FB91-AD48-943A-F0AB1B69A924}" dt="2022-12-15T10:40:42.461" v="273" actId="478"/>
          <ac:grpSpMkLst>
            <pc:docMk/>
            <pc:sldMk cId="3241852492" sldId="292"/>
            <ac:grpSpMk id="3" creationId="{88C8E5EF-5EF9-27CF-49FB-2A17D6EBC0CE}"/>
          </ac:grpSpMkLst>
        </pc:grpChg>
        <pc:grpChg chg="add del mod">
          <ac:chgData name="Luciano Vera" userId="d216609562505675" providerId="LiveId" clId="{A882B121-FB91-AD48-943A-F0AB1B69A924}" dt="2022-12-15T10:40:40.732" v="272" actId="478"/>
          <ac:grpSpMkLst>
            <pc:docMk/>
            <pc:sldMk cId="3241852492" sldId="292"/>
            <ac:grpSpMk id="8" creationId="{D344B45E-FE89-84DB-C1EF-C31573953E65}"/>
          </ac:grpSpMkLst>
        </pc:grpChg>
        <pc:grpChg chg="add del mod">
          <ac:chgData name="Luciano Vera" userId="d216609562505675" providerId="LiveId" clId="{A882B121-FB91-AD48-943A-F0AB1B69A924}" dt="2022-12-15T10:40:43.973" v="274" actId="478"/>
          <ac:grpSpMkLst>
            <pc:docMk/>
            <pc:sldMk cId="3241852492" sldId="292"/>
            <ac:grpSpMk id="11" creationId="{D2B4CD95-6E1C-251F-D49D-140A23173292}"/>
          </ac:grpSpMkLst>
        </pc:grpChg>
        <pc:grpChg chg="add del mod">
          <ac:chgData name="Luciano Vera" userId="d216609562505675" providerId="LiveId" clId="{A882B121-FB91-AD48-943A-F0AB1B69A924}" dt="2022-12-15T10:40:45.975" v="275" actId="478"/>
          <ac:grpSpMkLst>
            <pc:docMk/>
            <pc:sldMk cId="3241852492" sldId="292"/>
            <ac:grpSpMk id="14" creationId="{3AFAF4DB-5E9A-6202-C3D7-4E08716E5F24}"/>
          </ac:grpSpMkLst>
        </pc:grpChg>
        <pc:grpChg chg="add del mod">
          <ac:chgData name="Luciano Vera" userId="d216609562505675" providerId="LiveId" clId="{A882B121-FB91-AD48-943A-F0AB1B69A924}" dt="2022-12-15T10:41:04.664" v="282" actId="478"/>
          <ac:grpSpMkLst>
            <pc:docMk/>
            <pc:sldMk cId="3241852492" sldId="292"/>
            <ac:grpSpMk id="20" creationId="{2007DD37-0345-D73D-99E1-C5023B733850}"/>
          </ac:grpSpMkLst>
        </pc:grpChg>
        <pc:grpChg chg="add del mod">
          <ac:chgData name="Luciano Vera" userId="d216609562505675" providerId="LiveId" clId="{A882B121-FB91-AD48-943A-F0AB1B69A924}" dt="2022-12-15T10:41:01.846" v="280" actId="478"/>
          <ac:grpSpMkLst>
            <pc:docMk/>
            <pc:sldMk cId="3241852492" sldId="292"/>
            <ac:grpSpMk id="30" creationId="{796721B0-0F75-A075-0EF1-5A25E1383536}"/>
          </ac:grpSpMkLst>
        </pc:grpChg>
        <pc:grpChg chg="add del mod">
          <ac:chgData name="Luciano Vera" userId="d216609562505675" providerId="LiveId" clId="{A882B121-FB91-AD48-943A-F0AB1B69A924}" dt="2022-12-15T10:41:03.124" v="281" actId="478"/>
          <ac:grpSpMkLst>
            <pc:docMk/>
            <pc:sldMk cId="3241852492" sldId="292"/>
            <ac:grpSpMk id="37" creationId="{F8BD76CC-E720-B0B5-2FA9-6F5AAC074226}"/>
          </ac:grpSpMkLst>
        </pc:grpChg>
        <pc:grpChg chg="add del mod">
          <ac:chgData name="Luciano Vera" userId="d216609562505675" providerId="LiveId" clId="{A882B121-FB91-AD48-943A-F0AB1B69A924}" dt="2022-12-15T10:41:01.072" v="279" actId="478"/>
          <ac:grpSpMkLst>
            <pc:docMk/>
            <pc:sldMk cId="3241852492" sldId="292"/>
            <ac:grpSpMk id="43" creationId="{BC537A5B-DF65-C1E0-19C2-34414A69F766}"/>
          </ac:grpSpMkLst>
        </pc:grpChg>
        <pc:grpChg chg="add del mod">
          <ac:chgData name="Luciano Vera" userId="d216609562505675" providerId="LiveId" clId="{A882B121-FB91-AD48-943A-F0AB1B69A924}" dt="2022-12-15T10:41:06.136" v="283" actId="478"/>
          <ac:grpSpMkLst>
            <pc:docMk/>
            <pc:sldMk cId="3241852492" sldId="292"/>
            <ac:grpSpMk id="46" creationId="{9A72A3CC-56D1-0278-DE01-C1F1E0D42917}"/>
          </ac:grpSpMkLst>
        </pc:grpChg>
        <pc:grpChg chg="add del mod">
          <ac:chgData name="Luciano Vera" userId="d216609562505675" providerId="LiveId" clId="{A882B121-FB91-AD48-943A-F0AB1B69A924}" dt="2022-12-15T10:43:10.086" v="299" actId="478"/>
          <ac:grpSpMkLst>
            <pc:docMk/>
            <pc:sldMk cId="3241852492" sldId="292"/>
            <ac:grpSpMk id="56" creationId="{949F1565-1D49-B589-3FE2-16A3E79A41D5}"/>
          </ac:grpSpMkLst>
        </pc:grpChg>
        <pc:picChg chg="add mod">
          <ac:chgData name="Luciano Vera" userId="d216609562505675" providerId="LiveId" clId="{A882B121-FB91-AD48-943A-F0AB1B69A924}" dt="2022-12-15T10:52:00.122" v="455" actId="1076"/>
          <ac:picMkLst>
            <pc:docMk/>
            <pc:sldMk cId="3241852492" sldId="292"/>
            <ac:picMk id="60" creationId="{52205FB3-76ED-84BF-6264-3FC73D6831CF}"/>
          </ac:picMkLst>
        </pc:picChg>
        <pc:picChg chg="add del mod">
          <ac:chgData name="Luciano Vera" userId="d216609562505675" providerId="LiveId" clId="{A882B121-FB91-AD48-943A-F0AB1B69A924}" dt="2022-12-15T10:47:05.428" v="339" actId="478"/>
          <ac:picMkLst>
            <pc:docMk/>
            <pc:sldMk cId="3241852492" sldId="292"/>
            <ac:picMk id="64" creationId="{860C578E-4FC9-30C5-1E8A-5631BAA5BD83}"/>
          </ac:picMkLst>
        </pc:picChg>
        <pc:picChg chg="add del mod">
          <ac:chgData name="Luciano Vera" userId="d216609562505675" providerId="LiveId" clId="{A882B121-FB91-AD48-943A-F0AB1B69A924}" dt="2022-12-15T10:47:05.428" v="339" actId="478"/>
          <ac:picMkLst>
            <pc:docMk/>
            <pc:sldMk cId="3241852492" sldId="292"/>
            <ac:picMk id="66" creationId="{16E3E68A-B095-9AA9-1BC5-A38BC67FF1B8}"/>
          </ac:picMkLst>
        </pc:picChg>
        <pc:picChg chg="add mod">
          <ac:chgData name="Luciano Vera" userId="d216609562505675" providerId="LiveId" clId="{A882B121-FB91-AD48-943A-F0AB1B69A924}" dt="2022-12-15T10:51:48.840" v="453" actId="1076"/>
          <ac:picMkLst>
            <pc:docMk/>
            <pc:sldMk cId="3241852492" sldId="292"/>
            <ac:picMk id="68" creationId="{449BA11F-1BCB-82F4-EDB7-C4FA9C898397}"/>
          </ac:picMkLst>
        </pc:picChg>
        <pc:picChg chg="add mod">
          <ac:chgData name="Luciano Vera" userId="d216609562505675" providerId="LiveId" clId="{A882B121-FB91-AD48-943A-F0AB1B69A924}" dt="2022-12-15T10:51:56.593" v="454" actId="1076"/>
          <ac:picMkLst>
            <pc:docMk/>
            <pc:sldMk cId="3241852492" sldId="292"/>
            <ac:picMk id="72" creationId="{2C2E4847-F8BC-2E1C-0D93-98EAB2A5B310}"/>
          </ac:picMkLst>
        </pc:picChg>
        <pc:picChg chg="add mod">
          <ac:chgData name="Luciano Vera" userId="d216609562505675" providerId="LiveId" clId="{A882B121-FB91-AD48-943A-F0AB1B69A924}" dt="2022-12-15T12:08:13.702" v="688" actId="1076"/>
          <ac:picMkLst>
            <pc:docMk/>
            <pc:sldMk cId="3241852492" sldId="292"/>
            <ac:picMk id="76" creationId="{2BA020F2-742D-909F-B6F1-8447BB653934}"/>
          </ac:picMkLst>
        </pc:picChg>
        <pc:picChg chg="add mod">
          <ac:chgData name="Luciano Vera" userId="d216609562505675" providerId="LiveId" clId="{A882B121-FB91-AD48-943A-F0AB1B69A924}" dt="2022-12-15T12:08:50.534" v="693" actId="1076"/>
          <ac:picMkLst>
            <pc:docMk/>
            <pc:sldMk cId="3241852492" sldId="292"/>
            <ac:picMk id="82" creationId="{87262D50-9085-6324-092D-9E0B1F7FF327}"/>
          </ac:picMkLst>
        </pc:picChg>
      </pc:sldChg>
      <pc:sldChg chg="addSp delSp modSp add mod ord">
        <pc:chgData name="Luciano Vera" userId="d216609562505675" providerId="LiveId" clId="{A882B121-FB91-AD48-943A-F0AB1B69A924}" dt="2022-12-15T10:57:50.374" v="486" actId="1076"/>
        <pc:sldMkLst>
          <pc:docMk/>
          <pc:sldMk cId="1752544490" sldId="293"/>
        </pc:sldMkLst>
        <pc:spChg chg="mod">
          <ac:chgData name="Luciano Vera" userId="d216609562505675" providerId="LiveId" clId="{A882B121-FB91-AD48-943A-F0AB1B69A924}" dt="2022-12-15T10:57:50.374" v="486" actId="1076"/>
          <ac:spMkLst>
            <pc:docMk/>
            <pc:sldMk cId="1752544490" sldId="293"/>
            <ac:spMk id="4" creationId="{00000000-0000-0000-0000-000000000000}"/>
          </ac:spMkLst>
        </pc:spChg>
        <pc:spChg chg="del">
          <ac:chgData name="Luciano Vera" userId="d216609562505675" providerId="LiveId" clId="{A882B121-FB91-AD48-943A-F0AB1B69A924}" dt="2022-12-15T10:55:10.029" v="460" actId="478"/>
          <ac:spMkLst>
            <pc:docMk/>
            <pc:sldMk cId="1752544490" sldId="293"/>
            <ac:spMk id="62" creationId="{90507A4D-F01E-A9BD-17BE-6D04CB121380}"/>
          </ac:spMkLst>
        </pc:spChg>
        <pc:spChg chg="del">
          <ac:chgData name="Luciano Vera" userId="d216609562505675" providerId="LiveId" clId="{A882B121-FB91-AD48-943A-F0AB1B69A924}" dt="2022-12-15T10:55:10.029" v="460" actId="478"/>
          <ac:spMkLst>
            <pc:docMk/>
            <pc:sldMk cId="1752544490" sldId="293"/>
            <ac:spMk id="70" creationId="{4353B5DA-2B58-50C7-15C6-8A99702615C9}"/>
          </ac:spMkLst>
        </pc:spChg>
        <pc:spChg chg="del">
          <ac:chgData name="Luciano Vera" userId="d216609562505675" providerId="LiveId" clId="{A882B121-FB91-AD48-943A-F0AB1B69A924}" dt="2022-12-15T10:55:10.029" v="460" actId="478"/>
          <ac:spMkLst>
            <pc:docMk/>
            <pc:sldMk cId="1752544490" sldId="293"/>
            <ac:spMk id="74" creationId="{D447C15E-45DC-76C7-230B-A90FA72880CD}"/>
          </ac:spMkLst>
        </pc:spChg>
        <pc:spChg chg="del mod">
          <ac:chgData name="Luciano Vera" userId="d216609562505675" providerId="LiveId" clId="{A882B121-FB91-AD48-943A-F0AB1B69A924}" dt="2022-12-15T10:55:13.267" v="462" actId="478"/>
          <ac:spMkLst>
            <pc:docMk/>
            <pc:sldMk cId="1752544490" sldId="293"/>
            <ac:spMk id="78" creationId="{A3CCA332-B0CA-2E98-3F71-A60930AF7AD9}"/>
          </ac:spMkLst>
        </pc:spChg>
        <pc:picChg chg="del">
          <ac:chgData name="Luciano Vera" userId="d216609562505675" providerId="LiveId" clId="{A882B121-FB91-AD48-943A-F0AB1B69A924}" dt="2022-12-15T10:55:10.029" v="460" actId="478"/>
          <ac:picMkLst>
            <pc:docMk/>
            <pc:sldMk cId="1752544490" sldId="293"/>
            <ac:picMk id="60" creationId="{52205FB3-76ED-84BF-6264-3FC73D6831CF}"/>
          </ac:picMkLst>
        </pc:picChg>
        <pc:picChg chg="del">
          <ac:chgData name="Luciano Vera" userId="d216609562505675" providerId="LiveId" clId="{A882B121-FB91-AD48-943A-F0AB1B69A924}" dt="2022-12-15T10:55:10.029" v="460" actId="478"/>
          <ac:picMkLst>
            <pc:docMk/>
            <pc:sldMk cId="1752544490" sldId="293"/>
            <ac:picMk id="68" creationId="{449BA11F-1BCB-82F4-EDB7-C4FA9C898397}"/>
          </ac:picMkLst>
        </pc:picChg>
        <pc:picChg chg="del">
          <ac:chgData name="Luciano Vera" userId="d216609562505675" providerId="LiveId" clId="{A882B121-FB91-AD48-943A-F0AB1B69A924}" dt="2022-12-15T10:55:14.761" v="463" actId="478"/>
          <ac:picMkLst>
            <pc:docMk/>
            <pc:sldMk cId="1752544490" sldId="293"/>
            <ac:picMk id="72" creationId="{2C2E4847-F8BC-2E1C-0D93-98EAB2A5B310}"/>
          </ac:picMkLst>
        </pc:picChg>
        <pc:picChg chg="del">
          <ac:chgData name="Luciano Vera" userId="d216609562505675" providerId="LiveId" clId="{A882B121-FB91-AD48-943A-F0AB1B69A924}" dt="2022-12-15T10:55:10.029" v="460" actId="478"/>
          <ac:picMkLst>
            <pc:docMk/>
            <pc:sldMk cId="1752544490" sldId="293"/>
            <ac:picMk id="76" creationId="{2BA020F2-742D-909F-B6F1-8447BB653934}"/>
          </ac:picMkLst>
        </pc:picChg>
        <pc:picChg chg="add mod">
          <ac:chgData name="Luciano Vera" userId="d216609562505675" providerId="LiveId" clId="{A882B121-FB91-AD48-943A-F0AB1B69A924}" dt="2022-12-15T10:57:43.158" v="485" actId="1076"/>
          <ac:picMkLst>
            <pc:docMk/>
            <pc:sldMk cId="1752544490" sldId="293"/>
            <ac:picMk id="4098" creationId="{D7B5B459-5FA2-F626-7F0F-19A455228161}"/>
          </ac:picMkLst>
        </pc:picChg>
      </pc:sldChg>
      <pc:sldChg chg="add del">
        <pc:chgData name="Luciano Vera" userId="d216609562505675" providerId="LiveId" clId="{A882B121-FB91-AD48-943A-F0AB1B69A924}" dt="2022-12-15T10:55:01.663" v="457" actId="2696"/>
        <pc:sldMkLst>
          <pc:docMk/>
          <pc:sldMk cId="4047908605" sldId="293"/>
        </pc:sldMkLst>
      </pc:sldChg>
      <pc:sldChg chg="addSp modSp new mod">
        <pc:chgData name="Luciano Vera" userId="d216609562505675" providerId="LiveId" clId="{A882B121-FB91-AD48-943A-F0AB1B69A924}" dt="2022-12-15T12:02:50.066" v="553" actId="1076"/>
        <pc:sldMkLst>
          <pc:docMk/>
          <pc:sldMk cId="2088290072" sldId="294"/>
        </pc:sldMkLst>
        <pc:spChg chg="add mod">
          <ac:chgData name="Luciano Vera" userId="d216609562505675" providerId="LiveId" clId="{A882B121-FB91-AD48-943A-F0AB1B69A924}" dt="2022-12-15T12:02:50.066" v="553" actId="1076"/>
          <ac:spMkLst>
            <pc:docMk/>
            <pc:sldMk cId="2088290072" sldId="294"/>
            <ac:spMk id="3" creationId="{4F2E541C-8F22-63C1-87FC-A6302D6EDBFE}"/>
          </ac:spMkLst>
        </pc:spChg>
      </pc:sldChg>
      <pc:sldChg chg="addSp delSp modSp add mod">
        <pc:chgData name="Luciano Vera" userId="d216609562505675" providerId="LiveId" clId="{A882B121-FB91-AD48-943A-F0AB1B69A924}" dt="2022-12-15T12:04:32.042" v="598" actId="478"/>
        <pc:sldMkLst>
          <pc:docMk/>
          <pc:sldMk cId="2755500860" sldId="295"/>
        </pc:sldMkLst>
        <pc:spChg chg="add mod">
          <ac:chgData name="Luciano Vera" userId="d216609562505675" providerId="LiveId" clId="{A882B121-FB91-AD48-943A-F0AB1B69A924}" dt="2022-12-15T12:04:06.031" v="587" actId="1076"/>
          <ac:spMkLst>
            <pc:docMk/>
            <pc:sldMk cId="2755500860" sldId="295"/>
            <ac:spMk id="4" creationId="{ED1D88E5-0A5D-B016-36A9-DD1BDA8BDDDE}"/>
          </ac:spMkLst>
        </pc:spChg>
        <pc:spChg chg="add del mod">
          <ac:chgData name="Luciano Vera" userId="d216609562505675" providerId="LiveId" clId="{A882B121-FB91-AD48-943A-F0AB1B69A924}" dt="2022-12-15T12:04:32.042" v="598" actId="478"/>
          <ac:spMkLst>
            <pc:docMk/>
            <pc:sldMk cId="2755500860" sldId="295"/>
            <ac:spMk id="6" creationId="{BFF79C93-59D1-E778-41EE-DDE9BF0889AB}"/>
          </ac:spMkLst>
        </pc:spChg>
      </pc:sldChg>
      <pc:sldChg chg="addSp delSp modSp add del mod">
        <pc:chgData name="Luciano Vera" userId="d216609562505675" providerId="LiveId" clId="{A882B121-FB91-AD48-943A-F0AB1B69A924}" dt="2022-12-15T12:06:48.338" v="653" actId="2696"/>
        <pc:sldMkLst>
          <pc:docMk/>
          <pc:sldMk cId="702014243" sldId="296"/>
        </pc:sldMkLst>
        <pc:spChg chg="add del mod">
          <ac:chgData name="Luciano Vera" userId="d216609562505675" providerId="LiveId" clId="{A882B121-FB91-AD48-943A-F0AB1B69A924}" dt="2022-12-15T12:06:42.388" v="652" actId="21"/>
          <ac:spMkLst>
            <pc:docMk/>
            <pc:sldMk cId="702014243" sldId="296"/>
            <ac:spMk id="5" creationId="{E300EB09-5275-ED88-E43C-F745F5C8C958}"/>
          </ac:spMkLst>
        </pc:spChg>
      </pc:sldChg>
      <pc:sldChg chg="delSp modSp add mod">
        <pc:chgData name="Luciano Vera" userId="d216609562505675" providerId="LiveId" clId="{A882B121-FB91-AD48-943A-F0AB1B69A924}" dt="2022-12-15T12:05:51.463" v="633" actId="403"/>
        <pc:sldMkLst>
          <pc:docMk/>
          <pc:sldMk cId="3477402029" sldId="297"/>
        </pc:sldMkLst>
        <pc:spChg chg="del">
          <ac:chgData name="Luciano Vera" userId="d216609562505675" providerId="LiveId" clId="{A882B121-FB91-AD48-943A-F0AB1B69A924}" dt="2022-12-15T12:05:42.194" v="626" actId="478"/>
          <ac:spMkLst>
            <pc:docMk/>
            <pc:sldMk cId="3477402029" sldId="297"/>
            <ac:spMk id="4" creationId="{ED1D88E5-0A5D-B016-36A9-DD1BDA8BDDDE}"/>
          </ac:spMkLst>
        </pc:spChg>
        <pc:spChg chg="mod">
          <ac:chgData name="Luciano Vera" userId="d216609562505675" providerId="LiveId" clId="{A882B121-FB91-AD48-943A-F0AB1B69A924}" dt="2022-12-15T12:05:51.463" v="633" actId="403"/>
          <ac:spMkLst>
            <pc:docMk/>
            <pc:sldMk cId="3477402029" sldId="297"/>
            <ac:spMk id="5" creationId="{E300EB09-5275-ED88-E43C-F745F5C8C958}"/>
          </ac:spMkLst>
        </pc:spChg>
      </pc:sldChg>
      <pc:sldChg chg="addSp delSp modSp add mod">
        <pc:chgData name="Luciano Vera" userId="d216609562505675" providerId="LiveId" clId="{A882B121-FB91-AD48-943A-F0AB1B69A924}" dt="2022-12-15T12:07:19.935" v="654" actId="1076"/>
        <pc:sldMkLst>
          <pc:docMk/>
          <pc:sldMk cId="3322498409" sldId="298"/>
        </pc:sldMkLst>
        <pc:spChg chg="add mod">
          <ac:chgData name="Luciano Vera" userId="d216609562505675" providerId="LiveId" clId="{A882B121-FB91-AD48-943A-F0AB1B69A924}" dt="2022-12-15T12:07:19.935" v="654" actId="1076"/>
          <ac:spMkLst>
            <pc:docMk/>
            <pc:sldMk cId="3322498409" sldId="298"/>
            <ac:spMk id="4" creationId="{4564461A-B37A-4B3F-E650-AC0B0D86CA4A}"/>
          </ac:spMkLst>
        </pc:spChg>
        <pc:spChg chg="del">
          <ac:chgData name="Luciano Vera" userId="d216609562505675" providerId="LiveId" clId="{A882B121-FB91-AD48-943A-F0AB1B69A924}" dt="2022-12-15T12:06:02.258" v="635" actId="478"/>
          <ac:spMkLst>
            <pc:docMk/>
            <pc:sldMk cId="3322498409" sldId="298"/>
            <ac:spMk id="5" creationId="{E300EB09-5275-ED88-E43C-F745F5C8C958}"/>
          </ac:spMkLst>
        </pc:spChg>
        <pc:spChg chg="add mod">
          <ac:chgData name="Luciano Vera" userId="d216609562505675" providerId="LiveId" clId="{A882B121-FB91-AD48-943A-F0AB1B69A924}" dt="2022-12-15T12:06:27.086" v="651" actId="1076"/>
          <ac:spMkLst>
            <pc:docMk/>
            <pc:sldMk cId="3322498409" sldId="298"/>
            <ac:spMk id="7" creationId="{A8CAD449-5FCC-1945-5E70-67850B9976E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2506980"/>
            <a:ext cx="13250798" cy="500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0"/>
              </a:lnSpc>
            </a:pPr>
            <a:r>
              <a:rPr lang="en-US" sz="14400" dirty="0">
                <a:solidFill>
                  <a:srgbClr val="FFFFFF"/>
                </a:solidFill>
                <a:latin typeface="Montserrat Extra-Bold"/>
              </a:rPr>
              <a:t>GORILLA TANK MK II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9888" y="48826"/>
            <a:ext cx="5455297" cy="19597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4257" y="374562"/>
            <a:ext cx="1634011" cy="16340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13501346" y="4874578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28700" y="2690117"/>
            <a:ext cx="6767847" cy="567073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MK II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04132" y="3435305"/>
            <a:ext cx="5990339" cy="334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Cañón</a:t>
            </a: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s-ES_tradnl" sz="3808" dirty="0">
                <a:solidFill>
                  <a:srgbClr val="000000"/>
                </a:solidFill>
                <a:latin typeface="Montserrat Semi-Bold"/>
              </a:rPr>
              <a:t>estable</a:t>
            </a: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 y </a:t>
            </a:r>
            <a:r>
              <a:rPr lang="es-ES_tradnl" sz="3808" dirty="0">
                <a:solidFill>
                  <a:srgbClr val="000000"/>
                </a:solidFill>
                <a:latin typeface="Montserrat Semi-Bold"/>
              </a:rPr>
              <a:t>firme</a:t>
            </a:r>
          </a:p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Movilidad</a:t>
            </a: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 optima</a:t>
            </a:r>
          </a:p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Alta </a:t>
            </a: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capacidad</a:t>
            </a:r>
            <a:r>
              <a:rPr lang="en-US" sz="3808" dirty="0">
                <a:solidFill>
                  <a:srgbClr val="000000"/>
                </a:solidFill>
                <a:latin typeface="Montserrat Semi-Bold"/>
              </a:rPr>
              <a:t> de </a:t>
            </a:r>
            <a:r>
              <a:rPr lang="en-US" sz="3808" dirty="0" err="1">
                <a:solidFill>
                  <a:srgbClr val="000000"/>
                </a:solidFill>
                <a:latin typeface="Montserrat Semi-Bold"/>
              </a:rPr>
              <a:t>munición</a:t>
            </a:r>
            <a:endParaRPr lang="en-US" sz="3808" dirty="0">
              <a:solidFill>
                <a:srgbClr val="000000"/>
              </a:solidFill>
              <a:latin typeface="Montserrat Semi-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7010" b="36202"/>
          <a:stretch>
            <a:fillRect/>
          </a:stretch>
        </p:blipFill>
        <p:spPr>
          <a:xfrm>
            <a:off x="1028700" y="2690117"/>
            <a:ext cx="6767847" cy="56293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18808" b="18808"/>
          <a:stretch>
            <a:fillRect/>
          </a:stretch>
        </p:blipFill>
        <p:spPr>
          <a:xfrm>
            <a:off x="1028700" y="2690117"/>
            <a:ext cx="6767847" cy="5629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401934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ARQUITECTURA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052587"/>
            <a:ext cx="6901432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endParaRPr/>
          </a:p>
        </p:txBody>
      </p:sp>
      <p:sp>
        <p:nvSpPr>
          <p:cNvPr id="4" name="AutoShape 4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03251" y="2589190"/>
            <a:ext cx="9870245" cy="700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028700"/>
            <a:ext cx="1514929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INTERFAZ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36161" y="2552700"/>
            <a:ext cx="5207050" cy="6483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s-ES" sz="5199" dirty="0">
                <a:solidFill>
                  <a:srgbClr val="000000"/>
                </a:solidFill>
                <a:latin typeface="Montserrat Semi-Bold"/>
              </a:rPr>
              <a:t>Movimiento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Ángulo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s-ES_tradnl" sz="5199" dirty="0">
                <a:solidFill>
                  <a:srgbClr val="000000"/>
                </a:solidFill>
                <a:latin typeface="Montserrat Semi-Bold"/>
              </a:rPr>
              <a:t>Disparar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Conectar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Montserrat Semi-Bold"/>
              </a:rPr>
              <a:t>Logo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Montserrat Semi-Bold"/>
              </a:rPr>
              <a:t>Distancia</a:t>
            </a:r>
            <a:endParaRPr lang="en-US" sz="5199" dirty="0">
              <a:solidFill>
                <a:srgbClr val="000000"/>
              </a:solidFill>
              <a:latin typeface="Montserrat Semi-Bold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Montserrat Semi-Bold"/>
              </a:rPr>
              <a:t>Audio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D0E9ABEC-CF0A-9903-D643-BD982EEDF3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59209" y="47170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E3BDA363-993F-0CF9-3DAB-9042A6FE5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1609" y="48694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EEC481A-6163-56AF-DD66-210A4C5A6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6" y="2552700"/>
            <a:ext cx="7922036" cy="6498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5149290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Montserrat Extra-Bold"/>
              </a:rPr>
              <a:t>FUNDAMENTOS DE PROYECTIL</a:t>
            </a:r>
          </a:p>
        </p:txBody>
      </p:sp>
      <p:pic>
        <p:nvPicPr>
          <p:cNvPr id="2050" name="Picture 2" descr="PARABOLIC MOTION - Problem 3 - YouTube">
            <a:extLst>
              <a:ext uri="{FF2B5EF4-FFF2-40B4-BE49-F238E27FC236}">
                <a16:creationId xmlns:a16="http://schemas.microsoft.com/office/drawing/2014/main" id="{860CBB22-ACB7-6363-2309-97FE7E00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90965"/>
            <a:ext cx="10413993" cy="58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8F95866-E04D-7CAD-C67A-B534F268167A}"/>
              </a:ext>
            </a:extLst>
          </p:cNvPr>
          <p:cNvSpPr/>
          <p:nvPr/>
        </p:nvSpPr>
        <p:spPr>
          <a:xfrm>
            <a:off x="8614084" y="3695700"/>
            <a:ext cx="2902855" cy="2243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519C4C3-EA3C-FE40-5216-6021876F48EF}"/>
                  </a:ext>
                </a:extLst>
              </p:cNvPr>
              <p:cNvSpPr txBox="1"/>
              <p:nvPr/>
            </p:nvSpPr>
            <p:spPr>
              <a:xfrm>
                <a:off x="7290678" y="3542516"/>
                <a:ext cx="9250217" cy="3201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Symbol" pitchFamily="2" charset="2"/>
                  <a:buChar char=""/>
                </a:pPr>
                <a:r>
                  <a:rPr lang="es-ES" sz="32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En el eje horizontal:</a:t>
                </a:r>
                <a:r>
                  <a:rPr lang="es-ES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s-ES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s-C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func>
                        <m:func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0°=</m:t>
                          </m:r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𝑐𝑜𝑛𝑠𝑡𝑎𝑡𝑒</m:t>
                          </m:r>
                        </m:e>
                      </m:func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s-C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Symbol" pitchFamily="2" charset="2"/>
                  <a:buChar char=""/>
                </a:pPr>
                <a:r>
                  <a:rPr lang="es-ES" sz="32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En el eje vertical:</a:t>
                </a:r>
                <a:r>
                  <a:rPr lang="es-ES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s-E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s-E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func>
                        <m:func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0°</m:t>
                          </m:r>
                        </m:e>
                      </m:func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519C4C3-EA3C-FE40-5216-6021876F4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678" y="3542516"/>
                <a:ext cx="9250217" cy="3201967"/>
              </a:xfrm>
              <a:prstGeom prst="rect">
                <a:avLst/>
              </a:prstGeom>
              <a:blipFill>
                <a:blip r:embed="rId3"/>
                <a:stretch>
                  <a:fillRect l="-1783" t="-1976" b="-118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F2E541C-8F22-63C1-87FC-A6302D6EDBFE}"/>
                  </a:ext>
                </a:extLst>
              </p:cNvPr>
              <p:cNvSpPr txBox="1"/>
              <p:nvPr/>
            </p:nvSpPr>
            <p:spPr>
              <a:xfrm>
                <a:off x="533400" y="876300"/>
                <a:ext cx="2590800" cy="3580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s-CL" sz="3200" b="1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DATOS: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=45° 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=−0.2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F2E541C-8F22-63C1-87FC-A6302D6ED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76300"/>
                <a:ext cx="2590800" cy="3580852"/>
              </a:xfrm>
              <a:prstGeom prst="rect">
                <a:avLst/>
              </a:prstGeom>
              <a:blipFill>
                <a:blip r:embed="rId2"/>
                <a:stretch>
                  <a:fillRect l="-6341" t="-1418" b="-1418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29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F2E541C-8F22-63C1-87FC-A6302D6EDBFE}"/>
                  </a:ext>
                </a:extLst>
              </p:cNvPr>
              <p:cNvSpPr txBox="1"/>
              <p:nvPr/>
            </p:nvSpPr>
            <p:spPr>
              <a:xfrm>
                <a:off x="533400" y="876300"/>
                <a:ext cx="2590800" cy="3580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s-CL" sz="3200" b="1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DATOS: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=45° 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=−0.2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F2E541C-8F22-63C1-87FC-A6302D6ED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76300"/>
                <a:ext cx="2590800" cy="3580852"/>
              </a:xfrm>
              <a:prstGeom prst="rect">
                <a:avLst/>
              </a:prstGeom>
              <a:blipFill>
                <a:blip r:embed="rId2"/>
                <a:stretch>
                  <a:fillRect l="-6341" t="-1418" b="-1418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1D88E5-0A5D-B016-36A9-DD1BDA8BDDDE}"/>
                  </a:ext>
                </a:extLst>
              </p:cNvPr>
              <p:cNvSpPr txBox="1"/>
              <p:nvPr/>
            </p:nvSpPr>
            <p:spPr>
              <a:xfrm>
                <a:off x="4495800" y="887574"/>
                <a:ext cx="13030200" cy="360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+mj-lt"/>
                  <a:buAutoNum type="arabicParenBoth"/>
                </a:pPr>
                <a:r>
                  <a:rPr lang="es-ES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Ecuación de t en el eje 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32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es-C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C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C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func>
                      <m:func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CL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45°)∗</m:t>
                        </m:r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func>
                    <m:r>
                      <a:rPr lang="es-C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s-C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Reemplazando: </a:t>
                </a:r>
                <a:endParaRPr lang="es-CL" sz="32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1= 0+ </m:t>
                      </m:r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func>
                        <m:func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45°∗</m:t>
                          </m:r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func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CL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br>
                  <a:rPr lang="es-CL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endParaRPr lang="es-CL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1D88E5-0A5D-B016-36A9-DD1BDA8BD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887574"/>
                <a:ext cx="13030200" cy="3608232"/>
              </a:xfrm>
              <a:prstGeom prst="rect">
                <a:avLst/>
              </a:prstGeom>
              <a:blipFill>
                <a:blip r:embed="rId3"/>
                <a:stretch>
                  <a:fillRect l="-1267" t="-105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50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F2E541C-8F22-63C1-87FC-A6302D6EDBFE}"/>
                  </a:ext>
                </a:extLst>
              </p:cNvPr>
              <p:cNvSpPr txBox="1"/>
              <p:nvPr/>
            </p:nvSpPr>
            <p:spPr>
              <a:xfrm>
                <a:off x="533400" y="876300"/>
                <a:ext cx="2590800" cy="3580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s-CL" sz="3200" b="1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DATOS: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=45° 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=−0.2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F2E541C-8F22-63C1-87FC-A6302D6ED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76300"/>
                <a:ext cx="2590800" cy="3580852"/>
              </a:xfrm>
              <a:prstGeom prst="rect">
                <a:avLst/>
              </a:prstGeom>
              <a:blipFill>
                <a:blip r:embed="rId2"/>
                <a:stretch>
                  <a:fillRect l="-6341" t="-1418" b="-1418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300EB09-5275-ED88-E43C-F745F5C8C958}"/>
                  </a:ext>
                </a:extLst>
              </p:cNvPr>
              <p:cNvSpPr txBox="1"/>
              <p:nvPr/>
            </p:nvSpPr>
            <p:spPr>
              <a:xfrm>
                <a:off x="4277833" y="876300"/>
                <a:ext cx="14020800" cy="767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</a:pPr>
                <a:r>
                  <a:rPr lang="es-ES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(2) Ecuación de t en el eje Y: </a:t>
                </a:r>
                <a:endParaRPr lang="es-C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s-C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Reemplazando: </a:t>
                </a:r>
                <a:br>
                  <a:rPr lang="es-CL" sz="32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−0.2= 0+ </m:t>
                      </m:r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func>
                        <m:func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45°</m:t>
                          </m:r>
                        </m:e>
                      </m:func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∗(</m:t>
                      </m:r>
                      <m:f>
                        <m:f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)−4.9 </m:t>
                      </m:r>
                      <m:sSup>
                        <m:sSup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3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45°</m:t>
                                  </m:r>
                                </m:e>
                              </m:func>
                            </m:den>
                          </m:f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s-C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−0.2= 0+1−4.9∗ </m:t>
                      </m:r>
                      <m:sSup>
                        <m:sSup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CL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s-CL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s-CL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CL" sz="32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s-CL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45°)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  <m:sup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−1.2= </m:t>
                      </m:r>
                      <m:f>
                        <m:f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−9.8</m:t>
                          </m:r>
                        </m:num>
                        <m:den>
                          <m:sSup>
                            <m:sSup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 </m:t>
                      </m:r>
                      <m:sSup>
                        <m:sSup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num>
                        <m:den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1.2</m:t>
                          </m:r>
                        </m:den>
                      </m:f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1.2</m:t>
                              </m:r>
                            </m:e>
                          </m:rad>
                        </m:den>
                      </m:f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=2.86</m:t>
                      </m:r>
                      <m:f>
                        <m:f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300EB09-5275-ED88-E43C-F745F5C8C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833" y="876300"/>
                <a:ext cx="14020800" cy="7672421"/>
              </a:xfrm>
              <a:prstGeom prst="rect">
                <a:avLst/>
              </a:prstGeom>
              <a:blipFill>
                <a:blip r:embed="rId3"/>
                <a:stretch>
                  <a:fillRect l="-1086" t="-828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40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F2E541C-8F22-63C1-87FC-A6302D6EDBFE}"/>
                  </a:ext>
                </a:extLst>
              </p:cNvPr>
              <p:cNvSpPr txBox="1"/>
              <p:nvPr/>
            </p:nvSpPr>
            <p:spPr>
              <a:xfrm>
                <a:off x="533400" y="876300"/>
                <a:ext cx="2590800" cy="3580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s-CL" sz="3200" b="1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DATOS: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s-CL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=45° 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=−0.2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F2E541C-8F22-63C1-87FC-A6302D6ED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76300"/>
                <a:ext cx="2590800" cy="3580852"/>
              </a:xfrm>
              <a:prstGeom prst="rect">
                <a:avLst/>
              </a:prstGeom>
              <a:blipFill>
                <a:blip r:embed="rId2"/>
                <a:stretch>
                  <a:fillRect l="-6341" t="-1418" b="-1418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564461A-B37A-4B3F-E650-AC0B0D86CA4A}"/>
                  </a:ext>
                </a:extLst>
              </p:cNvPr>
              <p:cNvSpPr txBox="1"/>
              <p:nvPr/>
            </p:nvSpPr>
            <p:spPr>
              <a:xfrm>
                <a:off x="5091223" y="1181100"/>
                <a:ext cx="9144000" cy="172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C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Ahora, despejando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en (1):</a:t>
                </a:r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CL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2.86∗</m:t>
                          </m:r>
                          <m:func>
                            <m:funcPr>
                              <m:ctrlP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CL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=0.49</m:t>
                      </m:r>
                      <m:r>
                        <a:rPr lang="es-CL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s-C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564461A-B37A-4B3F-E650-AC0B0D86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23" y="1181100"/>
                <a:ext cx="9144000" cy="1722587"/>
              </a:xfrm>
              <a:prstGeom prst="rect">
                <a:avLst/>
              </a:prstGeom>
              <a:blipFill>
                <a:blip r:embed="rId3"/>
                <a:stretch>
                  <a:fillRect l="-1664" t="-3676" b="-441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A8CAD449-5FCC-1945-5E70-67850B9976E6}"/>
              </a:ext>
            </a:extLst>
          </p:cNvPr>
          <p:cNvSpPr txBox="1"/>
          <p:nvPr/>
        </p:nvSpPr>
        <p:spPr>
          <a:xfrm>
            <a:off x="5105400" y="357384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acuerdo a los resultados, el tiempo que se demora el proyectil a 1 metro de distancia del objetivo es 0.49(s).</a:t>
            </a:r>
            <a:r>
              <a:rPr lang="es-CL" sz="3200" dirty="0">
                <a:effectLst/>
              </a:rPr>
              <a:t>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32249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71500"/>
            <a:ext cx="14563386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9000" dirty="0">
                <a:solidFill>
                  <a:srgbClr val="FFFFFF"/>
                </a:solidFill>
                <a:latin typeface="Montserrat Extra-Bold"/>
              </a:rPr>
              <a:t>DESCRIPCIÓN DEL PROGRAMA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pic>
        <p:nvPicPr>
          <p:cNvPr id="1026" name="Picture 2" descr="El lenguaje de programación no influye en los errores del código">
            <a:extLst>
              <a:ext uri="{FF2B5EF4-FFF2-40B4-BE49-F238E27FC236}">
                <a16:creationId xmlns:a16="http://schemas.microsoft.com/office/drawing/2014/main" id="{7A11AFF8-D1E0-8627-E79D-CD1368F89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619500"/>
            <a:ext cx="9448798" cy="56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32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621400"/>
            <a:ext cx="14563386" cy="272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59"/>
              </a:lnSpc>
            </a:pPr>
            <a:r>
              <a:rPr lang="en-US" sz="15899">
                <a:solidFill>
                  <a:srgbClr val="FFFFFF"/>
                </a:solidFill>
                <a:latin typeface="Montserrat Extra-Bold"/>
              </a:rPr>
              <a:t>CONCLUSIÓN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343150" y="2551726"/>
            <a:ext cx="13601700" cy="1972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98"/>
              </a:lnSpc>
            </a:pPr>
            <a:r>
              <a:rPr lang="en-US" sz="11855" dirty="0">
                <a:solidFill>
                  <a:srgbClr val="FFFFFF"/>
                </a:solidFill>
                <a:latin typeface="Montserrat Extra-Bold"/>
              </a:rPr>
              <a:t>INTRODUCCIÓN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3CB05888-71CD-FAAB-D2CE-95C50849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06125" y="4135882"/>
            <a:ext cx="4475749" cy="4475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9663" b="11736"/>
          <a:stretch>
            <a:fillRect/>
          </a:stretch>
        </p:blipFill>
        <p:spPr>
          <a:xfrm>
            <a:off x="3695820" y="2939129"/>
            <a:ext cx="8388177" cy="6593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9829" y="781050"/>
            <a:ext cx="15952940" cy="215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11"/>
              </a:lnSpc>
            </a:pPr>
            <a:r>
              <a:rPr lang="en-US" sz="12579" dirty="0">
                <a:solidFill>
                  <a:srgbClr val="FFFFFF"/>
                </a:solidFill>
                <a:latin typeface="Montserrat Extra-Bold"/>
              </a:rPr>
              <a:t>MUCHAS GRACIAS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874578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647700"/>
            <a:ext cx="13601700" cy="1972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98"/>
              </a:lnSpc>
            </a:pPr>
            <a:r>
              <a:rPr lang="en-US" sz="11855" dirty="0">
                <a:solidFill>
                  <a:srgbClr val="FFFFFF"/>
                </a:solidFill>
                <a:latin typeface="Montserrat Extra-Bold"/>
              </a:rPr>
              <a:t>ORGANIZACIÓN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pic>
        <p:nvPicPr>
          <p:cNvPr id="60" name="Gráfico 59" descr="Programmer male con relleno sólido">
            <a:extLst>
              <a:ext uri="{FF2B5EF4-FFF2-40B4-BE49-F238E27FC236}">
                <a16:creationId xmlns:a16="http://schemas.microsoft.com/office/drawing/2014/main" id="{52205FB3-76ED-84BF-6264-3FC73D683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0" y="4975942"/>
            <a:ext cx="1600200" cy="1600200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90507A4D-F01E-A9BD-17BE-6D04CB121380}"/>
              </a:ext>
            </a:extLst>
          </p:cNvPr>
          <p:cNvSpPr txBox="1"/>
          <p:nvPr/>
        </p:nvSpPr>
        <p:spPr>
          <a:xfrm>
            <a:off x="2723983" y="539132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Montserrat Extra-Bold"/>
              </a:rPr>
              <a:t>Programador</a:t>
            </a:r>
            <a:endParaRPr lang="es-ES_tradnl" sz="4400" dirty="0"/>
          </a:p>
        </p:txBody>
      </p:sp>
      <p:pic>
        <p:nvPicPr>
          <p:cNvPr id="68" name="Gráfico 67" descr="Ruler con relleno sólido">
            <a:extLst>
              <a:ext uri="{FF2B5EF4-FFF2-40B4-BE49-F238E27FC236}">
                <a16:creationId xmlns:a16="http://schemas.microsoft.com/office/drawing/2014/main" id="{449BA11F-1BCB-82F4-EDB7-C4FA9C898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1797" y="7055039"/>
            <a:ext cx="1134006" cy="1134006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4353B5DA-2B58-50C7-15C6-8A99702615C9}"/>
              </a:ext>
            </a:extLst>
          </p:cNvPr>
          <p:cNvSpPr txBox="1"/>
          <p:nvPr/>
        </p:nvSpPr>
        <p:spPr>
          <a:xfrm>
            <a:off x="2709806" y="723732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Montserrat Extra-Bold"/>
              </a:rPr>
              <a:t>Ensamblador</a:t>
            </a:r>
            <a:endParaRPr lang="es-ES_tradnl" sz="4400" dirty="0"/>
          </a:p>
        </p:txBody>
      </p:sp>
      <p:pic>
        <p:nvPicPr>
          <p:cNvPr id="72" name="Gráfico 71" descr="Office worker female con relleno sólido">
            <a:extLst>
              <a:ext uri="{FF2B5EF4-FFF2-40B4-BE49-F238E27FC236}">
                <a16:creationId xmlns:a16="http://schemas.microsoft.com/office/drawing/2014/main" id="{2C2E4847-F8BC-2E1C-0D93-98EAB2A5B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123" y="3178443"/>
            <a:ext cx="1371190" cy="1371190"/>
          </a:xfrm>
          <a:prstGeom prst="rect">
            <a:avLst/>
          </a:prstGeom>
        </p:spPr>
      </p:pic>
      <p:sp>
        <p:nvSpPr>
          <p:cNvPr id="74" name="CuadroTexto 73">
            <a:extLst>
              <a:ext uri="{FF2B5EF4-FFF2-40B4-BE49-F238E27FC236}">
                <a16:creationId xmlns:a16="http://schemas.microsoft.com/office/drawing/2014/main" id="{D447C15E-45DC-76C7-230B-A90FA72880CD}"/>
              </a:ext>
            </a:extLst>
          </p:cNvPr>
          <p:cNvSpPr txBox="1"/>
          <p:nvPr/>
        </p:nvSpPr>
        <p:spPr>
          <a:xfrm>
            <a:off x="2686769" y="354532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Montserrat Extra-Bold"/>
              </a:rPr>
              <a:t>Jefe de </a:t>
            </a:r>
            <a:r>
              <a:rPr lang="en-US" sz="4400" dirty="0" err="1">
                <a:solidFill>
                  <a:srgbClr val="FFFFFF"/>
                </a:solidFill>
                <a:latin typeface="Montserrat Extra-Bold"/>
              </a:rPr>
              <a:t>grupo</a:t>
            </a:r>
            <a:endParaRPr lang="es-ES_tradnl" sz="4400" dirty="0"/>
          </a:p>
        </p:txBody>
      </p:sp>
      <p:pic>
        <p:nvPicPr>
          <p:cNvPr id="76" name="Gráfico 75" descr="Document con relleno sólido">
            <a:extLst>
              <a:ext uri="{FF2B5EF4-FFF2-40B4-BE49-F238E27FC236}">
                <a16:creationId xmlns:a16="http://schemas.microsoft.com/office/drawing/2014/main" id="{2BA020F2-742D-909F-B6F1-8447BB653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1031" y="5830783"/>
            <a:ext cx="1285938" cy="128593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A3CCA332-B0CA-2E98-3F71-A60930AF7AD9}"/>
              </a:ext>
            </a:extLst>
          </p:cNvPr>
          <p:cNvSpPr txBox="1"/>
          <p:nvPr/>
        </p:nvSpPr>
        <p:spPr>
          <a:xfrm>
            <a:off x="9786969" y="601729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Montserrat Extra-Bold"/>
              </a:rPr>
              <a:t>Documentador</a:t>
            </a:r>
            <a:endParaRPr lang="es-ES_tradnl" sz="4400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E6A89CA7-DD09-F598-5082-0305B9F9D04C}"/>
              </a:ext>
            </a:extLst>
          </p:cNvPr>
          <p:cNvSpPr txBox="1"/>
          <p:nvPr/>
        </p:nvSpPr>
        <p:spPr>
          <a:xfrm>
            <a:off x="9372600" y="4415170"/>
            <a:ext cx="9331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4400" dirty="0" err="1">
                <a:solidFill>
                  <a:srgbClr val="FFFFFF"/>
                </a:solidFill>
                <a:latin typeface="Montserrat Extra-Bold"/>
              </a:rPr>
              <a:t>Diseñador</a:t>
            </a:r>
            <a:endParaRPr lang="es-ES_tradnl" sz="4400" dirty="0"/>
          </a:p>
        </p:txBody>
      </p:sp>
      <p:pic>
        <p:nvPicPr>
          <p:cNvPr id="82" name="Gráfico 81" descr="Architecture con relleno sólido">
            <a:extLst>
              <a:ext uri="{FF2B5EF4-FFF2-40B4-BE49-F238E27FC236}">
                <a16:creationId xmlns:a16="http://schemas.microsoft.com/office/drawing/2014/main" id="{87262D50-9085-6324-092D-9E0B1F7FF3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96310" y="4365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52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0275" y="0"/>
            <a:ext cx="9947725" cy="10287000"/>
            <a:chOff x="0" y="0"/>
            <a:chExt cx="261997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977" cy="2709333"/>
            </a:xfrm>
            <a:custGeom>
              <a:avLst/>
              <a:gdLst/>
              <a:ahLst/>
              <a:cxnLst/>
              <a:rect l="l" t="t" r="r" b="b"/>
              <a:pathLst>
                <a:path w="2619977" h="2709333">
                  <a:moveTo>
                    <a:pt x="0" y="0"/>
                  </a:moveTo>
                  <a:lnTo>
                    <a:pt x="2619977" y="0"/>
                  </a:lnTo>
                  <a:lnTo>
                    <a:pt x="261997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81050" y="4267200"/>
            <a:ext cx="7311575" cy="175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5800" dirty="0">
                <a:solidFill>
                  <a:srgbClr val="000000"/>
                </a:solidFill>
                <a:latin typeface="Montserrat Extra-Bold"/>
              </a:rPr>
              <a:t>OBJETIVOS GENERALES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57745" y="4147184"/>
            <a:ext cx="6662319" cy="187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 dirty="0">
                <a:solidFill>
                  <a:srgbClr val="FFFFFF"/>
                </a:solidFill>
                <a:latin typeface="Montserrat Extra-Bold"/>
              </a:rPr>
              <a:t>OBJETIVOS ESPECÍFICOS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68472" y="0"/>
            <a:ext cx="2764338" cy="2764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3126842" y="335497"/>
            <a:ext cx="13601700" cy="1972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98"/>
              </a:lnSpc>
            </a:pPr>
            <a:r>
              <a:rPr lang="en-US" sz="11855" dirty="0">
                <a:solidFill>
                  <a:srgbClr val="FFFFFF"/>
                </a:solidFill>
                <a:latin typeface="Montserrat Extra-Bold"/>
              </a:rPr>
              <a:t>CARTA GANTT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B5B459-5FA2-F626-7F0F-19A455228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148419"/>
            <a:ext cx="11163298" cy="76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44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376117" y="792131"/>
            <a:ext cx="13601700" cy="1972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98"/>
              </a:lnSpc>
            </a:pPr>
            <a:r>
              <a:rPr lang="en-US" sz="11855" dirty="0">
                <a:solidFill>
                  <a:srgbClr val="FFFFFF"/>
                </a:solidFill>
                <a:latin typeface="Montserrat Extra-Bold"/>
              </a:rPr>
              <a:t>COSTO TOTAL 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058017-E433-48B7-0065-57DAAC482163}"/>
              </a:ext>
            </a:extLst>
          </p:cNvPr>
          <p:cNvSpPr txBox="1"/>
          <p:nvPr/>
        </p:nvSpPr>
        <p:spPr>
          <a:xfrm>
            <a:off x="191386" y="56565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7C00EF5-2DD4-91CB-133D-0DECB4831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11873"/>
              </p:ext>
            </p:extLst>
          </p:nvPr>
        </p:nvGraphicFramePr>
        <p:xfrm>
          <a:off x="588573" y="3556469"/>
          <a:ext cx="11960226" cy="54101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980113">
                  <a:extLst>
                    <a:ext uri="{9D8B030D-6E8A-4147-A177-3AD203B41FA5}">
                      <a16:colId xmlns:a16="http://schemas.microsoft.com/office/drawing/2014/main" val="1096341157"/>
                    </a:ext>
                  </a:extLst>
                </a:gridCol>
                <a:gridCol w="5980113">
                  <a:extLst>
                    <a:ext uri="{9D8B030D-6E8A-4147-A177-3AD203B41FA5}">
                      <a16:colId xmlns:a16="http://schemas.microsoft.com/office/drawing/2014/main" val="1726824684"/>
                    </a:ext>
                  </a:extLst>
                </a:gridCol>
              </a:tblGrid>
              <a:tr h="1221534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>
                          <a:effectLst/>
                        </a:rPr>
                        <a:t>Nombre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>
                          <a:effectLst/>
                        </a:rPr>
                        <a:t>Costo total</a:t>
                      </a:r>
                      <a:endParaRPr lang="es-CL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00153"/>
                  </a:ext>
                </a:extLst>
              </a:tr>
              <a:tr h="1047166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>
                          <a:effectLst/>
                        </a:rPr>
                        <a:t>Costos de Hardware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>
                          <a:effectLst/>
                        </a:rPr>
                        <a:t>$5.006.950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9831496"/>
                  </a:ext>
                </a:extLst>
              </a:tr>
              <a:tr h="1047166">
                <a:tc>
                  <a:txBody>
                    <a:bodyPr/>
                    <a:lstStyle/>
                    <a:p>
                      <a:pPr algn="ctr"/>
                      <a:r>
                        <a:rPr lang="es-CL" sz="2800">
                          <a:effectLst/>
                        </a:rPr>
                        <a:t>Costos de Software</a:t>
                      </a:r>
                      <a:endParaRPr lang="es-CL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>
                          <a:effectLst/>
                        </a:rPr>
                        <a:t>$120.000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4957368"/>
                  </a:ext>
                </a:extLst>
              </a:tr>
              <a:tr h="1047166">
                <a:tc>
                  <a:txBody>
                    <a:bodyPr/>
                    <a:lstStyle/>
                    <a:p>
                      <a:pPr algn="ctr"/>
                      <a:r>
                        <a:rPr lang="es-CL" sz="2800">
                          <a:effectLst/>
                        </a:rPr>
                        <a:t>Costos de Gestión</a:t>
                      </a:r>
                      <a:endParaRPr lang="es-CL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>
                          <a:effectLst/>
                        </a:rPr>
                        <a:t>$6.314.000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0717836"/>
                  </a:ext>
                </a:extLst>
              </a:tr>
              <a:tr h="1047166">
                <a:tc>
                  <a:txBody>
                    <a:bodyPr/>
                    <a:lstStyle/>
                    <a:p>
                      <a:pPr algn="ctr"/>
                      <a:r>
                        <a:rPr lang="es-CL" sz="2800">
                          <a:effectLst/>
                        </a:rPr>
                        <a:t>Costo total proyecto</a:t>
                      </a:r>
                      <a:endParaRPr lang="es-CL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>
                          <a:effectLst/>
                        </a:rPr>
                        <a:t>$11.440.950</a:t>
                      </a:r>
                      <a:endParaRPr lang="es-C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631703"/>
                  </a:ext>
                </a:extLst>
              </a:tr>
            </a:tbl>
          </a:graphicData>
        </a:graphic>
      </p:graphicFrame>
      <p:pic>
        <p:nvPicPr>
          <p:cNvPr id="9" name="Picture 9">
            <a:extLst>
              <a:ext uri="{FF2B5EF4-FFF2-40B4-BE49-F238E27FC236}">
                <a16:creationId xmlns:a16="http://schemas.microsoft.com/office/drawing/2014/main" id="{EF2EA201-E753-024B-C901-94AEBB5C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68472" y="0"/>
            <a:ext cx="2764338" cy="27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0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014591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000000"/>
                </a:solidFill>
                <a:latin typeface="Montserrat Semi-Bold"/>
              </a:rPr>
              <a:t>MK 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10906" y="7014591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000000"/>
                </a:solidFill>
                <a:latin typeface="Montserrat Semi-Bold"/>
              </a:rPr>
              <a:t>MK 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66466" y="3261617"/>
            <a:ext cx="4546359" cy="38093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7010" b="36202"/>
          <a:stretch>
            <a:fillRect/>
          </a:stretch>
        </p:blipFill>
        <p:spPr>
          <a:xfrm>
            <a:off x="6248672" y="3261617"/>
            <a:ext cx="4546359" cy="37815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18808" b="18808"/>
          <a:stretch>
            <a:fillRect/>
          </a:stretch>
        </p:blipFill>
        <p:spPr>
          <a:xfrm>
            <a:off x="11433206" y="3261617"/>
            <a:ext cx="4546359" cy="378154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Montserrat Extra-Bold"/>
              </a:rPr>
              <a:t>EVOLUCIÓN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33206" y="7042404"/>
            <a:ext cx="4584125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000000"/>
                </a:solidFill>
                <a:latin typeface="Montserrat Semi-Bold"/>
              </a:rPr>
              <a:t>MK II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28700" y="2690117"/>
            <a:ext cx="6767847" cy="567073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MK N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81494" y="3763116"/>
            <a:ext cx="5990339" cy="268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221" lvl="1" indent="-411111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Movilidad reducida</a:t>
            </a:r>
          </a:p>
          <a:p>
            <a:pPr marL="822221" lvl="1" indent="-411111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Sin acceso a USB</a:t>
            </a:r>
          </a:p>
          <a:p>
            <a:pPr marL="822221" lvl="1" indent="-411111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Sin espacio para lanzar proyectiles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891" b="11266"/>
          <a:stretch>
            <a:fillRect/>
          </a:stretch>
        </p:blipFill>
        <p:spPr>
          <a:xfrm>
            <a:off x="1028700" y="2690117"/>
            <a:ext cx="6767847" cy="567073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11365497" y="5119688"/>
            <a:ext cx="10287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1028700"/>
            <a:ext cx="1495086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ntserrat Extra-Bold"/>
              </a:rPr>
              <a:t>MK I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13501346" y="4248809"/>
            <a:ext cx="69780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Semi-Bold"/>
              </a:rPr>
              <a:t>PROYECTOS I //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42431" y="3322283"/>
            <a:ext cx="5990339" cy="4684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La base de movimiento es inestable</a:t>
            </a:r>
          </a:p>
          <a:p>
            <a:pPr>
              <a:lnSpc>
                <a:spcPts val="5331"/>
              </a:lnSpc>
            </a:pPr>
            <a:endParaRPr lang="en-US" sz="3808">
              <a:solidFill>
                <a:srgbClr val="000000"/>
              </a:solidFill>
              <a:latin typeface="Montserrat Semi-Bold"/>
            </a:endParaRPr>
          </a:p>
          <a:p>
            <a:pPr marL="822221" lvl="1" indent="-411110">
              <a:lnSpc>
                <a:spcPts val="5331"/>
              </a:lnSpc>
              <a:buFont typeface="Arial"/>
              <a:buChar char="•"/>
            </a:pPr>
            <a:r>
              <a:rPr lang="en-US" sz="3808">
                <a:solidFill>
                  <a:srgbClr val="000000"/>
                </a:solidFill>
                <a:latin typeface="Montserrat Semi-Bold"/>
              </a:rPr>
              <a:t>Espacio reducido para construir el cañon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7010" b="36202"/>
          <a:stretch>
            <a:fillRect/>
          </a:stretch>
        </p:blipFill>
        <p:spPr>
          <a:xfrm>
            <a:off x="1028700" y="2690117"/>
            <a:ext cx="6767847" cy="5629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443</Words>
  <Application>Microsoft Macintosh PowerPoint</Application>
  <PresentationFormat>Personalizado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Calibri</vt:lpstr>
      <vt:lpstr>Cambria Math</vt:lpstr>
      <vt:lpstr>Symbol</vt:lpstr>
      <vt:lpstr>Arial</vt:lpstr>
      <vt:lpstr>Montserrat Semi-Bold</vt:lpstr>
      <vt:lpstr>Times New Roman</vt:lpstr>
      <vt:lpstr>Montserrat Extra-Bold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Gorilla Tank II</dc:title>
  <cp:lastModifiedBy>Luciano Vera</cp:lastModifiedBy>
  <cp:revision>4</cp:revision>
  <dcterms:created xsi:type="dcterms:W3CDTF">2006-08-16T00:00:00Z</dcterms:created>
  <dcterms:modified xsi:type="dcterms:W3CDTF">2022-12-15T12:09:41Z</dcterms:modified>
  <dc:identifier>DAFO7Jcp5Pc</dc:identifier>
</cp:coreProperties>
</file>