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6" roundtripDataSignature="AMtx7mhDqMtmlhTZUFPtV4a+kkzEYZ4K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Lato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783991d71e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783991d71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783991d71e_0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783991d71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783991d71e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783991d71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166d93524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5166d9352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1641d8f75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51641d8f7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166d93524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5166d9352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7d5e2a34bf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7d5e2a34b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166d93524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5166d9352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783991d71e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783991d71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783991d71e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783991d71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783991d71e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783991d71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7d5e2a34bf_9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7d5e2a34bf_9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5166d93524_1_716"/>
          <p:cNvSpPr/>
          <p:nvPr/>
        </p:nvSpPr>
        <p:spPr>
          <a:xfrm rot="5400000">
            <a:off x="10000500" y="673"/>
            <a:ext cx="2191500" cy="21915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g15166d93524_1_716"/>
          <p:cNvGrpSpPr/>
          <p:nvPr/>
        </p:nvGrpSpPr>
        <p:grpSpPr>
          <a:xfrm>
            <a:off x="0" y="654"/>
            <a:ext cx="6871435" cy="6845694"/>
            <a:chOff x="0" y="75"/>
            <a:chExt cx="5153705" cy="5152950"/>
          </a:xfrm>
        </p:grpSpPr>
        <p:sp>
          <p:nvSpPr>
            <p:cNvPr id="12" name="Google Shape;12;g15166d93524_1_716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g15166d93524_1_716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g15166d93524_1_716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g15166d93524_1_716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g15166d93524_1_716"/>
          <p:cNvSpPr txBox="1"/>
          <p:nvPr>
            <p:ph type="ctrTitle"/>
          </p:nvPr>
        </p:nvSpPr>
        <p:spPr>
          <a:xfrm>
            <a:off x="4716200" y="2104533"/>
            <a:ext cx="6690000" cy="2105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17" name="Google Shape;17;g15166d93524_1_716"/>
          <p:cNvSpPr txBox="1"/>
          <p:nvPr>
            <p:ph idx="1" type="subTitle"/>
          </p:nvPr>
        </p:nvSpPr>
        <p:spPr>
          <a:xfrm>
            <a:off x="6778600" y="5233233"/>
            <a:ext cx="4627500" cy="67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8" name="Google Shape;18;g15166d93524_1_71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g15166d93524_1_812"/>
          <p:cNvGrpSpPr/>
          <p:nvPr/>
        </p:nvGrpSpPr>
        <p:grpSpPr>
          <a:xfrm>
            <a:off x="5875053" y="0"/>
            <a:ext cx="6316642" cy="6857248"/>
            <a:chOff x="4406400" y="0"/>
            <a:chExt cx="4737600" cy="5143065"/>
          </a:xfrm>
        </p:grpSpPr>
        <p:sp>
          <p:nvSpPr>
            <p:cNvPr id="107" name="Google Shape;107;g15166d93524_1_812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g15166d93524_1_812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g15166d93524_1_812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g15166d93524_1_812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g15166d93524_1_812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g15166d93524_1_812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g15166d93524_1_812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g15166d93524_1_812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g15166d93524_1_812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g15166d93524_1_812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g15166d93524_1_812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g15166d93524_1_812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g15166d93524_1_812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g15166d93524_1_812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g15166d93524_1_812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g15166d93524_1_812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g15166d93524_1_812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g15166d93524_1_812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g15166d93524_1_812"/>
          <p:cNvSpPr txBox="1"/>
          <p:nvPr>
            <p:ph hasCustomPrompt="1" type="title"/>
          </p:nvPr>
        </p:nvSpPr>
        <p:spPr>
          <a:xfrm>
            <a:off x="1098467" y="1712900"/>
            <a:ext cx="63681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1pPr>
            <a:lvl2pPr lvl="1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2pPr>
            <a:lvl3pPr lvl="2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3pPr>
            <a:lvl4pPr lvl="3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4pPr>
            <a:lvl5pPr lvl="4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5pPr>
            <a:lvl6pPr lvl="5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6pPr>
            <a:lvl7pPr lvl="6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7pPr>
            <a:lvl8pPr lvl="7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8pPr>
            <a:lvl9pPr lvl="8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9pPr>
          </a:lstStyle>
          <a:p>
            <a:r>
              <a:t>xx%</a:t>
            </a:r>
          </a:p>
        </p:txBody>
      </p:sp>
      <p:sp>
        <p:nvSpPr>
          <p:cNvPr id="126" name="Google Shape;126;g15166d93524_1_812"/>
          <p:cNvSpPr txBox="1"/>
          <p:nvPr>
            <p:ph idx="1" type="body"/>
          </p:nvPr>
        </p:nvSpPr>
        <p:spPr>
          <a:xfrm>
            <a:off x="1098467" y="3524166"/>
            <a:ext cx="6368100" cy="1625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27" name="Google Shape;127;g15166d93524_1_8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5166d93524_1_83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5166d93524_1_83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32" name="Google Shape;132;g15166d93524_1_83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33" name="Google Shape;133;g15166d93524_1_83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15166d93524_1_83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5166d93524_1_83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g15166d93524_1_726"/>
          <p:cNvGrpSpPr/>
          <p:nvPr/>
        </p:nvGrpSpPr>
        <p:grpSpPr>
          <a:xfrm>
            <a:off x="5875053" y="0"/>
            <a:ext cx="6316642" cy="6857248"/>
            <a:chOff x="4406400" y="0"/>
            <a:chExt cx="4737600" cy="5143065"/>
          </a:xfrm>
        </p:grpSpPr>
        <p:sp>
          <p:nvSpPr>
            <p:cNvPr id="21" name="Google Shape;21;g15166d93524_1_726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g15166d93524_1_726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g15166d93524_1_726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g15166d93524_1_726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g15166d93524_1_726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g15166d93524_1_726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g15166d93524_1_726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g15166d93524_1_726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g15166d93524_1_726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g15166d93524_1_726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g15166d93524_1_726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g15166d93524_1_726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g15166d93524_1_726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g15166d93524_1_726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g15166d93524_1_726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g15166d93524_1_726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g15166d93524_1_726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g15166d93524_1_726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g15166d93524_1_726"/>
          <p:cNvSpPr txBox="1"/>
          <p:nvPr>
            <p:ph type="title"/>
          </p:nvPr>
        </p:nvSpPr>
        <p:spPr>
          <a:xfrm>
            <a:off x="1098467" y="2737333"/>
            <a:ext cx="6116100" cy="1531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g15166d93524_1_72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g15166d93524_1_748"/>
          <p:cNvGrpSpPr/>
          <p:nvPr/>
        </p:nvGrpSpPr>
        <p:grpSpPr>
          <a:xfrm>
            <a:off x="0" y="507989"/>
            <a:ext cx="1383765" cy="1355016"/>
            <a:chOff x="0" y="381001"/>
            <a:chExt cx="1037850" cy="1016287"/>
          </a:xfrm>
        </p:grpSpPr>
        <p:sp>
          <p:nvSpPr>
            <p:cNvPr id="43" name="Google Shape;43;g15166d93524_1_74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g15166d93524_1_748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g15166d93524_1_748"/>
          <p:cNvSpPr txBox="1"/>
          <p:nvPr>
            <p:ph type="title"/>
          </p:nvPr>
        </p:nvSpPr>
        <p:spPr>
          <a:xfrm>
            <a:off x="1730000" y="525000"/>
            <a:ext cx="9385200" cy="1218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46" name="Google Shape;46;g15166d93524_1_748"/>
          <p:cNvSpPr txBox="1"/>
          <p:nvPr>
            <p:ph idx="1" type="body"/>
          </p:nvPr>
        </p:nvSpPr>
        <p:spPr>
          <a:xfrm>
            <a:off x="1730000" y="2090067"/>
            <a:ext cx="9385200" cy="3881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g15166d93524_1_74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g15166d93524_1_755"/>
          <p:cNvGrpSpPr/>
          <p:nvPr/>
        </p:nvGrpSpPr>
        <p:grpSpPr>
          <a:xfrm>
            <a:off x="0" y="507989"/>
            <a:ext cx="1383765" cy="1355016"/>
            <a:chOff x="0" y="381001"/>
            <a:chExt cx="1037850" cy="1016287"/>
          </a:xfrm>
        </p:grpSpPr>
        <p:sp>
          <p:nvSpPr>
            <p:cNvPr id="50" name="Google Shape;50;g15166d93524_1_75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g15166d93524_1_75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g15166d93524_1_755"/>
          <p:cNvSpPr txBox="1"/>
          <p:nvPr>
            <p:ph type="title"/>
          </p:nvPr>
        </p:nvSpPr>
        <p:spPr>
          <a:xfrm>
            <a:off x="1730000" y="525000"/>
            <a:ext cx="9385200" cy="1218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53" name="Google Shape;53;g15166d93524_1_755"/>
          <p:cNvSpPr txBox="1"/>
          <p:nvPr>
            <p:ph idx="1" type="body"/>
          </p:nvPr>
        </p:nvSpPr>
        <p:spPr>
          <a:xfrm>
            <a:off x="1730000" y="2090067"/>
            <a:ext cx="4537500" cy="3881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54" name="Google Shape;54;g15166d93524_1_755"/>
          <p:cNvSpPr txBox="1"/>
          <p:nvPr>
            <p:ph idx="2" type="body"/>
          </p:nvPr>
        </p:nvSpPr>
        <p:spPr>
          <a:xfrm>
            <a:off x="6577628" y="2090067"/>
            <a:ext cx="4537500" cy="3881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55" name="Google Shape;55;g15166d93524_1_75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15166d93524_1_763"/>
          <p:cNvGrpSpPr/>
          <p:nvPr/>
        </p:nvGrpSpPr>
        <p:grpSpPr>
          <a:xfrm>
            <a:off x="0" y="507989"/>
            <a:ext cx="1383765" cy="1355016"/>
            <a:chOff x="0" y="381001"/>
            <a:chExt cx="1037850" cy="1016287"/>
          </a:xfrm>
        </p:grpSpPr>
        <p:sp>
          <p:nvSpPr>
            <p:cNvPr id="58" name="Google Shape;58;g15166d93524_1_76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g15166d93524_1_763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g15166d93524_1_763"/>
          <p:cNvSpPr txBox="1"/>
          <p:nvPr>
            <p:ph type="title"/>
          </p:nvPr>
        </p:nvSpPr>
        <p:spPr>
          <a:xfrm>
            <a:off x="1730000" y="525000"/>
            <a:ext cx="9385200" cy="1218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61" name="Google Shape;61;g15166d93524_1_76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g15166d93524_1_769"/>
          <p:cNvGrpSpPr/>
          <p:nvPr/>
        </p:nvGrpSpPr>
        <p:grpSpPr>
          <a:xfrm>
            <a:off x="0" y="507989"/>
            <a:ext cx="1383765" cy="1355016"/>
            <a:chOff x="0" y="381001"/>
            <a:chExt cx="1037850" cy="1016287"/>
          </a:xfrm>
        </p:grpSpPr>
        <p:sp>
          <p:nvSpPr>
            <p:cNvPr id="64" name="Google Shape;64;g15166d93524_1_76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g15166d93524_1_76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g15166d93524_1_769"/>
          <p:cNvSpPr txBox="1"/>
          <p:nvPr>
            <p:ph type="title"/>
          </p:nvPr>
        </p:nvSpPr>
        <p:spPr>
          <a:xfrm>
            <a:off x="1730000" y="525000"/>
            <a:ext cx="5065200" cy="199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67" name="Google Shape;67;g15166d93524_1_769"/>
          <p:cNvSpPr txBox="1"/>
          <p:nvPr>
            <p:ph idx="1" type="body"/>
          </p:nvPr>
        </p:nvSpPr>
        <p:spPr>
          <a:xfrm>
            <a:off x="1730000" y="2630067"/>
            <a:ext cx="5065200" cy="3221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68" name="Google Shape;68;g15166d93524_1_76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g15166d93524_1_776"/>
          <p:cNvGrpSpPr/>
          <p:nvPr/>
        </p:nvGrpSpPr>
        <p:grpSpPr>
          <a:xfrm>
            <a:off x="5875053" y="0"/>
            <a:ext cx="6316642" cy="6857829"/>
            <a:chOff x="4406400" y="0"/>
            <a:chExt cx="4737600" cy="5143500"/>
          </a:xfrm>
        </p:grpSpPr>
        <p:sp>
          <p:nvSpPr>
            <p:cNvPr id="71" name="Google Shape;71;g15166d93524_1_776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g15166d93524_1_776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g15166d93524_1_776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g15166d93524_1_776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g15166d93524_1_776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g15166d93524_1_776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g15166d93524_1_776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g15166d93524_1_776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g15166d93524_1_776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g15166d93524_1_776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g15166d93524_1_776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g15166d93524_1_776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g15166d93524_1_776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g15166d93524_1_776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g15166d93524_1_776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g15166d93524_1_776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g15166d93524_1_776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g15166d93524_1_776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g15166d93524_1_776"/>
          <p:cNvSpPr txBox="1"/>
          <p:nvPr>
            <p:ph type="title"/>
          </p:nvPr>
        </p:nvSpPr>
        <p:spPr>
          <a:xfrm>
            <a:off x="1098467" y="1155700"/>
            <a:ext cx="6116100" cy="469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90" name="Google Shape;90;g15166d93524_1_77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g15166d93524_1_798"/>
          <p:cNvGrpSpPr/>
          <p:nvPr/>
        </p:nvGrpSpPr>
        <p:grpSpPr>
          <a:xfrm>
            <a:off x="0" y="507989"/>
            <a:ext cx="1383765" cy="1355016"/>
            <a:chOff x="0" y="381001"/>
            <a:chExt cx="1037850" cy="1016287"/>
          </a:xfrm>
        </p:grpSpPr>
        <p:sp>
          <p:nvSpPr>
            <p:cNvPr id="93" name="Google Shape;93;g15166d93524_1_79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g15166d93524_1_798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g15166d93524_1_798"/>
          <p:cNvSpPr txBox="1"/>
          <p:nvPr>
            <p:ph type="title"/>
          </p:nvPr>
        </p:nvSpPr>
        <p:spPr>
          <a:xfrm>
            <a:off x="1730000" y="2211100"/>
            <a:ext cx="4048500" cy="233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6" name="Google Shape;96;g15166d93524_1_798"/>
          <p:cNvSpPr txBox="1"/>
          <p:nvPr>
            <p:ph idx="1" type="subTitle"/>
          </p:nvPr>
        </p:nvSpPr>
        <p:spPr>
          <a:xfrm>
            <a:off x="1730000" y="4717333"/>
            <a:ext cx="4048500" cy="67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97" name="Google Shape;97;g15166d93524_1_798"/>
          <p:cNvSpPr txBox="1"/>
          <p:nvPr>
            <p:ph idx="2" type="body"/>
          </p:nvPr>
        </p:nvSpPr>
        <p:spPr>
          <a:xfrm>
            <a:off x="6197600" y="2262133"/>
            <a:ext cx="4902300" cy="3129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98" name="Google Shape;98;g15166d93524_1_79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g15166d93524_1_806"/>
          <p:cNvGrpSpPr/>
          <p:nvPr/>
        </p:nvGrpSpPr>
        <p:grpSpPr>
          <a:xfrm>
            <a:off x="0" y="5504636"/>
            <a:ext cx="931877" cy="912853"/>
            <a:chOff x="0" y="3785672"/>
            <a:chExt cx="698925" cy="684657"/>
          </a:xfrm>
        </p:grpSpPr>
        <p:sp>
          <p:nvSpPr>
            <p:cNvPr id="101" name="Google Shape;101;g15166d93524_1_806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g15166d93524_1_806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g15166d93524_1_806"/>
          <p:cNvSpPr txBox="1"/>
          <p:nvPr>
            <p:ph idx="1" type="body"/>
          </p:nvPr>
        </p:nvSpPr>
        <p:spPr>
          <a:xfrm>
            <a:off x="1083633" y="5740500"/>
            <a:ext cx="9248100" cy="69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</a:lstStyle>
          <a:p/>
        </p:txBody>
      </p:sp>
      <p:sp>
        <p:nvSpPr>
          <p:cNvPr id="104" name="Google Shape;104;g15166d93524_1_80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5166d93524_1_71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ontserrat"/>
              <a:buNone/>
              <a:defRPr sz="37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g15166d93524_1_712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  <a:defRPr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23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○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23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■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23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23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○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23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■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23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23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○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23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■"/>
              <a:defRPr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g15166d93524_1_7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"/>
          <p:cNvSpPr txBox="1"/>
          <p:nvPr>
            <p:ph type="ctrTitle"/>
          </p:nvPr>
        </p:nvSpPr>
        <p:spPr>
          <a:xfrm>
            <a:off x="4716200" y="2104533"/>
            <a:ext cx="6690000" cy="210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CL"/>
              <a:t>Proyecto 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CL"/>
              <a:t>Kimera</a:t>
            </a:r>
            <a:endParaRPr/>
          </a:p>
        </p:txBody>
      </p:sp>
      <p:sp>
        <p:nvSpPr>
          <p:cNvPr id="141" name="Google Shape;141;p1"/>
          <p:cNvSpPr txBox="1"/>
          <p:nvPr>
            <p:ph idx="1" type="subTitle"/>
          </p:nvPr>
        </p:nvSpPr>
        <p:spPr>
          <a:xfrm>
            <a:off x="6778700" y="4344425"/>
            <a:ext cx="4627500" cy="17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Integrantes: Diego Alarcón Alarcón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Javier Choque Orellana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Leonel García Arocutipa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Juan Pilco Casapia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Profesor: Leonel Alarcon Bravo 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Asignatura: Proyecto </a:t>
            </a:r>
            <a:r>
              <a:rPr lang="es-CL"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es-CL"/>
              <a:t> </a:t>
            </a:r>
            <a:endParaRPr/>
          </a:p>
        </p:txBody>
      </p:sp>
      <p:pic>
        <p:nvPicPr>
          <p:cNvPr id="142" name="Google Shape;142;p1"/>
          <p:cNvPicPr preferRelativeResize="0"/>
          <p:nvPr/>
        </p:nvPicPr>
        <p:blipFill rotWithShape="1">
          <a:blip r:embed="rId3">
            <a:alphaModFix/>
          </a:blip>
          <a:srcRect b="22154" l="0" r="0" t="0"/>
          <a:stretch/>
        </p:blipFill>
        <p:spPr>
          <a:xfrm>
            <a:off x="10362550" y="177100"/>
            <a:ext cx="2291900" cy="121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783991d71e_0_2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Descripción de programas:</a:t>
            </a:r>
            <a:endParaRPr/>
          </a:p>
        </p:txBody>
      </p:sp>
      <p:sp>
        <p:nvSpPr>
          <p:cNvPr id="198" name="Google Shape;198;g1783991d71e_0_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El programa se encargará en mover la torreta en su propio eje, 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elevar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 y bajar el 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cañón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  dependiendo a donde queremos apuntar,  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además</a:t>
            </a:r>
            <a:r>
              <a:rPr lang="es-CL" sz="3000">
                <a:latin typeface="Calibri"/>
                <a:ea typeface="Calibri"/>
                <a:cs typeface="Calibri"/>
                <a:sym typeface="Calibri"/>
              </a:rPr>
              <a:t> de  disparar una rafaga de 24  proyectiles al objetivo apuntado.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783991d71e_0_5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Estado actual:</a:t>
            </a:r>
            <a:endParaRPr/>
          </a:p>
        </p:txBody>
      </p:sp>
      <p:sp>
        <p:nvSpPr>
          <p:cNvPr id="204" name="Google Shape;204;g1783991d71e_0_5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000"/>
              <a:t>El proyecto se encuentra progresando bien, con su cuerpo casi completado, debido a su falta de movimiento que aún se está decidiendo. Su programación fue progresando de a poco debido a que se dio más preferencia al cuerpo, logramos establecer conexión entre el bloque y visual studio para poder progresar en su programación.</a:t>
            </a:r>
            <a:endParaRPr sz="3000"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783991d71e_0_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Problemas y </a:t>
            </a:r>
            <a:r>
              <a:rPr lang="es-CL"/>
              <a:t>solución:</a:t>
            </a:r>
            <a:endParaRPr/>
          </a:p>
        </p:txBody>
      </p:sp>
      <p:sp>
        <p:nvSpPr>
          <p:cNvPr id="210" name="Google Shape;210;g1783991d71e_0_4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</a:pPr>
            <a:r>
              <a:rPr b="1" lang="es-CL" sz="2400">
                <a:latin typeface="Calibri"/>
                <a:ea typeface="Calibri"/>
                <a:cs typeface="Calibri"/>
                <a:sym typeface="Calibri"/>
              </a:rPr>
              <a:t>Falta de tiempo:</a:t>
            </a: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 Debido a que estuvimos días con receso o feriados el tiempo se fue acotando dejándonos menos días para la preparación de “Kimera”.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</a:pP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Solución: Empezamos a organizarnos fuera de clase para organizarnos en que nos enfocamos 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</a:pPr>
            <a:r>
              <a:rPr b="1" lang="es-CL" sz="2400">
                <a:latin typeface="Calibri"/>
                <a:ea typeface="Calibri"/>
                <a:cs typeface="Calibri"/>
                <a:sym typeface="Calibri"/>
              </a:rPr>
              <a:t>Problema con la conexión: </a:t>
            </a: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Hubo problemas con la conexión debido a que al principio no se conectaba por wifi o bluetooth retrasando la programación al robot.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</a:pP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Solución: Con la ayuda del profesor se resolvió el problema y pudo conectarse correctamente.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5166d93524_0_4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Conclusión:</a:t>
            </a:r>
            <a:endParaRPr/>
          </a:p>
        </p:txBody>
      </p:sp>
      <p:sp>
        <p:nvSpPr>
          <p:cNvPr id="216" name="Google Shape;216;g15166d93524_0_4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CL" sz="3000"/>
              <a:t>El </a:t>
            </a:r>
            <a:r>
              <a:rPr lang="es-CL" sz="3000"/>
              <a:t>avance</a:t>
            </a:r>
            <a:r>
              <a:rPr lang="es-CL" sz="3000"/>
              <a:t> del proyecto no ha ido conforme lo esperado, </a:t>
            </a:r>
            <a:r>
              <a:rPr lang="es-CL" sz="3000"/>
              <a:t>esto debido a la </a:t>
            </a:r>
            <a:r>
              <a:rPr lang="es-CL" sz="3000"/>
              <a:t>pérdida</a:t>
            </a:r>
            <a:r>
              <a:rPr lang="es-CL" sz="3000"/>
              <a:t> de tiempo (diverso motivos) lo que nos ha dificultado el avance, pero creemos que el avance de Kimera ya tiene una base donde apoyarse y que podemos nivelar el avance acorde lo esperado. 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51641d8f75_1_0"/>
          <p:cNvSpPr txBox="1"/>
          <p:nvPr>
            <p:ph type="title"/>
          </p:nvPr>
        </p:nvSpPr>
        <p:spPr>
          <a:xfrm>
            <a:off x="838200" y="37497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Introducción:</a:t>
            </a:r>
            <a:endParaRPr/>
          </a:p>
        </p:txBody>
      </p:sp>
      <p:sp>
        <p:nvSpPr>
          <p:cNvPr id="148" name="Google Shape;148;g151641d8f75_1_0"/>
          <p:cNvSpPr txBox="1"/>
          <p:nvPr>
            <p:ph idx="1" type="body"/>
          </p:nvPr>
        </p:nvSpPr>
        <p:spPr>
          <a:xfrm>
            <a:off x="720150" y="17764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CL" sz="3000"/>
              <a:t>En </a:t>
            </a:r>
            <a:r>
              <a:rPr lang="es-CL" sz="3000"/>
              <a:t>esta</a:t>
            </a:r>
            <a:r>
              <a:rPr lang="es-CL" sz="3000"/>
              <a:t> presentación </a:t>
            </a:r>
            <a:r>
              <a:rPr lang="es-CL" sz="3000"/>
              <a:t>mostraremos el avance del proyecto de nombre “Kimera”.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166d93524_3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Objetivos:	</a:t>
            </a:r>
            <a:endParaRPr/>
          </a:p>
        </p:txBody>
      </p:sp>
      <p:sp>
        <p:nvSpPr>
          <p:cNvPr id="154" name="Google Shape;154;g15166d93524_3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s-CL" sz="2000"/>
              <a:t>Objetivo General: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CL" sz="2000"/>
              <a:t>Tenemos como objetivo desarrollar un robot de nombre “Kimera” con la capacidad de lanzar proyectiles con un lanzamisiles.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CL" sz="2000"/>
              <a:t>Objetivo Específicos: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CL" sz="2000"/>
              <a:t>Construir el robot lanzamisiles con las piezas que se nos han proporcionado.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CL" sz="2000"/>
              <a:t>Investigar sobre el código de programación para los controles para el “Matador”.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CL" sz="2000"/>
              <a:t>Aprender sobre la programación del robot mediante la aplicación.</a:t>
            </a:r>
            <a:endParaRPr sz="2000"/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es-CL" sz="2000"/>
              <a:t>Crear un programa que calcule la distancia que recorre el misil apuntado.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7d5e2a34bf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Actividades:</a:t>
            </a:r>
            <a:endParaRPr/>
          </a:p>
        </p:txBody>
      </p:sp>
      <p:pic>
        <p:nvPicPr>
          <p:cNvPr id="160" name="Google Shape;160;g17d5e2a34bf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7900" y="1690825"/>
            <a:ext cx="7582651" cy="438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5166d93524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Carta Gantt:</a:t>
            </a:r>
            <a:endParaRPr/>
          </a:p>
        </p:txBody>
      </p:sp>
      <p:pic>
        <p:nvPicPr>
          <p:cNvPr id="166" name="Google Shape;166;g15166d93524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7775" y="2005175"/>
            <a:ext cx="9696450" cy="298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783991d71e_0_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Especificación</a:t>
            </a:r>
            <a:r>
              <a:rPr lang="es-CL"/>
              <a:t> de r</a:t>
            </a:r>
            <a:r>
              <a:rPr lang="es-CL"/>
              <a:t>equerimiento:</a:t>
            </a:r>
            <a:endParaRPr/>
          </a:p>
        </p:txBody>
      </p:sp>
      <p:sp>
        <p:nvSpPr>
          <p:cNvPr id="172" name="Google Shape;172;g1783991d71e_0_1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000"/>
              <a:t>La función del software es controlar los movimientos del robot y poder ejecutar un disparo.</a:t>
            </a:r>
            <a:endParaRPr sz="3600"/>
          </a:p>
        </p:txBody>
      </p:sp>
      <p:pic>
        <p:nvPicPr>
          <p:cNvPr id="173" name="Google Shape;173;g1783991d71e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7250" y="2758900"/>
            <a:ext cx="2619093" cy="341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783991d71e_0_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Arquitectura:</a:t>
            </a:r>
            <a:endParaRPr/>
          </a:p>
        </p:txBody>
      </p:sp>
      <p:pic>
        <p:nvPicPr>
          <p:cNvPr id="179" name="Google Shape;179;g1783991d71e_0_18"/>
          <p:cNvPicPr preferRelativeResize="0"/>
          <p:nvPr/>
        </p:nvPicPr>
        <p:blipFill rotWithShape="1">
          <a:blip r:embed="rId3">
            <a:alphaModFix/>
          </a:blip>
          <a:srcRect b="100000" l="0" r="0" t="-68348"/>
          <a:stretch/>
        </p:blipFill>
        <p:spPr>
          <a:xfrm>
            <a:off x="1933550" y="1351975"/>
            <a:ext cx="7195399" cy="195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1783991d71e_0_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8200" y="1455950"/>
            <a:ext cx="10359600" cy="501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783991d71e_0_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Fundamentos de proyectiles:</a:t>
            </a:r>
            <a:endParaRPr/>
          </a:p>
        </p:txBody>
      </p:sp>
      <p:sp>
        <p:nvSpPr>
          <p:cNvPr id="186" name="Google Shape;186;g1783991d71e_0_2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El proyecto “Kimera” tiene como función disparar una ráfaga de proyectiles al objetivo indicado. Se relaciona más </a:t>
            </a: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con la</a:t>
            </a:r>
            <a:r>
              <a:rPr lang="es-CL" sz="2400">
                <a:latin typeface="Calibri"/>
                <a:ea typeface="Calibri"/>
                <a:cs typeface="Calibri"/>
                <a:sym typeface="Calibri"/>
              </a:rPr>
              <a:t> física ya que requiere de una fórmula que calcule la trayectoria del proyectil.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4700">
                <a:solidFill>
                  <a:srgbClr val="BDC1C6"/>
                </a:solidFill>
                <a:highlight>
                  <a:srgbClr val="202124"/>
                </a:highlight>
                <a:latin typeface="Arial"/>
                <a:ea typeface="Arial"/>
                <a:cs typeface="Arial"/>
                <a:sym typeface="Arial"/>
              </a:rPr>
              <a:t>x(t)=(v cosz)t, y(t)=(v senz)t −5t2</a:t>
            </a:r>
            <a:r>
              <a:rPr lang="es-CL" sz="4700">
                <a:solidFill>
                  <a:srgbClr val="BDC1C6"/>
                </a:solidFill>
                <a:highlight>
                  <a:srgbClr val="202124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8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7d5e2a34bf_9_1"/>
          <p:cNvSpPr txBox="1"/>
          <p:nvPr>
            <p:ph type="title"/>
          </p:nvPr>
        </p:nvSpPr>
        <p:spPr>
          <a:xfrm>
            <a:off x="596150" y="332850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Diagrama</a:t>
            </a:r>
            <a:endParaRPr/>
          </a:p>
        </p:txBody>
      </p:sp>
      <p:pic>
        <p:nvPicPr>
          <p:cNvPr id="192" name="Google Shape;192;g17d5e2a34bf_9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450" y="1356000"/>
            <a:ext cx="8172325" cy="49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2022-09-08T00:26:26Z</dcterms:created>
  <dc:creator>Javier</dc:creator>
</cp:coreProperties>
</file>