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Overpass Black"/>
      <p:bold r:id="rId33"/>
      <p:boldItalic r:id="rId34"/>
    </p:embeddedFont>
    <p:embeddedFont>
      <p:font typeface="Fira Sans Extra Condensed Medium"/>
      <p:regular r:id="rId35"/>
      <p:bold r:id="rId36"/>
      <p:italic r:id="rId37"/>
      <p:boldItalic r:id="rId38"/>
    </p:embeddedFont>
    <p:embeddedFont>
      <p:font typeface="Open Sans SemiBold"/>
      <p:regular r:id="rId39"/>
      <p:bold r:id="rId40"/>
      <p:italic r:id="rId41"/>
      <p:boldItalic r:id="rId42"/>
    </p:embeddedFont>
    <p:embeddedFont>
      <p:font typeface="Josefin Sans"/>
      <p:regular r:id="rId43"/>
      <p:bold r:id="rId44"/>
      <p:italic r:id="rId45"/>
      <p:boldItalic r:id="rId46"/>
    </p:embeddedFont>
    <p:embeddedFont>
      <p:font typeface="Open Sans ExtraBold"/>
      <p:bold r:id="rId47"/>
      <p:boldItalic r:id="rId48"/>
    </p:embeddedFont>
    <p:embeddedFont>
      <p:font typeface="Open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3" roundtripDataSignature="AMtx7mhSFCpAqfXJ2RmPzMZQo6qPCt6A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FD82E4-D844-4AE8-BE3C-CAD69097FA6B}">
  <a:tblStyle styleId="{E5FD82E4-D844-4AE8-BE3C-CAD69097FA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SemiBold-bold.fntdata"/><Relationship Id="rId42" Type="http://schemas.openxmlformats.org/officeDocument/2006/relationships/font" Target="fonts/OpenSansSemiBold-boldItalic.fntdata"/><Relationship Id="rId41" Type="http://schemas.openxmlformats.org/officeDocument/2006/relationships/font" Target="fonts/OpenSansSemiBold-italic.fntdata"/><Relationship Id="rId44" Type="http://schemas.openxmlformats.org/officeDocument/2006/relationships/font" Target="fonts/JosefinSans-bold.fntdata"/><Relationship Id="rId43" Type="http://schemas.openxmlformats.org/officeDocument/2006/relationships/font" Target="fonts/JosefinSans-regular.fntdata"/><Relationship Id="rId46" Type="http://schemas.openxmlformats.org/officeDocument/2006/relationships/font" Target="fonts/JosefinSans-boldItalic.fntdata"/><Relationship Id="rId45" Type="http://schemas.openxmlformats.org/officeDocument/2006/relationships/font" Target="fonts/Josefi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ExtraBold-boldItalic.fntdata"/><Relationship Id="rId47" Type="http://schemas.openxmlformats.org/officeDocument/2006/relationships/font" Target="fonts/OpenSansExtraBold-bold.fntdata"/><Relationship Id="rId49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OverpassBlack-bold.fntdata"/><Relationship Id="rId32" Type="http://schemas.openxmlformats.org/officeDocument/2006/relationships/slide" Target="slides/slide27.xml"/><Relationship Id="rId35" Type="http://schemas.openxmlformats.org/officeDocument/2006/relationships/font" Target="fonts/FiraSansExtraCondensedMedium-regular.fntdata"/><Relationship Id="rId34" Type="http://schemas.openxmlformats.org/officeDocument/2006/relationships/font" Target="fonts/OverpassBlack-boldItalic.fntdata"/><Relationship Id="rId37" Type="http://schemas.openxmlformats.org/officeDocument/2006/relationships/font" Target="fonts/FiraSansExtraCondensedMedium-italic.fntdata"/><Relationship Id="rId36" Type="http://schemas.openxmlformats.org/officeDocument/2006/relationships/font" Target="fonts/FiraSansExtraCondensedMedium-bold.fntdata"/><Relationship Id="rId39" Type="http://schemas.openxmlformats.org/officeDocument/2006/relationships/font" Target="fonts/OpenSansSemiBold-regular.fntdata"/><Relationship Id="rId38" Type="http://schemas.openxmlformats.org/officeDocument/2006/relationships/font" Target="fonts/FiraSansExtraCondensedMedium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italic.fntdata"/><Relationship Id="rId50" Type="http://schemas.openxmlformats.org/officeDocument/2006/relationships/font" Target="fonts/OpenSans-bold.fntdata"/><Relationship Id="rId53" Type="http://customschemas.google.com/relationships/presentationmetadata" Target="metadata"/><Relationship Id="rId52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9" name="Google Shape;211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8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18c4e2e1e3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0" name="Google Shape;2230;g18c4e2e1e3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9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18c4e2e1e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1" name="Google Shape;2251;g18c4e2e1e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6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18c4e2e1e3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18c4e2e1e3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18c4e2e1e3e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18c4e2e1e3e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6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18c4e2e1e3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18c4e2e1e3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5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18c4e2e1e3e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7" name="Google Shape;2277;g18c4e2e1e3e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0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g18c4e2e1e3e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2" name="Google Shape;2282;g18c4e2e1e3e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6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18c4e2e1e3e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18c4e2e1e3e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g18c4e2e1e3e_2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3" name="Google Shape;2293;g18c4e2e1e3e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6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g18c4e2e1e3e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8" name="Google Shape;2298;g18c4e2e1e3e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9" name="Google Shape;2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18c4e2e1e3e_2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18c4e2e1e3e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8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g18c4e2e1e3e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0" name="Google Shape;2310;g18c4e2e1e3e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4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g18c4e2e1e3e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6" name="Google Shape;2316;g18c4e2e1e3e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18c4e2e1e3e_2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18c4e2e1e3e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6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6bc5a98c0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8" name="Google Shape;2328;g16bc5a98c0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18c4e2e1e3e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18c4e2e1e3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6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8c4e2e1e3e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8" name="Google Shape;2338;g18c4e2e1e3e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5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8c4e2e1e3e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8c4e2e1e3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6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18c4e2e1e3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8" name="Google Shape;2158;g18c4e2e1e3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4" name="Google Shape;2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3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g18c4e2e1e3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5" name="Google Shape;2185;g18c4e2e1e3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18c4e2e1e3e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2" name="Google Shape;2192;g18c4e2e1e3e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5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g18c4e2e1e3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7" name="Google Shape;2197;g18c4e2e1e3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18c4e2e1e3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18c4e2e1e3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18c4e2e1e3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9" name="Google Shape;2209;g18c4e2e1e3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2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2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2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hyperlink" Target="https://slidesgo.com/" TargetMode="External"/><Relationship Id="rId6" Type="http://schemas.openxmlformats.org/officeDocument/2006/relationships/hyperlink" Target="https://www.flaticon.com/" TargetMode="External"/><Relationship Id="rId7" Type="http://schemas.openxmlformats.org/officeDocument/2006/relationships/hyperlink" Target="https://www.freepik.com/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8.png"/><Relationship Id="rId4" Type="http://schemas.openxmlformats.org/officeDocument/2006/relationships/image" Target="../media/image3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6"/>
          <p:cNvSpPr txBox="1"/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56"/>
          <p:cNvSpPr txBox="1"/>
          <p:nvPr>
            <p:ph idx="1" type="subTitle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1" name="Google Shape;11;p56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1326165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6"/>
          <p:cNvPicPr preferRelativeResize="0"/>
          <p:nvPr/>
        </p:nvPicPr>
        <p:blipFill rotWithShape="1">
          <a:blip r:embed="rId3">
            <a:alphaModFix amt="64000"/>
          </a:blip>
          <a:srcRect b="0" l="0" r="0" t="0"/>
          <a:stretch/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6"/>
          <p:cNvPicPr preferRelativeResize="0"/>
          <p:nvPr/>
        </p:nvPicPr>
        <p:blipFill rotWithShape="1">
          <a:blip r:embed="rId4">
            <a:alphaModFix amt="67000"/>
          </a:blip>
          <a:srcRect b="0" l="0" r="0" t="0"/>
          <a:stretch/>
        </p:blipFill>
        <p:spPr>
          <a:xfrm flipH="1" rot="5400000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6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1326165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6"/>
          <p:cNvPicPr preferRelativeResize="0"/>
          <p:nvPr/>
        </p:nvPicPr>
        <p:blipFill rotWithShape="1">
          <a:blip r:embed="rId5">
            <a:alphaModFix amt="82000"/>
          </a:blip>
          <a:srcRect b="0" l="0" r="0" t="0"/>
          <a:stretch/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56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5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5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5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5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6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6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6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6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6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6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56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5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56"/>
          <p:cNvSpPr/>
          <p:nvPr/>
        </p:nvSpPr>
        <p:spPr>
          <a:xfrm rot="10800000">
            <a:off x="4793599" y="4568874"/>
            <a:ext cx="2265082" cy="2165834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65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0" name="Google Shape;570;p65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571" name="Google Shape;571;p6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6" name="Google Shape;606;p65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65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8" name="Google Shape;608;p65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609" name="Google Shape;609;p6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5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5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5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5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5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5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65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45" name="Google Shape;645;p65"/>
          <p:cNvSpPr/>
          <p:nvPr/>
        </p:nvSpPr>
        <p:spPr>
          <a:xfrm flipH="1" rot="231922">
            <a:off x="7469257" y="-6453732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6"/>
          <p:cNvSpPr txBox="1"/>
          <p:nvPr>
            <p:ph idx="1" type="subTitle"/>
          </p:nvPr>
        </p:nvSpPr>
        <p:spPr>
          <a:xfrm>
            <a:off x="544025" y="3120381"/>
            <a:ext cx="22860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648" name="Google Shape;648;p66"/>
          <p:cNvSpPr txBox="1"/>
          <p:nvPr>
            <p:ph idx="2" type="subTitle"/>
          </p:nvPr>
        </p:nvSpPr>
        <p:spPr>
          <a:xfrm>
            <a:off x="544025" y="3429595"/>
            <a:ext cx="22860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66"/>
          <p:cNvSpPr txBox="1"/>
          <p:nvPr>
            <p:ph idx="3" type="subTitle"/>
          </p:nvPr>
        </p:nvSpPr>
        <p:spPr>
          <a:xfrm>
            <a:off x="3147280" y="3120381"/>
            <a:ext cx="24675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650" name="Google Shape;650;p66"/>
          <p:cNvSpPr txBox="1"/>
          <p:nvPr>
            <p:ph idx="4" type="subTitle"/>
          </p:nvPr>
        </p:nvSpPr>
        <p:spPr>
          <a:xfrm>
            <a:off x="3238030" y="3429595"/>
            <a:ext cx="22860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1" name="Google Shape;651;p66"/>
          <p:cNvSpPr txBox="1"/>
          <p:nvPr>
            <p:ph idx="5" type="subTitle"/>
          </p:nvPr>
        </p:nvSpPr>
        <p:spPr>
          <a:xfrm>
            <a:off x="5784651" y="3120381"/>
            <a:ext cx="24675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652" name="Google Shape;652;p66"/>
          <p:cNvSpPr txBox="1"/>
          <p:nvPr>
            <p:ph idx="6" type="subTitle"/>
          </p:nvPr>
        </p:nvSpPr>
        <p:spPr>
          <a:xfrm>
            <a:off x="5875400" y="3429595"/>
            <a:ext cx="22860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66"/>
          <p:cNvSpPr txBox="1"/>
          <p:nvPr>
            <p:ph type="title"/>
          </p:nvPr>
        </p:nvSpPr>
        <p:spPr>
          <a:xfrm>
            <a:off x="3450130" y="2341726"/>
            <a:ext cx="1861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654" name="Google Shape;654;p66"/>
          <p:cNvSpPr txBox="1"/>
          <p:nvPr>
            <p:ph idx="7" type="title"/>
          </p:nvPr>
        </p:nvSpPr>
        <p:spPr>
          <a:xfrm>
            <a:off x="6087501" y="2341726"/>
            <a:ext cx="1861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655" name="Google Shape;655;p66"/>
          <p:cNvSpPr txBox="1"/>
          <p:nvPr>
            <p:ph idx="8" type="title"/>
          </p:nvPr>
        </p:nvSpPr>
        <p:spPr>
          <a:xfrm>
            <a:off x="756125" y="2341726"/>
            <a:ext cx="1861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pic>
        <p:nvPicPr>
          <p:cNvPr id="656" name="Google Shape;656;p66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2343514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7" name="Google Shape;657;p66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658" name="Google Shape;658;p6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6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6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6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6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6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6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6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6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6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6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6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6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6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6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6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6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6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6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6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6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6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6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6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6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6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6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6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93" name="Google Shape;693;p66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4990199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66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 flipH="1" rot="4990199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66"/>
          <p:cNvSpPr txBox="1"/>
          <p:nvPr>
            <p:ph idx="9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96" name="Google Shape;696;p66"/>
          <p:cNvSpPr/>
          <p:nvPr/>
        </p:nvSpPr>
        <p:spPr>
          <a:xfrm rot="-2136675">
            <a:off x="7291512" y="4066884"/>
            <a:ext cx="2264977" cy="2165734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67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9" name="Google Shape;699;p67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700" name="Google Shape;700;p6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6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6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6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6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6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6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6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6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6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6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6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6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6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6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6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6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6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6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6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6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6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6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6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6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6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6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6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6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6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6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35" name="Google Shape;735;p67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67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67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7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text">
  <p:cSld name="BLANK_1_1_1_1_1_1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8"/>
          <p:cNvSpPr txBox="1"/>
          <p:nvPr>
            <p:ph type="title"/>
          </p:nvPr>
        </p:nvSpPr>
        <p:spPr>
          <a:xfrm>
            <a:off x="3040947" y="1992075"/>
            <a:ext cx="1135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741" name="Google Shape;741;p68"/>
          <p:cNvSpPr txBox="1"/>
          <p:nvPr>
            <p:ph idx="1" type="subTitle"/>
          </p:nvPr>
        </p:nvSpPr>
        <p:spPr>
          <a:xfrm>
            <a:off x="4570802" y="3295975"/>
            <a:ext cx="19134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2" name="Google Shape;742;p68"/>
          <p:cNvSpPr txBox="1"/>
          <p:nvPr>
            <p:ph idx="2" type="title"/>
          </p:nvPr>
        </p:nvSpPr>
        <p:spPr>
          <a:xfrm>
            <a:off x="4959602" y="1992075"/>
            <a:ext cx="11358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743" name="Google Shape;743;p68"/>
          <p:cNvSpPr txBox="1"/>
          <p:nvPr>
            <p:ph idx="3" type="subTitle"/>
          </p:nvPr>
        </p:nvSpPr>
        <p:spPr>
          <a:xfrm>
            <a:off x="2645697" y="3295975"/>
            <a:ext cx="19263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68"/>
          <p:cNvSpPr txBox="1"/>
          <p:nvPr>
            <p:ph idx="4" type="title"/>
          </p:nvPr>
        </p:nvSpPr>
        <p:spPr>
          <a:xfrm>
            <a:off x="6926450" y="1992075"/>
            <a:ext cx="1083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745" name="Google Shape;745;p68"/>
          <p:cNvSpPr txBox="1"/>
          <p:nvPr>
            <p:ph idx="5" type="subTitle"/>
          </p:nvPr>
        </p:nvSpPr>
        <p:spPr>
          <a:xfrm>
            <a:off x="6507950" y="3295975"/>
            <a:ext cx="1920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68"/>
          <p:cNvSpPr txBox="1"/>
          <p:nvPr>
            <p:ph idx="6" type="title"/>
          </p:nvPr>
        </p:nvSpPr>
        <p:spPr>
          <a:xfrm>
            <a:off x="1146160" y="1992075"/>
            <a:ext cx="1083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747" name="Google Shape;747;p68"/>
          <p:cNvSpPr txBox="1"/>
          <p:nvPr>
            <p:ph idx="7" type="subTitle"/>
          </p:nvPr>
        </p:nvSpPr>
        <p:spPr>
          <a:xfrm>
            <a:off x="724510" y="3295975"/>
            <a:ext cx="19263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8" name="Google Shape;748;p68"/>
          <p:cNvSpPr txBox="1"/>
          <p:nvPr>
            <p:ph idx="8" type="subTitle"/>
          </p:nvPr>
        </p:nvSpPr>
        <p:spPr>
          <a:xfrm>
            <a:off x="722260" y="3632696"/>
            <a:ext cx="1930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9" name="Google Shape;749;p68"/>
          <p:cNvSpPr txBox="1"/>
          <p:nvPr>
            <p:ph idx="9" type="subTitle"/>
          </p:nvPr>
        </p:nvSpPr>
        <p:spPr>
          <a:xfrm>
            <a:off x="2643447" y="3632696"/>
            <a:ext cx="1930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68"/>
          <p:cNvSpPr txBox="1"/>
          <p:nvPr>
            <p:ph idx="13" type="subTitle"/>
          </p:nvPr>
        </p:nvSpPr>
        <p:spPr>
          <a:xfrm>
            <a:off x="4562102" y="3632696"/>
            <a:ext cx="1930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68"/>
          <p:cNvSpPr txBox="1"/>
          <p:nvPr>
            <p:ph idx="14" type="subTitle"/>
          </p:nvPr>
        </p:nvSpPr>
        <p:spPr>
          <a:xfrm>
            <a:off x="6502550" y="3632700"/>
            <a:ext cx="1930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52" name="Google Shape;752;p68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3" name="Google Shape;753;p6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754" name="Google Shape;754;p6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6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6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6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6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6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6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6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6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6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6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6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6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6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6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6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6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6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6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6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6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6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6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6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6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6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6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6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6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6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6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6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6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9" name="Google Shape;789;p68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68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68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68"/>
          <p:cNvSpPr txBox="1"/>
          <p:nvPr>
            <p:ph idx="15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BLANK_1_1_1_1_2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69"/>
          <p:cNvSpPr txBox="1"/>
          <p:nvPr>
            <p:ph type="title"/>
          </p:nvPr>
        </p:nvSpPr>
        <p:spPr>
          <a:xfrm>
            <a:off x="1698617" y="1400049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5" name="Google Shape;795;p69"/>
          <p:cNvSpPr txBox="1"/>
          <p:nvPr>
            <p:ph idx="1" type="subTitle"/>
          </p:nvPr>
        </p:nvSpPr>
        <p:spPr>
          <a:xfrm>
            <a:off x="1698617" y="2015470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96" name="Google Shape;796;p69"/>
          <p:cNvSpPr txBox="1"/>
          <p:nvPr>
            <p:ph idx="2" type="title"/>
          </p:nvPr>
        </p:nvSpPr>
        <p:spPr>
          <a:xfrm flipH="1">
            <a:off x="4593236" y="1400049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7" name="Google Shape;797;p69"/>
          <p:cNvSpPr txBox="1"/>
          <p:nvPr>
            <p:ph idx="3" type="subTitle"/>
          </p:nvPr>
        </p:nvSpPr>
        <p:spPr>
          <a:xfrm>
            <a:off x="4593236" y="2015470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98" name="Google Shape;798;p69"/>
          <p:cNvSpPr txBox="1"/>
          <p:nvPr>
            <p:ph idx="4" type="title"/>
          </p:nvPr>
        </p:nvSpPr>
        <p:spPr>
          <a:xfrm>
            <a:off x="1698617" y="3004407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9" name="Google Shape;799;p69"/>
          <p:cNvSpPr txBox="1"/>
          <p:nvPr>
            <p:ph idx="5" type="subTitle"/>
          </p:nvPr>
        </p:nvSpPr>
        <p:spPr>
          <a:xfrm>
            <a:off x="1698617" y="3619626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0" name="Google Shape;800;p69"/>
          <p:cNvSpPr txBox="1"/>
          <p:nvPr>
            <p:ph idx="6" type="title"/>
          </p:nvPr>
        </p:nvSpPr>
        <p:spPr>
          <a:xfrm flipH="1">
            <a:off x="4593236" y="3004407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1" name="Google Shape;801;p69"/>
          <p:cNvSpPr txBox="1"/>
          <p:nvPr>
            <p:ph idx="7" type="subTitle"/>
          </p:nvPr>
        </p:nvSpPr>
        <p:spPr>
          <a:xfrm>
            <a:off x="4593236" y="3619626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802" name="Google Shape;802;p69"/>
          <p:cNvPicPr preferRelativeResize="0"/>
          <p:nvPr/>
        </p:nvPicPr>
        <p:blipFill rotWithShape="1">
          <a:blip r:embed="rId2">
            <a:alphaModFix amt="47000"/>
          </a:blip>
          <a:srcRect b="0" l="0" r="0" t="0"/>
          <a:stretch/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3" name="Google Shape;803;p69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804" name="Google Shape;804;p6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6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6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6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6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6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6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6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6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6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6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6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6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6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6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6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6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6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6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6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6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6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6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6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6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6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6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6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6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6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6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6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9" name="Google Shape;839;p69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69"/>
          <p:cNvPicPr preferRelativeResize="0"/>
          <p:nvPr/>
        </p:nvPicPr>
        <p:blipFill rotWithShape="1">
          <a:blip r:embed="rId4">
            <a:alphaModFix amt="62000"/>
          </a:blip>
          <a:srcRect b="0" l="0" r="0" t="0"/>
          <a:stretch/>
        </p:blipFill>
        <p:spPr>
          <a:xfrm flipH="1" rot="9368145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1" name="Google Shape;841;p69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842" name="Google Shape;842;p6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6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6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6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6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6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6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6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6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6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6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6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6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6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6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6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6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6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6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6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6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6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6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6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6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6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6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6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6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6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6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6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6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6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6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7" name="Google Shape;877;p69"/>
          <p:cNvPicPr preferRelativeResize="0"/>
          <p:nvPr/>
        </p:nvPicPr>
        <p:blipFill rotWithShape="1">
          <a:blip r:embed="rId2">
            <a:alphaModFix amt="47000"/>
          </a:blip>
          <a:srcRect b="0" l="0" r="0" t="0"/>
          <a:stretch/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69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879" name="Google Shape;879;p69"/>
          <p:cNvSpPr/>
          <p:nvPr/>
        </p:nvSpPr>
        <p:spPr>
          <a:xfrm rot="-7373435">
            <a:off x="-1518218" y="3027895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70"/>
          <p:cNvSpPr txBox="1"/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82" name="Google Shape;882;p70"/>
          <p:cNvSpPr txBox="1"/>
          <p:nvPr>
            <p:ph idx="1" type="subTitle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3" name="Google Shape;883;p70"/>
          <p:cNvSpPr txBox="1"/>
          <p:nvPr>
            <p:ph idx="2" type="title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84" name="Google Shape;884;p70"/>
          <p:cNvSpPr txBox="1"/>
          <p:nvPr>
            <p:ph idx="3" type="subTitle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5" name="Google Shape;885;p70"/>
          <p:cNvSpPr txBox="1"/>
          <p:nvPr>
            <p:ph idx="4" type="title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86" name="Google Shape;886;p70"/>
          <p:cNvSpPr txBox="1"/>
          <p:nvPr>
            <p:ph idx="5" type="subTitle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70"/>
          <p:cNvSpPr txBox="1"/>
          <p:nvPr>
            <p:ph idx="6" type="title"/>
          </p:nvPr>
        </p:nvSpPr>
        <p:spPr>
          <a:xfrm>
            <a:off x="5826864" y="2945751"/>
            <a:ext cx="2127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88" name="Google Shape;888;p70"/>
          <p:cNvSpPr txBox="1"/>
          <p:nvPr>
            <p:ph idx="7" type="subTitle"/>
          </p:nvPr>
        </p:nvSpPr>
        <p:spPr>
          <a:xfrm>
            <a:off x="5826914" y="3473670"/>
            <a:ext cx="2127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id="889" name="Google Shape;889;p70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0" name="Google Shape;890;p70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891" name="Google Shape;891;p7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7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7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7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7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7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7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7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7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7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7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7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7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7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7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7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7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7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7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7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7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7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7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7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7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7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7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7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7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7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7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7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7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7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7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6" name="Google Shape;926;p70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70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8" name="Google Shape;928;p70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929" name="Google Shape;929;p7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7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7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7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7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7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7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7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7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7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7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7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7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7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7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7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70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70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7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70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7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7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7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7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7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7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7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7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7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70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7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7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7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70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70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4" name="Google Shape;964;p70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965" name="Google Shape;965;p70"/>
          <p:cNvSpPr/>
          <p:nvPr/>
        </p:nvSpPr>
        <p:spPr>
          <a:xfrm rot="3176794">
            <a:off x="7710596" y="4065984"/>
            <a:ext cx="2264986" cy="2165743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71"/>
          <p:cNvSpPr txBox="1"/>
          <p:nvPr>
            <p:ph type="title"/>
          </p:nvPr>
        </p:nvSpPr>
        <p:spPr>
          <a:xfrm>
            <a:off x="720000" y="3314050"/>
            <a:ext cx="77040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BLANK_1_1_1_1_1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72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2343514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0" name="Google Shape;970;p72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971" name="Google Shape;971;p7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7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7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7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7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7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7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7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7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7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7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7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7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7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7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7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72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72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7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72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7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7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7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7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7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7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7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7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7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72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7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7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7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72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72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6" name="Google Shape;1006;p72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4990199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72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 flipH="1" rot="4990199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72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009" name="Google Shape;1009;p72"/>
          <p:cNvSpPr/>
          <p:nvPr/>
        </p:nvSpPr>
        <p:spPr>
          <a:xfrm flipH="1" rot="231922">
            <a:off x="7473457" y="-6437207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0" name="Google Shape;1010;p72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2343514">
            <a:off x="7272347" y="3430567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1" name="Google Shape;1011;p72"/>
          <p:cNvGrpSpPr/>
          <p:nvPr/>
        </p:nvGrpSpPr>
        <p:grpSpPr>
          <a:xfrm rot="-8099954">
            <a:off x="8454323" y="4128852"/>
            <a:ext cx="1344367" cy="1995327"/>
            <a:chOff x="272875" y="1527563"/>
            <a:chExt cx="255950" cy="455000"/>
          </a:xfrm>
        </p:grpSpPr>
        <p:sp>
          <p:nvSpPr>
            <p:cNvPr id="1012" name="Google Shape;1012;p7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7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7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7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7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7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7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7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7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7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7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7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7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7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7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7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72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72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7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72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7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7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7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7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7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7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7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7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7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72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7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7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7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72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72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73"/>
          <p:cNvSpPr txBox="1"/>
          <p:nvPr>
            <p:ph idx="1" type="subTitle"/>
          </p:nvPr>
        </p:nvSpPr>
        <p:spPr>
          <a:xfrm>
            <a:off x="1944337" y="3168343"/>
            <a:ext cx="15324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049" name="Google Shape;1049;p73"/>
          <p:cNvSpPr txBox="1"/>
          <p:nvPr>
            <p:ph idx="2" type="subTitle"/>
          </p:nvPr>
        </p:nvSpPr>
        <p:spPr>
          <a:xfrm>
            <a:off x="1381688" y="3559333"/>
            <a:ext cx="26577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73"/>
          <p:cNvSpPr txBox="1"/>
          <p:nvPr>
            <p:ph idx="3" type="subTitle"/>
          </p:nvPr>
        </p:nvSpPr>
        <p:spPr>
          <a:xfrm flipH="1">
            <a:off x="5667265" y="3168343"/>
            <a:ext cx="15324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6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051" name="Google Shape;1051;p73"/>
          <p:cNvSpPr txBox="1"/>
          <p:nvPr>
            <p:ph idx="4" type="subTitle"/>
          </p:nvPr>
        </p:nvSpPr>
        <p:spPr>
          <a:xfrm flipH="1">
            <a:off x="5104613" y="3559333"/>
            <a:ext cx="26577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52" name="Google Shape;1052;p73"/>
          <p:cNvPicPr preferRelativeResize="0"/>
          <p:nvPr/>
        </p:nvPicPr>
        <p:blipFill rotWithShape="1">
          <a:blip r:embed="rId2">
            <a:alphaModFix amt="47000"/>
          </a:blip>
          <a:srcRect b="0" l="0" r="0" t="0"/>
          <a:stretch/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3" name="Google Shape;1053;p73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1054" name="Google Shape;1054;p7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7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7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7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7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7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7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7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7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7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7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7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7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7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7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7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7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7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7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7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7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7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7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7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7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7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7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7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7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7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7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7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7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7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7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9" name="Google Shape;1089;p73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1197527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73"/>
          <p:cNvPicPr preferRelativeResize="0"/>
          <p:nvPr/>
        </p:nvPicPr>
        <p:blipFill rotWithShape="1">
          <a:blip r:embed="rId4">
            <a:alphaModFix amt="58000"/>
          </a:blip>
          <a:srcRect b="0" l="0" r="0" t="0"/>
          <a:stretch/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73"/>
          <p:cNvPicPr preferRelativeResize="0"/>
          <p:nvPr/>
        </p:nvPicPr>
        <p:blipFill rotWithShape="1">
          <a:blip r:embed="rId5">
            <a:alphaModFix amt="76000"/>
          </a:blip>
          <a:srcRect b="0" l="0" r="0" t="0"/>
          <a:stretch/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73"/>
          <p:cNvPicPr preferRelativeResize="0"/>
          <p:nvPr/>
        </p:nvPicPr>
        <p:blipFill rotWithShape="1">
          <a:blip r:embed="rId6">
            <a:alphaModFix amt="62000"/>
          </a:blip>
          <a:srcRect b="0" l="0" r="0" t="0"/>
          <a:stretch/>
        </p:blipFill>
        <p:spPr>
          <a:xfrm flipH="1" rot="6551349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3" name="Google Shape;1093;p73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1094" name="Google Shape;1094;p7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7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7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7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7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7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7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7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7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7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7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7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7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7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7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7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7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7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7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7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7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7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7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7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7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7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7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7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7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7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7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7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7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7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7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9" name="Google Shape;1129;p73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130" name="Google Shape;1130;p73"/>
          <p:cNvSpPr/>
          <p:nvPr/>
        </p:nvSpPr>
        <p:spPr>
          <a:xfrm flipH="1" rot="-6477098">
            <a:off x="-3963735" y="-3524095"/>
            <a:ext cx="4623929" cy="725694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73"/>
          <p:cNvSpPr/>
          <p:nvPr/>
        </p:nvSpPr>
        <p:spPr>
          <a:xfrm rot="-7689947">
            <a:off x="8072325" y="4598041"/>
            <a:ext cx="2264989" cy="2165745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Google Shape;1133;p74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1326164">
            <a:off x="2960862" y="1361553"/>
            <a:ext cx="3222304" cy="22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74"/>
          <p:cNvPicPr preferRelativeResize="0"/>
          <p:nvPr/>
        </p:nvPicPr>
        <p:blipFill rotWithShape="1">
          <a:blip r:embed="rId3">
            <a:alphaModFix amt="47000"/>
          </a:blip>
          <a:srcRect b="0" l="0" r="0" t="0"/>
          <a:stretch/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5" name="Google Shape;1135;p74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1136" name="Google Shape;1136;p7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7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7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7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7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7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7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7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7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7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7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7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7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7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7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7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7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7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7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7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7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7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7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7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7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7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7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7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7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7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7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7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7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7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7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71" name="Google Shape;1171;p74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74"/>
          <p:cNvPicPr preferRelativeResize="0"/>
          <p:nvPr/>
        </p:nvPicPr>
        <p:blipFill rotWithShape="1">
          <a:blip r:embed="rId5">
            <a:alphaModFix amt="62000"/>
          </a:blip>
          <a:srcRect b="0" l="0" r="0" t="0"/>
          <a:stretch/>
        </p:blipFill>
        <p:spPr>
          <a:xfrm flipH="1" rot="9368145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3" name="Google Shape;1173;p74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1174" name="Google Shape;1174;p7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7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7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7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7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7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7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7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7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7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7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7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7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7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7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7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7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7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7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7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7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7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7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7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7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7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7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7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7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7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7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7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7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7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7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9" name="Google Shape;1209;p74"/>
          <p:cNvSpPr txBox="1"/>
          <p:nvPr>
            <p:ph type="title"/>
          </p:nvPr>
        </p:nvSpPr>
        <p:spPr>
          <a:xfrm>
            <a:off x="3566522" y="1727900"/>
            <a:ext cx="20289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210" name="Google Shape;1210;p74"/>
          <p:cNvPicPr preferRelativeResize="0"/>
          <p:nvPr/>
        </p:nvPicPr>
        <p:blipFill rotWithShape="1">
          <a:blip r:embed="rId3">
            <a:alphaModFix amt="47000"/>
          </a:blip>
          <a:srcRect b="0" l="0" r="0" t="0"/>
          <a:stretch/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11" name="Google Shape;1211;p74"/>
          <p:cNvSpPr/>
          <p:nvPr/>
        </p:nvSpPr>
        <p:spPr>
          <a:xfrm rot="-7373435">
            <a:off x="3439495" y="5025020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7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pic>
        <p:nvPicPr>
          <p:cNvPr id="91" name="Google Shape;91;p57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1326165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7"/>
          <p:cNvPicPr preferRelativeResize="0"/>
          <p:nvPr/>
        </p:nvPicPr>
        <p:blipFill rotWithShape="1">
          <a:blip r:embed="rId3">
            <a:alphaModFix amt="67000"/>
          </a:blip>
          <a:srcRect b="0" l="0" r="0" t="0"/>
          <a:stretch/>
        </p:blipFill>
        <p:spPr>
          <a:xfrm flipH="1" rot="5400000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7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5547182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7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57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96" name="Google Shape;96;p5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57"/>
          <p:cNvSpPr/>
          <p:nvPr/>
        </p:nvSpPr>
        <p:spPr>
          <a:xfrm rot="2491995">
            <a:off x="8061861" y="3895420"/>
            <a:ext cx="2265111" cy="2165862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7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Google Shape;1213;p75"/>
          <p:cNvPicPr preferRelativeResize="0"/>
          <p:nvPr/>
        </p:nvPicPr>
        <p:blipFill rotWithShape="1">
          <a:blip r:embed="rId2">
            <a:alphaModFix amt="74000"/>
          </a:blip>
          <a:srcRect b="0" l="0" r="0" t="0"/>
          <a:stretch/>
        </p:blipFill>
        <p:spPr>
          <a:xfrm flipH="1" rot="-10162003">
            <a:off x="301118" y="56641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75"/>
          <p:cNvPicPr preferRelativeResize="0"/>
          <p:nvPr/>
        </p:nvPicPr>
        <p:blipFill rotWithShape="1">
          <a:blip r:embed="rId3">
            <a:alphaModFix amt="33000"/>
          </a:blip>
          <a:srcRect b="0" l="0" r="0" t="0"/>
          <a:stretch/>
        </p:blipFill>
        <p:spPr>
          <a:xfrm flipH="1" rot="10800000">
            <a:off x="2309117" y="4"/>
            <a:ext cx="61148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75"/>
          <p:cNvPicPr preferRelativeResize="0"/>
          <p:nvPr/>
        </p:nvPicPr>
        <p:blipFill rotWithShape="1">
          <a:blip r:embed="rId4">
            <a:alphaModFix amt="58000"/>
          </a:blip>
          <a:srcRect b="0" l="0" r="0" t="0"/>
          <a:stretch/>
        </p:blipFill>
        <p:spPr>
          <a:xfrm rot="-8962532">
            <a:off x="7553885" y="2352524"/>
            <a:ext cx="1462806" cy="350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75"/>
          <p:cNvPicPr preferRelativeResize="0"/>
          <p:nvPr/>
        </p:nvPicPr>
        <p:blipFill rotWithShape="1">
          <a:blip r:embed="rId5">
            <a:alphaModFix amt="62000"/>
          </a:blip>
          <a:srcRect b="0" l="0" r="0" t="0"/>
          <a:stretch/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75"/>
          <p:cNvSpPr/>
          <p:nvPr/>
        </p:nvSpPr>
        <p:spPr>
          <a:xfrm rot="-6681487">
            <a:off x="8044372" y="2590906"/>
            <a:ext cx="2265023" cy="2165778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8" name="Google Shape;1218;p75"/>
          <p:cNvGrpSpPr/>
          <p:nvPr/>
        </p:nvGrpSpPr>
        <p:grpSpPr>
          <a:xfrm rot="8100046">
            <a:off x="-12030" y="3450661"/>
            <a:ext cx="1344367" cy="1995327"/>
            <a:chOff x="272875" y="1527563"/>
            <a:chExt cx="255950" cy="455000"/>
          </a:xfrm>
        </p:grpSpPr>
        <p:sp>
          <p:nvSpPr>
            <p:cNvPr id="1219" name="Google Shape;1219;p7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7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7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7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7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7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7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7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7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7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7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7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7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7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7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7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7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7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7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7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7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7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7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7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7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7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7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7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7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7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7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7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p7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255" name="Google Shape;1255;p75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75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75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75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75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75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75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75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75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75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75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75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75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75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75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75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75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75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75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75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75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75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75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75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75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75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75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75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75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75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75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75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75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75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75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90" name="Google Shape;1290;p75"/>
          <p:cNvPicPr preferRelativeResize="0"/>
          <p:nvPr/>
        </p:nvPicPr>
        <p:blipFill rotWithShape="1">
          <a:blip r:embed="rId6">
            <a:alphaModFix amt="62000"/>
          </a:blip>
          <a:srcRect b="0" l="0" r="0" t="0"/>
          <a:stretch/>
        </p:blipFill>
        <p:spPr>
          <a:xfrm rot="5400000">
            <a:off x="1054424" y="-334421"/>
            <a:ext cx="447463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p75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92" name="Google Shape;1292;p75"/>
          <p:cNvSpPr/>
          <p:nvPr/>
        </p:nvSpPr>
        <p:spPr>
          <a:xfrm flipH="1" rot="231922">
            <a:off x="-1189243" y="-3465582"/>
            <a:ext cx="4623938" cy="7256951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BLANK_1_1_1_2_1_1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4" name="Google Shape;1294;p76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2343514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76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6" name="Google Shape;1296;p76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297" name="Google Shape;1297;p7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7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7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7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7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7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7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7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7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7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7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7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7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7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7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7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76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76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7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76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7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7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7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7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7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7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7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7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7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76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7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7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7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76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76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2" name="Google Shape;1332;p76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6814727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76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4" name="Google Shape;1334;p76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335" name="Google Shape;1335;p76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76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76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76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76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76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76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76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76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76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76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76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76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76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76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76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76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76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76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76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76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76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76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76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76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76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76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76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76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76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76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76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76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76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76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0" name="Google Shape;1370;p76"/>
          <p:cNvSpPr txBox="1"/>
          <p:nvPr>
            <p:ph type="title"/>
          </p:nvPr>
        </p:nvSpPr>
        <p:spPr>
          <a:xfrm>
            <a:off x="730325" y="3530302"/>
            <a:ext cx="23364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1" name="Google Shape;1371;p76"/>
          <p:cNvSpPr txBox="1"/>
          <p:nvPr>
            <p:ph idx="1" type="subTitle"/>
          </p:nvPr>
        </p:nvSpPr>
        <p:spPr>
          <a:xfrm>
            <a:off x="730325" y="3915850"/>
            <a:ext cx="23364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2" name="Google Shape;1372;p76"/>
          <p:cNvSpPr txBox="1"/>
          <p:nvPr>
            <p:ph idx="2" type="title"/>
          </p:nvPr>
        </p:nvSpPr>
        <p:spPr>
          <a:xfrm>
            <a:off x="3405326" y="3530302"/>
            <a:ext cx="23364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3" name="Google Shape;1373;p76"/>
          <p:cNvSpPr txBox="1"/>
          <p:nvPr>
            <p:ph idx="3" type="subTitle"/>
          </p:nvPr>
        </p:nvSpPr>
        <p:spPr>
          <a:xfrm>
            <a:off x="3405326" y="3915850"/>
            <a:ext cx="23364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76"/>
          <p:cNvSpPr txBox="1"/>
          <p:nvPr>
            <p:ph idx="4" type="title"/>
          </p:nvPr>
        </p:nvSpPr>
        <p:spPr>
          <a:xfrm>
            <a:off x="6076283" y="3530302"/>
            <a:ext cx="23364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5" name="Google Shape;1375;p76"/>
          <p:cNvSpPr txBox="1"/>
          <p:nvPr>
            <p:ph idx="5" type="subTitle"/>
          </p:nvPr>
        </p:nvSpPr>
        <p:spPr>
          <a:xfrm>
            <a:off x="6076283" y="3915850"/>
            <a:ext cx="23364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6" name="Google Shape;1376;p76"/>
          <p:cNvSpPr txBox="1"/>
          <p:nvPr>
            <p:ph idx="6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77" name="Google Shape;1377;p76"/>
          <p:cNvSpPr txBox="1"/>
          <p:nvPr>
            <p:ph idx="7" type="title"/>
          </p:nvPr>
        </p:nvSpPr>
        <p:spPr>
          <a:xfrm>
            <a:off x="730325" y="1813595"/>
            <a:ext cx="23364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8" name="Google Shape;1378;p76"/>
          <p:cNvSpPr txBox="1"/>
          <p:nvPr>
            <p:ph idx="8" type="subTitle"/>
          </p:nvPr>
        </p:nvSpPr>
        <p:spPr>
          <a:xfrm>
            <a:off x="730325" y="2195913"/>
            <a:ext cx="23364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9" name="Google Shape;1379;p76"/>
          <p:cNvSpPr txBox="1"/>
          <p:nvPr>
            <p:ph idx="9" type="title"/>
          </p:nvPr>
        </p:nvSpPr>
        <p:spPr>
          <a:xfrm>
            <a:off x="3405326" y="1813595"/>
            <a:ext cx="23364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0" name="Google Shape;1380;p76"/>
          <p:cNvSpPr txBox="1"/>
          <p:nvPr>
            <p:ph idx="13" type="subTitle"/>
          </p:nvPr>
        </p:nvSpPr>
        <p:spPr>
          <a:xfrm>
            <a:off x="3405326" y="2195913"/>
            <a:ext cx="23364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81" name="Google Shape;1381;p76"/>
          <p:cNvSpPr txBox="1"/>
          <p:nvPr>
            <p:ph idx="14" type="title"/>
          </p:nvPr>
        </p:nvSpPr>
        <p:spPr>
          <a:xfrm>
            <a:off x="6076283" y="1813595"/>
            <a:ext cx="23364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2" name="Google Shape;1382;p76"/>
          <p:cNvSpPr txBox="1"/>
          <p:nvPr>
            <p:ph idx="15" type="subTitle"/>
          </p:nvPr>
        </p:nvSpPr>
        <p:spPr>
          <a:xfrm>
            <a:off x="6076283" y="2195913"/>
            <a:ext cx="23364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4" name="Google Shape;1384;p77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8456486">
            <a:off x="4213816" y="1684455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77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5809801">
            <a:off x="2079893" y="1275092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77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9663874">
            <a:off x="-831963" y="211855"/>
            <a:ext cx="9577978" cy="3566814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77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88" name="Google Shape;1388;p77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389" name="Google Shape;1389;p77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8456486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0" name="Google Shape;1390;p77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1391" name="Google Shape;1391;p7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7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7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7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7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7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7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7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7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7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7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7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7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7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7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7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7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7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7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7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7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7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7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7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7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7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7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7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7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7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7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7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7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7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7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6" name="Google Shape;1426;p77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7" name="Google Shape;1427;p77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1428" name="Google Shape;1428;p7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7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7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7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7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7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7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7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7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7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7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7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7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7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7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7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77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77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7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77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7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7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7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7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7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7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7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7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7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77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7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7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7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77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77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77"/>
          <p:cNvSpPr/>
          <p:nvPr/>
        </p:nvSpPr>
        <p:spPr>
          <a:xfrm rot="3011561">
            <a:off x="7155837" y="4854310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77"/>
          <p:cNvSpPr/>
          <p:nvPr/>
        </p:nvSpPr>
        <p:spPr>
          <a:xfrm rot="-9900083">
            <a:off x="-1242749" y="2125430"/>
            <a:ext cx="3386946" cy="5315794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78"/>
          <p:cNvSpPr txBox="1"/>
          <p:nvPr>
            <p:ph idx="1" type="subTitle"/>
          </p:nvPr>
        </p:nvSpPr>
        <p:spPr>
          <a:xfrm>
            <a:off x="720000" y="1475700"/>
            <a:ext cx="7704000" cy="26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7" name="Google Shape;1467;p78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pic>
        <p:nvPicPr>
          <p:cNvPr id="1468" name="Google Shape;1468;p78"/>
          <p:cNvPicPr preferRelativeResize="0"/>
          <p:nvPr/>
        </p:nvPicPr>
        <p:blipFill rotWithShape="1">
          <a:blip r:embed="rId2">
            <a:alphaModFix amt="47000"/>
          </a:blip>
          <a:srcRect b="0" l="0" r="0" t="0"/>
          <a:stretch/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9" name="Google Shape;1469;p78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1470" name="Google Shape;1470;p7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7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7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7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7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7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7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7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7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7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7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7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7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7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7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7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7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7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7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7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7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7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7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7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7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7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7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7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7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7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7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7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7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7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7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05" name="Google Shape;1505;p78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1197527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p78"/>
          <p:cNvPicPr preferRelativeResize="0"/>
          <p:nvPr/>
        </p:nvPicPr>
        <p:blipFill rotWithShape="1">
          <a:blip r:embed="rId4">
            <a:alphaModFix amt="58000"/>
          </a:blip>
          <a:srcRect b="0" l="0" r="0" t="0"/>
          <a:stretch/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78"/>
          <p:cNvPicPr preferRelativeResize="0"/>
          <p:nvPr/>
        </p:nvPicPr>
        <p:blipFill rotWithShape="1">
          <a:blip r:embed="rId5">
            <a:alphaModFix amt="76000"/>
          </a:blip>
          <a:srcRect b="0" l="0" r="0" t="0"/>
          <a:stretch/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78"/>
          <p:cNvPicPr preferRelativeResize="0"/>
          <p:nvPr/>
        </p:nvPicPr>
        <p:blipFill rotWithShape="1">
          <a:blip r:embed="rId6">
            <a:alphaModFix amt="62000"/>
          </a:blip>
          <a:srcRect b="0" l="0" r="0" t="0"/>
          <a:stretch/>
        </p:blipFill>
        <p:spPr>
          <a:xfrm flipH="1" rot="6551349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9" name="Google Shape;1509;p78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1510" name="Google Shape;1510;p7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7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7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7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7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7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7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7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7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7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7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7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7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7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7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7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7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7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7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7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7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7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7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7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7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7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7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7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7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7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7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7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7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7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7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5" name="Google Shape;1545;p78"/>
          <p:cNvSpPr/>
          <p:nvPr/>
        </p:nvSpPr>
        <p:spPr>
          <a:xfrm flipH="1" rot="-6477098">
            <a:off x="-3963735" y="-3524095"/>
            <a:ext cx="4623929" cy="725694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78"/>
          <p:cNvSpPr/>
          <p:nvPr/>
        </p:nvSpPr>
        <p:spPr>
          <a:xfrm rot="-7689947">
            <a:off x="8072325" y="4598041"/>
            <a:ext cx="2264989" cy="2165745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_1_1"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8" name="Google Shape;1548;p79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9" name="Google Shape;1549;p79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550" name="Google Shape;1550;p7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7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7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7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7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7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7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7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7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7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7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7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7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7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7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7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7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7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7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7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7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7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7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7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7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7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7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7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7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7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7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7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7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7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7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85" name="Google Shape;1585;p79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p79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79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79"/>
          <p:cNvSpPr txBox="1"/>
          <p:nvPr>
            <p:ph idx="1" type="subTitle"/>
          </p:nvPr>
        </p:nvSpPr>
        <p:spPr>
          <a:xfrm>
            <a:off x="724603" y="2240850"/>
            <a:ext cx="31818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89" name="Google Shape;1589;p79"/>
          <p:cNvSpPr txBox="1"/>
          <p:nvPr>
            <p:ph type="ctrTitle"/>
          </p:nvPr>
        </p:nvSpPr>
        <p:spPr>
          <a:xfrm>
            <a:off x="724603" y="1663050"/>
            <a:ext cx="318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590" name="Google Shape;1590;p79"/>
          <p:cNvSpPr/>
          <p:nvPr/>
        </p:nvSpPr>
        <p:spPr>
          <a:xfrm flipH="1" rot="-4340781">
            <a:off x="3518" y="-5268942"/>
            <a:ext cx="4623974" cy="7256832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BLANK_1_1_1_1_1_1_2_1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2" name="Google Shape;1592;p80"/>
          <p:cNvPicPr preferRelativeResize="0"/>
          <p:nvPr/>
        </p:nvPicPr>
        <p:blipFill rotWithShape="1">
          <a:blip r:embed="rId2">
            <a:alphaModFix amt="76000"/>
          </a:blip>
          <a:srcRect b="0" l="0" r="0" t="0"/>
          <a:stretch/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80"/>
          <p:cNvPicPr preferRelativeResize="0"/>
          <p:nvPr/>
        </p:nvPicPr>
        <p:blipFill rotWithShape="1">
          <a:blip r:embed="rId2">
            <a:alphaModFix amt="76000"/>
          </a:blip>
          <a:srcRect b="0" l="0" r="0" t="0"/>
          <a:stretch/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4" name="Google Shape;1594;p80"/>
          <p:cNvPicPr preferRelativeResize="0"/>
          <p:nvPr/>
        </p:nvPicPr>
        <p:blipFill rotWithShape="1">
          <a:blip r:embed="rId3">
            <a:alphaModFix amt="76000"/>
          </a:blip>
          <a:srcRect b="0" l="0" r="0" t="0"/>
          <a:stretch/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p80"/>
          <p:cNvPicPr preferRelativeResize="0"/>
          <p:nvPr/>
        </p:nvPicPr>
        <p:blipFill rotWithShape="1">
          <a:blip r:embed="rId4">
            <a:alphaModFix amt="47000"/>
          </a:blip>
          <a:srcRect b="0" l="0" r="0" t="0"/>
          <a:stretch/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6" name="Google Shape;1596;p80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597" name="Google Shape;1597;p8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8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8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8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8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8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8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8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8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8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8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8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8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8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8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8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80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80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8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80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8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8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8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8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8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8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8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8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8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80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8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8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8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80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80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2" name="Google Shape;1632;p80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633" name="Google Shape;1633;p8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8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8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8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8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8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8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8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8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8" name="Google Shape;1668;p80"/>
          <p:cNvSpPr txBox="1"/>
          <p:nvPr>
            <p:ph type="ctrTitle"/>
          </p:nvPr>
        </p:nvSpPr>
        <p:spPr>
          <a:xfrm>
            <a:off x="720000" y="540000"/>
            <a:ext cx="77040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9" name="Google Shape;1669;p80"/>
          <p:cNvSpPr txBox="1"/>
          <p:nvPr>
            <p:ph idx="1" type="subTitle"/>
          </p:nvPr>
        </p:nvSpPr>
        <p:spPr>
          <a:xfrm>
            <a:off x="720000" y="2603948"/>
            <a:ext cx="77040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70" name="Google Shape;1670;p80"/>
          <p:cNvSpPr txBox="1"/>
          <p:nvPr/>
        </p:nvSpPr>
        <p:spPr>
          <a:xfrm>
            <a:off x="2646000" y="3628979"/>
            <a:ext cx="38520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CREDITS: This presentation template was created</a:t>
            </a:r>
            <a:r>
              <a:rPr b="1" i="0" lang="en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Slidesgo,</a:t>
            </a:r>
            <a:r>
              <a:rPr b="1" i="0" lang="en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12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including icons</a:t>
            </a:r>
            <a:r>
              <a:rPr b="1" i="0" lang="en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Flaticon,</a:t>
            </a:r>
            <a:r>
              <a:rPr b="1" i="0" lang="en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</a:t>
            </a:r>
            <a:r>
              <a:rPr b="0" i="0" lang="en" sz="1200" u="none" cap="none" strike="noStrik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nfographics &amp; images </a:t>
            </a:r>
            <a:r>
              <a:rPr b="1" i="0" lang="en" sz="1200" u="none" cap="none" strike="noStrike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 Freepik</a:t>
            </a:r>
            <a:r>
              <a:rPr b="1" i="0" lang="en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12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1" name="Google Shape;1671;p80"/>
          <p:cNvSpPr/>
          <p:nvPr/>
        </p:nvSpPr>
        <p:spPr>
          <a:xfrm>
            <a:off x="5570568" y="-2413037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_1_1_1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3" name="Google Shape;1673;p81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4" name="Google Shape;1674;p81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675" name="Google Shape;1675;p8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1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1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1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1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1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1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10" name="Google Shape;1710;p81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711" name="Google Shape;1711;p81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4"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3" name="Google Shape;1713;p82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4" name="Google Shape;1714;p82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715" name="Google Shape;1715;p8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2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2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2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8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8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2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2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2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0" name="Google Shape;1750;p82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1" name="Google Shape;1751;p82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2" name="Google Shape;1752;p82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753" name="Google Shape;1753;p8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2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2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2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2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2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2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8" name="Google Shape;1788;p82"/>
          <p:cNvSpPr txBox="1"/>
          <p:nvPr>
            <p:ph type="title"/>
          </p:nvPr>
        </p:nvSpPr>
        <p:spPr>
          <a:xfrm>
            <a:off x="732375" y="1618170"/>
            <a:ext cx="38397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89" name="Google Shape;1789;p82"/>
          <p:cNvSpPr txBox="1"/>
          <p:nvPr>
            <p:ph idx="1" type="subTitle"/>
          </p:nvPr>
        </p:nvSpPr>
        <p:spPr>
          <a:xfrm>
            <a:off x="732375" y="2191200"/>
            <a:ext cx="7691700" cy="20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algn="l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90" name="Google Shape;1790;p82"/>
          <p:cNvSpPr txBox="1"/>
          <p:nvPr>
            <p:ph idx="2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791" name="Google Shape;1791;p82"/>
          <p:cNvSpPr/>
          <p:nvPr/>
        </p:nvSpPr>
        <p:spPr>
          <a:xfrm rot="9899989">
            <a:off x="7836136" y="407263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_1"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3" name="Google Shape;1793;p83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4" name="Google Shape;1794;p83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795" name="Google Shape;1795;p8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8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8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8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8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8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8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30" name="Google Shape;1830;p83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1" name="Google Shape;1831;p83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832" name="Google Shape;1832;p83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83"/>
          <p:cNvSpPr txBox="1"/>
          <p:nvPr>
            <p:ph type="title"/>
          </p:nvPr>
        </p:nvSpPr>
        <p:spPr>
          <a:xfrm>
            <a:off x="732375" y="1637495"/>
            <a:ext cx="38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34" name="Google Shape;1834;p83"/>
          <p:cNvSpPr txBox="1"/>
          <p:nvPr>
            <p:ph idx="1" type="subTitle"/>
          </p:nvPr>
        </p:nvSpPr>
        <p:spPr>
          <a:xfrm>
            <a:off x="475175" y="2194825"/>
            <a:ext cx="4096800" cy="24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35" name="Google Shape;1835;p83"/>
          <p:cNvSpPr txBox="1"/>
          <p:nvPr>
            <p:ph idx="2" type="title"/>
          </p:nvPr>
        </p:nvSpPr>
        <p:spPr>
          <a:xfrm>
            <a:off x="4578150" y="1637495"/>
            <a:ext cx="38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36" name="Google Shape;1836;p83"/>
          <p:cNvSpPr txBox="1"/>
          <p:nvPr>
            <p:ph idx="3" type="subTitle"/>
          </p:nvPr>
        </p:nvSpPr>
        <p:spPr>
          <a:xfrm>
            <a:off x="4578150" y="2194825"/>
            <a:ext cx="4096800" cy="24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37" name="Google Shape;1837;p83"/>
          <p:cNvSpPr txBox="1"/>
          <p:nvPr>
            <p:ph idx="4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8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1538275">
            <a:off x="-1241959" y="-985041"/>
            <a:ext cx="3297390" cy="2276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8"/>
          <p:cNvSpPr/>
          <p:nvPr/>
        </p:nvSpPr>
        <p:spPr>
          <a:xfrm rot="3011561">
            <a:off x="8474812" y="4330185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58"/>
          <p:cNvGrpSpPr/>
          <p:nvPr/>
        </p:nvGrpSpPr>
        <p:grpSpPr>
          <a:xfrm rot="3559955">
            <a:off x="-42012" y="-631342"/>
            <a:ext cx="1344348" cy="1995332"/>
            <a:chOff x="272875" y="1527563"/>
            <a:chExt cx="255950" cy="455000"/>
          </a:xfrm>
        </p:grpSpPr>
        <p:sp>
          <p:nvSpPr>
            <p:cNvPr id="137" name="Google Shape;137;p5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2" name="Google Shape;172;p58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rot="-10024386">
            <a:off x="7156213" y="-1143378"/>
            <a:ext cx="2894879" cy="259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8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 flipH="1" rot="-7120613">
            <a:off x="5305666" y="-1758350"/>
            <a:ext cx="2894876" cy="259332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8"/>
          <p:cNvSpPr txBox="1"/>
          <p:nvPr>
            <p:ph type="title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75" name="Google Shape;175;p58"/>
          <p:cNvSpPr txBox="1"/>
          <p:nvPr>
            <p:ph idx="2" type="title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76" name="Google Shape;176;p58"/>
          <p:cNvSpPr txBox="1"/>
          <p:nvPr>
            <p:ph idx="3" type="title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77" name="Google Shape;177;p58"/>
          <p:cNvSpPr txBox="1"/>
          <p:nvPr>
            <p:ph idx="4" type="title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78" name="Google Shape;178;p58"/>
          <p:cNvSpPr txBox="1"/>
          <p:nvPr>
            <p:ph idx="5" type="title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79" name="Google Shape;179;p58"/>
          <p:cNvSpPr txBox="1"/>
          <p:nvPr>
            <p:ph idx="6" type="title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80" name="Google Shape;180;p58"/>
          <p:cNvSpPr txBox="1"/>
          <p:nvPr>
            <p:ph idx="7" type="ctrTitle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1" name="Google Shape;181;p58"/>
          <p:cNvSpPr txBox="1"/>
          <p:nvPr>
            <p:ph idx="1" type="subTitle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8"/>
          <p:cNvSpPr txBox="1"/>
          <p:nvPr>
            <p:ph idx="8" type="ctrTitle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3" name="Google Shape;183;p58"/>
          <p:cNvSpPr txBox="1"/>
          <p:nvPr>
            <p:ph idx="9" type="subTitle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8"/>
          <p:cNvSpPr/>
          <p:nvPr/>
        </p:nvSpPr>
        <p:spPr>
          <a:xfrm>
            <a:off x="1150175" y="2700900"/>
            <a:ext cx="2525" cy="25"/>
          </a:xfrm>
          <a:custGeom>
            <a:rect b="b" l="l" r="r" t="t"/>
            <a:pathLst>
              <a:path extrusionOk="0" h="1" w="101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8"/>
          <p:cNvSpPr txBox="1"/>
          <p:nvPr>
            <p:ph idx="13" type="ctrTitle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6" name="Google Shape;186;p58"/>
          <p:cNvSpPr txBox="1"/>
          <p:nvPr>
            <p:ph idx="14" type="subTitle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8"/>
          <p:cNvSpPr txBox="1"/>
          <p:nvPr>
            <p:ph idx="15" type="ctrTitle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88" name="Google Shape;188;p58"/>
          <p:cNvSpPr txBox="1"/>
          <p:nvPr>
            <p:ph idx="16" type="subTitle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8"/>
          <p:cNvSpPr txBox="1"/>
          <p:nvPr>
            <p:ph idx="17" type="ctrTitle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0" name="Google Shape;190;p58"/>
          <p:cNvSpPr txBox="1"/>
          <p:nvPr>
            <p:ph idx="18" type="subTitle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58"/>
          <p:cNvSpPr txBox="1"/>
          <p:nvPr>
            <p:ph idx="19" type="ctrTitle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2" name="Google Shape;192;p58"/>
          <p:cNvSpPr txBox="1"/>
          <p:nvPr>
            <p:ph idx="20" type="subTitle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8"/>
          <p:cNvSpPr txBox="1"/>
          <p:nvPr>
            <p:ph idx="21" type="ctrTitle"/>
          </p:nvPr>
        </p:nvSpPr>
        <p:spPr>
          <a:xfrm>
            <a:off x="720000" y="342524"/>
            <a:ext cx="7704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87"/>
          <p:cNvPicPr preferRelativeResize="0"/>
          <p:nvPr/>
        </p:nvPicPr>
        <p:blipFill rotWithShape="1">
          <a:blip r:embed="rId2">
            <a:alphaModFix amt="76000"/>
          </a:blip>
          <a:srcRect b="0" l="0" r="0" t="0"/>
          <a:stretch/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87"/>
          <p:cNvPicPr preferRelativeResize="0"/>
          <p:nvPr/>
        </p:nvPicPr>
        <p:blipFill rotWithShape="1">
          <a:blip r:embed="rId2">
            <a:alphaModFix amt="76000"/>
          </a:blip>
          <a:srcRect b="0" l="0" r="0" t="0"/>
          <a:stretch/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87"/>
          <p:cNvPicPr preferRelativeResize="0"/>
          <p:nvPr/>
        </p:nvPicPr>
        <p:blipFill rotWithShape="1">
          <a:blip r:embed="rId3">
            <a:alphaModFix amt="76000"/>
          </a:blip>
          <a:srcRect b="0" l="0" r="0" t="0"/>
          <a:stretch/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87"/>
          <p:cNvPicPr preferRelativeResize="0"/>
          <p:nvPr/>
        </p:nvPicPr>
        <p:blipFill rotWithShape="1">
          <a:blip r:embed="rId4">
            <a:alphaModFix amt="47000"/>
          </a:blip>
          <a:srcRect b="0" l="0" r="0" t="0"/>
          <a:stretch/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4" name="Google Shape;1844;p87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45" name="Google Shape;1845;p8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8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8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7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7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7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7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7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7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0" name="Google Shape;1880;p87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81" name="Google Shape;1881;p87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7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7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7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7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7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7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7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7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7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7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7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7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7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7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7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7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7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7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7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7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7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7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7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7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7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7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7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7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7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7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7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7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7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7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6" name="Google Shape;1916;p87"/>
          <p:cNvSpPr/>
          <p:nvPr/>
        </p:nvSpPr>
        <p:spPr>
          <a:xfrm>
            <a:off x="5570568" y="-2413037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"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88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9" name="Google Shape;1919;p8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20" name="Google Shape;1920;p88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8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8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8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8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8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8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8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8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8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8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8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8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8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8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8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8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8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8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8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8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8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8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8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8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8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8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8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8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8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8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8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8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8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8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55" name="Google Shape;1955;p88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88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88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_1_1"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" name="Google Shape;1959;p89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2343514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0" name="Google Shape;1960;p89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961" name="Google Shape;1961;p8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8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8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8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8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96" name="Google Shape;1996;p89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89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8" name="Google Shape;1998;p89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999" name="Google Shape;1999;p8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8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8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89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89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8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89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8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8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8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8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8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8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8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8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9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9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9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_1_1_1"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90"/>
          <p:cNvPicPr preferRelativeResize="0"/>
          <p:nvPr/>
        </p:nvPicPr>
        <p:blipFill rotWithShape="1">
          <a:blip r:embed="rId2">
            <a:alphaModFix amt="64000"/>
          </a:blip>
          <a:srcRect b="0" l="0" r="0" t="0"/>
          <a:stretch/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90"/>
          <p:cNvPicPr preferRelativeResize="0"/>
          <p:nvPr/>
        </p:nvPicPr>
        <p:blipFill rotWithShape="1">
          <a:blip r:embed="rId3">
            <a:alphaModFix amt="66000"/>
          </a:blip>
          <a:srcRect b="0" l="0" r="0" t="0"/>
          <a:stretch/>
        </p:blipFill>
        <p:spPr>
          <a:xfrm flipH="1" rot="1326165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90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9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9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9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9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9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9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9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9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9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9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9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9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9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9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9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9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90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90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9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90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9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9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9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9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9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9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9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9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9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90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9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9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9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90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90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3" name="Google Shape;2073;p90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4" name="Google Shape;2074;p90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90"/>
          <p:cNvPicPr preferRelativeResize="0"/>
          <p:nvPr/>
        </p:nvPicPr>
        <p:blipFill rotWithShape="1">
          <a:blip r:embed="rId5">
            <a:alphaModFix amt="74000"/>
          </a:blip>
          <a:srcRect b="0" l="0" r="0" t="0"/>
          <a:stretch/>
        </p:blipFill>
        <p:spPr>
          <a:xfrm flipH="1" rot="-9631575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4_1_1_2"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91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5399990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91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9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9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9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9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9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9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9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9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9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9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9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9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9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9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9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9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91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91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9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91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9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9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9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9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9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9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9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9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9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91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9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9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9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91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91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14" name="Google Shape;2114;p91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91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91"/>
          <p:cNvSpPr/>
          <p:nvPr/>
        </p:nvSpPr>
        <p:spPr>
          <a:xfrm rot="9899989">
            <a:off x="-583964" y="4625085"/>
            <a:ext cx="2265015" cy="216577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CUSTOM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9"/>
          <p:cNvSpPr txBox="1"/>
          <p:nvPr>
            <p:ph idx="1" type="subTitle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9"/>
          <p:cNvSpPr txBox="1"/>
          <p:nvPr>
            <p:ph type="ctrTitle"/>
          </p:nvPr>
        </p:nvSpPr>
        <p:spPr>
          <a:xfrm>
            <a:off x="671450" y="1875052"/>
            <a:ext cx="26043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97" name="Google Shape;197;p59"/>
          <p:cNvPicPr preferRelativeResize="0"/>
          <p:nvPr/>
        </p:nvPicPr>
        <p:blipFill rotWithShape="1">
          <a:blip r:embed="rId2">
            <a:alphaModFix amt="64000"/>
          </a:blip>
          <a:srcRect b="0" l="0" r="0" t="0"/>
          <a:stretch/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9"/>
          <p:cNvPicPr preferRelativeResize="0"/>
          <p:nvPr/>
        </p:nvPicPr>
        <p:blipFill rotWithShape="1">
          <a:blip r:embed="rId3">
            <a:alphaModFix amt="66000"/>
          </a:blip>
          <a:srcRect b="0" l="0" r="0" t="0"/>
          <a:stretch/>
        </p:blipFill>
        <p:spPr>
          <a:xfrm flipH="1" rot="1326165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59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0" name="Google Shape;200;p59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9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9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9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9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9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9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9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9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9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9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9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9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9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9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9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9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9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9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9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9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9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9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9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9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9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9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9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9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9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9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9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9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9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9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59"/>
          <p:cNvSpPr/>
          <p:nvPr/>
        </p:nvSpPr>
        <p:spPr>
          <a:xfrm>
            <a:off x="4566955" y="-2521549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59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9"/>
          <p:cNvPicPr preferRelativeResize="0"/>
          <p:nvPr/>
        </p:nvPicPr>
        <p:blipFill rotWithShape="1">
          <a:blip r:embed="rId5">
            <a:alphaModFix amt="74000"/>
          </a:blip>
          <a:srcRect b="0" l="0" r="0" t="0"/>
          <a:stretch/>
        </p:blipFill>
        <p:spPr>
          <a:xfrm flipH="1" rot="-9631575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0"/>
          <p:cNvSpPr txBox="1"/>
          <p:nvPr>
            <p:ph idx="1" type="subTitle"/>
          </p:nvPr>
        </p:nvSpPr>
        <p:spPr>
          <a:xfrm flipH="1">
            <a:off x="5047900" y="2607067"/>
            <a:ext cx="33678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60"/>
          <p:cNvSpPr txBox="1"/>
          <p:nvPr>
            <p:ph type="ctrTitle"/>
          </p:nvPr>
        </p:nvSpPr>
        <p:spPr>
          <a:xfrm flipH="1">
            <a:off x="4571900" y="1697799"/>
            <a:ext cx="38604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41" name="Google Shape;241;p60"/>
          <p:cNvPicPr preferRelativeResize="0"/>
          <p:nvPr/>
        </p:nvPicPr>
        <p:blipFill rotWithShape="1">
          <a:blip r:embed="rId2">
            <a:alphaModFix amt="82000"/>
          </a:blip>
          <a:srcRect b="0" l="0" r="0" t="0"/>
          <a:stretch/>
        </p:blipFill>
        <p:spPr>
          <a:xfrm>
            <a:off x="6498000" y="3581373"/>
            <a:ext cx="3440400" cy="28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60"/>
          <p:cNvSpPr/>
          <p:nvPr/>
        </p:nvSpPr>
        <p:spPr>
          <a:xfrm rot="-2569776">
            <a:off x="7774946" y="-1017900"/>
            <a:ext cx="2265043" cy="216579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p60"/>
          <p:cNvGrpSpPr/>
          <p:nvPr/>
        </p:nvGrpSpPr>
        <p:grpSpPr>
          <a:xfrm rot="-6629356">
            <a:off x="7495291" y="3526103"/>
            <a:ext cx="1344346" cy="2469672"/>
            <a:chOff x="272875" y="1419395"/>
            <a:chExt cx="255950" cy="563168"/>
          </a:xfrm>
        </p:grpSpPr>
        <p:sp>
          <p:nvSpPr>
            <p:cNvPr id="244" name="Google Shape;244;p60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0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0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0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0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0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0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0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0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0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0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0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0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0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0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0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0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0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0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0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0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0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0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0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0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0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0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0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0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0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0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0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0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0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0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9" name="Google Shape;279;p60"/>
          <p:cNvPicPr preferRelativeResize="0"/>
          <p:nvPr/>
        </p:nvPicPr>
        <p:blipFill rotWithShape="1">
          <a:blip r:embed="rId3">
            <a:alphaModFix amt="82000"/>
          </a:blip>
          <a:srcRect b="0" l="0" r="0" t="0"/>
          <a:stretch/>
        </p:blipFill>
        <p:spPr>
          <a:xfrm rot="-5400005">
            <a:off x="-1096437" y="-959501"/>
            <a:ext cx="3632875" cy="29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61"/>
          <p:cNvPicPr preferRelativeResize="0"/>
          <p:nvPr/>
        </p:nvPicPr>
        <p:blipFill rotWithShape="1">
          <a:blip r:embed="rId2">
            <a:alphaModFix amt="76000"/>
          </a:blip>
          <a:srcRect b="0" l="0" r="0" t="0"/>
          <a:stretch/>
        </p:blipFill>
        <p:spPr>
          <a:xfrm>
            <a:off x="345175" y="3258079"/>
            <a:ext cx="8158656" cy="30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1"/>
          <p:cNvPicPr preferRelativeResize="0"/>
          <p:nvPr/>
        </p:nvPicPr>
        <p:blipFill rotWithShape="1">
          <a:blip r:embed="rId3">
            <a:alphaModFix amt="47000"/>
          </a:blip>
          <a:srcRect b="0" l="0" r="0" t="0"/>
          <a:stretch/>
        </p:blipFill>
        <p:spPr>
          <a:xfrm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1"/>
          <p:cNvSpPr/>
          <p:nvPr/>
        </p:nvSpPr>
        <p:spPr>
          <a:xfrm>
            <a:off x="4379243" y="-2465274"/>
            <a:ext cx="4624024" cy="7256966"/>
          </a:xfrm>
          <a:custGeom>
            <a:rect b="b" l="l" r="r" t="t"/>
            <a:pathLst>
              <a:path extrusionOk="0" h="94461" w="55812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61"/>
          <p:cNvGrpSpPr/>
          <p:nvPr/>
        </p:nvGrpSpPr>
        <p:grpSpPr>
          <a:xfrm rot="-2700000">
            <a:off x="473130" y="2695837"/>
            <a:ext cx="1344349" cy="2469678"/>
            <a:chOff x="272875" y="1419395"/>
            <a:chExt cx="255950" cy="563168"/>
          </a:xfrm>
        </p:grpSpPr>
        <p:sp>
          <p:nvSpPr>
            <p:cNvPr id="285" name="Google Shape;285;p6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1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1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1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1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1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1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61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321" name="Google Shape;321;p61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1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1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1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1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1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1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1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1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1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1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1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1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1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1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1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1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1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61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1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1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1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1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1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1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1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1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1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61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1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1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1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1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1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1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61"/>
          <p:cNvSpPr txBox="1"/>
          <p:nvPr>
            <p:ph idx="1" type="subTitle"/>
          </p:nvPr>
        </p:nvSpPr>
        <p:spPr>
          <a:xfrm>
            <a:off x="2646000" y="3114137"/>
            <a:ext cx="38520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61"/>
          <p:cNvSpPr txBox="1"/>
          <p:nvPr>
            <p:ph type="ctrTitle"/>
          </p:nvPr>
        </p:nvSpPr>
        <p:spPr>
          <a:xfrm>
            <a:off x="2646000" y="2594236"/>
            <a:ext cx="38520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1C458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9pPr>
          </a:lstStyle>
          <a:p/>
        </p:txBody>
      </p:sp>
      <p:sp>
        <p:nvSpPr>
          <p:cNvPr id="358" name="Google Shape;358;p61"/>
          <p:cNvSpPr txBox="1"/>
          <p:nvPr>
            <p:ph idx="2" type="title"/>
          </p:nvPr>
        </p:nvSpPr>
        <p:spPr>
          <a:xfrm>
            <a:off x="2646000" y="894175"/>
            <a:ext cx="3852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rgbClr val="1C458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62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8456486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62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362" name="Google Shape;362;p6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2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2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2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2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2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2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7" name="Google Shape;397;p62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580980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62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62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400" name="Google Shape;400;p62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2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2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2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2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2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2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2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2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2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2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2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2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2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2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2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2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2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2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2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2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2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2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2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2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2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2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2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2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2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2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2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2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62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" name="Google Shape;435;p62"/>
          <p:cNvSpPr/>
          <p:nvPr/>
        </p:nvSpPr>
        <p:spPr>
          <a:xfrm rot="3011561">
            <a:off x="8384437" y="-796490"/>
            <a:ext cx="1345837" cy="1286867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2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63"/>
          <p:cNvPicPr preferRelativeResize="0"/>
          <p:nvPr/>
        </p:nvPicPr>
        <p:blipFill rotWithShape="1">
          <a:blip r:embed="rId2">
            <a:alphaModFix amt="66000"/>
          </a:blip>
          <a:srcRect b="0" l="0" r="0" t="0"/>
          <a:stretch/>
        </p:blipFill>
        <p:spPr>
          <a:xfrm flipH="1" rot="-2343514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3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10162003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63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441" name="Google Shape;441;p6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6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6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6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6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6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6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3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3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3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6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3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3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63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6" name="Google Shape;476;p63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flipH="1" rot="-6814727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3"/>
          <p:cNvPicPr preferRelativeResize="0"/>
          <p:nvPr/>
        </p:nvPicPr>
        <p:blipFill rotWithShape="1">
          <a:blip r:embed="rId4">
            <a:alphaModFix amt="76000"/>
          </a:blip>
          <a:srcRect b="0" l="0" r="0" t="0"/>
          <a:stretch/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8" name="Google Shape;478;p63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479" name="Google Shape;479;p63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3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3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3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3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3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3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3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3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3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3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63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63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3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63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63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3"/>
            <p:cNvSpPr/>
            <p:nvPr/>
          </p:nvSpPr>
          <p:spPr>
            <a:xfrm>
              <a:off x="369050" y="1615955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63"/>
            <p:cNvSpPr/>
            <p:nvPr/>
          </p:nvSpPr>
          <p:spPr>
            <a:xfrm>
              <a:off x="490635" y="1582215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63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63"/>
            <p:cNvSpPr/>
            <p:nvPr/>
          </p:nvSpPr>
          <p:spPr>
            <a:xfrm>
              <a:off x="438343" y="1487068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63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63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63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3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3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63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63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63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63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63"/>
            <p:cNvSpPr/>
            <p:nvPr/>
          </p:nvSpPr>
          <p:spPr>
            <a:xfrm>
              <a:off x="360075" y="195388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63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3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63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3"/>
            <p:cNvSpPr/>
            <p:nvPr/>
          </p:nvSpPr>
          <p:spPr>
            <a:xfrm>
              <a:off x="394558" y="1560904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3"/>
            <p:cNvSpPr/>
            <p:nvPr/>
          </p:nvSpPr>
          <p:spPr>
            <a:xfrm>
              <a:off x="418850" y="1419395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" name="Google Shape;514;p63"/>
          <p:cNvSpPr txBox="1"/>
          <p:nvPr>
            <p:ph type="title"/>
          </p:nvPr>
        </p:nvSpPr>
        <p:spPr>
          <a:xfrm>
            <a:off x="720000" y="2586216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5" name="Google Shape;515;p63"/>
          <p:cNvSpPr txBox="1"/>
          <p:nvPr>
            <p:ph idx="1" type="subTitle"/>
          </p:nvPr>
        </p:nvSpPr>
        <p:spPr>
          <a:xfrm>
            <a:off x="720000" y="3321129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63"/>
          <p:cNvSpPr txBox="1"/>
          <p:nvPr>
            <p:ph idx="2" type="title"/>
          </p:nvPr>
        </p:nvSpPr>
        <p:spPr>
          <a:xfrm>
            <a:off x="3403800" y="2586216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7" name="Google Shape;517;p63"/>
          <p:cNvSpPr txBox="1"/>
          <p:nvPr>
            <p:ph idx="3" type="subTitle"/>
          </p:nvPr>
        </p:nvSpPr>
        <p:spPr>
          <a:xfrm>
            <a:off x="3403800" y="3321129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63"/>
          <p:cNvSpPr txBox="1"/>
          <p:nvPr>
            <p:ph idx="4" type="title"/>
          </p:nvPr>
        </p:nvSpPr>
        <p:spPr>
          <a:xfrm>
            <a:off x="6100400" y="2586209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9" name="Google Shape;519;p63"/>
          <p:cNvSpPr txBox="1"/>
          <p:nvPr>
            <p:ph idx="5" type="subTitle"/>
          </p:nvPr>
        </p:nvSpPr>
        <p:spPr>
          <a:xfrm>
            <a:off x="6100400" y="3321129"/>
            <a:ext cx="23364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63"/>
          <p:cNvSpPr txBox="1"/>
          <p:nvPr>
            <p:ph idx="6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4"/>
          <p:cNvGrpSpPr/>
          <p:nvPr/>
        </p:nvGrpSpPr>
        <p:grpSpPr>
          <a:xfrm>
            <a:off x="-1680775" y="-4224695"/>
            <a:ext cx="16179800" cy="13950338"/>
            <a:chOff x="-1680775" y="-4224695"/>
            <a:chExt cx="16179800" cy="13950338"/>
          </a:xfrm>
        </p:grpSpPr>
        <p:pic>
          <p:nvPicPr>
            <p:cNvPr id="523" name="Google Shape;523;p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3224823">
              <a:off x="-140037" y="3490385"/>
              <a:ext cx="5882028" cy="485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p64"/>
            <p:cNvPicPr preferRelativeResize="0"/>
            <p:nvPr/>
          </p:nvPicPr>
          <p:blipFill rotWithShape="1">
            <a:blip r:embed="rId3">
              <a:alphaModFix amt="56000"/>
            </a:blip>
            <a:srcRect b="0" l="0" r="0" t="0"/>
            <a:stretch/>
          </p:blipFill>
          <p:spPr>
            <a:xfrm flipH="1" rot="10800000">
              <a:off x="7048980" y="-1210521"/>
              <a:ext cx="6114874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64"/>
            <p:cNvPicPr preferRelativeResize="0"/>
            <p:nvPr/>
          </p:nvPicPr>
          <p:blipFill rotWithShape="1">
            <a:blip r:embed="rId4">
              <a:alphaModFix amt="52000"/>
            </a:blip>
            <a:srcRect b="0" l="0" r="0" t="0"/>
            <a:stretch/>
          </p:blipFill>
          <p:spPr>
            <a:xfrm rot="5400000">
              <a:off x="5834261" y="-3262046"/>
              <a:ext cx="4474637" cy="5143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64"/>
            <p:cNvPicPr preferRelativeResize="0"/>
            <p:nvPr/>
          </p:nvPicPr>
          <p:blipFill rotWithShape="1">
            <a:blip r:embed="rId5">
              <a:alphaModFix amt="47000"/>
            </a:blip>
            <a:srcRect b="0" l="0" r="0" t="0"/>
            <a:stretch/>
          </p:blipFill>
          <p:spPr>
            <a:xfrm rot="-1342742">
              <a:off x="-977911" y="-3287812"/>
              <a:ext cx="5882021" cy="4855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64"/>
            <p:cNvPicPr preferRelativeResize="0"/>
            <p:nvPr/>
          </p:nvPicPr>
          <p:blipFill rotWithShape="1">
            <a:blip r:embed="rId6">
              <a:alphaModFix amt="58000"/>
            </a:blip>
            <a:srcRect b="0" l="0" r="0" t="0"/>
            <a:stretch/>
          </p:blipFill>
          <p:spPr>
            <a:xfrm rot="10599510">
              <a:off x="-546556" y="1325195"/>
              <a:ext cx="1787179" cy="4287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64"/>
            <p:cNvPicPr preferRelativeResize="0"/>
            <p:nvPr/>
          </p:nvPicPr>
          <p:blipFill rotWithShape="1">
            <a:blip r:embed="rId7">
              <a:alphaModFix amt="45000"/>
            </a:blip>
            <a:srcRect b="0" l="0" r="0" t="0"/>
            <a:stretch/>
          </p:blipFill>
          <p:spPr>
            <a:xfrm rot="380280">
              <a:off x="6197600" y="3797979"/>
              <a:ext cx="8158655" cy="3038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9" name="Google Shape;529;p64"/>
          <p:cNvSpPr txBox="1"/>
          <p:nvPr>
            <p:ph type="title"/>
          </p:nvPr>
        </p:nvSpPr>
        <p:spPr>
          <a:xfrm>
            <a:off x="2290050" y="3076083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30" name="Google Shape;530;p64"/>
          <p:cNvSpPr txBox="1"/>
          <p:nvPr>
            <p:ph idx="1" type="subTitle"/>
          </p:nvPr>
        </p:nvSpPr>
        <p:spPr>
          <a:xfrm>
            <a:off x="1605150" y="1547033"/>
            <a:ext cx="59337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31" name="Google Shape;531;p64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532" name="Google Shape;532;p64"/>
            <p:cNvSpPr/>
            <p:nvPr/>
          </p:nvSpPr>
          <p:spPr>
            <a:xfrm>
              <a:off x="471925" y="1963988"/>
              <a:ext cx="26575" cy="18575"/>
            </a:xfrm>
            <a:custGeom>
              <a:rect b="b" l="l" r="r" t="t"/>
              <a:pathLst>
                <a:path extrusionOk="0" h="743" w="1063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4"/>
            <p:cNvSpPr/>
            <p:nvPr/>
          </p:nvSpPr>
          <p:spPr>
            <a:xfrm>
              <a:off x="366725" y="1787738"/>
              <a:ext cx="29875" cy="22300"/>
            </a:xfrm>
            <a:custGeom>
              <a:rect b="b" l="l" r="r" t="t"/>
              <a:pathLst>
                <a:path extrusionOk="0" h="892" w="1195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4"/>
            <p:cNvSpPr/>
            <p:nvPr/>
          </p:nvSpPr>
          <p:spPr>
            <a:xfrm>
              <a:off x="380450" y="183561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4"/>
            <p:cNvSpPr/>
            <p:nvPr/>
          </p:nvSpPr>
          <p:spPr>
            <a:xfrm>
              <a:off x="416475" y="1837513"/>
              <a:ext cx="5700" cy="4750"/>
            </a:xfrm>
            <a:custGeom>
              <a:rect b="b" l="l" r="r" t="t"/>
              <a:pathLst>
                <a:path extrusionOk="0" h="190" w="228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4"/>
            <p:cNvSpPr/>
            <p:nvPr/>
          </p:nvSpPr>
          <p:spPr>
            <a:xfrm>
              <a:off x="415525" y="1877788"/>
              <a:ext cx="7600" cy="10675"/>
            </a:xfrm>
            <a:custGeom>
              <a:rect b="b" l="l" r="r" t="t"/>
              <a:pathLst>
                <a:path extrusionOk="0" h="427" w="304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4"/>
            <p:cNvSpPr/>
            <p:nvPr/>
          </p:nvSpPr>
          <p:spPr>
            <a:xfrm>
              <a:off x="432600" y="1937038"/>
              <a:ext cx="10450" cy="8075"/>
            </a:xfrm>
            <a:custGeom>
              <a:rect b="b" l="l" r="r" t="t"/>
              <a:pathLst>
                <a:path extrusionOk="0" h="323" w="418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4"/>
            <p:cNvSpPr/>
            <p:nvPr/>
          </p:nvSpPr>
          <p:spPr>
            <a:xfrm>
              <a:off x="452025" y="1974938"/>
              <a:ext cx="9500" cy="7150"/>
            </a:xfrm>
            <a:custGeom>
              <a:rect b="b" l="l" r="r" t="t"/>
              <a:pathLst>
                <a:path extrusionOk="0" h="286" w="38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4"/>
            <p:cNvSpPr/>
            <p:nvPr/>
          </p:nvSpPr>
          <p:spPr>
            <a:xfrm>
              <a:off x="472875" y="1918538"/>
              <a:ext cx="19925" cy="15200"/>
            </a:xfrm>
            <a:custGeom>
              <a:rect b="b" l="l" r="r" t="t"/>
              <a:pathLst>
                <a:path extrusionOk="0" h="608" w="797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4"/>
            <p:cNvSpPr/>
            <p:nvPr/>
          </p:nvSpPr>
          <p:spPr>
            <a:xfrm>
              <a:off x="444900" y="1890113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4"/>
            <p:cNvSpPr/>
            <p:nvPr/>
          </p:nvSpPr>
          <p:spPr>
            <a:xfrm>
              <a:off x="398475" y="1905288"/>
              <a:ext cx="11875" cy="11400"/>
            </a:xfrm>
            <a:custGeom>
              <a:rect b="b" l="l" r="r" t="t"/>
              <a:pathLst>
                <a:path extrusionOk="0" h="456" w="475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4"/>
            <p:cNvSpPr/>
            <p:nvPr/>
          </p:nvSpPr>
          <p:spPr>
            <a:xfrm>
              <a:off x="454400" y="1849363"/>
              <a:ext cx="11850" cy="11400"/>
            </a:xfrm>
            <a:custGeom>
              <a:rect b="b" l="l" r="r" t="t"/>
              <a:pathLst>
                <a:path extrusionOk="0" h="456" w="474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4"/>
            <p:cNvSpPr/>
            <p:nvPr/>
          </p:nvSpPr>
          <p:spPr>
            <a:xfrm>
              <a:off x="428800" y="1830863"/>
              <a:ext cx="14725" cy="11400"/>
            </a:xfrm>
            <a:custGeom>
              <a:rect b="b" l="l" r="r" t="t"/>
              <a:pathLst>
                <a:path extrusionOk="0" h="456" w="589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4"/>
            <p:cNvSpPr/>
            <p:nvPr/>
          </p:nvSpPr>
          <p:spPr>
            <a:xfrm>
              <a:off x="440175" y="1765463"/>
              <a:ext cx="18025" cy="14725"/>
            </a:xfrm>
            <a:custGeom>
              <a:rect b="b" l="l" r="r" t="t"/>
              <a:pathLst>
                <a:path extrusionOk="0" h="589" w="721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4"/>
            <p:cNvSpPr/>
            <p:nvPr/>
          </p:nvSpPr>
          <p:spPr>
            <a:xfrm>
              <a:off x="385200" y="1777313"/>
              <a:ext cx="15650" cy="13300"/>
            </a:xfrm>
            <a:custGeom>
              <a:rect b="b" l="l" r="r" t="t"/>
              <a:pathLst>
                <a:path extrusionOk="0" h="532" w="626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4"/>
            <p:cNvSpPr/>
            <p:nvPr/>
          </p:nvSpPr>
          <p:spPr>
            <a:xfrm>
              <a:off x="399875" y="1703388"/>
              <a:ext cx="16150" cy="11875"/>
            </a:xfrm>
            <a:custGeom>
              <a:rect b="b" l="l" r="r" t="t"/>
              <a:pathLst>
                <a:path extrusionOk="0" h="475" w="646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4"/>
            <p:cNvSpPr/>
            <p:nvPr/>
          </p:nvSpPr>
          <p:spPr>
            <a:xfrm>
              <a:off x="354400" y="1709538"/>
              <a:ext cx="17550" cy="14250"/>
            </a:xfrm>
            <a:custGeom>
              <a:rect b="b" l="l" r="r" t="t"/>
              <a:pathLst>
                <a:path extrusionOk="0" h="570" w="702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4"/>
            <p:cNvSpPr/>
            <p:nvPr/>
          </p:nvSpPr>
          <p:spPr>
            <a:xfrm>
              <a:off x="338275" y="1701963"/>
              <a:ext cx="19450" cy="14250"/>
            </a:xfrm>
            <a:custGeom>
              <a:rect b="b" l="l" r="r" t="t"/>
              <a:pathLst>
                <a:path extrusionOk="0" h="570" w="778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4"/>
            <p:cNvSpPr/>
            <p:nvPr/>
          </p:nvSpPr>
          <p:spPr>
            <a:xfrm>
              <a:off x="388050" y="1631363"/>
              <a:ext cx="17550" cy="13750"/>
            </a:xfrm>
            <a:custGeom>
              <a:rect b="b" l="l" r="r" t="t"/>
              <a:pathLst>
                <a:path extrusionOk="0" h="550" w="702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4"/>
            <p:cNvSpPr/>
            <p:nvPr/>
          </p:nvSpPr>
          <p:spPr>
            <a:xfrm>
              <a:off x="297525" y="1637988"/>
              <a:ext cx="18975" cy="14725"/>
            </a:xfrm>
            <a:custGeom>
              <a:rect b="b" l="l" r="r" t="t"/>
              <a:pathLst>
                <a:path extrusionOk="0" h="589" w="759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4"/>
            <p:cNvSpPr/>
            <p:nvPr/>
          </p:nvSpPr>
          <p:spPr>
            <a:xfrm>
              <a:off x="356275" y="1585363"/>
              <a:ext cx="20875" cy="15675"/>
            </a:xfrm>
            <a:custGeom>
              <a:rect b="b" l="l" r="r" t="t"/>
              <a:pathLst>
                <a:path extrusionOk="0" h="627" w="835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4"/>
            <p:cNvSpPr/>
            <p:nvPr/>
          </p:nvSpPr>
          <p:spPr>
            <a:xfrm>
              <a:off x="311750" y="1588238"/>
              <a:ext cx="12800" cy="9500"/>
            </a:xfrm>
            <a:custGeom>
              <a:rect b="b" l="l" r="r" t="t"/>
              <a:pathLst>
                <a:path extrusionOk="0" h="380" w="512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64"/>
            <p:cNvSpPr/>
            <p:nvPr/>
          </p:nvSpPr>
          <p:spPr>
            <a:xfrm>
              <a:off x="285675" y="1574488"/>
              <a:ext cx="20400" cy="15175"/>
            </a:xfrm>
            <a:custGeom>
              <a:rect b="b" l="l" r="r" t="t"/>
              <a:pathLst>
                <a:path extrusionOk="0" h="607" w="816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4"/>
            <p:cNvSpPr/>
            <p:nvPr/>
          </p:nvSpPr>
          <p:spPr>
            <a:xfrm>
              <a:off x="354400" y="1551263"/>
              <a:ext cx="9975" cy="8550"/>
            </a:xfrm>
            <a:custGeom>
              <a:rect b="b" l="l" r="r" t="t"/>
              <a:pathLst>
                <a:path extrusionOk="0" h="342" w="399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4"/>
            <p:cNvSpPr/>
            <p:nvPr/>
          </p:nvSpPr>
          <p:spPr>
            <a:xfrm>
              <a:off x="337800" y="1527563"/>
              <a:ext cx="13300" cy="11400"/>
            </a:xfrm>
            <a:custGeom>
              <a:rect b="b" l="l" r="r" t="t"/>
              <a:pathLst>
                <a:path extrusionOk="0" h="456" w="532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4"/>
            <p:cNvSpPr/>
            <p:nvPr/>
          </p:nvSpPr>
          <p:spPr>
            <a:xfrm>
              <a:off x="272875" y="1700063"/>
              <a:ext cx="23250" cy="18050"/>
            </a:xfrm>
            <a:custGeom>
              <a:rect b="b" l="l" r="r" t="t"/>
              <a:pathLst>
                <a:path extrusionOk="0" h="722" w="93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4"/>
            <p:cNvSpPr/>
            <p:nvPr/>
          </p:nvSpPr>
          <p:spPr>
            <a:xfrm>
              <a:off x="507000" y="1726138"/>
              <a:ext cx="3800" cy="3350"/>
            </a:xfrm>
            <a:custGeom>
              <a:rect b="b" l="l" r="r" t="t"/>
              <a:pathLst>
                <a:path extrusionOk="0" h="134" w="152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4"/>
            <p:cNvSpPr/>
            <p:nvPr/>
          </p:nvSpPr>
          <p:spPr>
            <a:xfrm>
              <a:off x="485200" y="1780638"/>
              <a:ext cx="18025" cy="13775"/>
            </a:xfrm>
            <a:custGeom>
              <a:rect b="b" l="l" r="r" t="t"/>
              <a:pathLst>
                <a:path extrusionOk="0" h="551" w="721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4"/>
            <p:cNvSpPr/>
            <p:nvPr/>
          </p:nvSpPr>
          <p:spPr>
            <a:xfrm>
              <a:off x="502250" y="1829463"/>
              <a:ext cx="9500" cy="6175"/>
            </a:xfrm>
            <a:custGeom>
              <a:rect b="b" l="l" r="r" t="t"/>
              <a:pathLst>
                <a:path extrusionOk="0" h="247" w="38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4"/>
            <p:cNvSpPr/>
            <p:nvPr/>
          </p:nvSpPr>
          <p:spPr>
            <a:xfrm>
              <a:off x="504150" y="1867838"/>
              <a:ext cx="24675" cy="18975"/>
            </a:xfrm>
            <a:custGeom>
              <a:rect b="b" l="l" r="r" t="t"/>
              <a:pathLst>
                <a:path extrusionOk="0" h="759" w="987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4"/>
            <p:cNvSpPr/>
            <p:nvPr/>
          </p:nvSpPr>
          <p:spPr>
            <a:xfrm>
              <a:off x="360075" y="1880163"/>
              <a:ext cx="20875" cy="17075"/>
            </a:xfrm>
            <a:custGeom>
              <a:rect b="b" l="l" r="r" t="t"/>
              <a:pathLst>
                <a:path extrusionOk="0" h="683" w="835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4"/>
            <p:cNvSpPr/>
            <p:nvPr/>
          </p:nvSpPr>
          <p:spPr>
            <a:xfrm>
              <a:off x="319325" y="1860263"/>
              <a:ext cx="16125" cy="12350"/>
            </a:xfrm>
            <a:custGeom>
              <a:rect b="b" l="l" r="r" t="t"/>
              <a:pathLst>
                <a:path extrusionOk="0" h="494" w="645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4"/>
            <p:cNvSpPr/>
            <p:nvPr/>
          </p:nvSpPr>
          <p:spPr>
            <a:xfrm>
              <a:off x="325475" y="1808138"/>
              <a:ext cx="15675" cy="11850"/>
            </a:xfrm>
            <a:custGeom>
              <a:rect b="b" l="l" r="r" t="t"/>
              <a:pathLst>
                <a:path extrusionOk="0" h="474" w="627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4"/>
            <p:cNvSpPr/>
            <p:nvPr/>
          </p:nvSpPr>
          <p:spPr>
            <a:xfrm>
              <a:off x="298950" y="1787738"/>
              <a:ext cx="8550" cy="7150"/>
            </a:xfrm>
            <a:custGeom>
              <a:rect b="b" l="l" r="r" t="t"/>
              <a:pathLst>
                <a:path extrusionOk="0" h="286" w="342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4"/>
            <p:cNvSpPr/>
            <p:nvPr/>
          </p:nvSpPr>
          <p:spPr>
            <a:xfrm>
              <a:off x="445850" y="1622338"/>
              <a:ext cx="21825" cy="16625"/>
            </a:xfrm>
            <a:custGeom>
              <a:rect b="b" l="l" r="r" t="t"/>
              <a:pathLst>
                <a:path extrusionOk="0" h="665" w="873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4"/>
            <p:cNvSpPr/>
            <p:nvPr/>
          </p:nvSpPr>
          <p:spPr>
            <a:xfrm>
              <a:off x="418850" y="1542263"/>
              <a:ext cx="23250" cy="18975"/>
            </a:xfrm>
            <a:custGeom>
              <a:rect b="b" l="l" r="r" t="t"/>
              <a:pathLst>
                <a:path extrusionOk="0" h="759" w="93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7" name="Google Shape;567;p64"/>
          <p:cNvSpPr/>
          <p:nvPr/>
        </p:nvSpPr>
        <p:spPr>
          <a:xfrm rot="-7373435">
            <a:off x="-1518218" y="3027895"/>
            <a:ext cx="2265005" cy="2165760"/>
          </a:xfrm>
          <a:custGeom>
            <a:rect b="b" l="l" r="r" t="t"/>
            <a:pathLst>
              <a:path extrusionOk="0" h="20404" w="21339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b="0" i="0" sz="3000" u="none" cap="none" strike="noStrik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b="0" i="0" sz="3000" u="none" cap="none" strike="noStrik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b="0" i="0" sz="3000" u="none" cap="none" strike="noStrik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b="0" i="0" sz="3000" u="none" cap="none" strike="noStrik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b="0" i="0" sz="3000" u="none" cap="none" strike="noStrik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b="0" i="0" sz="3000" u="none" cap="none" strike="noStrik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b="0" i="0" sz="3000" u="none" cap="none" strike="noStrik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b="0" i="0" sz="3000" u="none" cap="none" strike="noStrik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b="0" i="0" sz="3000" u="none" cap="none" strike="noStrike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/>
        </p:txBody>
      </p:sp>
      <p:sp>
        <p:nvSpPr>
          <p:cNvPr id="7" name="Google Shape;7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58.png"/><Relationship Id="rId5" Type="http://schemas.openxmlformats.org/officeDocument/2006/relationships/image" Target="../media/image45.png"/><Relationship Id="rId6" Type="http://schemas.openxmlformats.org/officeDocument/2006/relationships/image" Target="../media/image44.png"/><Relationship Id="rId7" Type="http://schemas.openxmlformats.org/officeDocument/2006/relationships/image" Target="../media/image59.png"/><Relationship Id="rId8" Type="http://schemas.openxmlformats.org/officeDocument/2006/relationships/image" Target="../media/image56.png"/><Relationship Id="rId10" Type="http://schemas.openxmlformats.org/officeDocument/2006/relationships/image" Target="../media/image5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9.png"/><Relationship Id="rId4" Type="http://schemas.openxmlformats.org/officeDocument/2006/relationships/image" Target="../media/image66.png"/><Relationship Id="rId5" Type="http://schemas.openxmlformats.org/officeDocument/2006/relationships/image" Target="../media/image6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2.png"/><Relationship Id="rId4" Type="http://schemas.openxmlformats.org/officeDocument/2006/relationships/image" Target="../media/image74.png"/><Relationship Id="rId5" Type="http://schemas.openxmlformats.org/officeDocument/2006/relationships/image" Target="../media/image7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Relationship Id="rId4" Type="http://schemas.openxmlformats.org/officeDocument/2006/relationships/image" Target="../media/image47.png"/><Relationship Id="rId5" Type="http://schemas.openxmlformats.org/officeDocument/2006/relationships/image" Target="../media/image62.png"/><Relationship Id="rId6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51.png"/><Relationship Id="rId5" Type="http://schemas.openxmlformats.org/officeDocument/2006/relationships/image" Target="../media/image45.png"/><Relationship Id="rId6" Type="http://schemas.openxmlformats.org/officeDocument/2006/relationships/image" Target="../media/image44.png"/><Relationship Id="rId7" Type="http://schemas.openxmlformats.org/officeDocument/2006/relationships/image" Target="../media/image55.png"/><Relationship Id="rId8" Type="http://schemas.openxmlformats.org/officeDocument/2006/relationships/image" Target="../media/image57.png"/><Relationship Id="rId10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1" name="Google Shape;2121;p1"/>
          <p:cNvPicPr preferRelativeResize="0"/>
          <p:nvPr/>
        </p:nvPicPr>
        <p:blipFill rotWithShape="1">
          <a:blip r:embed="rId3">
            <a:alphaModFix amt="74000"/>
          </a:blip>
          <a:srcRect b="0" l="0" r="0" t="0"/>
          <a:stretch/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2" name="Google Shape;2122;p1"/>
          <p:cNvPicPr preferRelativeResize="0"/>
          <p:nvPr/>
        </p:nvPicPr>
        <p:blipFill rotWithShape="1">
          <a:blip r:embed="rId4">
            <a:alphaModFix amt="74000"/>
          </a:blip>
          <a:srcRect b="0" l="0" r="0" t="0"/>
          <a:stretch/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3" name="Google Shape;2123;p1"/>
          <p:cNvPicPr preferRelativeResize="0"/>
          <p:nvPr/>
        </p:nvPicPr>
        <p:blipFill rotWithShape="1">
          <a:blip r:embed="rId5">
            <a:alphaModFix amt="47000"/>
          </a:blip>
          <a:srcRect b="0" l="0" r="0" t="0"/>
          <a:stretch/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4" name="Google Shape;2124;p1"/>
          <p:cNvSpPr txBox="1"/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400"/>
              <a:t>Sistema inteligente de turnos operacionales</a:t>
            </a:r>
            <a:endParaRPr sz="4400"/>
          </a:p>
        </p:txBody>
      </p:sp>
      <p:sp>
        <p:nvSpPr>
          <p:cNvPr id="2125" name="Google Shape;2125;p1"/>
          <p:cNvSpPr txBox="1"/>
          <p:nvPr>
            <p:ph idx="1" type="subTitle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Universidad de Tarapacá</a:t>
            </a:r>
            <a:endParaRPr/>
          </a:p>
        </p:txBody>
      </p:sp>
      <p:sp>
        <p:nvSpPr>
          <p:cNvPr id="2126" name="Google Shape;2126;p1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18c4e2e1e3e_0_132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/>
              <a:t>Frameworks y herramientas</a:t>
            </a:r>
            <a:endParaRPr/>
          </a:p>
        </p:txBody>
      </p:sp>
      <p:pic>
        <p:nvPicPr>
          <p:cNvPr id="2233" name="Google Shape;2233;g18c4e2e1e3e_0_132"/>
          <p:cNvPicPr preferRelativeResize="0"/>
          <p:nvPr/>
        </p:nvPicPr>
        <p:blipFill rotWithShape="1">
          <a:blip r:embed="rId3">
            <a:alphaModFix amt="52000"/>
          </a:blip>
          <a:srcRect b="0" l="0" r="0" t="0"/>
          <a:stretch/>
        </p:blipFill>
        <p:spPr>
          <a:xfrm flipH="1" rot="-531200">
            <a:off x="4979153" y="1307574"/>
            <a:ext cx="2616201" cy="71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4" name="Google Shape;2234;g18c4e2e1e3e_0_132"/>
          <p:cNvPicPr preferRelativeResize="0"/>
          <p:nvPr/>
        </p:nvPicPr>
        <p:blipFill rotWithShape="1">
          <a:blip r:embed="rId4">
            <a:alphaModFix amt="52000"/>
          </a:blip>
          <a:srcRect b="0" l="0" r="0" t="0"/>
          <a:stretch/>
        </p:blipFill>
        <p:spPr>
          <a:xfrm flipH="1" rot="-531200">
            <a:off x="1560510" y="1307574"/>
            <a:ext cx="2616201" cy="71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5" name="Google Shape;2235;g18c4e2e1e3e_0_132"/>
          <p:cNvPicPr preferRelativeResize="0"/>
          <p:nvPr/>
        </p:nvPicPr>
        <p:blipFill rotWithShape="1">
          <a:blip r:embed="rId5">
            <a:alphaModFix amt="52000"/>
          </a:blip>
          <a:srcRect b="0" l="0" r="0" t="0"/>
          <a:stretch/>
        </p:blipFill>
        <p:spPr>
          <a:xfrm flipH="1" rot="-531200">
            <a:off x="1560510" y="2911932"/>
            <a:ext cx="2616201" cy="71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6" name="Google Shape;2236;g18c4e2e1e3e_0_132"/>
          <p:cNvPicPr preferRelativeResize="0"/>
          <p:nvPr/>
        </p:nvPicPr>
        <p:blipFill rotWithShape="1">
          <a:blip r:embed="rId6">
            <a:alphaModFix amt="52000"/>
          </a:blip>
          <a:srcRect b="0" l="0" r="0" t="0"/>
          <a:stretch/>
        </p:blipFill>
        <p:spPr>
          <a:xfrm flipH="1" rot="-460491">
            <a:off x="4975767" y="2911932"/>
            <a:ext cx="2616199" cy="7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7" name="Google Shape;2237;g18c4e2e1e3e_0_132"/>
          <p:cNvSpPr txBox="1"/>
          <p:nvPr>
            <p:ph type="title"/>
          </p:nvPr>
        </p:nvSpPr>
        <p:spPr>
          <a:xfrm>
            <a:off x="1698617" y="1400049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Thunder Client</a:t>
            </a:r>
            <a:endParaRPr/>
          </a:p>
        </p:txBody>
      </p:sp>
      <p:sp>
        <p:nvSpPr>
          <p:cNvPr id="2238" name="Google Shape;2238;g18c4e2e1e3e_0_132"/>
          <p:cNvSpPr txBox="1"/>
          <p:nvPr>
            <p:ph idx="1" type="subTitle"/>
          </p:nvPr>
        </p:nvSpPr>
        <p:spPr>
          <a:xfrm>
            <a:off x="1698617" y="2015470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Herramienta para simular llamadas a la API.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9" name="Google Shape;2239;g18c4e2e1e3e_0_132"/>
          <p:cNvSpPr txBox="1"/>
          <p:nvPr>
            <p:ph idx="2" type="title"/>
          </p:nvPr>
        </p:nvSpPr>
        <p:spPr>
          <a:xfrm flipH="1">
            <a:off x="4593236" y="1400049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Visual Studio Code</a:t>
            </a:r>
            <a:endParaRPr/>
          </a:p>
        </p:txBody>
      </p:sp>
      <p:sp>
        <p:nvSpPr>
          <p:cNvPr id="2240" name="Google Shape;2240;g18c4e2e1e3e_0_132"/>
          <p:cNvSpPr txBox="1"/>
          <p:nvPr>
            <p:ph idx="3" type="subTitle"/>
          </p:nvPr>
        </p:nvSpPr>
        <p:spPr>
          <a:xfrm>
            <a:off x="4593236" y="2015470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Editor de código fuente.</a:t>
            </a:r>
            <a:endParaRPr/>
          </a:p>
        </p:txBody>
      </p:sp>
      <p:sp>
        <p:nvSpPr>
          <p:cNvPr id="2241" name="Google Shape;2241;g18c4e2e1e3e_0_132"/>
          <p:cNvSpPr txBox="1"/>
          <p:nvPr>
            <p:ph idx="4" type="title"/>
          </p:nvPr>
        </p:nvSpPr>
        <p:spPr>
          <a:xfrm>
            <a:off x="1698617" y="3004407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TailWind</a:t>
            </a:r>
            <a:endParaRPr/>
          </a:p>
        </p:txBody>
      </p:sp>
      <p:sp>
        <p:nvSpPr>
          <p:cNvPr id="2242" name="Google Shape;2242;g18c4e2e1e3e_0_132"/>
          <p:cNvSpPr txBox="1"/>
          <p:nvPr>
            <p:ph idx="5" type="subTitle"/>
          </p:nvPr>
        </p:nvSpPr>
        <p:spPr>
          <a:xfrm>
            <a:off x="1698617" y="3619626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Framework de CSS para el diseño de páginas web.</a:t>
            </a:r>
            <a:endParaRPr/>
          </a:p>
        </p:txBody>
      </p:sp>
      <p:sp>
        <p:nvSpPr>
          <p:cNvPr id="2243" name="Google Shape;2243;g18c4e2e1e3e_0_132"/>
          <p:cNvSpPr txBox="1"/>
          <p:nvPr>
            <p:ph idx="6" type="title"/>
          </p:nvPr>
        </p:nvSpPr>
        <p:spPr>
          <a:xfrm flipH="1">
            <a:off x="4593236" y="3004407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GitHub</a:t>
            </a:r>
            <a:endParaRPr/>
          </a:p>
        </p:txBody>
      </p:sp>
      <p:sp>
        <p:nvSpPr>
          <p:cNvPr id="2244" name="Google Shape;2244;g18c4e2e1e3e_0_132"/>
          <p:cNvSpPr txBox="1"/>
          <p:nvPr>
            <p:ph idx="7" type="subTitle"/>
          </p:nvPr>
        </p:nvSpPr>
        <p:spPr>
          <a:xfrm>
            <a:off x="4593236" y="3619626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Sistema de control de versiones y repositorios.</a:t>
            </a:r>
            <a:endParaRPr/>
          </a:p>
        </p:txBody>
      </p:sp>
      <p:pic>
        <p:nvPicPr>
          <p:cNvPr id="2245" name="Google Shape;2245;g18c4e2e1e3e_0_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075" y="1030050"/>
            <a:ext cx="1267700" cy="12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6" name="Google Shape;2246;g18c4e2e1e3e_0_1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7825" y="1030065"/>
            <a:ext cx="1267700" cy="126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7" name="Google Shape;2247;g18c4e2e1e3e_0_1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1025" y="2643199"/>
            <a:ext cx="1267800" cy="1250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48" name="Google Shape;2248;g18c4e2e1e3e_0_1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27825" y="2634423"/>
            <a:ext cx="1267700" cy="1267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2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g18c4e2e1e3e_0_0"/>
          <p:cNvSpPr txBox="1"/>
          <p:nvPr>
            <p:ph idx="4294967295" type="subTitle"/>
          </p:nvPr>
        </p:nvSpPr>
        <p:spPr>
          <a:xfrm>
            <a:off x="2646000" y="3114137"/>
            <a:ext cx="38520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2254" name="Google Shape;2254;g18c4e2e1e3e_0_0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Carta Gantt</a:t>
            </a:r>
            <a:endParaRPr/>
          </a:p>
        </p:txBody>
      </p:sp>
      <p:pic>
        <p:nvPicPr>
          <p:cNvPr id="2255" name="Google Shape;2255;g18c4e2e1e3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438" y="383050"/>
            <a:ext cx="1649125" cy="16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9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0" name="Google Shape;2260;g18c4e2e1e3e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663" y="152400"/>
            <a:ext cx="625266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4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18c4e2e1e3e_0_173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Alcance del producto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18c4e2e1e3e_0_177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Alcance</a:t>
            </a:r>
            <a:endParaRPr/>
          </a:p>
        </p:txBody>
      </p:sp>
      <p:sp>
        <p:nvSpPr>
          <p:cNvPr id="2271" name="Google Shape;2271;g18c4e2e1e3e_0_177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Generar un horario totalmente equilibrado.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Respetar la cantidad de trabajadores pertenecientes a la empresa Ariaca.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 de trabajo balanceada a todos los trabajadores.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sistema de turnos debe contar con varias restricciones.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 domingos libres por trabajador.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trabajador no puede trabajar dos turnos seguidos.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día solo pueden haber tres turnos (día, tarde y noche).</a:t>
            </a:r>
            <a:endParaRPr/>
          </a:p>
        </p:txBody>
      </p:sp>
      <p:pic>
        <p:nvPicPr>
          <p:cNvPr id="2272" name="Google Shape;2272;g18c4e2e1e3e_0_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875" y="3608050"/>
            <a:ext cx="2220300" cy="126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73" name="Google Shape;2273;g18c4e2e1e3e_0_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7375" y="3608050"/>
            <a:ext cx="1882800" cy="126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274" name="Google Shape;2274;g18c4e2e1e3e_0_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9295" y="3664063"/>
            <a:ext cx="1532700" cy="1148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8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18c4e2e1e3e_2_29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Análisis</a:t>
            </a:r>
            <a:r>
              <a:rPr lang="en"/>
              <a:t> y diseño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3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g18c4e2e1e3e_2_44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C.U.S. </a:t>
            </a:r>
            <a:r>
              <a:rPr lang="en"/>
              <a:t>Gestión</a:t>
            </a:r>
            <a:r>
              <a:rPr lang="en"/>
              <a:t> de Planificación de turnos</a:t>
            </a:r>
            <a:endParaRPr/>
          </a:p>
        </p:txBody>
      </p:sp>
      <p:pic>
        <p:nvPicPr>
          <p:cNvPr id="2285" name="Google Shape;2285;g18c4e2e1e3e_2_44"/>
          <p:cNvPicPr preferRelativeResize="0"/>
          <p:nvPr/>
        </p:nvPicPr>
        <p:blipFill rotWithShape="1">
          <a:blip r:embed="rId3">
            <a:alphaModFix/>
          </a:blip>
          <a:srcRect b="7181" l="4256" r="17782" t="9024"/>
          <a:stretch/>
        </p:blipFill>
        <p:spPr>
          <a:xfrm>
            <a:off x="3210488" y="950825"/>
            <a:ext cx="2723025" cy="37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9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0" name="Google Shape;2290;g18c4e2e1e3e_2_71"/>
          <p:cNvGraphicFramePr/>
          <p:nvPr/>
        </p:nvGraphicFramePr>
        <p:xfrm>
          <a:off x="735750" y="171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{E5FD82E4-D844-4AE8-BE3C-CAD69097FA6B}</a:tableStyleId>
              </a:tblPr>
              <a:tblGrid>
                <a:gridCol w="1329825"/>
                <a:gridCol w="584125"/>
                <a:gridCol w="439175"/>
                <a:gridCol w="5319375"/>
              </a:tblGrid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Nombre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Crear una planificación de turnos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Dependencias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RF02, RF03, RF05, RF06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Precondición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Administrador debe haber solicitado crear la planificación de turnos.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Tener registrado a los empleados en el sistema.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6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Actor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Administrador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Descripción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sistema permite que el Administrador pueda crear la planificación de turnos.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66700">
                <a:tc rowSpan="11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Secuencia normal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Paso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Acción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266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 incluye el C.U.S &lt;&lt;Crear Itinerario de Vuelo&gt;&gt;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266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sistema solicita que indique el año, mes y los empleados que van a participar.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266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Administrador ingresa los datos solicitados.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295275">
                <a:tc v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sistema crea la planificación de turno de los empleados en base a las restricciones (RF03), el itinerario de vuelo (turnos que necesitan dos empleados) y los datos ingresados por el Administrador.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Además, muestra la planificación con su respectiva información (RF05) e información sobre los empleados (RF06).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rowSpan="2" hMerge="1"/>
              </a:tr>
              <a:tr h="254000">
                <a:tc vMerge="1"/>
                <a:tc vMerge="1"/>
                <a:tc gridSpan="2" vMerge="1"/>
                <a:tc hMerge="1" vMerge="1"/>
              </a:tr>
              <a:tr h="266700">
                <a:tc v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Administrador solicita guardar la planificación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rowSpan="2" hMerge="1"/>
              </a:tr>
              <a:tr h="12700">
                <a:tc vMerge="1"/>
                <a:tc vMerge="1"/>
                <a:tc gridSpan="2" vMerge="1"/>
                <a:tc hMerge="1" vMerge="1"/>
              </a:tr>
              <a:tr h="266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sistema guarda la planificación e indica al Administrador que se ha guardado en la planificación.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269875">
                <a:tc v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 el Administrador solicita descargar la planificación, entonces: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2698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 extiende el C.U.S. &lt;&lt;Descargar planificación de turno&gt;&gt;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Postcondición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sistema crea la planificación de turnos.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5" name="Google Shape;2295;g18c4e2e1e3e_2_78"/>
          <p:cNvGraphicFramePr/>
          <p:nvPr/>
        </p:nvGraphicFramePr>
        <p:xfrm>
          <a:off x="1638300" y="3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{E5FD82E4-D844-4AE8-BE3C-CAD69097FA6B}</a:tableStyleId>
              </a:tblPr>
              <a:tblGrid>
                <a:gridCol w="1019175"/>
                <a:gridCol w="447675"/>
                <a:gridCol w="2809875"/>
                <a:gridCol w="1590675"/>
              </a:tblGrid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Nombre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Crear Itinerario de Vuelo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Dependencias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RF01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Precondición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Administrador solicita crear un itinerario de vuelo.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Actor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Administrador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Descripción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sistema permite que el Administrador pueda crear un itinerario de vuelo.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66700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Secuencia normal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Paso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Acción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266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Administrador solicita crear Itinerario de Vuelo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266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sistema entrega un formulario, solicitando por cada avión la siguiente información: Fecha (dd/mm/yy), hora de llegada, hora de salida, línea aérea, tipo de avión y ciudad de destino.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2667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usuario ingresa al sistema todos los vuelos de los aviones con sus respectivos datos que son: Fecha (dd/mm/yy), hora de llegada, hora de salida, línea aérea, tipo de avión y ciudad de destino.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Una vez ingresados los datos, confirma la creación del itinerario de vuelo.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2844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sistema envía un mensaje al Administrador de que se ha creado con éxito el itinerario de vuelo.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Postcondición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 crea un itinerario de vuelo.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 habilita la función de crear planificación de turnos de los empleados.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  <a:tc hMerge="1"/>
              </a:tr>
              <a:tr h="26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Excepciones</a:t>
                      </a:r>
                      <a:endParaRPr b="1"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 sistema le indica al usuario que hay un error en alguna entrada.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9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18c4e2e1e3e_2_51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C.U.S. Gestión de Empleados</a:t>
            </a:r>
            <a:endParaRPr/>
          </a:p>
        </p:txBody>
      </p:sp>
      <p:pic>
        <p:nvPicPr>
          <p:cNvPr id="2301" name="Google Shape;2301;g18c4e2e1e3e_2_51"/>
          <p:cNvPicPr preferRelativeResize="0"/>
          <p:nvPr/>
        </p:nvPicPr>
        <p:blipFill rotWithShape="1">
          <a:blip r:embed="rId3">
            <a:alphaModFix/>
          </a:blip>
          <a:srcRect b="18082" l="2907" r="7631" t="13885"/>
          <a:stretch/>
        </p:blipFill>
        <p:spPr>
          <a:xfrm>
            <a:off x="1919613" y="1193038"/>
            <a:ext cx="5306575" cy="32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0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p3"/>
          <p:cNvSpPr txBox="1"/>
          <p:nvPr>
            <p:ph idx="21" type="ctrTitle"/>
          </p:nvPr>
        </p:nvSpPr>
        <p:spPr>
          <a:xfrm>
            <a:off x="720000" y="342524"/>
            <a:ext cx="7704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/>
              <a:t>Tabla de contenidos</a:t>
            </a:r>
            <a:endParaRPr/>
          </a:p>
        </p:txBody>
      </p:sp>
      <p:pic>
        <p:nvPicPr>
          <p:cNvPr id="2132" name="Google Shape;2132;p3"/>
          <p:cNvPicPr preferRelativeResize="0"/>
          <p:nvPr/>
        </p:nvPicPr>
        <p:blipFill rotWithShape="1">
          <a:blip r:embed="rId3">
            <a:alphaModFix amt="64000"/>
          </a:blip>
          <a:srcRect b="0" l="0" r="0" t="0"/>
          <a:stretch/>
        </p:blipFill>
        <p:spPr>
          <a:xfrm>
            <a:off x="3294245" y="33654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3" name="Google Shape;2133;p3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>
            <a:off x="759925" y="33654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4" name="Google Shape;2134;p3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>
            <a:off x="5822947" y="33654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5" name="Google Shape;2135;p3"/>
          <p:cNvPicPr preferRelativeResize="0"/>
          <p:nvPr/>
        </p:nvPicPr>
        <p:blipFill rotWithShape="1">
          <a:blip r:embed="rId3">
            <a:alphaModFix amt="64000"/>
          </a:blip>
          <a:srcRect b="0" l="0" r="0" t="0"/>
          <a:stretch/>
        </p:blipFill>
        <p:spPr>
          <a:xfrm>
            <a:off x="759925" y="16016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6" name="Google Shape;2136;p3"/>
          <p:cNvPicPr preferRelativeResize="0"/>
          <p:nvPr/>
        </p:nvPicPr>
        <p:blipFill rotWithShape="1">
          <a:blip r:embed="rId3">
            <a:alphaModFix amt="64000"/>
          </a:blip>
          <a:srcRect b="0" l="0" r="0" t="0"/>
          <a:stretch/>
        </p:blipFill>
        <p:spPr>
          <a:xfrm>
            <a:off x="5822959" y="1601700"/>
            <a:ext cx="842174" cy="7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3"/>
          <p:cNvPicPr preferRelativeResize="0"/>
          <p:nvPr/>
        </p:nvPicPr>
        <p:blipFill rotWithShape="1">
          <a:blip r:embed="rId4">
            <a:alphaModFix amt="82000"/>
          </a:blip>
          <a:srcRect b="0" l="0" r="0" t="0"/>
          <a:stretch/>
        </p:blipFill>
        <p:spPr>
          <a:xfrm>
            <a:off x="3294234" y="1601697"/>
            <a:ext cx="842174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38" name="Google Shape;2138;p3"/>
          <p:cNvSpPr txBox="1"/>
          <p:nvPr>
            <p:ph type="title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139" name="Google Shape;2139;p3"/>
          <p:cNvSpPr txBox="1"/>
          <p:nvPr>
            <p:ph idx="2" type="title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140" name="Google Shape;2140;p3"/>
          <p:cNvSpPr txBox="1"/>
          <p:nvPr>
            <p:ph idx="3" type="title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41" name="Google Shape;2141;p3"/>
          <p:cNvSpPr txBox="1"/>
          <p:nvPr>
            <p:ph idx="4" type="title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42" name="Google Shape;2142;p3"/>
          <p:cNvSpPr txBox="1"/>
          <p:nvPr>
            <p:ph idx="5" type="title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43" name="Google Shape;2143;p3"/>
          <p:cNvSpPr txBox="1"/>
          <p:nvPr>
            <p:ph idx="6" type="title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44" name="Google Shape;2144;p3"/>
          <p:cNvSpPr txBox="1"/>
          <p:nvPr>
            <p:ph idx="7" type="ctrTitle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Análisis Diseño</a:t>
            </a:r>
            <a:endParaRPr/>
          </a:p>
        </p:txBody>
      </p:sp>
      <p:sp>
        <p:nvSpPr>
          <p:cNvPr id="2145" name="Google Shape;2145;p3"/>
          <p:cNvSpPr txBox="1"/>
          <p:nvPr>
            <p:ph idx="1" type="subTitle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</a:t>
            </a:r>
            <a:r>
              <a:rPr lang="en"/>
              <a:t>iagramas colaborativos, diagramas de casos de uso y modelo 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6" name="Google Shape;2146;p3"/>
          <p:cNvSpPr txBox="1"/>
          <p:nvPr>
            <p:ph idx="8" type="ctrTitle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Conclusión</a:t>
            </a:r>
            <a:endParaRPr/>
          </a:p>
        </p:txBody>
      </p:sp>
      <p:sp>
        <p:nvSpPr>
          <p:cNvPr id="2147" name="Google Shape;2147;p3"/>
          <p:cNvSpPr txBox="1"/>
          <p:nvPr>
            <p:ph idx="9" type="subTitle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Segunda fase.</a:t>
            </a:r>
            <a:endParaRPr/>
          </a:p>
        </p:txBody>
      </p:sp>
      <p:sp>
        <p:nvSpPr>
          <p:cNvPr id="2148" name="Google Shape;2148;p3"/>
          <p:cNvSpPr txBox="1"/>
          <p:nvPr>
            <p:ph idx="13" type="ctrTitle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Carta gantt</a:t>
            </a:r>
            <a:endParaRPr/>
          </a:p>
        </p:txBody>
      </p:sp>
      <p:sp>
        <p:nvSpPr>
          <p:cNvPr id="2149" name="Google Shape;2149;p3"/>
          <p:cNvSpPr txBox="1"/>
          <p:nvPr>
            <p:ph idx="14" type="subTitle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Actualizaciones y modificaciones.</a:t>
            </a:r>
            <a:endParaRPr/>
          </a:p>
        </p:txBody>
      </p:sp>
      <p:sp>
        <p:nvSpPr>
          <p:cNvPr id="2150" name="Google Shape;2150;p3"/>
          <p:cNvSpPr txBox="1"/>
          <p:nvPr>
            <p:ph idx="15" type="ctrTitle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Planificación</a:t>
            </a:r>
            <a:endParaRPr/>
          </a:p>
        </p:txBody>
      </p:sp>
      <p:sp>
        <p:nvSpPr>
          <p:cNvPr id="2151" name="Google Shape;2151;p3"/>
          <p:cNvSpPr txBox="1"/>
          <p:nvPr>
            <p:ph idx="16" type="subTitle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Arquitectura del sistema, BPMN, Frameworks, etc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2" name="Google Shape;2152;p3"/>
          <p:cNvSpPr txBox="1"/>
          <p:nvPr>
            <p:ph idx="17" type="ctrTitle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Introducci´ón</a:t>
            </a:r>
            <a:endParaRPr/>
          </a:p>
        </p:txBody>
      </p:sp>
      <p:sp>
        <p:nvSpPr>
          <p:cNvPr id="2153" name="Google Shape;2153;p3"/>
          <p:cNvSpPr txBox="1"/>
          <p:nvPr>
            <p:ph idx="18" type="subTitle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Waki Labs, Ariaca y nuestro equipo de trabajo.</a:t>
            </a:r>
            <a:endParaRPr/>
          </a:p>
        </p:txBody>
      </p:sp>
      <p:sp>
        <p:nvSpPr>
          <p:cNvPr id="2154" name="Google Shape;2154;p3"/>
          <p:cNvSpPr txBox="1"/>
          <p:nvPr>
            <p:ph idx="19" type="ctrTitle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2155" name="Google Shape;2155;p3"/>
          <p:cNvSpPr txBox="1"/>
          <p:nvPr>
            <p:ph idx="20" type="subTitle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Metas para esta segunda fase.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5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g18c4e2e1e3e_2_56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C.U.S. Gestión de Comentarios</a:t>
            </a:r>
            <a:endParaRPr/>
          </a:p>
        </p:txBody>
      </p:sp>
      <p:pic>
        <p:nvPicPr>
          <p:cNvPr id="2307" name="Google Shape;2307;g18c4e2e1e3e_2_56"/>
          <p:cNvPicPr preferRelativeResize="0"/>
          <p:nvPr/>
        </p:nvPicPr>
        <p:blipFill rotWithShape="1">
          <a:blip r:embed="rId3">
            <a:alphaModFix/>
          </a:blip>
          <a:srcRect b="18787" l="3089" r="7360" t="14161"/>
          <a:stretch/>
        </p:blipFill>
        <p:spPr>
          <a:xfrm>
            <a:off x="1968249" y="1217300"/>
            <a:ext cx="5207525" cy="31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18c4e2e1e3e_2_86"/>
          <p:cNvSpPr txBox="1"/>
          <p:nvPr>
            <p:ph type="ctrTitle"/>
          </p:nvPr>
        </p:nvSpPr>
        <p:spPr>
          <a:xfrm>
            <a:off x="736646" y="5254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D. Colaborativo - Crear planificación</a:t>
            </a:r>
            <a:endParaRPr/>
          </a:p>
        </p:txBody>
      </p:sp>
      <p:pic>
        <p:nvPicPr>
          <p:cNvPr id="2313" name="Google Shape;2313;g18c4e2e1e3e_2_86"/>
          <p:cNvPicPr preferRelativeResize="0"/>
          <p:nvPr/>
        </p:nvPicPr>
        <p:blipFill rotWithShape="1">
          <a:blip r:embed="rId3">
            <a:alphaModFix/>
          </a:blip>
          <a:srcRect b="5660" l="2481" r="1705" t="12532"/>
          <a:stretch/>
        </p:blipFill>
        <p:spPr>
          <a:xfrm>
            <a:off x="475800" y="1453287"/>
            <a:ext cx="7933350" cy="28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7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18c4e2e1e3e_2_91"/>
          <p:cNvSpPr txBox="1"/>
          <p:nvPr>
            <p:ph type="ctrTitle"/>
          </p:nvPr>
        </p:nvSpPr>
        <p:spPr>
          <a:xfrm>
            <a:off x="673950" y="387125"/>
            <a:ext cx="7796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D. </a:t>
            </a:r>
            <a:r>
              <a:rPr lang="en"/>
              <a:t>Colaborativo</a:t>
            </a:r>
            <a:r>
              <a:rPr lang="en"/>
              <a:t> - Crear Itinerario de vuelo</a:t>
            </a:r>
            <a:endParaRPr/>
          </a:p>
        </p:txBody>
      </p:sp>
      <p:pic>
        <p:nvPicPr>
          <p:cNvPr id="2319" name="Google Shape;2319;g18c4e2e1e3e_2_91"/>
          <p:cNvPicPr preferRelativeResize="0"/>
          <p:nvPr/>
        </p:nvPicPr>
        <p:blipFill rotWithShape="1">
          <a:blip r:embed="rId3">
            <a:alphaModFix/>
          </a:blip>
          <a:srcRect b="6677" l="5733" r="3686" t="12774"/>
          <a:stretch/>
        </p:blipFill>
        <p:spPr>
          <a:xfrm>
            <a:off x="844500" y="1208400"/>
            <a:ext cx="7455000" cy="33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3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18c4e2e1e3e_2_96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Modelo entidad </a:t>
            </a:r>
            <a:r>
              <a:rPr lang="en"/>
              <a:t>relación</a:t>
            </a:r>
            <a:endParaRPr/>
          </a:p>
        </p:txBody>
      </p:sp>
      <p:pic>
        <p:nvPicPr>
          <p:cNvPr id="2325" name="Google Shape;2325;g18c4e2e1e3e_2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762" y="1075425"/>
            <a:ext cx="7208474" cy="38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9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6bc5a98c0d_1_1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Prototipo y su evolución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5" name="Google Shape;2335;g18c4e2e1e3e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683"/>
            <a:ext cx="9144001" cy="5046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9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g18c4e2e1e3e_2_39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Frontend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Se han presentado problemas debido a las </a:t>
            </a:r>
            <a:endParaRPr sz="14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modificaciones que se presentan.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El progreso a pesar de ir un poco lento</a:t>
            </a:r>
            <a:endParaRPr sz="14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s</a:t>
            </a:r>
            <a:r>
              <a:rPr lang="en" sz="1400">
                <a:solidFill>
                  <a:schemeClr val="dk2"/>
                </a:solidFill>
              </a:rPr>
              <a:t>e ha conseguido avanzar con los requisitos.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El estudio previo al uso de herramientas</a:t>
            </a:r>
            <a:endParaRPr sz="14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Ayuda bastante al momento de implementar.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Backend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Implementación de las restricciones 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Itinerario de vuelo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Alertas (¡¡Nuevo!!)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Trabajo a futuro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Perfeccionar el prototipo.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Trabajo en equipo.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341" name="Google Shape;2341;g18c4e2e1e3e_2_39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Conclusión</a:t>
            </a:r>
            <a:endParaRPr/>
          </a:p>
        </p:txBody>
      </p:sp>
      <p:pic>
        <p:nvPicPr>
          <p:cNvPr id="2342" name="Google Shape;2342;g18c4e2e1e3e_2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651" y="2648825"/>
            <a:ext cx="3187500" cy="1799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343" name="Google Shape;2343;g18c4e2e1e3e_2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900" y="1363424"/>
            <a:ext cx="2295249" cy="128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4" name="Google Shape;2344;g18c4e2e1e3e_2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7550" y="88200"/>
            <a:ext cx="967651" cy="96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8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18c4e2e1e3e_0_167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 primer repositorio pertenece al backend, y es el encargado de toda la interfaz de usuario que será vista por el cliente, el link es el siguiente: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-"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https://github.com/thecarrot911/Sistema-gestion-turno-backend [en desarrollo]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 el segundo repositorio corresponde al frontend, y es el encargado de toda la información y conexión de datos lógica del sistema, el link es el siguiente: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-"/>
            </a:pPr>
            <a:r>
              <a:rPr lang="en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https://github.com/Javierxyz/sistema-turnos-frontend [en desarrollo]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50" name="Google Shape;2350;g18c4e2e1e3e_0_167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Referencias</a:t>
            </a:r>
            <a:endParaRPr/>
          </a:p>
        </p:txBody>
      </p:sp>
      <p:pic>
        <p:nvPicPr>
          <p:cNvPr id="2351" name="Google Shape;2351;g18c4e2e1e3e_0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625" y="3104925"/>
            <a:ext cx="1972550" cy="19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18c4e2e1e3e_0_23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Introducción</a:t>
            </a:r>
            <a:endParaRPr/>
          </a:p>
        </p:txBody>
      </p:sp>
      <p:pic>
        <p:nvPicPr>
          <p:cNvPr id="2161" name="Google Shape;2161;g18c4e2e1e3e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4563" y="479950"/>
            <a:ext cx="2194800" cy="1459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7"/>
          <p:cNvSpPr txBox="1"/>
          <p:nvPr/>
        </p:nvSpPr>
        <p:spPr>
          <a:xfrm>
            <a:off x="720000" y="3392659"/>
            <a:ext cx="19260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Inicio de la implementación del sistema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7" name="Google Shape;2167;p7"/>
          <p:cNvSpPr txBox="1"/>
          <p:nvPr/>
        </p:nvSpPr>
        <p:spPr>
          <a:xfrm>
            <a:off x="2938617" y="2117629"/>
            <a:ext cx="13434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2022</a:t>
            </a:r>
            <a:endParaRPr b="0" i="0" sz="1400" u="none" cap="none" strike="noStrike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68" name="Google Shape;2168;p7"/>
          <p:cNvSpPr txBox="1"/>
          <p:nvPr/>
        </p:nvSpPr>
        <p:spPr>
          <a:xfrm>
            <a:off x="2646000" y="3392661"/>
            <a:ext cx="19260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Creación de algoritmos, restricciones y diseño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9" name="Google Shape;2169;p7"/>
          <p:cNvSpPr/>
          <p:nvPr/>
        </p:nvSpPr>
        <p:spPr>
          <a:xfrm>
            <a:off x="2522420" y="2303975"/>
            <a:ext cx="590673" cy="90050"/>
          </a:xfrm>
          <a:custGeom>
            <a:rect b="b" l="l" r="r" t="t"/>
            <a:pathLst>
              <a:path extrusionOk="0" h="3602" w="44039">
                <a:moveTo>
                  <a:pt x="0" y="336"/>
                </a:moveTo>
                <a:cubicBezTo>
                  <a:pt x="7344" y="1671"/>
                  <a:pt x="14781" y="4286"/>
                  <a:pt x="22187" y="3361"/>
                </a:cubicBezTo>
                <a:cubicBezTo>
                  <a:pt x="29500" y="2447"/>
                  <a:pt x="36669" y="0"/>
                  <a:pt x="44039" y="0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7"/>
          <p:cNvSpPr txBox="1"/>
          <p:nvPr/>
        </p:nvSpPr>
        <p:spPr>
          <a:xfrm>
            <a:off x="4572000" y="3392659"/>
            <a:ext cx="19260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Creación y evolución del prototipo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1" name="Google Shape;2171;p7"/>
          <p:cNvSpPr txBox="1"/>
          <p:nvPr/>
        </p:nvSpPr>
        <p:spPr>
          <a:xfrm>
            <a:off x="719850" y="3076606"/>
            <a:ext cx="19260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Septiembre</a:t>
            </a:r>
            <a:endParaRPr b="0" i="0" sz="1600" u="none" cap="none" strike="noStrike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172" name="Google Shape;2172;p7"/>
          <p:cNvSpPr txBox="1"/>
          <p:nvPr/>
        </p:nvSpPr>
        <p:spPr>
          <a:xfrm>
            <a:off x="2646100" y="3076606"/>
            <a:ext cx="19260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Octubre</a:t>
            </a:r>
            <a:endParaRPr b="0" i="0" sz="1600" u="none" cap="none" strike="noStrike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173" name="Google Shape;2173;p7"/>
          <p:cNvSpPr txBox="1"/>
          <p:nvPr/>
        </p:nvSpPr>
        <p:spPr>
          <a:xfrm>
            <a:off x="4572075" y="3076606"/>
            <a:ext cx="19260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Noviembre</a:t>
            </a:r>
            <a:endParaRPr b="0" i="0" sz="1600" u="none" cap="none" strike="noStrike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174" name="Google Shape;2174;p7"/>
          <p:cNvSpPr txBox="1"/>
          <p:nvPr/>
        </p:nvSpPr>
        <p:spPr>
          <a:xfrm>
            <a:off x="6498000" y="3076606"/>
            <a:ext cx="19260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Diciembre</a:t>
            </a:r>
            <a:endParaRPr b="0" i="0" sz="1600" u="none" cap="none" strike="noStrike">
              <a:solidFill>
                <a:schemeClr val="dk2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175" name="Google Shape;2175;p7"/>
          <p:cNvSpPr txBox="1"/>
          <p:nvPr/>
        </p:nvSpPr>
        <p:spPr>
          <a:xfrm>
            <a:off x="6501675" y="3392659"/>
            <a:ext cx="19260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Finalización del sistema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6" name="Google Shape;2176;p7"/>
          <p:cNvSpPr/>
          <p:nvPr/>
        </p:nvSpPr>
        <p:spPr>
          <a:xfrm>
            <a:off x="4084650" y="2312375"/>
            <a:ext cx="890850" cy="33625"/>
          </a:xfrm>
          <a:custGeom>
            <a:rect b="b" l="l" r="r" t="t"/>
            <a:pathLst>
              <a:path extrusionOk="0" h="1345" w="35634">
                <a:moveTo>
                  <a:pt x="0" y="0"/>
                </a:moveTo>
                <a:cubicBezTo>
                  <a:pt x="11870" y="624"/>
                  <a:pt x="23748" y="1345"/>
                  <a:pt x="35634" y="1345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7"/>
          <p:cNvSpPr/>
          <p:nvPr/>
        </p:nvSpPr>
        <p:spPr>
          <a:xfrm>
            <a:off x="6026050" y="2278750"/>
            <a:ext cx="958100" cy="25225"/>
          </a:xfrm>
          <a:custGeom>
            <a:rect b="b" l="l" r="r" t="t"/>
            <a:pathLst>
              <a:path extrusionOk="0" h="1009" w="38324">
                <a:moveTo>
                  <a:pt x="0" y="1009"/>
                </a:moveTo>
                <a:cubicBezTo>
                  <a:pt x="12779" y="1009"/>
                  <a:pt x="25545" y="0"/>
                  <a:pt x="38324" y="0"/>
                </a:cubicBez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8" name="Google Shape;2178;p7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/>
              <a:t>Introducción: Evolución del sistema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179" name="Google Shape;217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062" y="1847239"/>
            <a:ext cx="1509600" cy="100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180" name="Google Shape;218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950" y="1924930"/>
            <a:ext cx="1813800" cy="80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181" name="Google Shape;218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8423" y="1887100"/>
            <a:ext cx="1432500" cy="80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182" name="Google Shape;218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7525" y="1638525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6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18c4e2e1e3e_0_37"/>
          <p:cNvSpPr txBox="1"/>
          <p:nvPr>
            <p:ph type="ctrTitle"/>
          </p:nvPr>
        </p:nvSpPr>
        <p:spPr>
          <a:xfrm>
            <a:off x="751496" y="38007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</a:t>
            </a:r>
            <a:endParaRPr/>
          </a:p>
        </p:txBody>
      </p:sp>
      <p:sp>
        <p:nvSpPr>
          <p:cNvPr id="2188" name="Google Shape;2188;g18c4e2e1e3e_0_37"/>
          <p:cNvSpPr txBox="1"/>
          <p:nvPr>
            <p:ph idx="1" type="body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Objetivo General</a:t>
            </a:r>
            <a:endParaRPr b="1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Desarrollar un sistema inteligente que genere turnos operacionales hacia los trabajadores para tener una carga de trabajo balanceada.</a:t>
            </a:r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Objetivo Específico</a:t>
            </a:r>
            <a:endParaRPr b="1"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O1: Analizar y comprender la problemática del cliente mediante entrevistas.</a:t>
            </a:r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O2: Plantear una solución que satisfaga las necesidades del cliente, utilizando la Inteligencia Artificial (</a:t>
            </a:r>
            <a:r>
              <a:rPr i="1" lang="en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Constraint Satisfaction Problem</a:t>
            </a:r>
            <a:r>
              <a:rPr lang="en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O3: Definir los requerimientos del proyecto y la documentación pertinente para el desarrollo del proyecto.</a:t>
            </a:r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O4: Implementar el Frontend y el Backend del sistema, considerando los requisitos del proyecto.</a:t>
            </a:r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O5: Realizar pruebas del sistema implementado y analizar los resultados obtenidos.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2189" name="Google Shape;2189;g18c4e2e1e3e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270" y="0"/>
            <a:ext cx="1085725" cy="10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8c4e2e1e3e_2_24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Planificación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8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g18c4e2e1e3e_0_49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Arquitectura del sistema</a:t>
            </a:r>
            <a:endParaRPr/>
          </a:p>
        </p:txBody>
      </p:sp>
      <p:pic>
        <p:nvPicPr>
          <p:cNvPr id="2200" name="Google Shape;2200;g18c4e2e1e3e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75" y="1643600"/>
            <a:ext cx="8747100" cy="2862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4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18c4e2e1e3e_0_71"/>
          <p:cNvSpPr txBox="1"/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Modelo BPMN</a:t>
            </a:r>
            <a:endParaRPr/>
          </a:p>
        </p:txBody>
      </p:sp>
      <p:pic>
        <p:nvPicPr>
          <p:cNvPr id="2206" name="Google Shape;2206;g18c4e2e1e3e_0_71"/>
          <p:cNvPicPr preferRelativeResize="0"/>
          <p:nvPr/>
        </p:nvPicPr>
        <p:blipFill rotWithShape="1">
          <a:blip r:embed="rId3">
            <a:alphaModFix/>
          </a:blip>
          <a:srcRect b="17931" l="0" r="0" t="0"/>
          <a:stretch/>
        </p:blipFill>
        <p:spPr>
          <a:xfrm>
            <a:off x="65188" y="950825"/>
            <a:ext cx="9013625" cy="3287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0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18c4e2e1e3e_0_84"/>
          <p:cNvSpPr txBox="1"/>
          <p:nvPr>
            <p:ph idx="8"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/>
              <a:t>Frameworks y herramientas</a:t>
            </a:r>
            <a:endParaRPr/>
          </a:p>
        </p:txBody>
      </p:sp>
      <p:pic>
        <p:nvPicPr>
          <p:cNvPr id="2212" name="Google Shape;2212;g18c4e2e1e3e_0_84"/>
          <p:cNvPicPr preferRelativeResize="0"/>
          <p:nvPr/>
        </p:nvPicPr>
        <p:blipFill rotWithShape="1">
          <a:blip r:embed="rId3">
            <a:alphaModFix amt="52000"/>
          </a:blip>
          <a:srcRect b="0" l="0" r="0" t="0"/>
          <a:stretch/>
        </p:blipFill>
        <p:spPr>
          <a:xfrm flipH="1" rot="-531200">
            <a:off x="4979153" y="1307574"/>
            <a:ext cx="2616201" cy="71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g18c4e2e1e3e_0_84"/>
          <p:cNvPicPr preferRelativeResize="0"/>
          <p:nvPr/>
        </p:nvPicPr>
        <p:blipFill rotWithShape="1">
          <a:blip r:embed="rId4">
            <a:alphaModFix amt="52000"/>
          </a:blip>
          <a:srcRect b="0" l="0" r="0" t="0"/>
          <a:stretch/>
        </p:blipFill>
        <p:spPr>
          <a:xfrm flipH="1" rot="-531200">
            <a:off x="1560510" y="1307574"/>
            <a:ext cx="2616201" cy="71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g18c4e2e1e3e_0_84"/>
          <p:cNvPicPr preferRelativeResize="0"/>
          <p:nvPr/>
        </p:nvPicPr>
        <p:blipFill rotWithShape="1">
          <a:blip r:embed="rId5">
            <a:alphaModFix amt="52000"/>
          </a:blip>
          <a:srcRect b="0" l="0" r="0" t="0"/>
          <a:stretch/>
        </p:blipFill>
        <p:spPr>
          <a:xfrm flipH="1" rot="-531200">
            <a:off x="1560510" y="2911932"/>
            <a:ext cx="2616201" cy="71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g18c4e2e1e3e_0_84"/>
          <p:cNvPicPr preferRelativeResize="0"/>
          <p:nvPr/>
        </p:nvPicPr>
        <p:blipFill rotWithShape="1">
          <a:blip r:embed="rId6">
            <a:alphaModFix amt="52000"/>
          </a:blip>
          <a:srcRect b="0" l="0" r="0" t="0"/>
          <a:stretch/>
        </p:blipFill>
        <p:spPr>
          <a:xfrm flipH="1" rot="-460491">
            <a:off x="4975767" y="2911932"/>
            <a:ext cx="2616199" cy="7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6" name="Google Shape;2216;g18c4e2e1e3e_0_84"/>
          <p:cNvSpPr txBox="1"/>
          <p:nvPr>
            <p:ph type="title"/>
          </p:nvPr>
        </p:nvSpPr>
        <p:spPr>
          <a:xfrm>
            <a:off x="1698617" y="1400049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Angular</a:t>
            </a:r>
            <a:endParaRPr/>
          </a:p>
        </p:txBody>
      </p:sp>
      <p:sp>
        <p:nvSpPr>
          <p:cNvPr id="2217" name="Google Shape;2217;g18c4e2e1e3e_0_84"/>
          <p:cNvSpPr txBox="1"/>
          <p:nvPr>
            <p:ph idx="1" type="subTitle"/>
          </p:nvPr>
        </p:nvSpPr>
        <p:spPr>
          <a:xfrm>
            <a:off x="1698617" y="2015470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Framework o marco de trabajo.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8" name="Google Shape;2218;g18c4e2e1e3e_0_84"/>
          <p:cNvSpPr txBox="1"/>
          <p:nvPr>
            <p:ph idx="2" type="title"/>
          </p:nvPr>
        </p:nvSpPr>
        <p:spPr>
          <a:xfrm flipH="1">
            <a:off x="4593236" y="1400049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Node.js</a:t>
            </a:r>
            <a:endParaRPr/>
          </a:p>
        </p:txBody>
      </p:sp>
      <p:sp>
        <p:nvSpPr>
          <p:cNvPr id="2219" name="Google Shape;2219;g18c4e2e1e3e_0_84"/>
          <p:cNvSpPr txBox="1"/>
          <p:nvPr>
            <p:ph idx="3" type="subTitle"/>
          </p:nvPr>
        </p:nvSpPr>
        <p:spPr>
          <a:xfrm>
            <a:off x="4593236" y="2015470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Entorno de ejecución. Herramienta para la lógica del sistema.</a:t>
            </a:r>
            <a:endParaRPr/>
          </a:p>
        </p:txBody>
      </p:sp>
      <p:sp>
        <p:nvSpPr>
          <p:cNvPr id="2220" name="Google Shape;2220;g18c4e2e1e3e_0_84"/>
          <p:cNvSpPr txBox="1"/>
          <p:nvPr>
            <p:ph idx="4" type="title"/>
          </p:nvPr>
        </p:nvSpPr>
        <p:spPr>
          <a:xfrm>
            <a:off x="1698617" y="3004407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Docker</a:t>
            </a:r>
            <a:endParaRPr/>
          </a:p>
        </p:txBody>
      </p:sp>
      <p:sp>
        <p:nvSpPr>
          <p:cNvPr id="2221" name="Google Shape;2221;g18c4e2e1e3e_0_84"/>
          <p:cNvSpPr txBox="1"/>
          <p:nvPr>
            <p:ph idx="5" type="subTitle"/>
          </p:nvPr>
        </p:nvSpPr>
        <p:spPr>
          <a:xfrm>
            <a:off x="1698617" y="3619626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Gestor de base de datos.</a:t>
            </a:r>
            <a:endParaRPr/>
          </a:p>
        </p:txBody>
      </p:sp>
      <p:sp>
        <p:nvSpPr>
          <p:cNvPr id="2222" name="Google Shape;2222;g18c4e2e1e3e_0_84"/>
          <p:cNvSpPr txBox="1"/>
          <p:nvPr>
            <p:ph idx="6" type="title"/>
          </p:nvPr>
        </p:nvSpPr>
        <p:spPr>
          <a:xfrm flipH="1">
            <a:off x="4593236" y="3004407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MySQL</a:t>
            </a:r>
            <a:endParaRPr/>
          </a:p>
        </p:txBody>
      </p:sp>
      <p:sp>
        <p:nvSpPr>
          <p:cNvPr id="2223" name="Google Shape;2223;g18c4e2e1e3e_0_84"/>
          <p:cNvSpPr txBox="1"/>
          <p:nvPr>
            <p:ph idx="7" type="subTitle"/>
          </p:nvPr>
        </p:nvSpPr>
        <p:spPr>
          <a:xfrm>
            <a:off x="4593236" y="3619626"/>
            <a:ext cx="2867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Herramienta de base de datos.</a:t>
            </a:r>
            <a:endParaRPr/>
          </a:p>
        </p:txBody>
      </p:sp>
      <p:pic>
        <p:nvPicPr>
          <p:cNvPr id="2224" name="Google Shape;2224;g18c4e2e1e3e_0_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3173" y="2892274"/>
            <a:ext cx="1403909" cy="7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5" name="Google Shape;2225;g18c4e2e1e3e_0_84"/>
          <p:cNvPicPr preferRelativeResize="0"/>
          <p:nvPr/>
        </p:nvPicPr>
        <p:blipFill rotWithShape="1">
          <a:blip r:embed="rId8">
            <a:alphaModFix/>
          </a:blip>
          <a:srcRect b="0" l="15643" r="15985" t="0"/>
          <a:stretch/>
        </p:blipFill>
        <p:spPr>
          <a:xfrm>
            <a:off x="7634600" y="2679063"/>
            <a:ext cx="1141200" cy="1178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26" name="Google Shape;2226;g18c4e2e1e3e_0_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34600" y="1005392"/>
            <a:ext cx="1141200" cy="131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7" name="Google Shape;2227;g18c4e2e1e3e_0_84"/>
          <p:cNvPicPr preferRelativeResize="0"/>
          <p:nvPr/>
        </p:nvPicPr>
        <p:blipFill rotWithShape="1">
          <a:blip r:embed="rId10">
            <a:alphaModFix/>
          </a:blip>
          <a:srcRect b="0" l="27539" r="26145" t="0"/>
          <a:stretch/>
        </p:blipFill>
        <p:spPr>
          <a:xfrm>
            <a:off x="223175" y="919150"/>
            <a:ext cx="1226700" cy="1489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