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Black"/>
      <p:bold r:id="rId33"/>
      <p:boldItalic r:id="rId34"/>
    </p:embeddedFont>
    <p:embeddedFont>
      <p:font typeface="Roboto Thin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Didact Gothic"/>
      <p:regular r:id="rId43"/>
    </p:embeddedFont>
    <p:embeddedFont>
      <p:font typeface="Roboto Mono Thin"/>
      <p:regular r:id="rId44"/>
      <p:bold r:id="rId45"/>
      <p:italic r:id="rId46"/>
      <p:boldItalic r:id="rId47"/>
    </p:embeddedFont>
    <p:embeddedFont>
      <p:font typeface="Roboto Light"/>
      <p:regular r:id="rId48"/>
      <p:bold r:id="rId49"/>
      <p:italic r:id="rId50"/>
      <p:boldItalic r:id="rId51"/>
    </p:embeddedFont>
    <p:embeddedFont>
      <p:font typeface="Bree Serif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3" roundtripDataSignature="AMtx7mgT+9b6jUtOOBKUC/XqL1cF7nF4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JOSE DIAZ"/>
  <p:cmAuthor clrIdx="1" id="1" initials="" lastIdx="4" name="Cristian Farid “PokefanCreep” Fritis Palacio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44" Type="http://schemas.openxmlformats.org/officeDocument/2006/relationships/font" Target="fonts/RobotoMonoThin-regular.fntdata"/><Relationship Id="rId43" Type="http://schemas.openxmlformats.org/officeDocument/2006/relationships/font" Target="fonts/DidactGothic-regular.fntdata"/><Relationship Id="rId46" Type="http://schemas.openxmlformats.org/officeDocument/2006/relationships/font" Target="fonts/RobotoMonoThin-italic.fntdata"/><Relationship Id="rId45" Type="http://schemas.openxmlformats.org/officeDocument/2006/relationships/font" Target="fonts/RobotoMonoTh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Light-regular.fntdata"/><Relationship Id="rId47" Type="http://schemas.openxmlformats.org/officeDocument/2006/relationships/font" Target="fonts/RobotoMonoThin-boldItalic.fntdata"/><Relationship Id="rId49" Type="http://schemas.openxmlformats.org/officeDocument/2006/relationships/font" Target="fonts/Robo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obotoBlack-bold.fntdata"/><Relationship Id="rId32" Type="http://schemas.openxmlformats.org/officeDocument/2006/relationships/slide" Target="slides/slide27.xml"/><Relationship Id="rId35" Type="http://schemas.openxmlformats.org/officeDocument/2006/relationships/font" Target="fonts/RobotoThin-regular.fntdata"/><Relationship Id="rId34" Type="http://schemas.openxmlformats.org/officeDocument/2006/relationships/font" Target="fonts/RobotoBlack-boldItalic.fntdata"/><Relationship Id="rId37" Type="http://schemas.openxmlformats.org/officeDocument/2006/relationships/font" Target="fonts/RobotoThin-italic.fntdata"/><Relationship Id="rId36" Type="http://schemas.openxmlformats.org/officeDocument/2006/relationships/font" Target="fonts/RobotoThin-bold.fntdata"/><Relationship Id="rId39" Type="http://schemas.openxmlformats.org/officeDocument/2006/relationships/font" Target="fonts/Roboto-regular.fntdata"/><Relationship Id="rId38" Type="http://schemas.openxmlformats.org/officeDocument/2006/relationships/font" Target="fonts/RobotoThin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Light-boldItalic.fntdata"/><Relationship Id="rId50" Type="http://schemas.openxmlformats.org/officeDocument/2006/relationships/font" Target="fonts/RobotoLight-italic.fntdata"/><Relationship Id="rId53" Type="http://customschemas.google.com/relationships/presentationmetadata" Target="metadata"/><Relationship Id="rId52" Type="http://schemas.openxmlformats.org/officeDocument/2006/relationships/font" Target="fonts/BreeSerif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1-07T03:40:41.274">
    <p:pos x="6000" y="0"/>
    <p:text>Comienza José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M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11-07T03:40:59.788">
    <p:pos x="6000" y="0"/>
    <p:text>Termina José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Q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2-11-07T03:40:34.907">
    <p:pos x="6000" y="0"/>
    <p:text>cris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E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2-11-07T03:41:15.893">
    <p:pos x="6000" y="0"/>
    <p:text>cris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U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11-07T03:42:16.049">
    <p:pos x="6000" y="0"/>
    <p:text>Comienza José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Y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2-11-07T03:42:49.222">
    <p:pos x="6000" y="0"/>
    <p:text>Termina José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k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2-11-07T03:42:32.978">
    <p:pos x="6000" y="0"/>
    <p:text>cr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c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2-11-07T03:42:44.828">
    <p:pos x="6000" y="0"/>
    <p:text>cr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g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2-11-07T03:42:58.058">
    <p:pos x="6000" y="0"/>
    <p:text>José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RTeaL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f6dcf81c3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14f6dcf81c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6dcf81c3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14f6dcf81c3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4f6dcf81c3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14f6dcf81c3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f6dcf81c3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4f6dcf81c3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4f6dcf81c3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4f6dcf81c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f6dcf81c3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14f6dcf81c3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f6dcf81c3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14f6dcf81c3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f6dcf81c3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14f6dcf81c3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4f6dcf81c3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14f6dcf81c3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4f6dcf81c3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4f6dcf81c3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f6dcf81c3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4f6dcf81c3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4f6dcf81c3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4f6dcf81c3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4f6dcf81c3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14f6dcf81c3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4f6dcf81c3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14f6dcf81c3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4f6dcf81c3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4f6dcf81c3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4f6dcf81c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14f6dcf81c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4f6dcf81c3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14f6dcf81c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4f6dcf81c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14f6dcf81c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4f6dcf81c3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14f6dcf81c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f6dcf81c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14f6dcf81c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4f6dcf81c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14f6dcf81c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f6dcf81c3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4f6dcf81c3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f6dcf81c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4f6dcf81c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f6dcf81c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14f6dcf81c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f6dcf81c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4f6dcf81c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TITLE" type="title">
  <p:cSld name="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1"/>
          <p:cNvSpPr txBox="1"/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Black"/>
              <a:buNone/>
              <a:defRPr b="0" sz="3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" name="Google Shape;10;p41"/>
          <p:cNvSpPr txBox="1"/>
          <p:nvPr>
            <p:ph idx="1" type="subTitle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 ">
  <p:cSld name="TITLE_1_1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/>
          <p:nvPr>
            <p:ph idx="1" type="subTitle"/>
          </p:nvPr>
        </p:nvSpPr>
        <p:spPr>
          <a:xfrm>
            <a:off x="3874944" y="3523425"/>
            <a:ext cx="139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8" name="Google Shape;68;p50"/>
          <p:cNvSpPr txBox="1"/>
          <p:nvPr>
            <p:ph idx="2" type="subTitle"/>
          </p:nvPr>
        </p:nvSpPr>
        <p:spPr>
          <a:xfrm>
            <a:off x="6042106" y="3192125"/>
            <a:ext cx="139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50"/>
          <p:cNvSpPr txBox="1"/>
          <p:nvPr>
            <p:ph idx="3" type="subTitle"/>
          </p:nvPr>
        </p:nvSpPr>
        <p:spPr>
          <a:xfrm>
            <a:off x="1707794" y="3891050"/>
            <a:ext cx="139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" name="Google Shape;70;p50"/>
          <p:cNvSpPr txBox="1"/>
          <p:nvPr>
            <p:ph type="ctrTitle"/>
          </p:nvPr>
        </p:nvSpPr>
        <p:spPr>
          <a:xfrm>
            <a:off x="3533994" y="342222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1" name="Google Shape;71;p50"/>
          <p:cNvSpPr txBox="1"/>
          <p:nvPr>
            <p:ph idx="4" type="ctrTitle"/>
          </p:nvPr>
        </p:nvSpPr>
        <p:spPr>
          <a:xfrm>
            <a:off x="5701156" y="309647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2" name="Google Shape;72;p50"/>
          <p:cNvSpPr txBox="1"/>
          <p:nvPr>
            <p:ph idx="5" type="ctrTitle"/>
          </p:nvPr>
        </p:nvSpPr>
        <p:spPr>
          <a:xfrm>
            <a:off x="1366844" y="378965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Black"/>
              <a:buNone/>
              <a:defRPr b="0" sz="90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3" name="Google Shape;73;p50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GRAPHIC">
  <p:cSld name="TITLE_1_1_1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/>
          <p:nvPr>
            <p:ph type="ctrTitle"/>
          </p:nvPr>
        </p:nvSpPr>
        <p:spPr>
          <a:xfrm>
            <a:off x="5822506" y="251956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6" name="Google Shape;76;p51"/>
          <p:cNvSpPr txBox="1"/>
          <p:nvPr>
            <p:ph idx="2" type="ctrTitle"/>
          </p:nvPr>
        </p:nvSpPr>
        <p:spPr>
          <a:xfrm>
            <a:off x="5822506" y="394341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7" name="Google Shape;77;p51"/>
          <p:cNvSpPr txBox="1"/>
          <p:nvPr>
            <p:ph idx="3" type="ctrTitle"/>
          </p:nvPr>
        </p:nvSpPr>
        <p:spPr>
          <a:xfrm>
            <a:off x="5822506" y="3231488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Black"/>
              <a:buNone/>
              <a:defRPr b="0" sz="11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8" name="Google Shape;78;p51"/>
          <p:cNvSpPr txBox="1"/>
          <p:nvPr>
            <p:ph idx="4" type="title"/>
          </p:nvPr>
        </p:nvSpPr>
        <p:spPr>
          <a:xfrm>
            <a:off x="5822506" y="1971825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9" name="Google Shape;79;p51"/>
          <p:cNvSpPr txBox="1"/>
          <p:nvPr>
            <p:ph idx="5" type="title"/>
          </p:nvPr>
        </p:nvSpPr>
        <p:spPr>
          <a:xfrm>
            <a:off x="5822506" y="2712375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0" name="Google Shape;80;p51"/>
          <p:cNvSpPr txBox="1"/>
          <p:nvPr>
            <p:ph idx="6" type="title"/>
          </p:nvPr>
        </p:nvSpPr>
        <p:spPr>
          <a:xfrm>
            <a:off x="5822506" y="3442200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1" name="Google Shape;81;p51"/>
          <p:cNvSpPr txBox="1"/>
          <p:nvPr>
            <p:ph idx="7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MAGE 2">
  <p:cSld name="TITLE_1_1_1_2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2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1_1_2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FF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3"/>
          <p:cNvSpPr txBox="1"/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b="0" sz="300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/>
        </p:txBody>
      </p:sp>
      <p:sp>
        <p:nvSpPr>
          <p:cNvPr id="87" name="Google Shape;87;p53"/>
          <p:cNvSpPr txBox="1"/>
          <p:nvPr>
            <p:ph idx="1" type="subTitle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TITLE_1_1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4"/>
          <p:cNvSpPr/>
          <p:nvPr/>
        </p:nvSpPr>
        <p:spPr>
          <a:xfrm>
            <a:off x="-349375" y="1621200"/>
            <a:ext cx="6832200" cy="293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4"/>
          <p:cNvSpPr txBox="1"/>
          <p:nvPr>
            <p:ph idx="1" type="body"/>
          </p:nvPr>
        </p:nvSpPr>
        <p:spPr>
          <a:xfrm>
            <a:off x="810000" y="2169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1000"/>
              <a:buChar char="●"/>
              <a:defRPr sz="1000">
                <a:solidFill>
                  <a:srgbClr val="161234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○"/>
              <a:defRPr sz="1000">
                <a:solidFill>
                  <a:srgbClr val="161234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■"/>
              <a:defRPr sz="1000">
                <a:solidFill>
                  <a:srgbClr val="161234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●"/>
              <a:defRPr sz="1000">
                <a:solidFill>
                  <a:srgbClr val="161234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○"/>
              <a:defRPr sz="1000">
                <a:solidFill>
                  <a:srgbClr val="161234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■"/>
              <a:defRPr sz="1000">
                <a:solidFill>
                  <a:srgbClr val="161234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●"/>
              <a:defRPr sz="1000">
                <a:solidFill>
                  <a:srgbClr val="161234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1234"/>
              </a:buClr>
              <a:buSzPts val="1000"/>
              <a:buChar char="○"/>
              <a:defRPr sz="1000">
                <a:solidFill>
                  <a:srgbClr val="161234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61234"/>
              </a:buClr>
              <a:buSzPts val="1000"/>
              <a:buChar char="■"/>
              <a:defRPr sz="1000">
                <a:solidFill>
                  <a:srgbClr val="161234"/>
                </a:solidFill>
              </a:defRPr>
            </a:lvl9pPr>
          </a:lstStyle>
          <a:p/>
        </p:txBody>
      </p:sp>
      <p:sp>
        <p:nvSpPr>
          <p:cNvPr id="91" name="Google Shape;91;p54"/>
          <p:cNvSpPr txBox="1"/>
          <p:nvPr>
            <p:ph type="ctrTitle"/>
          </p:nvPr>
        </p:nvSpPr>
        <p:spPr>
          <a:xfrm>
            <a:off x="892325" y="644550"/>
            <a:ext cx="79401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TITLE_1_1_2_1_1_1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5"/>
          <p:cNvSpPr/>
          <p:nvPr/>
        </p:nvSpPr>
        <p:spPr>
          <a:xfrm>
            <a:off x="-349375" y="1287500"/>
            <a:ext cx="6832200" cy="3607200"/>
          </a:xfrm>
          <a:prstGeom prst="rect">
            <a:avLst/>
          </a:prstGeom>
          <a:gradFill>
            <a:gsLst>
              <a:gs pos="0">
                <a:srgbClr val="052643"/>
              </a:gs>
              <a:gs pos="100000">
                <a:srgbClr val="04152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5"/>
          <p:cNvSpPr txBox="1"/>
          <p:nvPr>
            <p:ph idx="1" type="body"/>
          </p:nvPr>
        </p:nvSpPr>
        <p:spPr>
          <a:xfrm>
            <a:off x="810000" y="14781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FFC1"/>
              </a:buClr>
              <a:buSzPts val="800"/>
              <a:buChar char="●"/>
              <a:defRPr sz="800">
                <a:solidFill>
                  <a:srgbClr val="1EFFC1"/>
                </a:solidFill>
              </a:defRPr>
            </a:lvl1pPr>
            <a:lvl2pPr indent="-2794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○"/>
              <a:defRPr sz="800">
                <a:solidFill>
                  <a:srgbClr val="1EFFC1"/>
                </a:solidFill>
              </a:defRPr>
            </a:lvl2pPr>
            <a:lvl3pPr indent="-2794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■"/>
              <a:defRPr sz="800">
                <a:solidFill>
                  <a:srgbClr val="1EFFC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●"/>
              <a:defRPr sz="800">
                <a:solidFill>
                  <a:srgbClr val="1EFFC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○"/>
              <a:defRPr sz="800">
                <a:solidFill>
                  <a:srgbClr val="1EFFC1"/>
                </a:solidFill>
              </a:defRPr>
            </a:lvl5pPr>
            <a:lvl6pPr indent="-2794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■"/>
              <a:defRPr sz="800">
                <a:solidFill>
                  <a:srgbClr val="1EFFC1"/>
                </a:solidFill>
              </a:defRPr>
            </a:lvl6pPr>
            <a:lvl7pPr indent="-2794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●"/>
              <a:defRPr sz="800">
                <a:solidFill>
                  <a:srgbClr val="1EFFC1"/>
                </a:solidFill>
              </a:defRPr>
            </a:lvl7pPr>
            <a:lvl8pPr indent="-2794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FFC1"/>
              </a:buClr>
              <a:buSzPts val="800"/>
              <a:buChar char="○"/>
              <a:defRPr sz="800">
                <a:solidFill>
                  <a:srgbClr val="1EFFC1"/>
                </a:solidFill>
              </a:defRPr>
            </a:lvl8pPr>
            <a:lvl9pPr indent="-2794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EFFC1"/>
              </a:buClr>
              <a:buSzPts val="800"/>
              <a:buChar char="■"/>
              <a:defRPr sz="800">
                <a:solidFill>
                  <a:srgbClr val="1EFFC1"/>
                </a:solidFill>
              </a:defRPr>
            </a:lvl9pPr>
          </a:lstStyle>
          <a:p/>
        </p:txBody>
      </p:sp>
      <p:sp>
        <p:nvSpPr>
          <p:cNvPr id="95" name="Google Shape;95;p55"/>
          <p:cNvSpPr txBox="1"/>
          <p:nvPr>
            <p:ph type="ctrTitle"/>
          </p:nvPr>
        </p:nvSpPr>
        <p:spPr>
          <a:xfrm>
            <a:off x="892325" y="644550"/>
            <a:ext cx="79401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3000"/>
              <a:buFont typeface="Roboto Black"/>
              <a:buNone/>
              <a:defRPr b="0" sz="3000">
                <a:solidFill>
                  <a:srgbClr val="16123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234"/>
              </a:buClr>
              <a:buSzPts val="5200"/>
              <a:buNone/>
              <a:defRPr sz="5200">
                <a:solidFill>
                  <a:srgbClr val="16123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TITLE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42"/>
          <p:cNvSpPr txBox="1"/>
          <p:nvPr>
            <p:ph idx="1" type="subTitle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2" type="title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5" name="Google Shape;15;p42"/>
          <p:cNvSpPr txBox="1"/>
          <p:nvPr>
            <p:ph idx="3" type="subTitle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" name="Google Shape;16;p42"/>
          <p:cNvSpPr txBox="1"/>
          <p:nvPr>
            <p:ph idx="4" type="title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7" name="Google Shape;17;p42"/>
          <p:cNvSpPr txBox="1"/>
          <p:nvPr>
            <p:ph idx="5" type="subTitle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42"/>
          <p:cNvSpPr txBox="1"/>
          <p:nvPr>
            <p:ph idx="6" type="title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9" name="Google Shape;19;p42"/>
          <p:cNvSpPr txBox="1"/>
          <p:nvPr>
            <p:ph idx="7" type="subTitle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" name="Google Shape;20;p42"/>
          <p:cNvSpPr txBox="1"/>
          <p:nvPr>
            <p:ph idx="8" type="title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1" name="Google Shape;21;p42"/>
          <p:cNvSpPr txBox="1"/>
          <p:nvPr>
            <p:ph idx="9" type="subTitle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" name="Google Shape;22;p42"/>
          <p:cNvSpPr txBox="1"/>
          <p:nvPr>
            <p:ph idx="13" type="title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3" name="Google Shape;23;p42"/>
          <p:cNvSpPr txBox="1"/>
          <p:nvPr>
            <p:ph idx="14" type="subTitle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" name="Google Shape;24;p42"/>
          <p:cNvSpPr txBox="1"/>
          <p:nvPr>
            <p:ph idx="15" type="title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b="0" sz="24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5" name="Google Shape;25;p42"/>
          <p:cNvSpPr txBox="1"/>
          <p:nvPr>
            <p:ph idx="16" type="ctrTitle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6" name="Google Shape;26;p42"/>
          <p:cNvSpPr txBox="1"/>
          <p:nvPr>
            <p:ph idx="17" type="ctrTitle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7" name="Google Shape;27;p42"/>
          <p:cNvSpPr txBox="1"/>
          <p:nvPr>
            <p:ph idx="18" type="ctrTitle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8" name="Google Shape;28;p42"/>
          <p:cNvSpPr txBox="1"/>
          <p:nvPr>
            <p:ph idx="19" type="ctrTitle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9" name="Google Shape;29;p42"/>
          <p:cNvSpPr txBox="1"/>
          <p:nvPr>
            <p:ph idx="20" type="ctrTitle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0" name="Google Shape;30;p42"/>
          <p:cNvSpPr txBox="1"/>
          <p:nvPr>
            <p:ph idx="21" type="ctrTitle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IMAGE">
  <p:cSld name="TITLE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/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 Black"/>
              <a:buNone/>
              <a:defRPr b="0" sz="36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43"/>
          <p:cNvSpPr txBox="1"/>
          <p:nvPr>
            <p:ph idx="1" type="subTitle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Thin"/>
              <a:buNone/>
              <a:defRPr sz="1200">
                <a:latin typeface="Roboto Mono Thin"/>
                <a:ea typeface="Roboto Mono Thin"/>
                <a:cs typeface="Roboto Mono Thin"/>
                <a:sym typeface="Roboto Mon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/>
          <p:nvPr>
            <p:ph idx="1" type="subTitle"/>
          </p:nvPr>
        </p:nvSpPr>
        <p:spPr>
          <a:xfrm>
            <a:off x="819931" y="3340125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" name="Google Shape;36;p44"/>
          <p:cNvSpPr txBox="1"/>
          <p:nvPr>
            <p:ph idx="2" type="subTitle"/>
          </p:nvPr>
        </p:nvSpPr>
        <p:spPr>
          <a:xfrm>
            <a:off x="6434656" y="3340125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7" name="Google Shape;37;p44"/>
          <p:cNvSpPr txBox="1"/>
          <p:nvPr>
            <p:ph idx="3" type="subTitle"/>
          </p:nvPr>
        </p:nvSpPr>
        <p:spPr>
          <a:xfrm>
            <a:off x="3633931" y="3340125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" name="Google Shape;38;p44"/>
          <p:cNvSpPr txBox="1"/>
          <p:nvPr>
            <p:ph type="ctrTitle"/>
          </p:nvPr>
        </p:nvSpPr>
        <p:spPr>
          <a:xfrm>
            <a:off x="726631" y="327455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9" name="Google Shape;39;p44"/>
          <p:cNvSpPr txBox="1"/>
          <p:nvPr>
            <p:ph idx="4" type="ctrTitle"/>
          </p:nvPr>
        </p:nvSpPr>
        <p:spPr>
          <a:xfrm>
            <a:off x="6341356" y="327455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0" name="Google Shape;40;p44"/>
          <p:cNvSpPr txBox="1"/>
          <p:nvPr>
            <p:ph idx="5" type="ctrTitle"/>
          </p:nvPr>
        </p:nvSpPr>
        <p:spPr>
          <a:xfrm>
            <a:off x="3540631" y="327455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b="0" sz="12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1" name="Google Shape;41;p44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/>
          <p:nvPr/>
        </p:nvSpPr>
        <p:spPr>
          <a:xfrm>
            <a:off x="2080188" y="1291650"/>
            <a:ext cx="4910700" cy="25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5"/>
          <p:cNvSpPr txBox="1"/>
          <p:nvPr>
            <p:ph type="ctrTitle"/>
          </p:nvPr>
        </p:nvSpPr>
        <p:spPr>
          <a:xfrm>
            <a:off x="2770350" y="1558300"/>
            <a:ext cx="35304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/>
        </p:txBody>
      </p:sp>
      <p:sp>
        <p:nvSpPr>
          <p:cNvPr id="45" name="Google Shape;45;p45"/>
          <p:cNvSpPr txBox="1"/>
          <p:nvPr>
            <p:ph idx="1" type="subTitle"/>
          </p:nvPr>
        </p:nvSpPr>
        <p:spPr>
          <a:xfrm>
            <a:off x="2806800" y="1757550"/>
            <a:ext cx="34575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None/>
              <a:defRPr>
                <a:solidFill>
                  <a:srgbClr val="0E2A4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TITLE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/>
          <p:nvPr>
            <p:ph type="ctrTitle"/>
          </p:nvPr>
        </p:nvSpPr>
        <p:spPr>
          <a:xfrm>
            <a:off x="1557931" y="206401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8" name="Google Shape;48;p46"/>
          <p:cNvSpPr txBox="1"/>
          <p:nvPr>
            <p:ph idx="2" type="ctrTitle"/>
          </p:nvPr>
        </p:nvSpPr>
        <p:spPr>
          <a:xfrm>
            <a:off x="1557931" y="346670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9" name="Google Shape;49;p46"/>
          <p:cNvSpPr txBox="1"/>
          <p:nvPr>
            <p:ph idx="3" type="ctrTitle"/>
          </p:nvPr>
        </p:nvSpPr>
        <p:spPr>
          <a:xfrm>
            <a:off x="1557931" y="2765356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0" name="Google Shape;50;p46"/>
          <p:cNvSpPr txBox="1"/>
          <p:nvPr>
            <p:ph idx="4" type="ctrTitle"/>
          </p:nvPr>
        </p:nvSpPr>
        <p:spPr>
          <a:xfrm>
            <a:off x="998325" y="644550"/>
            <a:ext cx="7833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TITLE_1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/>
          <p:nvPr>
            <p:ph type="ctrTitle"/>
          </p:nvPr>
        </p:nvSpPr>
        <p:spPr>
          <a:xfrm>
            <a:off x="5393881" y="2071888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3" name="Google Shape;53;p47"/>
          <p:cNvSpPr txBox="1"/>
          <p:nvPr>
            <p:ph idx="2" type="ctrTitle"/>
          </p:nvPr>
        </p:nvSpPr>
        <p:spPr>
          <a:xfrm>
            <a:off x="5393881" y="347457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4" name="Google Shape;54;p47"/>
          <p:cNvSpPr txBox="1"/>
          <p:nvPr>
            <p:ph idx="3" type="ctrTitle"/>
          </p:nvPr>
        </p:nvSpPr>
        <p:spPr>
          <a:xfrm>
            <a:off x="5393881" y="2773231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b="0" sz="11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5" name="Google Shape;55;p47"/>
          <p:cNvSpPr txBox="1"/>
          <p:nvPr>
            <p:ph idx="4" type="ctrTitle"/>
          </p:nvPr>
        </p:nvSpPr>
        <p:spPr>
          <a:xfrm>
            <a:off x="256200" y="637927"/>
            <a:ext cx="78339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+ INFOGRAPHY">
  <p:cSld name="TITLE_1_1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/>
          <p:nvPr>
            <p:ph idx="1" type="subTitle"/>
          </p:nvPr>
        </p:nvSpPr>
        <p:spPr>
          <a:xfrm>
            <a:off x="3874950" y="3625075"/>
            <a:ext cx="139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8"/>
          <p:cNvSpPr txBox="1"/>
          <p:nvPr>
            <p:ph idx="2" type="subTitle"/>
          </p:nvPr>
        </p:nvSpPr>
        <p:spPr>
          <a:xfrm>
            <a:off x="5813500" y="3639800"/>
            <a:ext cx="139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48"/>
          <p:cNvSpPr txBox="1"/>
          <p:nvPr>
            <p:ph idx="3" type="subTitle"/>
          </p:nvPr>
        </p:nvSpPr>
        <p:spPr>
          <a:xfrm>
            <a:off x="1936387" y="3619725"/>
            <a:ext cx="139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48"/>
          <p:cNvSpPr txBox="1"/>
          <p:nvPr>
            <p:ph type="ctrTitle"/>
          </p:nvPr>
        </p:nvSpPr>
        <p:spPr>
          <a:xfrm>
            <a:off x="3533994" y="350337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1" name="Google Shape;61;p48"/>
          <p:cNvSpPr txBox="1"/>
          <p:nvPr>
            <p:ph idx="4" type="ctrTitle"/>
          </p:nvPr>
        </p:nvSpPr>
        <p:spPr>
          <a:xfrm>
            <a:off x="5472556" y="352345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2" name="Google Shape;62;p48"/>
          <p:cNvSpPr txBox="1"/>
          <p:nvPr>
            <p:ph idx="5" type="ctrTitle"/>
          </p:nvPr>
        </p:nvSpPr>
        <p:spPr>
          <a:xfrm>
            <a:off x="1595444" y="350337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Black"/>
              <a:buNone/>
              <a:defRPr b="0" sz="1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3" name="Google Shape;63;p48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MAGE">
  <p:cSld name="TITLE_1_1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9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b="0" sz="30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Black"/>
              <a:buNone/>
              <a:defRPr b="0" i="0" sz="2800" u="none" cap="none" strike="noStrik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ree Serif"/>
              <a:buNone/>
              <a:defRPr b="1" i="0" sz="28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b="0" i="0" sz="1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b="0" i="0" sz="1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4.xml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5.xml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6.xml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7.xml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8.xml"/><Relationship Id="rId4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4714225" y="578050"/>
            <a:ext cx="40851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4600"/>
              <a:t>Proyecto 4</a:t>
            </a:r>
            <a:endParaRPr sz="4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4600"/>
              <a:t>Avance II</a:t>
            </a:r>
            <a:endParaRPr sz="4600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5812975" y="3948088"/>
            <a:ext cx="31296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" sz="1400">
                <a:latin typeface="Roboto"/>
                <a:ea typeface="Roboto"/>
                <a:cs typeface="Roboto"/>
                <a:sym typeface="Roboto"/>
              </a:rPr>
              <a:t>Nombre</a:t>
            </a:r>
            <a:r>
              <a:rPr lang="es" sz="1400">
                <a:latin typeface="Roboto"/>
                <a:ea typeface="Roboto"/>
                <a:cs typeface="Roboto"/>
                <a:sym typeface="Roboto"/>
              </a:rPr>
              <a:t>: Cristián Fritis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Jose </a:t>
            </a:r>
            <a:r>
              <a:rPr lang="es" sz="1400">
                <a:latin typeface="Roboto"/>
                <a:ea typeface="Roboto"/>
                <a:cs typeface="Roboto"/>
                <a:sym typeface="Roboto"/>
              </a:rPr>
              <a:t>Díaz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" sz="1400">
                <a:latin typeface="Roboto"/>
                <a:ea typeface="Roboto"/>
                <a:cs typeface="Roboto"/>
                <a:sym typeface="Roboto"/>
              </a:rPr>
              <a:t>Profesor</a:t>
            </a:r>
            <a:r>
              <a:rPr lang="es" sz="1400">
                <a:latin typeface="Roboto"/>
                <a:ea typeface="Roboto"/>
                <a:cs typeface="Roboto"/>
                <a:sym typeface="Roboto"/>
              </a:rPr>
              <a:t>: Diego Aracena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" sz="1400">
                <a:latin typeface="Roboto"/>
                <a:ea typeface="Roboto"/>
                <a:cs typeface="Roboto"/>
                <a:sym typeface="Roboto"/>
              </a:rPr>
              <a:t>Fecha</a:t>
            </a:r>
            <a:r>
              <a:rPr lang="es" sz="1400">
                <a:latin typeface="Roboto"/>
                <a:ea typeface="Roboto"/>
                <a:cs typeface="Roboto"/>
                <a:sym typeface="Roboto"/>
              </a:rPr>
              <a:t>: 07-11-2022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238757" y="4488644"/>
            <a:ext cx="816022" cy="427879"/>
          </a:xfrm>
          <a:custGeom>
            <a:rect b="b" l="l" r="r" t="t"/>
            <a:pathLst>
              <a:path extrusionOk="0" h="17832" w="34008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3470397" y="1215078"/>
            <a:ext cx="406499" cy="127245"/>
          </a:xfrm>
          <a:custGeom>
            <a:rect b="b" l="l" r="r" t="t"/>
            <a:pathLst>
              <a:path extrusionOk="0" h="5303" w="16941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559034" y="1342660"/>
            <a:ext cx="229224" cy="91349"/>
          </a:xfrm>
          <a:custGeom>
            <a:rect b="b" l="l" r="r" t="t"/>
            <a:pathLst>
              <a:path extrusionOk="0" h="3807" w="9553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624733" y="1459947"/>
            <a:ext cx="114624" cy="98403"/>
          </a:xfrm>
          <a:custGeom>
            <a:rect b="b" l="l" r="r" t="t"/>
            <a:pathLst>
              <a:path extrusionOk="0" h="4101" w="4777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3378712" y="1082122"/>
            <a:ext cx="589869" cy="163910"/>
          </a:xfrm>
          <a:custGeom>
            <a:rect b="b" l="l" r="r" t="t"/>
            <a:pathLst>
              <a:path extrusionOk="0" h="6831" w="24583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-226081" y="902208"/>
            <a:ext cx="3448945" cy="3969997"/>
          </a:xfrm>
          <a:custGeom>
            <a:rect b="b" l="l" r="r" t="t"/>
            <a:pathLst>
              <a:path extrusionOk="0" h="165451" w="143736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36760" y="2657970"/>
            <a:ext cx="938276" cy="936765"/>
          </a:xfrm>
          <a:custGeom>
            <a:rect b="b" l="l" r="r" t="t"/>
            <a:pathLst>
              <a:path extrusionOk="0" h="39040" w="39103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655007" y="2725228"/>
            <a:ext cx="24" cy="24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031545" y="2553759"/>
            <a:ext cx="669341" cy="660798"/>
          </a:xfrm>
          <a:custGeom>
            <a:rect b="b" l="l" r="r" t="t"/>
            <a:pathLst>
              <a:path extrusionOk="0" h="27539" w="27895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-1529537" y="1971857"/>
            <a:ext cx="426367" cy="424831"/>
          </a:xfrm>
          <a:custGeom>
            <a:rect b="b" l="l" r="r" t="t"/>
            <a:pathLst>
              <a:path extrusionOk="0" h="17705" w="17769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-1075696" y="1926026"/>
            <a:ext cx="301065" cy="297994"/>
          </a:xfrm>
          <a:custGeom>
            <a:rect b="b" l="l" r="r" t="t"/>
            <a:pathLst>
              <a:path extrusionOk="0" h="12419" w="12547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994248" y="1967274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994248" y="2098694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994248" y="2230115"/>
            <a:ext cx="987178" cy="38224"/>
          </a:xfrm>
          <a:custGeom>
            <a:rect b="b" l="l" r="r" t="t"/>
            <a:pathLst>
              <a:path extrusionOk="0" h="1593" w="41141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994248" y="2494468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994248" y="2625888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994248" y="2888730"/>
            <a:ext cx="987178" cy="38224"/>
          </a:xfrm>
          <a:custGeom>
            <a:rect b="b" l="l" r="r" t="t"/>
            <a:pathLst>
              <a:path extrusionOk="0" h="1593" w="41141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1994248" y="3020150"/>
            <a:ext cx="987178" cy="38224"/>
          </a:xfrm>
          <a:custGeom>
            <a:rect b="b" l="l" r="r" t="t"/>
            <a:pathLst>
              <a:path extrusionOk="0" h="1593" w="41141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994248" y="3282968"/>
            <a:ext cx="987178" cy="38224"/>
          </a:xfrm>
          <a:custGeom>
            <a:rect b="b" l="l" r="r" t="t"/>
            <a:pathLst>
              <a:path extrusionOk="0" h="1593" w="41141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58164" y="1967274"/>
            <a:ext cx="1705373" cy="38224"/>
          </a:xfrm>
          <a:custGeom>
            <a:rect b="b" l="l" r="r" t="t"/>
            <a:pathLst>
              <a:path extrusionOk="0" h="1593" w="71072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8164" y="2098694"/>
            <a:ext cx="1705373" cy="38224"/>
          </a:xfrm>
          <a:custGeom>
            <a:rect b="b" l="l" r="r" t="t"/>
            <a:pathLst>
              <a:path extrusionOk="0" h="1593" w="71072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8164" y="2363047"/>
            <a:ext cx="1147609" cy="38248"/>
          </a:xfrm>
          <a:custGeom>
            <a:rect b="b" l="l" r="r" t="t"/>
            <a:pathLst>
              <a:path extrusionOk="0" h="1594" w="47827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2108848" y="1701385"/>
            <a:ext cx="701422" cy="114648"/>
          </a:xfrm>
          <a:custGeom>
            <a:rect b="b" l="l" r="r" t="t"/>
            <a:pathLst>
              <a:path extrusionOk="0" h="4778" w="29232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560907" y="1701385"/>
            <a:ext cx="699886" cy="114648"/>
          </a:xfrm>
          <a:custGeom>
            <a:rect b="b" l="l" r="r" t="t"/>
            <a:pathLst>
              <a:path extrusionOk="0" h="4778" w="29168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-1540239" y="2988045"/>
            <a:ext cx="735039" cy="1488386"/>
          </a:xfrm>
          <a:custGeom>
            <a:rect b="b" l="l" r="r" t="t"/>
            <a:pathLst>
              <a:path extrusionOk="0" h="62029" w="30633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-1210164" y="4037850"/>
            <a:ext cx="76424" cy="382048"/>
          </a:xfrm>
          <a:custGeom>
            <a:rect b="b" l="l" r="r" t="t"/>
            <a:pathLst>
              <a:path extrusionOk="0" h="15922" w="3185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24523" y="394881"/>
            <a:ext cx="1228616" cy="426343"/>
          </a:xfrm>
          <a:custGeom>
            <a:rect b="b" l="l" r="r" t="t"/>
            <a:pathLst>
              <a:path extrusionOk="0" h="17768" w="51203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2605497" y="99575"/>
            <a:ext cx="1101778" cy="368659"/>
          </a:xfrm>
          <a:custGeom>
            <a:rect b="b" l="l" r="r" t="t"/>
            <a:pathLst>
              <a:path extrusionOk="0" h="15364" w="45917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-742573" y="2272898"/>
            <a:ext cx="233831" cy="200046"/>
          </a:xfrm>
          <a:custGeom>
            <a:rect b="b" l="l" r="r" t="t"/>
            <a:pathLst>
              <a:path extrusionOk="0" h="8337" w="9745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2385439" y="1418388"/>
            <a:ext cx="233831" cy="200502"/>
          </a:xfrm>
          <a:custGeom>
            <a:rect b="b" l="l" r="r" t="t"/>
            <a:pathLst>
              <a:path extrusionOk="0" h="8356" w="9745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3338976" y="2473808"/>
            <a:ext cx="189513" cy="161270"/>
          </a:xfrm>
          <a:custGeom>
            <a:rect b="b" l="l" r="r" t="t"/>
            <a:pathLst>
              <a:path extrusionOk="0" h="6721" w="7898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742741" y="4509280"/>
            <a:ext cx="189513" cy="162758"/>
          </a:xfrm>
          <a:custGeom>
            <a:rect b="b" l="l" r="r" t="t"/>
            <a:pathLst>
              <a:path extrusionOk="0" h="6783" w="7898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3910489" y="755070"/>
            <a:ext cx="187977" cy="162422"/>
          </a:xfrm>
          <a:custGeom>
            <a:rect b="b" l="l" r="r" t="t"/>
            <a:pathLst>
              <a:path extrusionOk="0" h="6769" w="7834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221034" y="4212030"/>
            <a:ext cx="276182" cy="199518"/>
          </a:xfrm>
          <a:custGeom>
            <a:rect b="b" l="l" r="r" t="t"/>
            <a:pathLst>
              <a:path extrusionOk="0" h="8315" w="1151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-707421" y="2509753"/>
            <a:ext cx="195607" cy="1401284"/>
          </a:xfrm>
          <a:custGeom>
            <a:rect b="b" l="l" r="r" t="t"/>
            <a:pathLst>
              <a:path extrusionOk="0" h="58399" w="8152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3578878" y="1713623"/>
            <a:ext cx="779358" cy="716707"/>
          </a:xfrm>
          <a:custGeom>
            <a:rect b="b" l="l" r="r" t="t"/>
            <a:pathLst>
              <a:path extrusionOk="0" h="29869" w="3248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-1387439" y="827319"/>
            <a:ext cx="932182" cy="716707"/>
          </a:xfrm>
          <a:custGeom>
            <a:rect b="b" l="l" r="r" t="t"/>
            <a:pathLst>
              <a:path extrusionOk="0" h="29869" w="38849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3328274" y="2971248"/>
            <a:ext cx="236879" cy="1473101"/>
          </a:xfrm>
          <a:custGeom>
            <a:rect b="b" l="l" r="r" t="t"/>
            <a:pathLst>
              <a:path extrusionOk="0" h="61392" w="9872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3759681" y="2919947"/>
            <a:ext cx="126382" cy="71193"/>
          </a:xfrm>
          <a:custGeom>
            <a:rect b="b" l="l" r="r" t="t"/>
            <a:pathLst>
              <a:path extrusionOk="0" h="2967" w="5267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4206947" y="3632911"/>
            <a:ext cx="151288" cy="169645"/>
          </a:xfrm>
          <a:custGeom>
            <a:rect b="b" l="l" r="r" t="t"/>
            <a:pathLst>
              <a:path extrusionOk="0" h="7070" w="6305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3902835" y="2990972"/>
            <a:ext cx="301065" cy="314934"/>
          </a:xfrm>
          <a:custGeom>
            <a:rect b="b" l="l" r="r" t="t"/>
            <a:pathLst>
              <a:path extrusionOk="0" h="13125" w="12547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3358844" y="2801628"/>
            <a:ext cx="234863" cy="151288"/>
          </a:xfrm>
          <a:custGeom>
            <a:rect b="b" l="l" r="r" t="t"/>
            <a:pathLst>
              <a:path extrusionOk="0" h="6305" w="9788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4240660" y="3481406"/>
            <a:ext cx="56460" cy="113328"/>
          </a:xfrm>
          <a:custGeom>
            <a:rect b="b" l="l" r="r" t="t"/>
            <a:pathLst>
              <a:path extrusionOk="0" h="4723" w="2353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3623197" y="2875820"/>
            <a:ext cx="116160" cy="57252"/>
          </a:xfrm>
          <a:custGeom>
            <a:rect b="b" l="l" r="r" t="t"/>
            <a:pathLst>
              <a:path extrusionOk="0" h="2386" w="4841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4191423" y="3335613"/>
            <a:ext cx="73593" cy="110881"/>
          </a:xfrm>
          <a:custGeom>
            <a:rect b="b" l="l" r="r" t="t"/>
            <a:pathLst>
              <a:path extrusionOk="0" h="4621" w="3067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-1914609" y="1987070"/>
            <a:ext cx="215475" cy="415737"/>
          </a:xfrm>
          <a:custGeom>
            <a:rect b="b" l="l" r="r" t="t"/>
            <a:pathLst>
              <a:path extrusionOk="0" h="17326" w="898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-1742565" y="2580202"/>
            <a:ext cx="87750" cy="103778"/>
          </a:xfrm>
          <a:custGeom>
            <a:rect b="b" l="l" r="r" t="t"/>
            <a:pathLst>
              <a:path extrusionOk="0" h="4325" w="3657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-1796962" y="2440191"/>
            <a:ext cx="68794" cy="109321"/>
          </a:xfrm>
          <a:custGeom>
            <a:rect b="b" l="l" r="r" t="t"/>
            <a:pathLst>
              <a:path extrusionOk="0" h="4556" w="2867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-1778629" y="1845187"/>
            <a:ext cx="77552" cy="108361"/>
          </a:xfrm>
          <a:custGeom>
            <a:rect b="b" l="l" r="r" t="t"/>
            <a:pathLst>
              <a:path extrusionOk="0" h="4516" w="3232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-1647209" y="1518015"/>
            <a:ext cx="213963" cy="213963"/>
          </a:xfrm>
          <a:custGeom>
            <a:rect b="b" l="l" r="r" t="t"/>
            <a:pathLst>
              <a:path extrusionOk="0" h="8917" w="8917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-1709860" y="1717486"/>
            <a:ext cx="87126" cy="100059"/>
          </a:xfrm>
          <a:custGeom>
            <a:rect b="b" l="l" r="r" t="t"/>
            <a:pathLst>
              <a:path extrusionOk="0" h="4170" w="3631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-1658918" y="2705552"/>
            <a:ext cx="222626" cy="225985"/>
          </a:xfrm>
          <a:custGeom>
            <a:rect b="b" l="l" r="r" t="t"/>
            <a:pathLst>
              <a:path extrusionOk="0" h="9418" w="9278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-828907" y="4537210"/>
            <a:ext cx="309464" cy="315150"/>
          </a:xfrm>
          <a:custGeom>
            <a:rect b="b" l="l" r="r" t="t"/>
            <a:pathLst>
              <a:path extrusionOk="0" h="13134" w="12897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-368419" y="4909037"/>
            <a:ext cx="125566" cy="57924"/>
          </a:xfrm>
          <a:custGeom>
            <a:rect b="b" l="l" r="r" t="t"/>
            <a:pathLst>
              <a:path extrusionOk="0" h="2414" w="5233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-918433" y="4248190"/>
            <a:ext cx="53629" cy="112105"/>
          </a:xfrm>
          <a:custGeom>
            <a:rect b="b" l="l" r="r" t="t"/>
            <a:pathLst>
              <a:path extrusionOk="0" h="4672" w="2235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-887767" y="4396863"/>
            <a:ext cx="71865" cy="110137"/>
          </a:xfrm>
          <a:custGeom>
            <a:rect b="b" l="l" r="r" t="t"/>
            <a:pathLst>
              <a:path extrusionOk="0" h="4590" w="2995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-977892" y="4039386"/>
            <a:ext cx="151288" cy="171156"/>
          </a:xfrm>
          <a:custGeom>
            <a:rect b="b" l="l" r="r" t="t"/>
            <a:pathLst>
              <a:path extrusionOk="0" h="7133" w="6305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-509462" y="4852241"/>
            <a:ext cx="126022" cy="70401"/>
          </a:xfrm>
          <a:custGeom>
            <a:rect b="b" l="l" r="r" t="t"/>
            <a:pathLst>
              <a:path extrusionOk="0" h="2934" w="5252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-209260" y="4890537"/>
            <a:ext cx="227713" cy="151288"/>
          </a:xfrm>
          <a:custGeom>
            <a:rect b="b" l="l" r="r" t="t"/>
            <a:pathLst>
              <a:path extrusionOk="0" h="6305" w="949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1331051" y="1643317"/>
            <a:ext cx="230784" cy="230784"/>
          </a:xfrm>
          <a:custGeom>
            <a:rect b="b" l="l" r="r" t="t"/>
            <a:pathLst>
              <a:path extrusionOk="0" h="9618" w="9618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2385439" y="588929"/>
            <a:ext cx="230760" cy="230784"/>
          </a:xfrm>
          <a:custGeom>
            <a:rect b="b" l="l" r="r" t="t"/>
            <a:pathLst>
              <a:path extrusionOk="0" h="9618" w="9617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2963071" y="588929"/>
            <a:ext cx="230760" cy="230784"/>
          </a:xfrm>
          <a:custGeom>
            <a:rect b="b" l="l" r="r" t="t"/>
            <a:pathLst>
              <a:path extrusionOk="0" h="9618" w="9617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-493481" y="4066884"/>
            <a:ext cx="453865" cy="583750"/>
          </a:xfrm>
          <a:custGeom>
            <a:rect b="b" l="l" r="r" t="t"/>
            <a:pathLst>
              <a:path extrusionOk="0" h="24328" w="18915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-398749" y="4164688"/>
            <a:ext cx="268960" cy="38224"/>
          </a:xfrm>
          <a:custGeom>
            <a:rect b="b" l="l" r="r" t="t"/>
            <a:pathLst>
              <a:path extrusionOk="0" h="1593" w="11209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-398749" y="4238040"/>
            <a:ext cx="268960" cy="38224"/>
          </a:xfrm>
          <a:custGeom>
            <a:rect b="b" l="l" r="r" t="t"/>
            <a:pathLst>
              <a:path extrusionOk="0" h="1593" w="11209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-398749" y="4311369"/>
            <a:ext cx="212428" cy="38248"/>
          </a:xfrm>
          <a:custGeom>
            <a:rect b="b" l="l" r="r" t="t"/>
            <a:pathLst>
              <a:path extrusionOk="0" h="1594" w="8853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3959391" y="2384451"/>
            <a:ext cx="385096" cy="427903"/>
          </a:xfrm>
          <a:custGeom>
            <a:rect b="b" l="l" r="r" t="t"/>
            <a:pathLst>
              <a:path extrusionOk="0" h="17833" w="16049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338705" y="153948"/>
            <a:ext cx="504279" cy="431958"/>
          </a:xfrm>
          <a:custGeom>
            <a:rect b="b" l="l" r="r" t="t"/>
            <a:pathLst>
              <a:path extrusionOk="0" h="18002" w="21016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483875" y="232891"/>
            <a:ext cx="97804" cy="226177"/>
          </a:xfrm>
          <a:custGeom>
            <a:rect b="b" l="l" r="r" t="t"/>
            <a:pathLst>
              <a:path extrusionOk="0" h="9426" w="4076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-1092516" y="2430305"/>
            <a:ext cx="165062" cy="166573"/>
          </a:xfrm>
          <a:custGeom>
            <a:rect b="b" l="l" r="r" t="t"/>
            <a:pathLst>
              <a:path extrusionOk="0" h="6942" w="6879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-488898" y="1446198"/>
            <a:ext cx="145194" cy="145194"/>
          </a:xfrm>
          <a:custGeom>
            <a:rect b="b" l="l" r="r" t="t"/>
            <a:pathLst>
              <a:path extrusionOk="0" h="6051" w="6051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3936452" y="266508"/>
            <a:ext cx="143682" cy="145194"/>
          </a:xfrm>
          <a:custGeom>
            <a:rect b="b" l="l" r="r" t="t"/>
            <a:pathLst>
              <a:path extrusionOk="0" h="6051" w="5988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-1092516" y="2699241"/>
            <a:ext cx="165062" cy="166573"/>
          </a:xfrm>
          <a:custGeom>
            <a:rect b="b" l="l" r="r" t="t"/>
            <a:pathLst>
              <a:path extrusionOk="0" h="6942" w="6879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69693" y="1435496"/>
            <a:ext cx="165062" cy="166597"/>
          </a:xfrm>
          <a:custGeom>
            <a:rect b="b" l="l" r="r" t="t"/>
            <a:pathLst>
              <a:path extrusionOk="0" h="6943" w="6879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849711" y="1453829"/>
            <a:ext cx="1453233" cy="129933"/>
          </a:xfrm>
          <a:custGeom>
            <a:rect b="b" l="l" r="r" t="t"/>
            <a:pathLst>
              <a:path extrusionOk="0" h="5415" w="60564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-848007" y="158003"/>
            <a:ext cx="2017116" cy="591405"/>
          </a:xfrm>
          <a:custGeom>
            <a:rect b="b" l="l" r="r" t="t"/>
            <a:pathLst>
              <a:path extrusionOk="0" h="24647" w="84064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3445946" y="532397"/>
            <a:ext cx="809903" cy="1066626"/>
          </a:xfrm>
          <a:custGeom>
            <a:rect b="b" l="l" r="r" t="t"/>
            <a:pathLst>
              <a:path extrusionOk="0" h="44452" w="33753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-1256018" y="481959"/>
            <a:ext cx="129909" cy="302217"/>
          </a:xfrm>
          <a:custGeom>
            <a:rect b="b" l="l" r="r" t="t"/>
            <a:pathLst>
              <a:path extrusionOk="0" h="12595" w="5414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-432366" y="3597758"/>
            <a:ext cx="129909" cy="302577"/>
          </a:xfrm>
          <a:custGeom>
            <a:rect b="b" l="l" r="r" t="t"/>
            <a:pathLst>
              <a:path extrusionOk="0" h="12610" w="5414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-1074160" y="481959"/>
            <a:ext cx="128373" cy="302217"/>
          </a:xfrm>
          <a:custGeom>
            <a:rect b="b" l="l" r="r" t="t"/>
            <a:pathLst>
              <a:path extrusionOk="0" h="12595" w="535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-432366" y="1941311"/>
            <a:ext cx="129909" cy="1601450"/>
          </a:xfrm>
          <a:custGeom>
            <a:rect b="b" l="l" r="r" t="t"/>
            <a:pathLst>
              <a:path extrusionOk="0" h="66741" w="5414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3209091" y="4536010"/>
            <a:ext cx="1005510" cy="152824"/>
          </a:xfrm>
          <a:custGeom>
            <a:rect b="b" l="l" r="r" t="t"/>
            <a:pathLst>
              <a:path extrusionOk="0" h="6369" w="41905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168637" y="4665895"/>
            <a:ext cx="1180770" cy="378017"/>
          </a:xfrm>
          <a:custGeom>
            <a:rect b="b" l="l" r="r" t="t"/>
            <a:pathLst>
              <a:path extrusionOk="0" h="15754" w="49209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-1356869" y="2564773"/>
            <a:ext cx="189513" cy="161270"/>
          </a:xfrm>
          <a:custGeom>
            <a:rect b="b" l="l" r="r" t="t"/>
            <a:pathLst>
              <a:path extrusionOk="0" h="6721" w="7898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-1317134" y="1615819"/>
            <a:ext cx="594452" cy="129909"/>
          </a:xfrm>
          <a:custGeom>
            <a:rect b="b" l="l" r="r" t="t"/>
            <a:pathLst>
              <a:path extrusionOk="0" h="5414" w="24774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3688919" y="3380771"/>
            <a:ext cx="169645" cy="437069"/>
          </a:xfrm>
          <a:custGeom>
            <a:rect b="b" l="l" r="r" t="t"/>
            <a:pathLst>
              <a:path extrusionOk="0" h="18215" w="707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3875336" y="3379235"/>
            <a:ext cx="171180" cy="438605"/>
          </a:xfrm>
          <a:custGeom>
            <a:rect b="b" l="l" r="r" t="t"/>
            <a:pathLst>
              <a:path extrusionOk="0" h="18279" w="7134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3779068" y="3467873"/>
            <a:ext cx="177275" cy="111577"/>
          </a:xfrm>
          <a:custGeom>
            <a:rect b="b" l="l" r="r" t="t"/>
            <a:pathLst>
              <a:path extrusionOk="0" h="4650" w="7388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3867706" y="3617626"/>
            <a:ext cx="24" cy="24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3650719" y="3330334"/>
            <a:ext cx="429415" cy="38224"/>
          </a:xfrm>
          <a:custGeom>
            <a:rect b="b" l="l" r="r" t="t"/>
            <a:pathLst>
              <a:path extrusionOk="0" h="1593" w="17896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3650719" y="3830030"/>
            <a:ext cx="429415" cy="38224"/>
          </a:xfrm>
          <a:custGeom>
            <a:rect b="b" l="l" r="r" t="t"/>
            <a:pathLst>
              <a:path extrusionOk="0" h="1593" w="17896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3772950" y="1883243"/>
            <a:ext cx="117647" cy="169645"/>
          </a:xfrm>
          <a:custGeom>
            <a:rect b="b" l="l" r="r" t="t"/>
            <a:pathLst>
              <a:path extrusionOk="0" h="7070" w="4903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93" y="3312"/>
                </a:lnTo>
                <a:lnTo>
                  <a:pt x="1593" y="1274"/>
                </a:lnTo>
                <a:close/>
                <a:moveTo>
                  <a:pt x="1" y="0"/>
                </a:moveTo>
                <a:lnTo>
                  <a:pt x="1" y="7069"/>
                </a:lnTo>
                <a:lnTo>
                  <a:pt x="1593" y="7069"/>
                </a:lnTo>
                <a:lnTo>
                  <a:pt x="1593" y="4522"/>
                </a:lnTo>
                <a:lnTo>
                  <a:pt x="2675" y="4522"/>
                </a:lnTo>
                <a:cubicBezTo>
                  <a:pt x="2710" y="4524"/>
                  <a:pt x="2743" y="4524"/>
                  <a:pt x="2777" y="4524"/>
                </a:cubicBezTo>
                <a:cubicBezTo>
                  <a:pt x="3942" y="4524"/>
                  <a:pt x="4903" y="3469"/>
                  <a:pt x="4841" y="2293"/>
                </a:cubicBezTo>
                <a:cubicBezTo>
                  <a:pt x="4841" y="1019"/>
                  <a:pt x="3885" y="0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3905906" y="1883243"/>
            <a:ext cx="132956" cy="169645"/>
          </a:xfrm>
          <a:custGeom>
            <a:rect b="b" l="l" r="r" t="t"/>
            <a:pathLst>
              <a:path extrusionOk="0" h="7070" w="5541">
                <a:moveTo>
                  <a:pt x="0" y="0"/>
                </a:moveTo>
                <a:lnTo>
                  <a:pt x="0" y="7069"/>
                </a:lnTo>
                <a:lnTo>
                  <a:pt x="1592" y="7069"/>
                </a:lnTo>
                <a:lnTo>
                  <a:pt x="1592" y="4267"/>
                </a:lnTo>
                <a:lnTo>
                  <a:pt x="3885" y="4267"/>
                </a:lnTo>
                <a:lnTo>
                  <a:pt x="3885" y="7069"/>
                </a:lnTo>
                <a:lnTo>
                  <a:pt x="5541" y="7069"/>
                </a:lnTo>
                <a:lnTo>
                  <a:pt x="5541" y="0"/>
                </a:lnTo>
                <a:lnTo>
                  <a:pt x="3885" y="0"/>
                </a:lnTo>
                <a:lnTo>
                  <a:pt x="3885" y="2802"/>
                </a:lnTo>
                <a:lnTo>
                  <a:pt x="1592" y="2802"/>
                </a:lnTo>
                <a:lnTo>
                  <a:pt x="1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4069408" y="1883243"/>
            <a:ext cx="116160" cy="169645"/>
          </a:xfrm>
          <a:custGeom>
            <a:rect b="b" l="l" r="r" t="t"/>
            <a:pathLst>
              <a:path extrusionOk="0" h="7070" w="4841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29" y="3312"/>
                </a:lnTo>
                <a:lnTo>
                  <a:pt x="1529" y="1274"/>
                </a:lnTo>
                <a:close/>
                <a:moveTo>
                  <a:pt x="0" y="0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522"/>
                </a:lnTo>
                <a:lnTo>
                  <a:pt x="2612" y="4522"/>
                </a:lnTo>
                <a:cubicBezTo>
                  <a:pt x="2647" y="4524"/>
                  <a:pt x="2683" y="4524"/>
                  <a:pt x="2718" y="4524"/>
                </a:cubicBezTo>
                <a:cubicBezTo>
                  <a:pt x="3938" y="4524"/>
                  <a:pt x="4839" y="3469"/>
                  <a:pt x="4777" y="2293"/>
                </a:cubicBezTo>
                <a:cubicBezTo>
                  <a:pt x="4840" y="1083"/>
                  <a:pt x="3822" y="64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-522515" y="481959"/>
            <a:ext cx="88638" cy="171180"/>
          </a:xfrm>
          <a:custGeom>
            <a:rect b="b" l="l" r="r" t="t"/>
            <a:pathLst>
              <a:path extrusionOk="0" h="7134" w="3694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-415569" y="478912"/>
            <a:ext cx="142146" cy="175763"/>
          </a:xfrm>
          <a:custGeom>
            <a:rect b="b" l="l" r="r" t="t"/>
            <a:pathLst>
              <a:path extrusionOk="0" h="7325" w="5924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-1214747" y="1001523"/>
            <a:ext cx="131445" cy="169645"/>
          </a:xfrm>
          <a:custGeom>
            <a:rect b="b" l="l" r="r" t="t"/>
            <a:pathLst>
              <a:path extrusionOk="0" h="7070" w="5478">
                <a:moveTo>
                  <a:pt x="0" y="1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267"/>
                </a:lnTo>
                <a:lnTo>
                  <a:pt x="3821" y="4267"/>
                </a:lnTo>
                <a:lnTo>
                  <a:pt x="3821" y="7069"/>
                </a:lnTo>
                <a:lnTo>
                  <a:pt x="5477" y="7069"/>
                </a:lnTo>
                <a:lnTo>
                  <a:pt x="5477" y="1"/>
                </a:lnTo>
                <a:lnTo>
                  <a:pt x="3821" y="1"/>
                </a:lnTo>
                <a:lnTo>
                  <a:pt x="3821" y="2866"/>
                </a:lnTo>
                <a:lnTo>
                  <a:pt x="1529" y="2866"/>
                </a:lnTo>
                <a:lnTo>
                  <a:pt x="1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-1066530" y="1001523"/>
            <a:ext cx="134492" cy="169645"/>
          </a:xfrm>
          <a:custGeom>
            <a:rect b="b" l="l" r="r" t="t"/>
            <a:pathLst>
              <a:path extrusionOk="0" h="7070" w="5605">
                <a:moveTo>
                  <a:pt x="1" y="1"/>
                </a:moveTo>
                <a:lnTo>
                  <a:pt x="1" y="1465"/>
                </a:lnTo>
                <a:lnTo>
                  <a:pt x="2038" y="1465"/>
                </a:lnTo>
                <a:lnTo>
                  <a:pt x="2038" y="7069"/>
                </a:lnTo>
                <a:lnTo>
                  <a:pt x="3567" y="7069"/>
                </a:lnTo>
                <a:lnTo>
                  <a:pt x="3567" y="1465"/>
                </a:lnTo>
                <a:lnTo>
                  <a:pt x="5605" y="1465"/>
                </a:lnTo>
                <a:lnTo>
                  <a:pt x="5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-930526" y="1001523"/>
            <a:ext cx="224665" cy="169645"/>
          </a:xfrm>
          <a:custGeom>
            <a:rect b="b" l="l" r="r" t="t"/>
            <a:pathLst>
              <a:path extrusionOk="0" h="7070" w="9363">
                <a:moveTo>
                  <a:pt x="1402" y="1"/>
                </a:moveTo>
                <a:lnTo>
                  <a:pt x="0" y="7069"/>
                </a:lnTo>
                <a:lnTo>
                  <a:pt x="1720" y="7069"/>
                </a:lnTo>
                <a:lnTo>
                  <a:pt x="2548" y="2229"/>
                </a:lnTo>
                <a:lnTo>
                  <a:pt x="3949" y="7069"/>
                </a:lnTo>
                <a:lnTo>
                  <a:pt x="5477" y="7069"/>
                </a:lnTo>
                <a:lnTo>
                  <a:pt x="6815" y="2229"/>
                </a:lnTo>
                <a:lnTo>
                  <a:pt x="7643" y="7069"/>
                </a:lnTo>
                <a:lnTo>
                  <a:pt x="9362" y="7069"/>
                </a:lnTo>
                <a:lnTo>
                  <a:pt x="8025" y="1"/>
                </a:lnTo>
                <a:lnTo>
                  <a:pt x="6178" y="1"/>
                </a:lnTo>
                <a:lnTo>
                  <a:pt x="4713" y="4968"/>
                </a:lnTo>
                <a:lnTo>
                  <a:pt x="32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-689088" y="1001523"/>
            <a:ext cx="97828" cy="169645"/>
          </a:xfrm>
          <a:custGeom>
            <a:rect b="b" l="l" r="r" t="t"/>
            <a:pathLst>
              <a:path extrusionOk="0" h="7070" w="4077">
                <a:moveTo>
                  <a:pt x="1" y="1"/>
                </a:moveTo>
                <a:lnTo>
                  <a:pt x="1" y="7069"/>
                </a:lnTo>
                <a:lnTo>
                  <a:pt x="4076" y="7069"/>
                </a:lnTo>
                <a:lnTo>
                  <a:pt x="4076" y="5668"/>
                </a:lnTo>
                <a:lnTo>
                  <a:pt x="1529" y="5668"/>
                </a:lnTo>
                <a:lnTo>
                  <a:pt x="1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12309" y="4484061"/>
            <a:ext cx="155896" cy="203262"/>
          </a:xfrm>
          <a:custGeom>
            <a:rect b="b" l="l" r="r" t="t"/>
            <a:pathLst>
              <a:path extrusionOk="0" h="8471" w="6497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192632" y="4384722"/>
            <a:ext cx="198679" cy="365252"/>
          </a:xfrm>
          <a:custGeom>
            <a:rect b="b" l="l" r="r" t="t"/>
            <a:pathLst>
              <a:path extrusionOk="0" h="15222" w="828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3801989" y="4086729"/>
            <a:ext cx="230760" cy="230784"/>
          </a:xfrm>
          <a:custGeom>
            <a:rect b="b" l="l" r="r" t="t"/>
            <a:pathLst>
              <a:path extrusionOk="0" h="9618" w="9617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 txBox="1"/>
          <p:nvPr>
            <p:ph type="ctrTitle"/>
          </p:nvPr>
        </p:nvSpPr>
        <p:spPr>
          <a:xfrm>
            <a:off x="4891300" y="2081888"/>
            <a:ext cx="40851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3600"/>
              <a:t>“Estado de un producto/servicio”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f6dcf81c3_0_210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NOTIFICACIÓN </a:t>
            </a:r>
            <a:r>
              <a:rPr lang="es"/>
              <a:t>AUTOMÁTICA</a:t>
            </a:r>
            <a:endParaRPr/>
          </a:p>
        </p:txBody>
      </p:sp>
      <p:cxnSp>
        <p:nvCxnSpPr>
          <p:cNvPr id="311" name="Google Shape;311;g14f6dcf81c3_0_210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2" name="Google Shape;312;g14f6dcf81c3_0_210"/>
          <p:cNvPicPr preferRelativeResize="0"/>
          <p:nvPr/>
        </p:nvPicPr>
        <p:blipFill rotWithShape="1">
          <a:blip r:embed="rId3">
            <a:alphaModFix/>
          </a:blip>
          <a:srcRect b="16324" l="0" r="0" t="0"/>
          <a:stretch/>
        </p:blipFill>
        <p:spPr>
          <a:xfrm>
            <a:off x="1477525" y="1377375"/>
            <a:ext cx="57340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6dcf81c3_0_295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DESPLIEGUE DE ESTADO DE UN PRODUCTO/SERVICIO</a:t>
            </a:r>
            <a:endParaRPr/>
          </a:p>
        </p:txBody>
      </p:sp>
      <p:cxnSp>
        <p:nvCxnSpPr>
          <p:cNvPr id="318" name="Google Shape;318;g14f6dcf81c3_0_295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9" name="Google Shape;319;g14f6dcf81c3_0_295"/>
          <p:cNvPicPr preferRelativeResize="0"/>
          <p:nvPr/>
        </p:nvPicPr>
        <p:blipFill rotWithShape="1">
          <a:blip r:embed="rId3">
            <a:alphaModFix/>
          </a:blip>
          <a:srcRect b="15853" l="0" r="0" t="0"/>
          <a:stretch/>
        </p:blipFill>
        <p:spPr>
          <a:xfrm>
            <a:off x="1285700" y="1455850"/>
            <a:ext cx="6830650" cy="33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f6dcf81c3_0_281"/>
          <p:cNvSpPr txBox="1"/>
          <p:nvPr>
            <p:ph type="ctrTitle"/>
          </p:nvPr>
        </p:nvSpPr>
        <p:spPr>
          <a:xfrm>
            <a:off x="5259225" y="1803938"/>
            <a:ext cx="35304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Casos de uso de sistema</a:t>
            </a:r>
            <a:endParaRPr sz="3000"/>
          </a:p>
        </p:txBody>
      </p:sp>
      <p:cxnSp>
        <p:nvCxnSpPr>
          <p:cNvPr id="325" name="Google Shape;325;g14f6dcf81c3_0_281"/>
          <p:cNvCxnSpPr/>
          <p:nvPr/>
        </p:nvCxnSpPr>
        <p:spPr>
          <a:xfrm>
            <a:off x="4800225" y="2980363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g14f6dcf81c3_0_281"/>
          <p:cNvSpPr/>
          <p:nvPr/>
        </p:nvSpPr>
        <p:spPr>
          <a:xfrm>
            <a:off x="944163" y="1040475"/>
            <a:ext cx="3713700" cy="336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g14f6dcf81c3_0_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500" y="1346750"/>
            <a:ext cx="3030625" cy="26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4f6dcf81c3_0_281"/>
          <p:cNvSpPr txBox="1"/>
          <p:nvPr/>
        </p:nvSpPr>
        <p:spPr>
          <a:xfrm>
            <a:off x="5074775" y="3228625"/>
            <a:ext cx="380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En esta sección se 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describirán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todas las 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funcionalidades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 interacciones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que 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ocurrirán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dentro del sistema a implementar.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f6dcf81c3_0_301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600"/>
              <a:t>C.U.S. CONSULTAR ESTADO DEL PRODUCTO/SERVICIO</a:t>
            </a:r>
            <a:endParaRPr sz="2600"/>
          </a:p>
        </p:txBody>
      </p:sp>
      <p:cxnSp>
        <p:nvCxnSpPr>
          <p:cNvPr id="334" name="Google Shape;334;g14f6dcf81c3_0_301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5" name="Google Shape;335;g14f6dcf81c3_0_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675" y="1391250"/>
            <a:ext cx="2962657" cy="35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4f6dcf81c3_0_310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C.U.S. NOTIFICACIÓN </a:t>
            </a:r>
            <a:r>
              <a:rPr lang="es"/>
              <a:t>AUTOMÁTICA</a:t>
            </a:r>
            <a:endParaRPr/>
          </a:p>
        </p:txBody>
      </p:sp>
      <p:cxnSp>
        <p:nvCxnSpPr>
          <p:cNvPr id="341" name="Google Shape;341;g14f6dcf81c3_0_310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2" name="Google Shape;342;g14f6dcf81c3_0_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425" y="1397400"/>
            <a:ext cx="2978449" cy="358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4f6dcf81c3_0_317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C.U.S. GENERAR PDF</a:t>
            </a:r>
            <a:endParaRPr/>
          </a:p>
        </p:txBody>
      </p:sp>
      <p:cxnSp>
        <p:nvCxnSpPr>
          <p:cNvPr id="348" name="Google Shape;348;g14f6dcf81c3_0_317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9" name="Google Shape;349;g14f6dcf81c3_0_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750" y="1428175"/>
            <a:ext cx="4450908" cy="35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f6dcf81c3_0_326"/>
          <p:cNvSpPr/>
          <p:nvPr/>
        </p:nvSpPr>
        <p:spPr>
          <a:xfrm>
            <a:off x="417450" y="930575"/>
            <a:ext cx="4122300" cy="334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4f6dcf81c3_0_326"/>
          <p:cNvSpPr txBox="1"/>
          <p:nvPr>
            <p:ph type="ctrTitle"/>
          </p:nvPr>
        </p:nvSpPr>
        <p:spPr>
          <a:xfrm>
            <a:off x="5259225" y="1803938"/>
            <a:ext cx="35304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Diagramas de Secuencia</a:t>
            </a:r>
            <a:endParaRPr sz="3000"/>
          </a:p>
        </p:txBody>
      </p:sp>
      <p:cxnSp>
        <p:nvCxnSpPr>
          <p:cNvPr id="356" name="Google Shape;356;g14f6dcf81c3_0_326"/>
          <p:cNvCxnSpPr/>
          <p:nvPr/>
        </p:nvCxnSpPr>
        <p:spPr>
          <a:xfrm>
            <a:off x="4800225" y="2980363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Tutorial de diagrama de secuencia UML | Lucidchart" id="357" name="Google Shape;357;g14f6dcf81c3_0_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50" y="1150824"/>
            <a:ext cx="3383900" cy="28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4f6dcf81c3_0_339"/>
          <p:cNvSpPr/>
          <p:nvPr/>
        </p:nvSpPr>
        <p:spPr>
          <a:xfrm>
            <a:off x="2484700" y="1361250"/>
            <a:ext cx="3783900" cy="34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4f6dcf81c3_0_339"/>
          <p:cNvSpPr txBox="1"/>
          <p:nvPr>
            <p:ph type="ctrTitle"/>
          </p:nvPr>
        </p:nvSpPr>
        <p:spPr>
          <a:xfrm>
            <a:off x="311700" y="315325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600"/>
              <a:t>Diagrama de secuencia Nivel 0 -  Despliegue de estado de producto/servicio</a:t>
            </a:r>
            <a:endParaRPr sz="2600"/>
          </a:p>
        </p:txBody>
      </p:sp>
      <p:cxnSp>
        <p:nvCxnSpPr>
          <p:cNvPr id="364" name="Google Shape;364;g14f6dcf81c3_0_339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5" name="Google Shape;365;g14f6dcf81c3_0_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350" y="1378825"/>
            <a:ext cx="2906838" cy="35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4f6dcf81c3_0_348"/>
          <p:cNvSpPr/>
          <p:nvPr/>
        </p:nvSpPr>
        <p:spPr>
          <a:xfrm>
            <a:off x="2484700" y="1361250"/>
            <a:ext cx="3783900" cy="34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4f6dcf81c3_0_348"/>
          <p:cNvSpPr txBox="1"/>
          <p:nvPr>
            <p:ph type="ctrTitle"/>
          </p:nvPr>
        </p:nvSpPr>
        <p:spPr>
          <a:xfrm>
            <a:off x="311700" y="315325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600"/>
              <a:t>Diagrama de secuencia Nivel 0 -  Notificación por Correo del estado del servicio</a:t>
            </a:r>
            <a:endParaRPr sz="2600"/>
          </a:p>
        </p:txBody>
      </p:sp>
      <p:cxnSp>
        <p:nvCxnSpPr>
          <p:cNvPr id="372" name="Google Shape;372;g14f6dcf81c3_0_348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3" name="Google Shape;373;g14f6dcf81c3_0_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325" y="1361250"/>
            <a:ext cx="2960675" cy="33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f6dcf81c3_0_357"/>
          <p:cNvSpPr/>
          <p:nvPr/>
        </p:nvSpPr>
        <p:spPr>
          <a:xfrm>
            <a:off x="2484700" y="1361250"/>
            <a:ext cx="3783900" cy="34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4f6dcf81c3_0_357"/>
          <p:cNvSpPr txBox="1"/>
          <p:nvPr>
            <p:ph type="ctrTitle"/>
          </p:nvPr>
        </p:nvSpPr>
        <p:spPr>
          <a:xfrm>
            <a:off x="311700" y="315325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600"/>
              <a:t>Diagrama de secuencia Nivel 0 - Generar PDF</a:t>
            </a:r>
            <a:endParaRPr sz="2600"/>
          </a:p>
        </p:txBody>
      </p:sp>
      <p:cxnSp>
        <p:nvCxnSpPr>
          <p:cNvPr id="380" name="Google Shape;380;g14f6dcf81c3_0_357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1" name="Google Shape;381;g14f6dcf81c3_0_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738" y="1692600"/>
            <a:ext cx="3289825" cy="24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f6dcf81c3_0_218"/>
          <p:cNvSpPr txBox="1"/>
          <p:nvPr>
            <p:ph type="ctrTitle"/>
          </p:nvPr>
        </p:nvSpPr>
        <p:spPr>
          <a:xfrm>
            <a:off x="4893700" y="1737500"/>
            <a:ext cx="4034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INTRODUCCIÓN</a:t>
            </a:r>
            <a:endParaRPr sz="3000"/>
          </a:p>
        </p:txBody>
      </p:sp>
      <p:sp>
        <p:nvSpPr>
          <p:cNvPr id="212" name="Google Shape;212;g14f6dcf81c3_0_218"/>
          <p:cNvSpPr txBox="1"/>
          <p:nvPr>
            <p:ph idx="1" type="subTitle"/>
          </p:nvPr>
        </p:nvSpPr>
        <p:spPr>
          <a:xfrm>
            <a:off x="4686700" y="2464025"/>
            <a:ext cx="38250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Se </a:t>
            </a:r>
            <a:r>
              <a:rPr lang="es" sz="1400"/>
              <a:t>continuará</a:t>
            </a:r>
            <a:r>
              <a:rPr lang="es" sz="1400"/>
              <a:t> </a:t>
            </a:r>
            <a:r>
              <a:rPr lang="es" sz="1400"/>
              <a:t>con el proyecto “Desarrollo e integración de módulo para la presentación de estados de proyectos a clientes” a realizar y se explicitan la arquitectura general que se deberá seguir para su buen funcionamiento a la hora de implementarse.</a:t>
            </a:r>
            <a:endParaRPr sz="1400"/>
          </a:p>
        </p:txBody>
      </p:sp>
      <p:cxnSp>
        <p:nvCxnSpPr>
          <p:cNvPr id="213" name="Google Shape;213;g14f6dcf81c3_0_218"/>
          <p:cNvCxnSpPr/>
          <p:nvPr/>
        </p:nvCxnSpPr>
        <p:spPr>
          <a:xfrm>
            <a:off x="4686700" y="2275125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rogramming Illustration in PNG, SVG" id="214" name="Google Shape;214;g14f6dcf81c3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75" y="1536975"/>
            <a:ext cx="4271725" cy="28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4f6dcf81c3_0_386"/>
          <p:cNvSpPr/>
          <p:nvPr/>
        </p:nvSpPr>
        <p:spPr>
          <a:xfrm>
            <a:off x="1629500" y="1361250"/>
            <a:ext cx="5721900" cy="34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14f6dcf81c3_0_386"/>
          <p:cNvSpPr txBox="1"/>
          <p:nvPr>
            <p:ph type="ctrTitle"/>
          </p:nvPr>
        </p:nvSpPr>
        <p:spPr>
          <a:xfrm>
            <a:off x="311700" y="315325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600"/>
              <a:t>Diagrama de Interacción entre subsistemas</a:t>
            </a:r>
            <a:endParaRPr sz="2600"/>
          </a:p>
        </p:txBody>
      </p:sp>
      <p:cxnSp>
        <p:nvCxnSpPr>
          <p:cNvPr id="388" name="Google Shape;388;g14f6dcf81c3_0_386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9" name="Google Shape;389;g14f6dcf81c3_0_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525" y="1516050"/>
            <a:ext cx="5131699" cy="32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4f6dcf81c3_0_395"/>
          <p:cNvSpPr/>
          <p:nvPr/>
        </p:nvSpPr>
        <p:spPr>
          <a:xfrm>
            <a:off x="1629500" y="1361250"/>
            <a:ext cx="5721900" cy="34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4f6dcf81c3_0_395"/>
          <p:cNvSpPr txBox="1"/>
          <p:nvPr>
            <p:ph type="ctrTitle"/>
          </p:nvPr>
        </p:nvSpPr>
        <p:spPr>
          <a:xfrm>
            <a:off x="311700" y="315325"/>
            <a:ext cx="85206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600"/>
              <a:t>Diagrama de comunicación entre subsistemas</a:t>
            </a:r>
            <a:endParaRPr sz="2600"/>
          </a:p>
        </p:txBody>
      </p:sp>
      <p:cxnSp>
        <p:nvCxnSpPr>
          <p:cNvPr id="396" name="Google Shape;396;g14f6dcf81c3_0_395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7" name="Google Shape;397;g14f6dcf81c3_0_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325" y="1890825"/>
            <a:ext cx="5400250" cy="24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f6dcf81c3_0_366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BASE DE DATOS</a:t>
            </a:r>
            <a:endParaRPr/>
          </a:p>
        </p:txBody>
      </p:sp>
      <p:cxnSp>
        <p:nvCxnSpPr>
          <p:cNvPr id="403" name="Google Shape;403;g14f6dcf81c3_0_366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4" name="Google Shape;404;g14f6dcf81c3_0_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50" y="1415850"/>
            <a:ext cx="3515439" cy="35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14f6dcf81c3_0_366"/>
          <p:cNvSpPr txBox="1"/>
          <p:nvPr/>
        </p:nvSpPr>
        <p:spPr>
          <a:xfrm>
            <a:off x="4570400" y="1367400"/>
            <a:ext cx="419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Relación: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 a N : donde se 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tiene N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actividades para 1 producto/servicio.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Entidades: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Servicios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Actividades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4f6dcf81c3_0_375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REPOSITORIO</a:t>
            </a:r>
            <a:endParaRPr/>
          </a:p>
        </p:txBody>
      </p:sp>
      <p:cxnSp>
        <p:nvCxnSpPr>
          <p:cNvPr id="411" name="Google Shape;411;g14f6dcf81c3_0_375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g14f6dcf81c3_0_375"/>
          <p:cNvSpPr txBox="1"/>
          <p:nvPr/>
        </p:nvSpPr>
        <p:spPr>
          <a:xfrm>
            <a:off x="4693450" y="1779625"/>
            <a:ext cx="419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Para el gestionamiento más eficiente y controlado, se ha 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decidido</a:t>
            </a: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utilizar github desktop.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13" name="Google Shape;413;g14f6dcf81c3_0_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23475"/>
            <a:ext cx="4265600" cy="303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4f6dcf81c3_1_2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Módulo</a:t>
            </a:r>
            <a:r>
              <a:rPr lang="es"/>
              <a:t> - Despliegue de un producto/servicio</a:t>
            </a:r>
            <a:endParaRPr/>
          </a:p>
        </p:txBody>
      </p:sp>
      <p:cxnSp>
        <p:nvCxnSpPr>
          <p:cNvPr id="419" name="Google Shape;419;g14f6dcf81c3_1_2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0" name="Google Shape;420;g14f6dcf81c3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475" y="1454575"/>
            <a:ext cx="5161100" cy="32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f6dcf81c3_1_13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Módulo - Estado de un producto/servicio</a:t>
            </a:r>
            <a:endParaRPr/>
          </a:p>
        </p:txBody>
      </p:sp>
      <p:cxnSp>
        <p:nvCxnSpPr>
          <p:cNvPr id="426" name="Google Shape;426;g14f6dcf81c3_1_13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7" name="Google Shape;427;g14f6dcf81c3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1512825"/>
            <a:ext cx="5734050" cy="30765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4f6dcf81c3_1_21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Módulo a Futuro - Estado de un producto/servicio</a:t>
            </a:r>
            <a:endParaRPr/>
          </a:p>
        </p:txBody>
      </p:sp>
      <p:cxnSp>
        <p:nvCxnSpPr>
          <p:cNvPr id="433" name="Google Shape;433;g14f6dcf81c3_1_21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4" name="Google Shape;434;g14f6dcf81c3_1_21"/>
          <p:cNvPicPr preferRelativeResize="0"/>
          <p:nvPr/>
        </p:nvPicPr>
        <p:blipFill rotWithShape="1">
          <a:blip r:embed="rId4">
            <a:alphaModFix/>
          </a:blip>
          <a:srcRect b="0" l="14980" r="0" t="6829"/>
          <a:stretch/>
        </p:blipFill>
        <p:spPr>
          <a:xfrm>
            <a:off x="2195275" y="1396675"/>
            <a:ext cx="5167275" cy="35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4f6dcf81c3_0_234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CONCLUSIONES</a:t>
            </a:r>
            <a:endParaRPr/>
          </a:p>
        </p:txBody>
      </p:sp>
      <p:sp>
        <p:nvSpPr>
          <p:cNvPr id="440" name="Google Shape;440;g14f6dcf81c3_0_234"/>
          <p:cNvSpPr txBox="1"/>
          <p:nvPr>
            <p:ph idx="1" type="subTitle"/>
          </p:nvPr>
        </p:nvSpPr>
        <p:spPr>
          <a:xfrm>
            <a:off x="3874950" y="3625075"/>
            <a:ext cx="13941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Se han especificado todas las herramientas a utilizar durante el transcurso del proyecto.</a:t>
            </a:r>
            <a:endParaRPr sz="900"/>
          </a:p>
        </p:txBody>
      </p:sp>
      <p:sp>
        <p:nvSpPr>
          <p:cNvPr id="441" name="Google Shape;441;g14f6dcf81c3_0_234"/>
          <p:cNvSpPr txBox="1"/>
          <p:nvPr>
            <p:ph idx="2" type="subTitle"/>
          </p:nvPr>
        </p:nvSpPr>
        <p:spPr>
          <a:xfrm>
            <a:off x="5813500" y="3639800"/>
            <a:ext cx="13941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Para el </a:t>
            </a:r>
            <a:r>
              <a:rPr lang="es"/>
              <a:t>buen</a:t>
            </a:r>
            <a:r>
              <a:rPr lang="es"/>
              <a:t> desarrollo y control de un proyecto se </a:t>
            </a:r>
            <a:r>
              <a:rPr lang="es"/>
              <a:t>utilizará</a:t>
            </a:r>
            <a:r>
              <a:rPr lang="es"/>
              <a:t> un repositorio remoto, que en  este caso </a:t>
            </a:r>
            <a:r>
              <a:rPr lang="es"/>
              <a:t>será</a:t>
            </a:r>
            <a:r>
              <a:rPr lang="es"/>
              <a:t> </a:t>
            </a:r>
            <a:r>
              <a:rPr lang="es"/>
              <a:t>GitHub</a:t>
            </a:r>
            <a:r>
              <a:rPr lang="es"/>
              <a:t>.</a:t>
            </a:r>
            <a:endParaRPr sz="900"/>
          </a:p>
        </p:txBody>
      </p:sp>
      <p:sp>
        <p:nvSpPr>
          <p:cNvPr id="442" name="Google Shape;442;g14f6dcf81c3_0_234"/>
          <p:cNvSpPr txBox="1"/>
          <p:nvPr>
            <p:ph idx="3" type="subTitle"/>
          </p:nvPr>
        </p:nvSpPr>
        <p:spPr>
          <a:xfrm>
            <a:off x="1936375" y="3619725"/>
            <a:ext cx="13941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/>
              <a:t>Se ha definido la arquitectura general de los sistemas, la cual </a:t>
            </a:r>
            <a:r>
              <a:rPr lang="es"/>
              <a:t>otorgará</a:t>
            </a:r>
            <a:r>
              <a:rPr lang="es"/>
              <a:t> una ayuda en la definición base del proyecto.</a:t>
            </a:r>
            <a:endParaRPr/>
          </a:p>
        </p:txBody>
      </p:sp>
      <p:sp>
        <p:nvSpPr>
          <p:cNvPr id="443" name="Google Shape;443;g14f6dcf81c3_0_234"/>
          <p:cNvSpPr txBox="1"/>
          <p:nvPr>
            <p:ph type="ctrTitle"/>
          </p:nvPr>
        </p:nvSpPr>
        <p:spPr>
          <a:xfrm>
            <a:off x="3533994" y="350337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900"/>
              <a:t>HERRAMIENTAS A UTILIZAR</a:t>
            </a:r>
            <a:endParaRPr sz="900"/>
          </a:p>
        </p:txBody>
      </p:sp>
      <p:sp>
        <p:nvSpPr>
          <p:cNvPr id="444" name="Google Shape;444;g14f6dcf81c3_0_234"/>
          <p:cNvSpPr txBox="1"/>
          <p:nvPr>
            <p:ph idx="4" type="ctrTitle"/>
          </p:nvPr>
        </p:nvSpPr>
        <p:spPr>
          <a:xfrm>
            <a:off x="5472550" y="3289650"/>
            <a:ext cx="2076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900"/>
              <a:t>IMPLEMENTACIÓN DE UN REPOSITORIO</a:t>
            </a:r>
            <a:endParaRPr sz="900"/>
          </a:p>
        </p:txBody>
      </p:sp>
      <p:sp>
        <p:nvSpPr>
          <p:cNvPr id="445" name="Google Shape;445;g14f6dcf81c3_0_234"/>
          <p:cNvSpPr txBox="1"/>
          <p:nvPr>
            <p:ph idx="5" type="ctrTitle"/>
          </p:nvPr>
        </p:nvSpPr>
        <p:spPr>
          <a:xfrm>
            <a:off x="1595444" y="3503375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900"/>
              <a:t>DEFINICIÓN DE LA ARQUITECTURA</a:t>
            </a:r>
            <a:endParaRPr sz="900"/>
          </a:p>
        </p:txBody>
      </p:sp>
      <p:sp>
        <p:nvSpPr>
          <p:cNvPr id="446" name="Google Shape;446;g14f6dcf81c3_0_234"/>
          <p:cNvSpPr/>
          <p:nvPr/>
        </p:nvSpPr>
        <p:spPr>
          <a:xfrm>
            <a:off x="1916500" y="3140312"/>
            <a:ext cx="1432353" cy="275589"/>
          </a:xfrm>
          <a:custGeom>
            <a:rect b="b" l="l" r="r" t="t"/>
            <a:pathLst>
              <a:path extrusionOk="0" h="14659" w="76189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14f6dcf81c3_0_234"/>
          <p:cNvSpPr/>
          <p:nvPr/>
        </p:nvSpPr>
        <p:spPr>
          <a:xfrm>
            <a:off x="2118344" y="1879988"/>
            <a:ext cx="1028623" cy="905784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4f6dcf81c3_0_234"/>
          <p:cNvSpPr/>
          <p:nvPr/>
        </p:nvSpPr>
        <p:spPr>
          <a:xfrm>
            <a:off x="2613395" y="2264371"/>
            <a:ext cx="40082" cy="916068"/>
          </a:xfrm>
          <a:custGeom>
            <a:rect b="b" l="l" r="r" t="t"/>
            <a:pathLst>
              <a:path extrusionOk="0" h="48727" w="2132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4f6dcf81c3_0_234"/>
          <p:cNvSpPr/>
          <p:nvPr/>
        </p:nvSpPr>
        <p:spPr>
          <a:xfrm>
            <a:off x="2268942" y="2012352"/>
            <a:ext cx="727410" cy="641042"/>
          </a:xfrm>
          <a:custGeom>
            <a:rect b="b" l="l" r="r" t="t"/>
            <a:pathLst>
              <a:path extrusionOk="0" h="34098" w="38692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14f6dcf81c3_0_234"/>
          <p:cNvSpPr/>
          <p:nvPr/>
        </p:nvSpPr>
        <p:spPr>
          <a:xfrm>
            <a:off x="2177636" y="1992067"/>
            <a:ext cx="796293" cy="682102"/>
          </a:xfrm>
          <a:custGeom>
            <a:rect b="b" l="l" r="r" t="t"/>
            <a:pathLst>
              <a:path extrusionOk="0" h="36282" w="42356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14f6dcf81c3_0_234"/>
          <p:cNvSpPr/>
          <p:nvPr/>
        </p:nvSpPr>
        <p:spPr>
          <a:xfrm>
            <a:off x="4057680" y="1879988"/>
            <a:ext cx="1028623" cy="905784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14f6dcf81c3_0_234"/>
          <p:cNvSpPr/>
          <p:nvPr/>
        </p:nvSpPr>
        <p:spPr>
          <a:xfrm>
            <a:off x="3855009" y="3140312"/>
            <a:ext cx="1433970" cy="275589"/>
          </a:xfrm>
          <a:custGeom>
            <a:rect b="b" l="l" r="r" t="t"/>
            <a:pathLst>
              <a:path extrusionOk="0" h="14659" w="76275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14f6dcf81c3_0_234"/>
          <p:cNvSpPr/>
          <p:nvPr/>
        </p:nvSpPr>
        <p:spPr>
          <a:xfrm>
            <a:off x="4551923" y="2264371"/>
            <a:ext cx="40082" cy="916068"/>
          </a:xfrm>
          <a:custGeom>
            <a:rect b="b" l="l" r="r" t="t"/>
            <a:pathLst>
              <a:path extrusionOk="0" h="48727" w="2132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14f6dcf81c3_0_234"/>
          <p:cNvSpPr/>
          <p:nvPr/>
        </p:nvSpPr>
        <p:spPr>
          <a:xfrm>
            <a:off x="4207470" y="2012389"/>
            <a:ext cx="727410" cy="641005"/>
          </a:xfrm>
          <a:custGeom>
            <a:rect b="b" l="l" r="r" t="t"/>
            <a:pathLst>
              <a:path extrusionOk="0" h="34096" w="38692">
                <a:moveTo>
                  <a:pt x="19326" y="0"/>
                </a:moveTo>
                <a:cubicBezTo>
                  <a:pt x="17171" y="0"/>
                  <a:pt x="14983" y="412"/>
                  <a:pt x="12869" y="1282"/>
                </a:cubicBezTo>
                <a:cubicBezTo>
                  <a:pt x="4177" y="4947"/>
                  <a:pt x="1" y="14917"/>
                  <a:pt x="3665" y="23525"/>
                </a:cubicBezTo>
                <a:cubicBezTo>
                  <a:pt x="6374" y="30104"/>
                  <a:pt x="12745" y="34096"/>
                  <a:pt x="19452" y="34096"/>
                </a:cubicBezTo>
                <a:cubicBezTo>
                  <a:pt x="21606" y="34096"/>
                  <a:pt x="23795" y="33684"/>
                  <a:pt x="25908" y="32814"/>
                </a:cubicBezTo>
                <a:cubicBezTo>
                  <a:pt x="34601" y="29149"/>
                  <a:pt x="38692" y="19264"/>
                  <a:pt x="35112" y="10571"/>
                </a:cubicBezTo>
                <a:cubicBezTo>
                  <a:pt x="32403" y="3992"/>
                  <a:pt x="26032" y="0"/>
                  <a:pt x="19326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4f6dcf81c3_0_234"/>
          <p:cNvSpPr/>
          <p:nvPr/>
        </p:nvSpPr>
        <p:spPr>
          <a:xfrm>
            <a:off x="4116163" y="1992067"/>
            <a:ext cx="796293" cy="682102"/>
          </a:xfrm>
          <a:custGeom>
            <a:rect b="b" l="l" r="r" t="t"/>
            <a:pathLst>
              <a:path extrusionOk="0" h="36282" w="42356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29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2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59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14f6dcf81c3_0_234"/>
          <p:cNvSpPr/>
          <p:nvPr/>
        </p:nvSpPr>
        <p:spPr>
          <a:xfrm>
            <a:off x="5793536" y="3140312"/>
            <a:ext cx="1433970" cy="275589"/>
          </a:xfrm>
          <a:custGeom>
            <a:rect b="b" l="l" r="r" t="t"/>
            <a:pathLst>
              <a:path extrusionOk="0" h="14659" w="76275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14f6dcf81c3_0_234"/>
          <p:cNvSpPr/>
          <p:nvPr/>
        </p:nvSpPr>
        <p:spPr>
          <a:xfrm>
            <a:off x="5990605" y="1879988"/>
            <a:ext cx="1028623" cy="905784"/>
          </a:xfrm>
          <a:custGeom>
            <a:rect b="b" l="l" r="r" t="t"/>
            <a:pathLst>
              <a:path extrusionOk="0" h="48180" w="54714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14f6dcf81c3_0_234"/>
          <p:cNvSpPr/>
          <p:nvPr/>
        </p:nvSpPr>
        <p:spPr>
          <a:xfrm>
            <a:off x="6490450" y="2264371"/>
            <a:ext cx="40063" cy="916068"/>
          </a:xfrm>
          <a:custGeom>
            <a:rect b="b" l="l" r="r" t="t"/>
            <a:pathLst>
              <a:path extrusionOk="0" h="48727" w="2131">
                <a:moveTo>
                  <a:pt x="1066" y="1"/>
                </a:moveTo>
                <a:cubicBezTo>
                  <a:pt x="533" y="1"/>
                  <a:pt x="0" y="363"/>
                  <a:pt x="0" y="1087"/>
                </a:cubicBezTo>
                <a:lnTo>
                  <a:pt x="0" y="47704"/>
                </a:lnTo>
                <a:cubicBezTo>
                  <a:pt x="0" y="48300"/>
                  <a:pt x="512" y="48726"/>
                  <a:pt x="1108" y="48726"/>
                </a:cubicBezTo>
                <a:cubicBezTo>
                  <a:pt x="1705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14f6dcf81c3_0_234"/>
          <p:cNvSpPr/>
          <p:nvPr/>
        </p:nvSpPr>
        <p:spPr>
          <a:xfrm>
            <a:off x="6147595" y="2012389"/>
            <a:ext cx="725812" cy="641005"/>
          </a:xfrm>
          <a:custGeom>
            <a:rect b="b" l="l" r="r" t="t"/>
            <a:pathLst>
              <a:path extrusionOk="0" h="34096" w="38607">
                <a:moveTo>
                  <a:pt x="19240" y="0"/>
                </a:moveTo>
                <a:cubicBezTo>
                  <a:pt x="17086" y="0"/>
                  <a:pt x="14897" y="412"/>
                  <a:pt x="12784" y="1282"/>
                </a:cubicBezTo>
                <a:cubicBezTo>
                  <a:pt x="4091" y="4947"/>
                  <a:pt x="1" y="14832"/>
                  <a:pt x="3580" y="23525"/>
                </a:cubicBezTo>
                <a:cubicBezTo>
                  <a:pt x="6289" y="30104"/>
                  <a:pt x="12660" y="34096"/>
                  <a:pt x="19367" y="34096"/>
                </a:cubicBezTo>
                <a:cubicBezTo>
                  <a:pt x="21521" y="34096"/>
                  <a:pt x="23710" y="33684"/>
                  <a:pt x="25823" y="32814"/>
                </a:cubicBezTo>
                <a:cubicBezTo>
                  <a:pt x="34516" y="29149"/>
                  <a:pt x="38606" y="19179"/>
                  <a:pt x="35027" y="10571"/>
                </a:cubicBezTo>
                <a:cubicBezTo>
                  <a:pt x="32318" y="3992"/>
                  <a:pt x="25947" y="0"/>
                  <a:pt x="19240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4f6dcf81c3_0_234"/>
          <p:cNvSpPr/>
          <p:nvPr/>
        </p:nvSpPr>
        <p:spPr>
          <a:xfrm>
            <a:off x="6056289" y="1992067"/>
            <a:ext cx="794695" cy="682102"/>
          </a:xfrm>
          <a:custGeom>
            <a:rect b="b" l="l" r="r" t="t"/>
            <a:pathLst>
              <a:path extrusionOk="0" h="36282" w="42271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2981" y="2193"/>
                  <a:pt x="40140" y="9266"/>
                  <a:pt x="40140" y="18129"/>
                </a:cubicBezTo>
                <a:cubicBezTo>
                  <a:pt x="40140" y="27767"/>
                  <a:pt x="32244" y="34162"/>
                  <a:pt x="24024" y="34162"/>
                </a:cubicBezTo>
                <a:cubicBezTo>
                  <a:pt x="20106" y="34162"/>
                  <a:pt x="16114" y="32709"/>
                  <a:pt x="12869" y="29463"/>
                </a:cubicBezTo>
                <a:cubicBezTo>
                  <a:pt x="2837" y="19347"/>
                  <a:pt x="9936" y="2192"/>
                  <a:pt x="24098" y="2192"/>
                </a:cubicBezTo>
                <a:close/>
                <a:moveTo>
                  <a:pt x="24021" y="1"/>
                </a:moveTo>
                <a:cubicBezTo>
                  <a:pt x="19568" y="1"/>
                  <a:pt x="15028" y="1653"/>
                  <a:pt x="11335" y="5346"/>
                </a:cubicBezTo>
                <a:cubicBezTo>
                  <a:pt x="0" y="16765"/>
                  <a:pt x="8011" y="36281"/>
                  <a:pt x="24203" y="36281"/>
                </a:cubicBezTo>
                <a:cubicBezTo>
                  <a:pt x="34174" y="36281"/>
                  <a:pt x="42270" y="28100"/>
                  <a:pt x="42270" y="18129"/>
                </a:cubicBezTo>
                <a:cubicBezTo>
                  <a:pt x="42270" y="7231"/>
                  <a:pt x="33336" y="1"/>
                  <a:pt x="240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" name="Google Shape;461;g14f6dcf81c3_0_234"/>
          <p:cNvGrpSpPr/>
          <p:nvPr/>
        </p:nvGrpSpPr>
        <p:grpSpPr>
          <a:xfrm>
            <a:off x="2485018" y="2203442"/>
            <a:ext cx="295272" cy="295272"/>
            <a:chOff x="1190625" y="238125"/>
            <a:chExt cx="5226050" cy="5226050"/>
          </a:xfrm>
        </p:grpSpPr>
        <p:sp>
          <p:nvSpPr>
            <p:cNvPr id="462" name="Google Shape;462;g14f6dcf81c3_0_234"/>
            <p:cNvSpPr/>
            <p:nvPr/>
          </p:nvSpPr>
          <p:spPr>
            <a:xfrm>
              <a:off x="1190625" y="1515525"/>
              <a:ext cx="1645000" cy="2151125"/>
            </a:xfrm>
            <a:custGeom>
              <a:rect b="b" l="l" r="r" t="t"/>
              <a:pathLst>
                <a:path extrusionOk="0" h="86045" w="65800">
                  <a:moveTo>
                    <a:pt x="15900" y="1"/>
                  </a:moveTo>
                  <a:cubicBezTo>
                    <a:pt x="15179" y="1"/>
                    <a:pt x="14457" y="360"/>
                    <a:pt x="14044" y="1081"/>
                  </a:cubicBezTo>
                  <a:cubicBezTo>
                    <a:pt x="5120" y="16475"/>
                    <a:pt x="0" y="34358"/>
                    <a:pt x="0" y="53434"/>
                  </a:cubicBezTo>
                  <a:cubicBezTo>
                    <a:pt x="0" y="64269"/>
                    <a:pt x="1648" y="74718"/>
                    <a:pt x="4716" y="84536"/>
                  </a:cubicBezTo>
                  <a:cubicBezTo>
                    <a:pt x="4997" y="85431"/>
                    <a:pt x="5821" y="86044"/>
                    <a:pt x="6750" y="86044"/>
                  </a:cubicBezTo>
                  <a:lnTo>
                    <a:pt x="63117" y="86044"/>
                  </a:lnTo>
                  <a:cubicBezTo>
                    <a:pt x="64766" y="86044"/>
                    <a:pt x="65800" y="84256"/>
                    <a:pt x="64976" y="82836"/>
                  </a:cubicBezTo>
                  <a:lnTo>
                    <a:pt x="17743" y="1064"/>
                  </a:lnTo>
                  <a:cubicBezTo>
                    <a:pt x="17332" y="356"/>
                    <a:pt x="16617" y="1"/>
                    <a:pt x="15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14f6dcf81c3_0_234"/>
            <p:cNvSpPr/>
            <p:nvPr/>
          </p:nvSpPr>
          <p:spPr>
            <a:xfrm>
              <a:off x="1865625" y="238125"/>
              <a:ext cx="2005325" cy="2148975"/>
            </a:xfrm>
            <a:custGeom>
              <a:rect b="b" l="l" r="r" t="t"/>
              <a:pathLst>
                <a:path extrusionOk="0" h="85959" w="80213">
                  <a:moveTo>
                    <a:pt x="77530" y="0"/>
                  </a:moveTo>
                  <a:cubicBezTo>
                    <a:pt x="47163" y="0"/>
                    <a:pt x="19847" y="12939"/>
                    <a:pt x="754" y="33610"/>
                  </a:cubicBezTo>
                  <a:cubicBezTo>
                    <a:pt x="105" y="34294"/>
                    <a:pt x="0" y="35311"/>
                    <a:pt x="456" y="36135"/>
                  </a:cubicBezTo>
                  <a:lnTo>
                    <a:pt x="28614" y="84893"/>
                  </a:lnTo>
                  <a:cubicBezTo>
                    <a:pt x="29026" y="85603"/>
                    <a:pt x="29749" y="85958"/>
                    <a:pt x="30472" y="85958"/>
                  </a:cubicBezTo>
                  <a:cubicBezTo>
                    <a:pt x="31195" y="85958"/>
                    <a:pt x="31918" y="85603"/>
                    <a:pt x="32330" y="84893"/>
                  </a:cubicBezTo>
                  <a:lnTo>
                    <a:pt x="79406" y="3208"/>
                  </a:lnTo>
                  <a:cubicBezTo>
                    <a:pt x="80212" y="1788"/>
                    <a:pt x="79195" y="0"/>
                    <a:pt x="77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14f6dcf81c3_0_234"/>
            <p:cNvSpPr/>
            <p:nvPr/>
          </p:nvSpPr>
          <p:spPr>
            <a:xfrm>
              <a:off x="4772975" y="2037400"/>
              <a:ext cx="1643700" cy="2149150"/>
            </a:xfrm>
            <a:custGeom>
              <a:rect b="b" l="l" r="r" t="t"/>
              <a:pathLst>
                <a:path extrusionOk="0" h="85966" w="65748">
                  <a:moveTo>
                    <a:pt x="2683" y="0"/>
                  </a:moveTo>
                  <a:cubicBezTo>
                    <a:pt x="1035" y="0"/>
                    <a:pt x="0" y="1789"/>
                    <a:pt x="824" y="3209"/>
                  </a:cubicBezTo>
                  <a:lnTo>
                    <a:pt x="48022" y="84893"/>
                  </a:lnTo>
                  <a:cubicBezTo>
                    <a:pt x="48433" y="85610"/>
                    <a:pt x="49149" y="85965"/>
                    <a:pt x="49865" y="85965"/>
                  </a:cubicBezTo>
                  <a:cubicBezTo>
                    <a:pt x="50586" y="85965"/>
                    <a:pt x="51308" y="85606"/>
                    <a:pt x="51721" y="84893"/>
                  </a:cubicBezTo>
                  <a:cubicBezTo>
                    <a:pt x="60646" y="69500"/>
                    <a:pt x="65748" y="51617"/>
                    <a:pt x="65748" y="32559"/>
                  </a:cubicBezTo>
                  <a:cubicBezTo>
                    <a:pt x="65748" y="21741"/>
                    <a:pt x="64117" y="11327"/>
                    <a:pt x="61066" y="1508"/>
                  </a:cubicBezTo>
                  <a:cubicBezTo>
                    <a:pt x="60786" y="614"/>
                    <a:pt x="59962" y="0"/>
                    <a:pt x="59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14f6dcf81c3_0_234"/>
            <p:cNvSpPr/>
            <p:nvPr/>
          </p:nvSpPr>
          <p:spPr>
            <a:xfrm>
              <a:off x="3595225" y="300300"/>
              <a:ext cx="2493600" cy="1326850"/>
            </a:xfrm>
            <a:custGeom>
              <a:rect b="b" l="l" r="r" t="t"/>
              <a:pathLst>
                <a:path extrusionOk="0" h="53074" w="99744">
                  <a:moveTo>
                    <a:pt x="30831" y="0"/>
                  </a:moveTo>
                  <a:cubicBezTo>
                    <a:pt x="30083" y="0"/>
                    <a:pt x="29374" y="393"/>
                    <a:pt x="28999" y="1072"/>
                  </a:cubicBezTo>
                  <a:lnTo>
                    <a:pt x="807" y="49865"/>
                  </a:lnTo>
                  <a:cubicBezTo>
                    <a:pt x="0" y="51303"/>
                    <a:pt x="1017" y="53074"/>
                    <a:pt x="2665" y="53074"/>
                  </a:cubicBezTo>
                  <a:lnTo>
                    <a:pt x="97078" y="53056"/>
                  </a:lnTo>
                  <a:cubicBezTo>
                    <a:pt x="98709" y="53056"/>
                    <a:pt x="99743" y="51286"/>
                    <a:pt x="98919" y="49865"/>
                  </a:cubicBezTo>
                  <a:cubicBezTo>
                    <a:pt x="84542" y="24952"/>
                    <a:pt x="60190" y="6525"/>
                    <a:pt x="31313" y="55"/>
                  </a:cubicBezTo>
                  <a:cubicBezTo>
                    <a:pt x="31153" y="18"/>
                    <a:pt x="30991" y="0"/>
                    <a:pt x="30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14f6dcf81c3_0_234"/>
            <p:cNvSpPr/>
            <p:nvPr/>
          </p:nvSpPr>
          <p:spPr>
            <a:xfrm>
              <a:off x="1519350" y="4075125"/>
              <a:ext cx="2490100" cy="1326425"/>
            </a:xfrm>
            <a:custGeom>
              <a:rect b="b" l="l" r="r" t="t"/>
              <a:pathLst>
                <a:path extrusionOk="0" h="53057" w="99604">
                  <a:moveTo>
                    <a:pt x="96921" y="1"/>
                  </a:moveTo>
                  <a:lnTo>
                    <a:pt x="2683" y="88"/>
                  </a:lnTo>
                  <a:cubicBezTo>
                    <a:pt x="1052" y="106"/>
                    <a:pt x="0" y="1877"/>
                    <a:pt x="825" y="3297"/>
                  </a:cubicBezTo>
                  <a:cubicBezTo>
                    <a:pt x="15201" y="28141"/>
                    <a:pt x="39484" y="46515"/>
                    <a:pt x="68290" y="53002"/>
                  </a:cubicBezTo>
                  <a:cubicBezTo>
                    <a:pt x="68451" y="53039"/>
                    <a:pt x="68613" y="53057"/>
                    <a:pt x="68773" y="53057"/>
                  </a:cubicBezTo>
                  <a:cubicBezTo>
                    <a:pt x="69521" y="53057"/>
                    <a:pt x="70232" y="52664"/>
                    <a:pt x="70622" y="51985"/>
                  </a:cubicBezTo>
                  <a:lnTo>
                    <a:pt x="98779" y="3209"/>
                  </a:lnTo>
                  <a:cubicBezTo>
                    <a:pt x="99603" y="1789"/>
                    <a:pt x="98569" y="1"/>
                    <a:pt x="96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14f6dcf81c3_0_234"/>
            <p:cNvSpPr/>
            <p:nvPr/>
          </p:nvSpPr>
          <p:spPr>
            <a:xfrm>
              <a:off x="3733275" y="3314750"/>
              <a:ext cx="2008825" cy="2149425"/>
            </a:xfrm>
            <a:custGeom>
              <a:rect b="b" l="l" r="r" t="t"/>
              <a:pathLst>
                <a:path extrusionOk="0" h="85977" w="80353">
                  <a:moveTo>
                    <a:pt x="49872" y="1"/>
                  </a:moveTo>
                  <a:cubicBezTo>
                    <a:pt x="49154" y="1"/>
                    <a:pt x="48435" y="356"/>
                    <a:pt x="48023" y="1066"/>
                  </a:cubicBezTo>
                  <a:lnTo>
                    <a:pt x="825" y="82768"/>
                  </a:lnTo>
                  <a:cubicBezTo>
                    <a:pt x="1" y="84188"/>
                    <a:pt x="1035" y="85977"/>
                    <a:pt x="2666" y="85977"/>
                  </a:cubicBezTo>
                  <a:lnTo>
                    <a:pt x="2824" y="85977"/>
                  </a:lnTo>
                  <a:cubicBezTo>
                    <a:pt x="33173" y="85977"/>
                    <a:pt x="60506" y="73037"/>
                    <a:pt x="79599" y="52367"/>
                  </a:cubicBezTo>
                  <a:cubicBezTo>
                    <a:pt x="80248" y="51683"/>
                    <a:pt x="80353" y="50666"/>
                    <a:pt x="79897" y="49842"/>
                  </a:cubicBezTo>
                  <a:lnTo>
                    <a:pt x="51722" y="1066"/>
                  </a:lnTo>
                  <a:cubicBezTo>
                    <a:pt x="51310" y="356"/>
                    <a:pt x="50591" y="1"/>
                    <a:pt x="49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g14f6dcf81c3_0_234"/>
          <p:cNvGrpSpPr/>
          <p:nvPr/>
        </p:nvGrpSpPr>
        <p:grpSpPr>
          <a:xfrm>
            <a:off x="4409906" y="2192159"/>
            <a:ext cx="317750" cy="317849"/>
            <a:chOff x="1191425" y="238125"/>
            <a:chExt cx="5217575" cy="5219200"/>
          </a:xfrm>
        </p:grpSpPr>
        <p:sp>
          <p:nvSpPr>
            <p:cNvPr id="469" name="Google Shape;469;g14f6dcf81c3_0_234"/>
            <p:cNvSpPr/>
            <p:nvPr/>
          </p:nvSpPr>
          <p:spPr>
            <a:xfrm>
              <a:off x="1191425" y="3001025"/>
              <a:ext cx="2474250" cy="2456300"/>
            </a:xfrm>
            <a:custGeom>
              <a:rect b="b" l="l" r="r" t="t"/>
              <a:pathLst>
                <a:path extrusionOk="0" h="98252" w="98970">
                  <a:moveTo>
                    <a:pt x="1" y="0"/>
                  </a:moveTo>
                  <a:cubicBezTo>
                    <a:pt x="1469" y="25607"/>
                    <a:pt x="12168" y="49484"/>
                    <a:pt x="30435" y="67784"/>
                  </a:cubicBezTo>
                  <a:cubicBezTo>
                    <a:pt x="48898" y="86247"/>
                    <a:pt x="73069" y="96946"/>
                    <a:pt x="98969" y="98251"/>
                  </a:cubicBezTo>
                  <a:lnTo>
                    <a:pt x="98969" y="55030"/>
                  </a:lnTo>
                  <a:cubicBezTo>
                    <a:pt x="69644" y="52485"/>
                    <a:pt x="46158" y="29228"/>
                    <a:pt x="43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14f6dcf81c3_0_234"/>
            <p:cNvSpPr/>
            <p:nvPr/>
          </p:nvSpPr>
          <p:spPr>
            <a:xfrm>
              <a:off x="3972275" y="3001025"/>
              <a:ext cx="2436725" cy="2453850"/>
            </a:xfrm>
            <a:custGeom>
              <a:rect b="b" l="l" r="r" t="t"/>
              <a:pathLst>
                <a:path extrusionOk="0" h="98154" w="97469">
                  <a:moveTo>
                    <a:pt x="54215" y="0"/>
                  </a:moveTo>
                  <a:cubicBezTo>
                    <a:pt x="51344" y="28706"/>
                    <a:pt x="28608" y="51670"/>
                    <a:pt x="0" y="54867"/>
                  </a:cubicBezTo>
                  <a:lnTo>
                    <a:pt x="0" y="98153"/>
                  </a:lnTo>
                  <a:cubicBezTo>
                    <a:pt x="25313" y="96522"/>
                    <a:pt x="48898" y="85888"/>
                    <a:pt x="67034" y="67784"/>
                  </a:cubicBezTo>
                  <a:cubicBezTo>
                    <a:pt x="85301" y="49484"/>
                    <a:pt x="96001" y="25607"/>
                    <a:pt x="97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14f6dcf81c3_0_234"/>
            <p:cNvSpPr/>
            <p:nvPr/>
          </p:nvSpPr>
          <p:spPr>
            <a:xfrm>
              <a:off x="1191425" y="238125"/>
              <a:ext cx="2474250" cy="2456300"/>
            </a:xfrm>
            <a:custGeom>
              <a:rect b="b" l="l" r="r" t="t"/>
              <a:pathLst>
                <a:path extrusionOk="0" h="98252" w="98970">
                  <a:moveTo>
                    <a:pt x="98969" y="0"/>
                  </a:moveTo>
                  <a:cubicBezTo>
                    <a:pt x="73069" y="1305"/>
                    <a:pt x="48898" y="12004"/>
                    <a:pt x="30435" y="30467"/>
                  </a:cubicBezTo>
                  <a:cubicBezTo>
                    <a:pt x="12168" y="48767"/>
                    <a:pt x="1469" y="72644"/>
                    <a:pt x="1" y="98251"/>
                  </a:cubicBezTo>
                  <a:lnTo>
                    <a:pt x="43255" y="98251"/>
                  </a:lnTo>
                  <a:cubicBezTo>
                    <a:pt x="46158" y="69024"/>
                    <a:pt x="69644" y="45766"/>
                    <a:pt x="98969" y="43221"/>
                  </a:cubicBezTo>
                  <a:lnTo>
                    <a:pt x="98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14f6dcf81c3_0_234"/>
            <p:cNvSpPr/>
            <p:nvPr/>
          </p:nvSpPr>
          <p:spPr>
            <a:xfrm>
              <a:off x="3972275" y="240550"/>
              <a:ext cx="2436725" cy="2453875"/>
            </a:xfrm>
            <a:custGeom>
              <a:rect b="b" l="l" r="r" t="t"/>
              <a:pathLst>
                <a:path extrusionOk="0" h="98155" w="97469">
                  <a:moveTo>
                    <a:pt x="0" y="1"/>
                  </a:moveTo>
                  <a:lnTo>
                    <a:pt x="0" y="43287"/>
                  </a:lnTo>
                  <a:cubicBezTo>
                    <a:pt x="28608" y="46484"/>
                    <a:pt x="51344" y="69449"/>
                    <a:pt x="54215" y="98154"/>
                  </a:cubicBezTo>
                  <a:lnTo>
                    <a:pt x="97469" y="98154"/>
                  </a:lnTo>
                  <a:cubicBezTo>
                    <a:pt x="96001" y="72547"/>
                    <a:pt x="85301" y="48670"/>
                    <a:pt x="67034" y="30370"/>
                  </a:cubicBezTo>
                  <a:cubicBezTo>
                    <a:pt x="48898" y="12266"/>
                    <a:pt x="25313" y="163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14f6dcf81c3_0_234"/>
            <p:cNvSpPr/>
            <p:nvPr/>
          </p:nvSpPr>
          <p:spPr>
            <a:xfrm>
              <a:off x="3054850" y="2520700"/>
              <a:ext cx="680950" cy="715200"/>
            </a:xfrm>
            <a:custGeom>
              <a:rect b="b" l="l" r="r" t="t"/>
              <a:pathLst>
                <a:path extrusionOk="0" h="28608" w="27238">
                  <a:moveTo>
                    <a:pt x="0" y="0"/>
                  </a:moveTo>
                  <a:lnTo>
                    <a:pt x="0" y="6948"/>
                  </a:lnTo>
                  <a:lnTo>
                    <a:pt x="0" y="15364"/>
                  </a:lnTo>
                  <a:cubicBezTo>
                    <a:pt x="0" y="16734"/>
                    <a:pt x="130" y="18039"/>
                    <a:pt x="391" y="19213"/>
                  </a:cubicBezTo>
                  <a:cubicBezTo>
                    <a:pt x="1761" y="25215"/>
                    <a:pt x="6459" y="28608"/>
                    <a:pt x="13635" y="28608"/>
                  </a:cubicBezTo>
                  <a:cubicBezTo>
                    <a:pt x="18430" y="28608"/>
                    <a:pt x="22116" y="27074"/>
                    <a:pt x="24432" y="24269"/>
                  </a:cubicBezTo>
                  <a:cubicBezTo>
                    <a:pt x="26259" y="22084"/>
                    <a:pt x="27238" y="19083"/>
                    <a:pt x="27238" y="15364"/>
                  </a:cubicBezTo>
                  <a:lnTo>
                    <a:pt x="27238" y="0"/>
                  </a:lnTo>
                  <a:lnTo>
                    <a:pt x="17974" y="0"/>
                  </a:lnTo>
                  <a:lnTo>
                    <a:pt x="17974" y="6948"/>
                  </a:lnTo>
                  <a:lnTo>
                    <a:pt x="17974" y="15103"/>
                  </a:lnTo>
                  <a:cubicBezTo>
                    <a:pt x="17974" y="16930"/>
                    <a:pt x="17680" y="18267"/>
                    <a:pt x="17125" y="19213"/>
                  </a:cubicBezTo>
                  <a:cubicBezTo>
                    <a:pt x="16375" y="20453"/>
                    <a:pt x="15201" y="20975"/>
                    <a:pt x="13700" y="20975"/>
                  </a:cubicBezTo>
                  <a:cubicBezTo>
                    <a:pt x="12200" y="20975"/>
                    <a:pt x="11026" y="20453"/>
                    <a:pt x="10275" y="19213"/>
                  </a:cubicBezTo>
                  <a:cubicBezTo>
                    <a:pt x="9721" y="18267"/>
                    <a:pt x="9427" y="16930"/>
                    <a:pt x="9427" y="15103"/>
                  </a:cubicBezTo>
                  <a:lnTo>
                    <a:pt x="9427" y="6948"/>
                  </a:lnTo>
                  <a:lnTo>
                    <a:pt x="9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14f6dcf81c3_0_234"/>
            <p:cNvSpPr/>
            <p:nvPr/>
          </p:nvSpPr>
          <p:spPr>
            <a:xfrm>
              <a:off x="3818950" y="2520700"/>
              <a:ext cx="776375" cy="698900"/>
            </a:xfrm>
            <a:custGeom>
              <a:rect b="b" l="l" r="r" t="t"/>
              <a:pathLst>
                <a:path extrusionOk="0" h="27956" w="31055">
                  <a:moveTo>
                    <a:pt x="360" y="0"/>
                  </a:moveTo>
                  <a:lnTo>
                    <a:pt x="10113" y="13863"/>
                  </a:lnTo>
                  <a:lnTo>
                    <a:pt x="6264" y="19213"/>
                  </a:lnTo>
                  <a:lnTo>
                    <a:pt x="6133" y="19409"/>
                  </a:lnTo>
                  <a:lnTo>
                    <a:pt x="1" y="27955"/>
                  </a:lnTo>
                  <a:lnTo>
                    <a:pt x="10733" y="27955"/>
                  </a:lnTo>
                  <a:lnTo>
                    <a:pt x="15463" y="20485"/>
                  </a:lnTo>
                  <a:lnTo>
                    <a:pt x="20290" y="27955"/>
                  </a:lnTo>
                  <a:lnTo>
                    <a:pt x="31055" y="27955"/>
                  </a:lnTo>
                  <a:lnTo>
                    <a:pt x="24825" y="19213"/>
                  </a:lnTo>
                  <a:lnTo>
                    <a:pt x="20747" y="13505"/>
                  </a:lnTo>
                  <a:lnTo>
                    <a:pt x="25477" y="6948"/>
                  </a:lnTo>
                  <a:lnTo>
                    <a:pt x="30468" y="0"/>
                  </a:lnTo>
                  <a:lnTo>
                    <a:pt x="20323" y="0"/>
                  </a:lnTo>
                  <a:lnTo>
                    <a:pt x="15724" y="6948"/>
                  </a:lnTo>
                  <a:lnTo>
                    <a:pt x="15691" y="7013"/>
                  </a:lnTo>
                  <a:lnTo>
                    <a:pt x="15658" y="6948"/>
                  </a:lnTo>
                  <a:lnTo>
                    <a:pt x="10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g14f6dcf81c3_0_234"/>
          <p:cNvSpPr/>
          <p:nvPr/>
        </p:nvSpPr>
        <p:spPr>
          <a:xfrm>
            <a:off x="6363675" y="2174113"/>
            <a:ext cx="317516" cy="317516"/>
          </a:xfrm>
          <a:custGeom>
            <a:rect b="b" l="l" r="r" t="t"/>
            <a:pathLst>
              <a:path extrusionOk="0" h="187325" w="187325">
                <a:moveTo>
                  <a:pt x="102235" y="36195"/>
                </a:moveTo>
                <a:cubicBezTo>
                  <a:pt x="106045" y="36195"/>
                  <a:pt x="109220" y="37465"/>
                  <a:pt x="112395" y="40005"/>
                </a:cubicBezTo>
                <a:cubicBezTo>
                  <a:pt x="114935" y="42545"/>
                  <a:pt x="116205" y="45720"/>
                  <a:pt x="116205" y="49530"/>
                </a:cubicBezTo>
                <a:cubicBezTo>
                  <a:pt x="116205" y="53340"/>
                  <a:pt x="114935" y="56515"/>
                  <a:pt x="112395" y="59055"/>
                </a:cubicBezTo>
                <a:cubicBezTo>
                  <a:pt x="109220" y="61595"/>
                  <a:pt x="106045" y="62865"/>
                  <a:pt x="102235" y="62865"/>
                </a:cubicBezTo>
                <a:cubicBezTo>
                  <a:pt x="98425" y="62865"/>
                  <a:pt x="94615" y="61595"/>
                  <a:pt x="92075" y="59055"/>
                </a:cubicBezTo>
                <a:cubicBezTo>
                  <a:pt x="88900" y="56515"/>
                  <a:pt x="87630" y="53340"/>
                  <a:pt x="87630" y="49530"/>
                </a:cubicBezTo>
                <a:cubicBezTo>
                  <a:pt x="87630" y="45720"/>
                  <a:pt x="88900" y="42545"/>
                  <a:pt x="92075" y="40005"/>
                </a:cubicBezTo>
                <a:cubicBezTo>
                  <a:pt x="94615" y="37465"/>
                  <a:pt x="98425" y="36195"/>
                  <a:pt x="102235" y="36195"/>
                </a:cubicBezTo>
                <a:close/>
                <a:moveTo>
                  <a:pt x="88900" y="74930"/>
                </a:moveTo>
                <a:cubicBezTo>
                  <a:pt x="94615" y="74930"/>
                  <a:pt x="99060" y="76200"/>
                  <a:pt x="102235" y="79375"/>
                </a:cubicBezTo>
                <a:cubicBezTo>
                  <a:pt x="105410" y="81915"/>
                  <a:pt x="106680" y="85725"/>
                  <a:pt x="106680" y="90170"/>
                </a:cubicBezTo>
                <a:cubicBezTo>
                  <a:pt x="106680" y="90805"/>
                  <a:pt x="106680" y="92710"/>
                  <a:pt x="106680" y="95250"/>
                </a:cubicBezTo>
                <a:cubicBezTo>
                  <a:pt x="106045" y="97155"/>
                  <a:pt x="106045" y="99695"/>
                  <a:pt x="105410" y="101600"/>
                </a:cubicBezTo>
                <a:lnTo>
                  <a:pt x="99060" y="122555"/>
                </a:lnTo>
                <a:cubicBezTo>
                  <a:pt x="99060" y="124460"/>
                  <a:pt x="98425" y="126365"/>
                  <a:pt x="97790" y="128270"/>
                </a:cubicBezTo>
                <a:cubicBezTo>
                  <a:pt x="97790" y="130810"/>
                  <a:pt x="97155" y="132715"/>
                  <a:pt x="97155" y="133350"/>
                </a:cubicBezTo>
                <a:cubicBezTo>
                  <a:pt x="97155" y="136525"/>
                  <a:pt x="97790" y="138430"/>
                  <a:pt x="99060" y="139065"/>
                </a:cubicBezTo>
                <a:cubicBezTo>
                  <a:pt x="100330" y="140335"/>
                  <a:pt x="102870" y="140970"/>
                  <a:pt x="106045" y="140970"/>
                </a:cubicBezTo>
                <a:cubicBezTo>
                  <a:pt x="107315" y="140970"/>
                  <a:pt x="109220" y="140335"/>
                  <a:pt x="111125" y="140335"/>
                </a:cubicBezTo>
                <a:cubicBezTo>
                  <a:pt x="112395" y="139700"/>
                  <a:pt x="114300" y="139065"/>
                  <a:pt x="114935" y="138430"/>
                </a:cubicBezTo>
                <a:lnTo>
                  <a:pt x="114935" y="138430"/>
                </a:lnTo>
                <a:lnTo>
                  <a:pt x="113030" y="145415"/>
                </a:lnTo>
                <a:cubicBezTo>
                  <a:pt x="108585" y="147320"/>
                  <a:pt x="104775" y="148590"/>
                  <a:pt x="101600" y="149860"/>
                </a:cubicBezTo>
                <a:cubicBezTo>
                  <a:pt x="99060" y="150495"/>
                  <a:pt x="95250" y="151130"/>
                  <a:pt x="91440" y="151130"/>
                </a:cubicBezTo>
                <a:cubicBezTo>
                  <a:pt x="85725" y="151130"/>
                  <a:pt x="81280" y="149860"/>
                  <a:pt x="78105" y="146685"/>
                </a:cubicBezTo>
                <a:cubicBezTo>
                  <a:pt x="74930" y="144145"/>
                  <a:pt x="73025" y="140335"/>
                  <a:pt x="73025" y="135890"/>
                </a:cubicBezTo>
                <a:cubicBezTo>
                  <a:pt x="73025" y="134620"/>
                  <a:pt x="73660" y="132715"/>
                  <a:pt x="73660" y="130810"/>
                </a:cubicBezTo>
                <a:cubicBezTo>
                  <a:pt x="73660" y="128905"/>
                  <a:pt x="74295" y="127000"/>
                  <a:pt x="74930" y="124460"/>
                </a:cubicBezTo>
                <a:lnTo>
                  <a:pt x="80645" y="103505"/>
                </a:lnTo>
                <a:cubicBezTo>
                  <a:pt x="81280" y="101600"/>
                  <a:pt x="81915" y="99695"/>
                  <a:pt x="81915" y="97790"/>
                </a:cubicBezTo>
                <a:cubicBezTo>
                  <a:pt x="82550" y="95885"/>
                  <a:pt x="82550" y="93980"/>
                  <a:pt x="82550" y="92710"/>
                </a:cubicBezTo>
                <a:cubicBezTo>
                  <a:pt x="82550" y="90170"/>
                  <a:pt x="81915" y="88265"/>
                  <a:pt x="81280" y="86995"/>
                </a:cubicBezTo>
                <a:cubicBezTo>
                  <a:pt x="80010" y="85725"/>
                  <a:pt x="77470" y="85090"/>
                  <a:pt x="74295" y="85090"/>
                </a:cubicBezTo>
                <a:cubicBezTo>
                  <a:pt x="73025" y="85090"/>
                  <a:pt x="71120" y="85725"/>
                  <a:pt x="69850" y="85725"/>
                </a:cubicBezTo>
                <a:cubicBezTo>
                  <a:pt x="67945" y="86360"/>
                  <a:pt x="66675" y="86995"/>
                  <a:pt x="65405" y="87630"/>
                </a:cubicBezTo>
                <a:lnTo>
                  <a:pt x="67310" y="80645"/>
                </a:lnTo>
                <a:cubicBezTo>
                  <a:pt x="71120" y="79375"/>
                  <a:pt x="74930" y="78105"/>
                  <a:pt x="78740" y="76835"/>
                </a:cubicBezTo>
                <a:cubicBezTo>
                  <a:pt x="81915" y="75565"/>
                  <a:pt x="85725" y="74930"/>
                  <a:pt x="88900" y="74930"/>
                </a:cubicBezTo>
                <a:close/>
                <a:moveTo>
                  <a:pt x="93980" y="0"/>
                </a:moveTo>
                <a:cubicBezTo>
                  <a:pt x="41910" y="0"/>
                  <a:pt x="0" y="41910"/>
                  <a:pt x="0" y="93980"/>
                </a:cubicBezTo>
                <a:cubicBezTo>
                  <a:pt x="0" y="145415"/>
                  <a:pt x="41910" y="187325"/>
                  <a:pt x="93980" y="187325"/>
                </a:cubicBezTo>
                <a:cubicBezTo>
                  <a:pt x="145415" y="187325"/>
                  <a:pt x="187325" y="145415"/>
                  <a:pt x="187325" y="93980"/>
                </a:cubicBezTo>
                <a:cubicBezTo>
                  <a:pt x="187325" y="41910"/>
                  <a:pt x="145415" y="0"/>
                  <a:pt x="939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g14f6dcf81c3_0_234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f6dcf81c3_0_117"/>
          <p:cNvSpPr txBox="1"/>
          <p:nvPr>
            <p:ph type="ctrTitle"/>
          </p:nvPr>
        </p:nvSpPr>
        <p:spPr>
          <a:xfrm>
            <a:off x="4893700" y="1737500"/>
            <a:ext cx="40344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OBJETIVO GENERAL</a:t>
            </a:r>
            <a:endParaRPr sz="3000"/>
          </a:p>
        </p:txBody>
      </p:sp>
      <p:sp>
        <p:nvSpPr>
          <p:cNvPr id="220" name="Google Shape;220;g14f6dcf81c3_0_117"/>
          <p:cNvSpPr txBox="1"/>
          <p:nvPr>
            <p:ph idx="1" type="subTitle"/>
          </p:nvPr>
        </p:nvSpPr>
        <p:spPr>
          <a:xfrm>
            <a:off x="4893700" y="2484825"/>
            <a:ext cx="38250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Presentar toda la documentación e información necesaria para lograr entender el desarrollo del proyecto con nombre “Módulos para la presentación de estados de proyectos a clientes”.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cxnSp>
        <p:nvCxnSpPr>
          <p:cNvPr id="221" name="Google Shape;221;g14f6dcf81c3_0_117"/>
          <p:cNvCxnSpPr/>
          <p:nvPr/>
        </p:nvCxnSpPr>
        <p:spPr>
          <a:xfrm>
            <a:off x="4686700" y="2275125"/>
            <a:ext cx="444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2" name="Google Shape;222;g14f6dcf81c3_0_117"/>
          <p:cNvGrpSpPr/>
          <p:nvPr/>
        </p:nvGrpSpPr>
        <p:grpSpPr>
          <a:xfrm>
            <a:off x="1110251" y="1395327"/>
            <a:ext cx="2342144" cy="1664528"/>
            <a:chOff x="160325" y="221250"/>
            <a:chExt cx="7199950" cy="5116900"/>
          </a:xfrm>
        </p:grpSpPr>
        <p:sp>
          <p:nvSpPr>
            <p:cNvPr id="223" name="Google Shape;223;g14f6dcf81c3_0_117"/>
            <p:cNvSpPr/>
            <p:nvPr/>
          </p:nvSpPr>
          <p:spPr>
            <a:xfrm>
              <a:off x="2429200" y="1820275"/>
              <a:ext cx="2493650" cy="3513550"/>
            </a:xfrm>
            <a:custGeom>
              <a:rect b="b" l="l" r="r" t="t"/>
              <a:pathLst>
                <a:path extrusionOk="0" h="140542" w="99746">
                  <a:moveTo>
                    <a:pt x="86262" y="95423"/>
                  </a:moveTo>
                  <a:lnTo>
                    <a:pt x="86262" y="53416"/>
                  </a:lnTo>
                  <a:cubicBezTo>
                    <a:pt x="86780" y="53243"/>
                    <a:pt x="87126" y="53071"/>
                    <a:pt x="87645" y="52898"/>
                  </a:cubicBezTo>
                  <a:cubicBezTo>
                    <a:pt x="99745" y="47366"/>
                    <a:pt x="95251" y="29215"/>
                    <a:pt x="82113" y="29734"/>
                  </a:cubicBezTo>
                  <a:cubicBezTo>
                    <a:pt x="68802" y="30252"/>
                    <a:pt x="65863" y="48749"/>
                    <a:pt x="78310" y="53243"/>
                  </a:cubicBezTo>
                  <a:lnTo>
                    <a:pt x="78828" y="53416"/>
                  </a:lnTo>
                  <a:lnTo>
                    <a:pt x="78828" y="91447"/>
                  </a:lnTo>
                  <a:lnTo>
                    <a:pt x="49960" y="111154"/>
                  </a:lnTo>
                  <a:lnTo>
                    <a:pt x="49960" y="23856"/>
                  </a:lnTo>
                  <a:cubicBezTo>
                    <a:pt x="62925" y="19534"/>
                    <a:pt x="60159" y="519"/>
                    <a:pt x="46502" y="173"/>
                  </a:cubicBezTo>
                  <a:cubicBezTo>
                    <a:pt x="33019" y="0"/>
                    <a:pt x="29388" y="18843"/>
                    <a:pt x="42008" y="23510"/>
                  </a:cubicBezTo>
                  <a:lnTo>
                    <a:pt x="42526" y="23683"/>
                  </a:lnTo>
                  <a:lnTo>
                    <a:pt x="42526" y="82285"/>
                  </a:lnTo>
                  <a:lnTo>
                    <a:pt x="20399" y="71567"/>
                  </a:lnTo>
                  <a:lnTo>
                    <a:pt x="20399" y="43909"/>
                  </a:lnTo>
                  <a:cubicBezTo>
                    <a:pt x="20918" y="43736"/>
                    <a:pt x="21264" y="43736"/>
                    <a:pt x="21782" y="43563"/>
                  </a:cubicBezTo>
                  <a:cubicBezTo>
                    <a:pt x="33883" y="37858"/>
                    <a:pt x="29388" y="19880"/>
                    <a:pt x="16250" y="20399"/>
                  </a:cubicBezTo>
                  <a:cubicBezTo>
                    <a:pt x="2940" y="20917"/>
                    <a:pt x="1" y="39241"/>
                    <a:pt x="12447" y="43909"/>
                  </a:cubicBezTo>
                  <a:lnTo>
                    <a:pt x="12966" y="44082"/>
                  </a:lnTo>
                  <a:lnTo>
                    <a:pt x="12966" y="76235"/>
                  </a:lnTo>
                  <a:lnTo>
                    <a:pt x="42526" y="90756"/>
                  </a:lnTo>
                  <a:lnTo>
                    <a:pt x="42526" y="140541"/>
                  </a:lnTo>
                  <a:lnTo>
                    <a:pt x="49960" y="140541"/>
                  </a:lnTo>
                  <a:lnTo>
                    <a:pt x="49960" y="120143"/>
                  </a:lnTo>
                  <a:close/>
                  <a:moveTo>
                    <a:pt x="78310" y="40278"/>
                  </a:moveTo>
                  <a:cubicBezTo>
                    <a:pt x="78828" y="38550"/>
                    <a:pt x="80557" y="37340"/>
                    <a:pt x="82632" y="37340"/>
                  </a:cubicBezTo>
                  <a:cubicBezTo>
                    <a:pt x="83150" y="37340"/>
                    <a:pt x="83669" y="37340"/>
                    <a:pt x="84187" y="37513"/>
                  </a:cubicBezTo>
                  <a:cubicBezTo>
                    <a:pt x="88163" y="38895"/>
                    <a:pt x="88336" y="44600"/>
                    <a:pt x="84533" y="46156"/>
                  </a:cubicBezTo>
                  <a:cubicBezTo>
                    <a:pt x="80730" y="47885"/>
                    <a:pt x="76754" y="44254"/>
                    <a:pt x="78137" y="40451"/>
                  </a:cubicBezTo>
                  <a:close/>
                  <a:moveTo>
                    <a:pt x="12447" y="34401"/>
                  </a:moveTo>
                  <a:cubicBezTo>
                    <a:pt x="11064" y="31289"/>
                    <a:pt x="13484" y="28005"/>
                    <a:pt x="16769" y="28005"/>
                  </a:cubicBezTo>
                  <a:cubicBezTo>
                    <a:pt x="17288" y="28005"/>
                    <a:pt x="17806" y="28005"/>
                    <a:pt x="18325" y="28178"/>
                  </a:cubicBezTo>
                  <a:cubicBezTo>
                    <a:pt x="22301" y="29388"/>
                    <a:pt x="22474" y="35092"/>
                    <a:pt x="18671" y="36821"/>
                  </a:cubicBezTo>
                  <a:cubicBezTo>
                    <a:pt x="16250" y="37858"/>
                    <a:pt x="13484" y="36821"/>
                    <a:pt x="12447" y="34574"/>
                  </a:cubicBezTo>
                  <a:close/>
                  <a:moveTo>
                    <a:pt x="42008" y="14176"/>
                  </a:moveTo>
                  <a:cubicBezTo>
                    <a:pt x="41489" y="12965"/>
                    <a:pt x="41489" y="11755"/>
                    <a:pt x="42008" y="10545"/>
                  </a:cubicBezTo>
                  <a:cubicBezTo>
                    <a:pt x="42699" y="8817"/>
                    <a:pt x="44428" y="7607"/>
                    <a:pt x="46329" y="7607"/>
                  </a:cubicBezTo>
                  <a:cubicBezTo>
                    <a:pt x="48058" y="7607"/>
                    <a:pt x="49787" y="8644"/>
                    <a:pt x="50478" y="10200"/>
                  </a:cubicBezTo>
                  <a:cubicBezTo>
                    <a:pt x="50997" y="11410"/>
                    <a:pt x="50997" y="12620"/>
                    <a:pt x="50651" y="13830"/>
                  </a:cubicBezTo>
                  <a:cubicBezTo>
                    <a:pt x="49787" y="16250"/>
                    <a:pt x="47194" y="17460"/>
                    <a:pt x="44774" y="16596"/>
                  </a:cubicBezTo>
                  <a:cubicBezTo>
                    <a:pt x="43563" y="16077"/>
                    <a:pt x="42526" y="15213"/>
                    <a:pt x="42008" y="14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14f6dcf81c3_0_117"/>
            <p:cNvSpPr/>
            <p:nvPr/>
          </p:nvSpPr>
          <p:spPr>
            <a:xfrm>
              <a:off x="160325" y="221250"/>
              <a:ext cx="7199950" cy="5116900"/>
            </a:xfrm>
            <a:custGeom>
              <a:rect b="b" l="l" r="r" t="t"/>
              <a:pathLst>
                <a:path extrusionOk="0" h="204676" w="287998">
                  <a:moveTo>
                    <a:pt x="219196" y="79865"/>
                  </a:moveTo>
                  <a:cubicBezTo>
                    <a:pt x="217468" y="40106"/>
                    <a:pt x="186697" y="7607"/>
                    <a:pt x="146938" y="3804"/>
                  </a:cubicBezTo>
                  <a:cubicBezTo>
                    <a:pt x="107178" y="1"/>
                    <a:pt x="70876" y="26104"/>
                    <a:pt x="61714" y="64999"/>
                  </a:cubicBezTo>
                  <a:cubicBezTo>
                    <a:pt x="25585" y="70876"/>
                    <a:pt x="0" y="103548"/>
                    <a:pt x="2939" y="140023"/>
                  </a:cubicBezTo>
                  <a:cubicBezTo>
                    <a:pt x="5878" y="176498"/>
                    <a:pt x="36648" y="204675"/>
                    <a:pt x="73296" y="204502"/>
                  </a:cubicBezTo>
                  <a:lnTo>
                    <a:pt x="86088" y="204502"/>
                  </a:lnTo>
                  <a:lnTo>
                    <a:pt x="86088" y="148321"/>
                  </a:lnTo>
                  <a:cubicBezTo>
                    <a:pt x="87471" y="147802"/>
                    <a:pt x="88854" y="147110"/>
                    <a:pt x="89891" y="146073"/>
                  </a:cubicBezTo>
                  <a:cubicBezTo>
                    <a:pt x="92485" y="144172"/>
                    <a:pt x="94040" y="141233"/>
                    <a:pt x="94386" y="137948"/>
                  </a:cubicBezTo>
                  <a:cubicBezTo>
                    <a:pt x="95596" y="127749"/>
                    <a:pt x="84360" y="120835"/>
                    <a:pt x="75716" y="126366"/>
                  </a:cubicBezTo>
                  <a:cubicBezTo>
                    <a:pt x="67246" y="131898"/>
                    <a:pt x="68802" y="145036"/>
                    <a:pt x="78655" y="148148"/>
                  </a:cubicBezTo>
                  <a:lnTo>
                    <a:pt x="78655" y="196896"/>
                  </a:lnTo>
                  <a:lnTo>
                    <a:pt x="73296" y="196896"/>
                  </a:lnTo>
                  <a:cubicBezTo>
                    <a:pt x="40279" y="196723"/>
                    <a:pt x="12965" y="171139"/>
                    <a:pt x="10891" y="138121"/>
                  </a:cubicBezTo>
                  <a:cubicBezTo>
                    <a:pt x="8817" y="105277"/>
                    <a:pt x="32672" y="76235"/>
                    <a:pt x="65344" y="72086"/>
                  </a:cubicBezTo>
                  <a:lnTo>
                    <a:pt x="67937" y="71740"/>
                  </a:lnTo>
                  <a:lnTo>
                    <a:pt x="68456" y="69147"/>
                  </a:lnTo>
                  <a:cubicBezTo>
                    <a:pt x="75716" y="32673"/>
                    <a:pt x="109598" y="7780"/>
                    <a:pt x="146592" y="11410"/>
                  </a:cubicBezTo>
                  <a:cubicBezTo>
                    <a:pt x="183413" y="15040"/>
                    <a:pt x="211590" y="46156"/>
                    <a:pt x="211763" y="83323"/>
                  </a:cubicBezTo>
                  <a:lnTo>
                    <a:pt x="211763" y="86780"/>
                  </a:lnTo>
                  <a:lnTo>
                    <a:pt x="215220" y="86953"/>
                  </a:lnTo>
                  <a:cubicBezTo>
                    <a:pt x="226630" y="88163"/>
                    <a:pt x="237693" y="91102"/>
                    <a:pt x="248238" y="95942"/>
                  </a:cubicBezTo>
                  <a:cubicBezTo>
                    <a:pt x="269501" y="106141"/>
                    <a:pt x="280392" y="122045"/>
                    <a:pt x="280392" y="143653"/>
                  </a:cubicBezTo>
                  <a:cubicBezTo>
                    <a:pt x="280392" y="171485"/>
                    <a:pt x="257400" y="196896"/>
                    <a:pt x="232161" y="196896"/>
                  </a:cubicBezTo>
                  <a:lnTo>
                    <a:pt x="205886" y="196896"/>
                  </a:lnTo>
                  <a:lnTo>
                    <a:pt x="205886" y="156791"/>
                  </a:lnTo>
                  <a:cubicBezTo>
                    <a:pt x="219196" y="153334"/>
                    <a:pt x="217468" y="133800"/>
                    <a:pt x="203638" y="132935"/>
                  </a:cubicBezTo>
                  <a:cubicBezTo>
                    <a:pt x="189982" y="131898"/>
                    <a:pt x="185487" y="151086"/>
                    <a:pt x="198279" y="156272"/>
                  </a:cubicBezTo>
                  <a:lnTo>
                    <a:pt x="198279" y="204502"/>
                  </a:lnTo>
                  <a:lnTo>
                    <a:pt x="232334" y="204502"/>
                  </a:lnTo>
                  <a:cubicBezTo>
                    <a:pt x="261895" y="204502"/>
                    <a:pt x="287998" y="176152"/>
                    <a:pt x="287998" y="143826"/>
                  </a:cubicBezTo>
                  <a:cubicBezTo>
                    <a:pt x="287998" y="92657"/>
                    <a:pt x="233544" y="81940"/>
                    <a:pt x="219196" y="79865"/>
                  </a:cubicBezTo>
                  <a:close/>
                  <a:moveTo>
                    <a:pt x="77791" y="136047"/>
                  </a:moveTo>
                  <a:cubicBezTo>
                    <a:pt x="77964" y="133800"/>
                    <a:pt x="80038" y="132071"/>
                    <a:pt x="82285" y="132071"/>
                  </a:cubicBezTo>
                  <a:lnTo>
                    <a:pt x="82804" y="132071"/>
                  </a:lnTo>
                  <a:cubicBezTo>
                    <a:pt x="85397" y="132244"/>
                    <a:pt x="87298" y="134664"/>
                    <a:pt x="86953" y="137257"/>
                  </a:cubicBezTo>
                  <a:cubicBezTo>
                    <a:pt x="86780" y="138467"/>
                    <a:pt x="86261" y="139504"/>
                    <a:pt x="85224" y="140369"/>
                  </a:cubicBezTo>
                  <a:cubicBezTo>
                    <a:pt x="81940" y="142962"/>
                    <a:pt x="77272" y="140196"/>
                    <a:pt x="77791" y="136220"/>
                  </a:cubicBezTo>
                  <a:close/>
                  <a:moveTo>
                    <a:pt x="198279" y="144517"/>
                  </a:moveTo>
                  <a:cubicBezTo>
                    <a:pt x="198452" y="142097"/>
                    <a:pt x="200527" y="140369"/>
                    <a:pt x="202774" y="140369"/>
                  </a:cubicBezTo>
                  <a:lnTo>
                    <a:pt x="203293" y="140369"/>
                  </a:lnTo>
                  <a:cubicBezTo>
                    <a:pt x="204503" y="140541"/>
                    <a:pt x="205713" y="141060"/>
                    <a:pt x="206404" y="142097"/>
                  </a:cubicBezTo>
                  <a:cubicBezTo>
                    <a:pt x="208997" y="145209"/>
                    <a:pt x="206404" y="150049"/>
                    <a:pt x="202255" y="149531"/>
                  </a:cubicBezTo>
                  <a:cubicBezTo>
                    <a:pt x="199835" y="149185"/>
                    <a:pt x="197934" y="146938"/>
                    <a:pt x="198279" y="1445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14f6dcf81c3_0_117"/>
            <p:cNvSpPr/>
            <p:nvPr/>
          </p:nvSpPr>
          <p:spPr>
            <a:xfrm>
              <a:off x="2472425" y="4158300"/>
              <a:ext cx="726075" cy="1175525"/>
            </a:xfrm>
            <a:custGeom>
              <a:rect b="b" l="l" r="r" t="t"/>
              <a:pathLst>
                <a:path extrusionOk="0" h="47021" w="29043">
                  <a:moveTo>
                    <a:pt x="19189" y="1038"/>
                  </a:moveTo>
                  <a:cubicBezTo>
                    <a:pt x="16077" y="0"/>
                    <a:pt x="12793" y="173"/>
                    <a:pt x="9854" y="1556"/>
                  </a:cubicBezTo>
                  <a:cubicBezTo>
                    <a:pt x="1" y="6051"/>
                    <a:pt x="519" y="20053"/>
                    <a:pt x="10718" y="23856"/>
                  </a:cubicBezTo>
                  <a:lnTo>
                    <a:pt x="11237" y="24029"/>
                  </a:lnTo>
                  <a:lnTo>
                    <a:pt x="11237" y="47020"/>
                  </a:lnTo>
                  <a:lnTo>
                    <a:pt x="18670" y="47020"/>
                  </a:lnTo>
                  <a:lnTo>
                    <a:pt x="18670" y="24029"/>
                  </a:lnTo>
                  <a:cubicBezTo>
                    <a:pt x="25585" y="21782"/>
                    <a:pt x="29042" y="14003"/>
                    <a:pt x="25931" y="7434"/>
                  </a:cubicBezTo>
                  <a:cubicBezTo>
                    <a:pt x="24548" y="4495"/>
                    <a:pt x="22128" y="2248"/>
                    <a:pt x="19189" y="1038"/>
                  </a:cubicBezTo>
                  <a:close/>
                  <a:moveTo>
                    <a:pt x="19189" y="14003"/>
                  </a:moveTo>
                  <a:cubicBezTo>
                    <a:pt x="17979" y="17633"/>
                    <a:pt x="13311" y="18151"/>
                    <a:pt x="11064" y="15040"/>
                  </a:cubicBezTo>
                  <a:cubicBezTo>
                    <a:pt x="8990" y="12101"/>
                    <a:pt x="11237" y="7779"/>
                    <a:pt x="14867" y="7779"/>
                  </a:cubicBezTo>
                  <a:cubicBezTo>
                    <a:pt x="15386" y="7779"/>
                    <a:pt x="16077" y="7952"/>
                    <a:pt x="16596" y="8125"/>
                  </a:cubicBezTo>
                  <a:cubicBezTo>
                    <a:pt x="19016" y="8990"/>
                    <a:pt x="20226" y="11583"/>
                    <a:pt x="19189" y="14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14f6dcf81c3_0_117"/>
            <p:cNvSpPr/>
            <p:nvPr/>
          </p:nvSpPr>
          <p:spPr>
            <a:xfrm>
              <a:off x="4054175" y="4408950"/>
              <a:ext cx="816800" cy="916225"/>
            </a:xfrm>
            <a:custGeom>
              <a:rect b="b" l="l" r="r" t="t"/>
              <a:pathLst>
                <a:path extrusionOk="0" h="36649" w="32672">
                  <a:moveTo>
                    <a:pt x="23164" y="5360"/>
                  </a:moveTo>
                  <a:cubicBezTo>
                    <a:pt x="8125" y="1"/>
                    <a:pt x="0" y="22301"/>
                    <a:pt x="14867" y="28005"/>
                  </a:cubicBezTo>
                  <a:lnTo>
                    <a:pt x="15212" y="28005"/>
                  </a:lnTo>
                  <a:lnTo>
                    <a:pt x="15212" y="36649"/>
                  </a:lnTo>
                  <a:lnTo>
                    <a:pt x="22819" y="36649"/>
                  </a:lnTo>
                  <a:lnTo>
                    <a:pt x="22819" y="28005"/>
                  </a:lnTo>
                  <a:cubicBezTo>
                    <a:pt x="23164" y="28005"/>
                    <a:pt x="23683" y="27832"/>
                    <a:pt x="24029" y="27659"/>
                  </a:cubicBezTo>
                  <a:cubicBezTo>
                    <a:pt x="26967" y="26277"/>
                    <a:pt x="29215" y="23856"/>
                    <a:pt x="30425" y="20745"/>
                  </a:cubicBezTo>
                  <a:cubicBezTo>
                    <a:pt x="32672" y="14522"/>
                    <a:pt x="29387" y="7607"/>
                    <a:pt x="23164" y="5360"/>
                  </a:cubicBezTo>
                  <a:close/>
                  <a:moveTo>
                    <a:pt x="23337" y="18325"/>
                  </a:moveTo>
                  <a:cubicBezTo>
                    <a:pt x="22991" y="19362"/>
                    <a:pt x="22127" y="20399"/>
                    <a:pt x="20917" y="20918"/>
                  </a:cubicBezTo>
                  <a:cubicBezTo>
                    <a:pt x="19880" y="21436"/>
                    <a:pt x="18497" y="21436"/>
                    <a:pt x="17460" y="21091"/>
                  </a:cubicBezTo>
                  <a:cubicBezTo>
                    <a:pt x="15039" y="20226"/>
                    <a:pt x="13829" y="17460"/>
                    <a:pt x="14694" y="15040"/>
                  </a:cubicBezTo>
                  <a:cubicBezTo>
                    <a:pt x="15385" y="13311"/>
                    <a:pt x="17114" y="12101"/>
                    <a:pt x="19015" y="12101"/>
                  </a:cubicBezTo>
                  <a:cubicBezTo>
                    <a:pt x="19534" y="12101"/>
                    <a:pt x="20053" y="12101"/>
                    <a:pt x="20571" y="12274"/>
                  </a:cubicBezTo>
                  <a:cubicBezTo>
                    <a:pt x="22991" y="13311"/>
                    <a:pt x="24201" y="15905"/>
                    <a:pt x="23337" y="18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g14f6dcf81c3_0_117"/>
          <p:cNvSpPr txBox="1"/>
          <p:nvPr>
            <p:ph type="ctrTitle"/>
          </p:nvPr>
        </p:nvSpPr>
        <p:spPr>
          <a:xfrm>
            <a:off x="1047575" y="3192350"/>
            <a:ext cx="24675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GOSTUDIO</a:t>
            </a:r>
            <a:endParaRPr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f6dcf81c3_0_86"/>
          <p:cNvSpPr txBox="1"/>
          <p:nvPr>
            <p:ph idx="6"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OBJETIVOS </a:t>
            </a:r>
            <a:r>
              <a:rPr lang="es"/>
              <a:t>ESPECÍFICOS</a:t>
            </a:r>
            <a:endParaRPr/>
          </a:p>
        </p:txBody>
      </p:sp>
      <p:sp>
        <p:nvSpPr>
          <p:cNvPr id="233" name="Google Shape;233;g14f6dcf81c3_0_86"/>
          <p:cNvSpPr txBox="1"/>
          <p:nvPr>
            <p:ph idx="1" type="subTitle"/>
          </p:nvPr>
        </p:nvSpPr>
        <p:spPr>
          <a:xfrm>
            <a:off x="819943" y="2912950"/>
            <a:ext cx="1889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Investigar y Caracterizar el ambiente de trabajo.</a:t>
            </a:r>
            <a:endParaRPr/>
          </a:p>
        </p:txBody>
      </p:sp>
      <p:sp>
        <p:nvSpPr>
          <p:cNvPr id="234" name="Google Shape;234;g14f6dcf81c3_0_86"/>
          <p:cNvSpPr txBox="1"/>
          <p:nvPr>
            <p:ph idx="2" type="subTitle"/>
          </p:nvPr>
        </p:nvSpPr>
        <p:spPr>
          <a:xfrm>
            <a:off x="6289626" y="2885600"/>
            <a:ext cx="2179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Desarrollar el sistema de gestión de Producto/Servicio</a:t>
            </a:r>
            <a:endParaRPr/>
          </a:p>
        </p:txBody>
      </p:sp>
      <p:sp>
        <p:nvSpPr>
          <p:cNvPr id="235" name="Google Shape;235;g14f6dcf81c3_0_86"/>
          <p:cNvSpPr txBox="1"/>
          <p:nvPr>
            <p:ph idx="3" type="subTitle"/>
          </p:nvPr>
        </p:nvSpPr>
        <p:spPr>
          <a:xfrm>
            <a:off x="3633950" y="2912950"/>
            <a:ext cx="1889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dará a conocer las distintas interacciones que ocurren internamente en el sistema.</a:t>
            </a:r>
            <a:endParaRPr/>
          </a:p>
        </p:txBody>
      </p:sp>
      <p:sp>
        <p:nvSpPr>
          <p:cNvPr id="236" name="Google Shape;236;g14f6dcf81c3_0_86"/>
          <p:cNvSpPr txBox="1"/>
          <p:nvPr>
            <p:ph type="ctrTitle"/>
          </p:nvPr>
        </p:nvSpPr>
        <p:spPr>
          <a:xfrm>
            <a:off x="726650" y="2714275"/>
            <a:ext cx="20760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/>
              <a:t>AMBIENTE DE TRABAJO</a:t>
            </a:r>
            <a:endParaRPr/>
          </a:p>
        </p:txBody>
      </p:sp>
      <p:sp>
        <p:nvSpPr>
          <p:cNvPr id="237" name="Google Shape;237;g14f6dcf81c3_0_86"/>
          <p:cNvSpPr txBox="1"/>
          <p:nvPr>
            <p:ph idx="4" type="ctrTitle"/>
          </p:nvPr>
        </p:nvSpPr>
        <p:spPr>
          <a:xfrm>
            <a:off x="6341375" y="2714175"/>
            <a:ext cx="20760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/>
              <a:t>IMPLEMENTAR</a:t>
            </a:r>
            <a:endParaRPr/>
          </a:p>
        </p:txBody>
      </p:sp>
      <p:sp>
        <p:nvSpPr>
          <p:cNvPr id="238" name="Google Shape;238;g14f6dcf81c3_0_86"/>
          <p:cNvSpPr txBox="1"/>
          <p:nvPr>
            <p:ph idx="5" type="ctrTitle"/>
          </p:nvPr>
        </p:nvSpPr>
        <p:spPr>
          <a:xfrm>
            <a:off x="3540650" y="2714175"/>
            <a:ext cx="20760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/>
              <a:t>MÓDULOS</a:t>
            </a:r>
            <a:endParaRPr/>
          </a:p>
        </p:txBody>
      </p:sp>
      <p:sp>
        <p:nvSpPr>
          <p:cNvPr id="239" name="Google Shape;239;g14f6dcf81c3_0_86"/>
          <p:cNvSpPr/>
          <p:nvPr/>
        </p:nvSpPr>
        <p:spPr>
          <a:xfrm>
            <a:off x="1267158" y="1656431"/>
            <a:ext cx="994973" cy="830447"/>
          </a:xfrm>
          <a:custGeom>
            <a:rect b="b" l="l" r="r" t="t"/>
            <a:pathLst>
              <a:path extrusionOk="0" h="174831" w="209468">
                <a:moveTo>
                  <a:pt x="198077" y="11364"/>
                </a:moveTo>
                <a:lnTo>
                  <a:pt x="198105" y="12377"/>
                </a:lnTo>
                <a:lnTo>
                  <a:pt x="198105" y="134115"/>
                </a:lnTo>
                <a:cubicBezTo>
                  <a:pt x="198105" y="134854"/>
                  <a:pt x="197803" y="135155"/>
                  <a:pt x="197064" y="135155"/>
                </a:cubicBezTo>
                <a:lnTo>
                  <a:pt x="12294" y="135155"/>
                </a:lnTo>
                <a:cubicBezTo>
                  <a:pt x="11555" y="135155"/>
                  <a:pt x="11254" y="134854"/>
                  <a:pt x="11254" y="134115"/>
                </a:cubicBezTo>
                <a:lnTo>
                  <a:pt x="11254" y="12377"/>
                </a:lnTo>
                <a:lnTo>
                  <a:pt x="11254" y="11364"/>
                </a:lnTo>
                <a:close/>
                <a:moveTo>
                  <a:pt x="11254" y="0"/>
                </a:moveTo>
                <a:lnTo>
                  <a:pt x="11254" y="302"/>
                </a:lnTo>
                <a:cubicBezTo>
                  <a:pt x="5230" y="712"/>
                  <a:pt x="712" y="5531"/>
                  <a:pt x="0" y="11364"/>
                </a:cubicBezTo>
                <a:lnTo>
                  <a:pt x="0" y="12377"/>
                </a:lnTo>
                <a:lnTo>
                  <a:pt x="0" y="134115"/>
                </a:lnTo>
                <a:cubicBezTo>
                  <a:pt x="0" y="136497"/>
                  <a:pt x="630" y="138468"/>
                  <a:pt x="1643" y="140248"/>
                </a:cubicBezTo>
                <a:cubicBezTo>
                  <a:pt x="3998" y="144383"/>
                  <a:pt x="7503" y="146518"/>
                  <a:pt x="12294" y="146518"/>
                </a:cubicBezTo>
                <a:lnTo>
                  <a:pt x="79707" y="146518"/>
                </a:lnTo>
                <a:lnTo>
                  <a:pt x="79707" y="163522"/>
                </a:lnTo>
                <a:lnTo>
                  <a:pt x="66920" y="163522"/>
                </a:lnTo>
                <a:cubicBezTo>
                  <a:pt x="63744" y="163522"/>
                  <a:pt x="61280" y="165987"/>
                  <a:pt x="61280" y="169163"/>
                </a:cubicBezTo>
                <a:cubicBezTo>
                  <a:pt x="61280" y="172339"/>
                  <a:pt x="63744" y="174831"/>
                  <a:pt x="66920" y="174831"/>
                </a:cubicBezTo>
                <a:lnTo>
                  <a:pt x="142466" y="174831"/>
                </a:lnTo>
                <a:cubicBezTo>
                  <a:pt x="145642" y="174831"/>
                  <a:pt x="148216" y="172339"/>
                  <a:pt x="148216" y="169163"/>
                </a:cubicBezTo>
                <a:cubicBezTo>
                  <a:pt x="148216" y="165987"/>
                  <a:pt x="145642" y="163522"/>
                  <a:pt x="142466" y="163522"/>
                </a:cubicBezTo>
                <a:lnTo>
                  <a:pt x="129651" y="163522"/>
                </a:lnTo>
                <a:lnTo>
                  <a:pt x="129651" y="146518"/>
                </a:lnTo>
                <a:lnTo>
                  <a:pt x="197064" y="146518"/>
                </a:lnTo>
                <a:cubicBezTo>
                  <a:pt x="201911" y="146518"/>
                  <a:pt x="205388" y="144437"/>
                  <a:pt x="207715" y="140248"/>
                </a:cubicBezTo>
                <a:cubicBezTo>
                  <a:pt x="208783" y="138359"/>
                  <a:pt x="209468" y="136360"/>
                  <a:pt x="209468" y="134115"/>
                </a:cubicBezTo>
                <a:lnTo>
                  <a:pt x="209468" y="12377"/>
                </a:lnTo>
                <a:lnTo>
                  <a:pt x="209468" y="11364"/>
                </a:lnTo>
                <a:cubicBezTo>
                  <a:pt x="208756" y="5531"/>
                  <a:pt x="203909" y="712"/>
                  <a:pt x="198105" y="302"/>
                </a:cubicBezTo>
                <a:lnTo>
                  <a:pt x="1981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g14f6dcf81c3_0_86"/>
          <p:cNvGrpSpPr/>
          <p:nvPr/>
        </p:nvGrpSpPr>
        <p:grpSpPr>
          <a:xfrm>
            <a:off x="4081154" y="1656431"/>
            <a:ext cx="994978" cy="830447"/>
            <a:chOff x="6666900" y="628300"/>
            <a:chExt cx="5236725" cy="4370775"/>
          </a:xfrm>
        </p:grpSpPr>
        <p:sp>
          <p:nvSpPr>
            <p:cNvPr id="241" name="Google Shape;241;g14f6dcf81c3_0_86"/>
            <p:cNvSpPr/>
            <p:nvPr/>
          </p:nvSpPr>
          <p:spPr>
            <a:xfrm>
              <a:off x="6666900" y="628300"/>
              <a:ext cx="5236725" cy="4370775"/>
            </a:xfrm>
            <a:custGeom>
              <a:rect b="b" l="l" r="r" t="t"/>
              <a:pathLst>
                <a:path extrusionOk="0" h="174831" w="209469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14f6dcf81c3_0_86"/>
            <p:cNvSpPr/>
            <p:nvPr/>
          </p:nvSpPr>
          <p:spPr>
            <a:xfrm>
              <a:off x="8826600" y="2050775"/>
              <a:ext cx="917300" cy="917300"/>
            </a:xfrm>
            <a:custGeom>
              <a:rect b="b" l="l" r="r" t="t"/>
              <a:pathLst>
                <a:path extrusionOk="0" h="36692" w="36692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14f6dcf81c3_0_86"/>
            <p:cNvSpPr/>
            <p:nvPr/>
          </p:nvSpPr>
          <p:spPr>
            <a:xfrm>
              <a:off x="8248175" y="1305300"/>
              <a:ext cx="2071425" cy="2406175"/>
            </a:xfrm>
            <a:custGeom>
              <a:rect b="b" l="l" r="r" t="t"/>
              <a:pathLst>
                <a:path extrusionOk="0" h="96247" w="82857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g14f6dcf81c3_0_86"/>
          <p:cNvGrpSpPr/>
          <p:nvPr/>
        </p:nvGrpSpPr>
        <p:grpSpPr>
          <a:xfrm>
            <a:off x="6877952" y="1649874"/>
            <a:ext cx="1002833" cy="837003"/>
            <a:chOff x="12618250" y="628300"/>
            <a:chExt cx="5236725" cy="4370775"/>
          </a:xfrm>
        </p:grpSpPr>
        <p:sp>
          <p:nvSpPr>
            <p:cNvPr id="245" name="Google Shape;245;g14f6dcf81c3_0_86"/>
            <p:cNvSpPr/>
            <p:nvPr/>
          </p:nvSpPr>
          <p:spPr>
            <a:xfrm>
              <a:off x="12618250" y="628300"/>
              <a:ext cx="5236725" cy="4370775"/>
            </a:xfrm>
            <a:custGeom>
              <a:rect b="b" l="l" r="r" t="t"/>
              <a:pathLst>
                <a:path extrusionOk="0" h="174831" w="209469">
                  <a:moveTo>
                    <a:pt x="198078" y="11364"/>
                  </a:moveTo>
                  <a:lnTo>
                    <a:pt x="198078" y="12404"/>
                  </a:lnTo>
                  <a:lnTo>
                    <a:pt x="198078" y="134142"/>
                  </a:lnTo>
                  <a:cubicBezTo>
                    <a:pt x="198078" y="134854"/>
                    <a:pt x="197749" y="135155"/>
                    <a:pt x="197037" y="135155"/>
                  </a:cubicBezTo>
                  <a:lnTo>
                    <a:pt x="12295" y="135155"/>
                  </a:lnTo>
                  <a:cubicBezTo>
                    <a:pt x="11555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17" y="163550"/>
                    <a:pt x="61253" y="166014"/>
                    <a:pt x="61253" y="169190"/>
                  </a:cubicBezTo>
                  <a:cubicBezTo>
                    <a:pt x="61253" y="172366"/>
                    <a:pt x="63717" y="174831"/>
                    <a:pt x="66921" y="174831"/>
                  </a:cubicBezTo>
                  <a:lnTo>
                    <a:pt x="142439" y="174831"/>
                  </a:lnTo>
                  <a:cubicBezTo>
                    <a:pt x="145642" y="174831"/>
                    <a:pt x="148189" y="172366"/>
                    <a:pt x="148189" y="169190"/>
                  </a:cubicBezTo>
                  <a:cubicBezTo>
                    <a:pt x="148189" y="166014"/>
                    <a:pt x="145642" y="163550"/>
                    <a:pt x="142439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65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10" y="712"/>
                    <a:pt x="198078" y="302"/>
                  </a:cubicBezTo>
                  <a:lnTo>
                    <a:pt x="198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14f6dcf81c3_0_86"/>
            <p:cNvSpPr/>
            <p:nvPr/>
          </p:nvSpPr>
          <p:spPr>
            <a:xfrm>
              <a:off x="14145450" y="1440150"/>
              <a:ext cx="2050900" cy="2127575"/>
            </a:xfrm>
            <a:custGeom>
              <a:rect b="b" l="l" r="r" t="t"/>
              <a:pathLst>
                <a:path extrusionOk="0" h="85103" w="82036">
                  <a:moveTo>
                    <a:pt x="56844" y="4108"/>
                  </a:moveTo>
                  <a:cubicBezTo>
                    <a:pt x="57228" y="4108"/>
                    <a:pt x="57529" y="4437"/>
                    <a:pt x="57529" y="4793"/>
                  </a:cubicBezTo>
                  <a:cubicBezTo>
                    <a:pt x="57529" y="5176"/>
                    <a:pt x="57228" y="5477"/>
                    <a:pt x="56844" y="5477"/>
                  </a:cubicBezTo>
                  <a:lnTo>
                    <a:pt x="44742" y="5477"/>
                  </a:lnTo>
                  <a:cubicBezTo>
                    <a:pt x="44358" y="5477"/>
                    <a:pt x="44057" y="5176"/>
                    <a:pt x="44057" y="4793"/>
                  </a:cubicBezTo>
                  <a:cubicBezTo>
                    <a:pt x="44057" y="4437"/>
                    <a:pt x="44358" y="4108"/>
                    <a:pt x="44742" y="4108"/>
                  </a:cubicBezTo>
                  <a:close/>
                  <a:moveTo>
                    <a:pt x="67879" y="39074"/>
                  </a:moveTo>
                  <a:cubicBezTo>
                    <a:pt x="65387" y="39074"/>
                    <a:pt x="63334" y="41073"/>
                    <a:pt x="63334" y="43619"/>
                  </a:cubicBezTo>
                  <a:lnTo>
                    <a:pt x="63334" y="44085"/>
                  </a:lnTo>
                  <a:cubicBezTo>
                    <a:pt x="63334" y="46631"/>
                    <a:pt x="65332" y="48630"/>
                    <a:pt x="67879" y="48630"/>
                  </a:cubicBezTo>
                  <a:lnTo>
                    <a:pt x="77490" y="48630"/>
                  </a:lnTo>
                  <a:cubicBezTo>
                    <a:pt x="79982" y="48630"/>
                    <a:pt x="82035" y="46577"/>
                    <a:pt x="82035" y="44085"/>
                  </a:cubicBezTo>
                  <a:lnTo>
                    <a:pt x="82035" y="43565"/>
                  </a:lnTo>
                  <a:cubicBezTo>
                    <a:pt x="82035" y="41073"/>
                    <a:pt x="79982" y="39074"/>
                    <a:pt x="77490" y="39074"/>
                  </a:cubicBezTo>
                  <a:close/>
                  <a:moveTo>
                    <a:pt x="37896" y="37513"/>
                  </a:moveTo>
                  <a:lnTo>
                    <a:pt x="37896" y="40525"/>
                  </a:lnTo>
                  <a:cubicBezTo>
                    <a:pt x="47781" y="40525"/>
                    <a:pt x="55858" y="48575"/>
                    <a:pt x="55858" y="58487"/>
                  </a:cubicBezTo>
                  <a:lnTo>
                    <a:pt x="58898" y="58487"/>
                  </a:lnTo>
                  <a:cubicBezTo>
                    <a:pt x="58898" y="46933"/>
                    <a:pt x="49451" y="37513"/>
                    <a:pt x="37896" y="37513"/>
                  </a:cubicBezTo>
                  <a:close/>
                  <a:moveTo>
                    <a:pt x="37896" y="48165"/>
                  </a:moveTo>
                  <a:lnTo>
                    <a:pt x="37896" y="51204"/>
                  </a:lnTo>
                  <a:cubicBezTo>
                    <a:pt x="41921" y="51204"/>
                    <a:pt x="45207" y="54490"/>
                    <a:pt x="45207" y="58542"/>
                  </a:cubicBezTo>
                  <a:lnTo>
                    <a:pt x="48274" y="58542"/>
                  </a:lnTo>
                  <a:cubicBezTo>
                    <a:pt x="48274" y="52820"/>
                    <a:pt x="43619" y="48165"/>
                    <a:pt x="37896" y="48165"/>
                  </a:cubicBezTo>
                  <a:close/>
                  <a:moveTo>
                    <a:pt x="37896" y="42743"/>
                  </a:moveTo>
                  <a:lnTo>
                    <a:pt x="37896" y="45810"/>
                  </a:lnTo>
                  <a:cubicBezTo>
                    <a:pt x="44906" y="45810"/>
                    <a:pt x="50629" y="51505"/>
                    <a:pt x="50629" y="58542"/>
                  </a:cubicBezTo>
                  <a:lnTo>
                    <a:pt x="53668" y="58542"/>
                  </a:lnTo>
                  <a:lnTo>
                    <a:pt x="53668" y="58487"/>
                  </a:lnTo>
                  <a:cubicBezTo>
                    <a:pt x="53668" y="49808"/>
                    <a:pt x="46576" y="42743"/>
                    <a:pt x="37896" y="42743"/>
                  </a:cubicBezTo>
                  <a:close/>
                  <a:moveTo>
                    <a:pt x="67879" y="50383"/>
                  </a:moveTo>
                  <a:cubicBezTo>
                    <a:pt x="65387" y="50383"/>
                    <a:pt x="63334" y="52436"/>
                    <a:pt x="63334" y="54955"/>
                  </a:cubicBezTo>
                  <a:lnTo>
                    <a:pt x="63334" y="55448"/>
                  </a:lnTo>
                  <a:cubicBezTo>
                    <a:pt x="63334" y="57967"/>
                    <a:pt x="65332" y="60021"/>
                    <a:pt x="67879" y="60021"/>
                  </a:cubicBezTo>
                  <a:lnTo>
                    <a:pt x="77490" y="60021"/>
                  </a:lnTo>
                  <a:cubicBezTo>
                    <a:pt x="79982" y="60021"/>
                    <a:pt x="82035" y="57995"/>
                    <a:pt x="82035" y="55448"/>
                  </a:cubicBezTo>
                  <a:lnTo>
                    <a:pt x="82035" y="54955"/>
                  </a:lnTo>
                  <a:cubicBezTo>
                    <a:pt x="82035" y="52436"/>
                    <a:pt x="80036" y="50383"/>
                    <a:pt x="77490" y="50383"/>
                  </a:cubicBezTo>
                  <a:close/>
                  <a:moveTo>
                    <a:pt x="50793" y="76450"/>
                  </a:moveTo>
                  <a:cubicBezTo>
                    <a:pt x="52381" y="76450"/>
                    <a:pt x="53668" y="77737"/>
                    <a:pt x="53668" y="79325"/>
                  </a:cubicBezTo>
                  <a:cubicBezTo>
                    <a:pt x="53668" y="80885"/>
                    <a:pt x="52408" y="82200"/>
                    <a:pt x="50793" y="82200"/>
                  </a:cubicBezTo>
                  <a:cubicBezTo>
                    <a:pt x="49232" y="82200"/>
                    <a:pt x="47918" y="80913"/>
                    <a:pt x="47918" y="79325"/>
                  </a:cubicBezTo>
                  <a:cubicBezTo>
                    <a:pt x="47918" y="77709"/>
                    <a:pt x="49177" y="76450"/>
                    <a:pt x="50793" y="76450"/>
                  </a:cubicBezTo>
                  <a:close/>
                  <a:moveTo>
                    <a:pt x="31872" y="1"/>
                  </a:moveTo>
                  <a:cubicBezTo>
                    <a:pt x="28723" y="1"/>
                    <a:pt x="26122" y="2602"/>
                    <a:pt x="26122" y="5751"/>
                  </a:cubicBezTo>
                  <a:lnTo>
                    <a:pt x="26122" y="21550"/>
                  </a:lnTo>
                  <a:cubicBezTo>
                    <a:pt x="18455" y="25876"/>
                    <a:pt x="10542" y="30394"/>
                    <a:pt x="10542" y="30394"/>
                  </a:cubicBezTo>
                  <a:cubicBezTo>
                    <a:pt x="6271" y="32147"/>
                    <a:pt x="0" y="37869"/>
                    <a:pt x="0" y="51286"/>
                  </a:cubicBezTo>
                  <a:cubicBezTo>
                    <a:pt x="0" y="52491"/>
                    <a:pt x="55" y="53614"/>
                    <a:pt x="165" y="54681"/>
                  </a:cubicBezTo>
                  <a:lnTo>
                    <a:pt x="274" y="55585"/>
                  </a:lnTo>
                  <a:cubicBezTo>
                    <a:pt x="384" y="56379"/>
                    <a:pt x="521" y="57118"/>
                    <a:pt x="685" y="57858"/>
                  </a:cubicBezTo>
                  <a:cubicBezTo>
                    <a:pt x="740" y="58104"/>
                    <a:pt x="794" y="58378"/>
                    <a:pt x="849" y="58597"/>
                  </a:cubicBezTo>
                  <a:cubicBezTo>
                    <a:pt x="1068" y="59418"/>
                    <a:pt x="1287" y="60213"/>
                    <a:pt x="1616" y="60924"/>
                  </a:cubicBezTo>
                  <a:cubicBezTo>
                    <a:pt x="1780" y="61280"/>
                    <a:pt x="1917" y="61609"/>
                    <a:pt x="2081" y="61965"/>
                  </a:cubicBezTo>
                  <a:cubicBezTo>
                    <a:pt x="2273" y="62348"/>
                    <a:pt x="2437" y="62677"/>
                    <a:pt x="2602" y="63033"/>
                  </a:cubicBezTo>
                  <a:cubicBezTo>
                    <a:pt x="2821" y="63444"/>
                    <a:pt x="3012" y="63799"/>
                    <a:pt x="3259" y="64183"/>
                  </a:cubicBezTo>
                  <a:cubicBezTo>
                    <a:pt x="3314" y="64265"/>
                    <a:pt x="3368" y="64320"/>
                    <a:pt x="3423" y="64429"/>
                  </a:cubicBezTo>
                  <a:cubicBezTo>
                    <a:pt x="8981" y="72781"/>
                    <a:pt x="19167" y="72808"/>
                    <a:pt x="19167" y="72808"/>
                  </a:cubicBezTo>
                  <a:lnTo>
                    <a:pt x="26095" y="72808"/>
                  </a:lnTo>
                  <a:lnTo>
                    <a:pt x="26095" y="79352"/>
                  </a:lnTo>
                  <a:cubicBezTo>
                    <a:pt x="26095" y="82501"/>
                    <a:pt x="28696" y="85102"/>
                    <a:pt x="31845" y="85102"/>
                  </a:cubicBezTo>
                  <a:lnTo>
                    <a:pt x="69713" y="85102"/>
                  </a:lnTo>
                  <a:cubicBezTo>
                    <a:pt x="72917" y="85102"/>
                    <a:pt x="75464" y="82501"/>
                    <a:pt x="75464" y="79352"/>
                  </a:cubicBezTo>
                  <a:lnTo>
                    <a:pt x="75464" y="71384"/>
                  </a:lnTo>
                  <a:lnTo>
                    <a:pt x="77490" y="71384"/>
                  </a:lnTo>
                  <a:cubicBezTo>
                    <a:pt x="80036" y="71384"/>
                    <a:pt x="82035" y="69331"/>
                    <a:pt x="82035" y="66811"/>
                  </a:cubicBezTo>
                  <a:lnTo>
                    <a:pt x="82035" y="66319"/>
                  </a:lnTo>
                  <a:cubicBezTo>
                    <a:pt x="82035" y="63772"/>
                    <a:pt x="79982" y="61746"/>
                    <a:pt x="77490" y="61746"/>
                  </a:cubicBezTo>
                  <a:lnTo>
                    <a:pt x="67879" y="61746"/>
                  </a:lnTo>
                  <a:cubicBezTo>
                    <a:pt x="65332" y="61746"/>
                    <a:pt x="63334" y="63799"/>
                    <a:pt x="63334" y="66319"/>
                  </a:cubicBezTo>
                  <a:lnTo>
                    <a:pt x="63334" y="66811"/>
                  </a:lnTo>
                  <a:cubicBezTo>
                    <a:pt x="63334" y="69331"/>
                    <a:pt x="65387" y="71384"/>
                    <a:pt x="67879" y="71384"/>
                  </a:cubicBezTo>
                  <a:lnTo>
                    <a:pt x="71466" y="71384"/>
                  </a:lnTo>
                  <a:lnTo>
                    <a:pt x="71466" y="74451"/>
                  </a:lnTo>
                  <a:lnTo>
                    <a:pt x="30065" y="74451"/>
                  </a:lnTo>
                  <a:lnTo>
                    <a:pt x="30065" y="33160"/>
                  </a:lnTo>
                  <a:cubicBezTo>
                    <a:pt x="32146" y="31845"/>
                    <a:pt x="34063" y="30586"/>
                    <a:pt x="35158" y="29710"/>
                  </a:cubicBezTo>
                  <a:cubicBezTo>
                    <a:pt x="40744" y="25411"/>
                    <a:pt x="46001" y="21988"/>
                    <a:pt x="46713" y="18867"/>
                  </a:cubicBezTo>
                  <a:cubicBezTo>
                    <a:pt x="47408" y="15861"/>
                    <a:pt x="45874" y="13206"/>
                    <a:pt x="42806" y="13206"/>
                  </a:cubicBezTo>
                  <a:cubicBezTo>
                    <a:pt x="41766" y="13206"/>
                    <a:pt x="40549" y="13511"/>
                    <a:pt x="39183" y="14212"/>
                  </a:cubicBezTo>
                  <a:cubicBezTo>
                    <a:pt x="37486" y="15115"/>
                    <a:pt x="34035" y="17032"/>
                    <a:pt x="30065" y="19250"/>
                  </a:cubicBezTo>
                  <a:lnTo>
                    <a:pt x="30065" y="9091"/>
                  </a:lnTo>
                  <a:lnTo>
                    <a:pt x="71466" y="9091"/>
                  </a:lnTo>
                  <a:lnTo>
                    <a:pt x="71466" y="27738"/>
                  </a:lnTo>
                  <a:lnTo>
                    <a:pt x="67879" y="27738"/>
                  </a:lnTo>
                  <a:cubicBezTo>
                    <a:pt x="65387" y="27738"/>
                    <a:pt x="63334" y="29792"/>
                    <a:pt x="63334" y="32283"/>
                  </a:cubicBezTo>
                  <a:lnTo>
                    <a:pt x="63334" y="32776"/>
                  </a:lnTo>
                  <a:cubicBezTo>
                    <a:pt x="63334" y="35295"/>
                    <a:pt x="65387" y="37322"/>
                    <a:pt x="67879" y="37322"/>
                  </a:cubicBezTo>
                  <a:lnTo>
                    <a:pt x="77490" y="37322"/>
                  </a:lnTo>
                  <a:cubicBezTo>
                    <a:pt x="80036" y="37322"/>
                    <a:pt x="82035" y="35268"/>
                    <a:pt x="82035" y="32776"/>
                  </a:cubicBezTo>
                  <a:lnTo>
                    <a:pt x="82035" y="32256"/>
                  </a:lnTo>
                  <a:cubicBezTo>
                    <a:pt x="82035" y="29797"/>
                    <a:pt x="80088" y="27764"/>
                    <a:pt x="77642" y="27764"/>
                  </a:cubicBezTo>
                  <a:cubicBezTo>
                    <a:pt x="77610" y="27764"/>
                    <a:pt x="77577" y="27765"/>
                    <a:pt x="77545" y="27766"/>
                  </a:cubicBezTo>
                  <a:lnTo>
                    <a:pt x="75546" y="27766"/>
                  </a:lnTo>
                  <a:lnTo>
                    <a:pt x="75546" y="5751"/>
                  </a:lnTo>
                  <a:cubicBezTo>
                    <a:pt x="75546" y="2602"/>
                    <a:pt x="72944" y="1"/>
                    <a:pt x="69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g14f6dcf81c3_0_86"/>
          <p:cNvSpPr/>
          <p:nvPr/>
        </p:nvSpPr>
        <p:spPr>
          <a:xfrm>
            <a:off x="1609013" y="1794675"/>
            <a:ext cx="311260" cy="414990"/>
          </a:xfrm>
          <a:custGeom>
            <a:rect b="b" l="l" r="r" t="t"/>
            <a:pathLst>
              <a:path extrusionOk="0" h="208800" w="156609">
                <a:moveTo>
                  <a:pt x="78289" y="26096"/>
                </a:moveTo>
                <a:cubicBezTo>
                  <a:pt x="97469" y="26096"/>
                  <a:pt x="113061" y="41721"/>
                  <a:pt x="113061" y="60869"/>
                </a:cubicBezTo>
                <a:lnTo>
                  <a:pt x="113061" y="78288"/>
                </a:lnTo>
                <a:lnTo>
                  <a:pt x="43516" y="78288"/>
                </a:lnTo>
                <a:lnTo>
                  <a:pt x="43516" y="60869"/>
                </a:lnTo>
                <a:cubicBezTo>
                  <a:pt x="43516" y="41688"/>
                  <a:pt x="59141" y="26096"/>
                  <a:pt x="78289" y="26096"/>
                </a:cubicBezTo>
                <a:close/>
                <a:moveTo>
                  <a:pt x="78256" y="113060"/>
                </a:moveTo>
                <a:cubicBezTo>
                  <a:pt x="87879" y="113060"/>
                  <a:pt x="95675" y="120857"/>
                  <a:pt x="95675" y="130479"/>
                </a:cubicBezTo>
                <a:cubicBezTo>
                  <a:pt x="95675" y="136123"/>
                  <a:pt x="93000" y="141244"/>
                  <a:pt x="88531" y="144473"/>
                </a:cubicBezTo>
                <a:lnTo>
                  <a:pt x="91304" y="169134"/>
                </a:lnTo>
                <a:cubicBezTo>
                  <a:pt x="91434" y="170374"/>
                  <a:pt x="91043" y="171580"/>
                  <a:pt x="90195" y="172526"/>
                </a:cubicBezTo>
                <a:cubicBezTo>
                  <a:pt x="89379" y="173472"/>
                  <a:pt x="88205" y="173994"/>
                  <a:pt x="86965" y="173994"/>
                </a:cubicBezTo>
                <a:lnTo>
                  <a:pt x="69579" y="173994"/>
                </a:lnTo>
                <a:cubicBezTo>
                  <a:pt x="68340" y="173994"/>
                  <a:pt x="67165" y="173472"/>
                  <a:pt x="66350" y="172526"/>
                </a:cubicBezTo>
                <a:cubicBezTo>
                  <a:pt x="65534" y="171580"/>
                  <a:pt x="65110" y="170374"/>
                  <a:pt x="65241" y="169134"/>
                </a:cubicBezTo>
                <a:lnTo>
                  <a:pt x="67981" y="144473"/>
                </a:lnTo>
                <a:cubicBezTo>
                  <a:pt x="63544" y="141244"/>
                  <a:pt x="60837" y="136123"/>
                  <a:pt x="60837" y="130479"/>
                </a:cubicBezTo>
                <a:cubicBezTo>
                  <a:pt x="60837" y="120889"/>
                  <a:pt x="68633" y="113060"/>
                  <a:pt x="78256" y="113060"/>
                </a:cubicBezTo>
                <a:close/>
                <a:moveTo>
                  <a:pt x="78289" y="0"/>
                </a:moveTo>
                <a:cubicBezTo>
                  <a:pt x="44723" y="0"/>
                  <a:pt x="17420" y="27335"/>
                  <a:pt x="17420" y="60869"/>
                </a:cubicBezTo>
                <a:lnTo>
                  <a:pt x="17420" y="78288"/>
                </a:lnTo>
                <a:lnTo>
                  <a:pt x="4372" y="78288"/>
                </a:lnTo>
                <a:cubicBezTo>
                  <a:pt x="1958" y="78288"/>
                  <a:pt x="1" y="80245"/>
                  <a:pt x="1" y="82659"/>
                </a:cubicBezTo>
                <a:lnTo>
                  <a:pt x="1" y="191413"/>
                </a:lnTo>
                <a:cubicBezTo>
                  <a:pt x="1" y="200971"/>
                  <a:pt x="7797" y="208800"/>
                  <a:pt x="17420" y="208800"/>
                </a:cubicBezTo>
                <a:lnTo>
                  <a:pt x="139222" y="208800"/>
                </a:lnTo>
                <a:cubicBezTo>
                  <a:pt x="148780" y="208800"/>
                  <a:pt x="156609" y="201036"/>
                  <a:pt x="156609" y="191413"/>
                </a:cubicBezTo>
                <a:lnTo>
                  <a:pt x="156609" y="82659"/>
                </a:lnTo>
                <a:cubicBezTo>
                  <a:pt x="156576" y="80245"/>
                  <a:pt x="154619" y="78288"/>
                  <a:pt x="152205" y="78288"/>
                </a:cubicBezTo>
                <a:lnTo>
                  <a:pt x="139157" y="78288"/>
                </a:lnTo>
                <a:lnTo>
                  <a:pt x="139157" y="60869"/>
                </a:lnTo>
                <a:cubicBezTo>
                  <a:pt x="139157" y="27335"/>
                  <a:pt x="111854" y="0"/>
                  <a:pt x="782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g14f6dcf81c3_0_86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g14f6dcf81c3_0_86"/>
          <p:cNvSpPr/>
          <p:nvPr/>
        </p:nvSpPr>
        <p:spPr>
          <a:xfrm>
            <a:off x="2709370" y="3289681"/>
            <a:ext cx="994973" cy="830447"/>
          </a:xfrm>
          <a:custGeom>
            <a:rect b="b" l="l" r="r" t="t"/>
            <a:pathLst>
              <a:path extrusionOk="0" h="174831" w="209468">
                <a:moveTo>
                  <a:pt x="198077" y="11364"/>
                </a:moveTo>
                <a:lnTo>
                  <a:pt x="198105" y="12377"/>
                </a:lnTo>
                <a:lnTo>
                  <a:pt x="198105" y="134115"/>
                </a:lnTo>
                <a:cubicBezTo>
                  <a:pt x="198105" y="134854"/>
                  <a:pt x="197803" y="135155"/>
                  <a:pt x="197064" y="135155"/>
                </a:cubicBezTo>
                <a:lnTo>
                  <a:pt x="12294" y="135155"/>
                </a:lnTo>
                <a:cubicBezTo>
                  <a:pt x="11555" y="135155"/>
                  <a:pt x="11254" y="134854"/>
                  <a:pt x="11254" y="134115"/>
                </a:cubicBezTo>
                <a:lnTo>
                  <a:pt x="11254" y="12377"/>
                </a:lnTo>
                <a:lnTo>
                  <a:pt x="11254" y="11364"/>
                </a:lnTo>
                <a:close/>
                <a:moveTo>
                  <a:pt x="11254" y="0"/>
                </a:moveTo>
                <a:lnTo>
                  <a:pt x="11254" y="302"/>
                </a:lnTo>
                <a:cubicBezTo>
                  <a:pt x="5230" y="712"/>
                  <a:pt x="712" y="5531"/>
                  <a:pt x="0" y="11364"/>
                </a:cubicBezTo>
                <a:lnTo>
                  <a:pt x="0" y="12377"/>
                </a:lnTo>
                <a:lnTo>
                  <a:pt x="0" y="134115"/>
                </a:lnTo>
                <a:cubicBezTo>
                  <a:pt x="0" y="136497"/>
                  <a:pt x="630" y="138468"/>
                  <a:pt x="1643" y="140248"/>
                </a:cubicBezTo>
                <a:cubicBezTo>
                  <a:pt x="3998" y="144383"/>
                  <a:pt x="7503" y="146518"/>
                  <a:pt x="12294" y="146518"/>
                </a:cubicBezTo>
                <a:lnTo>
                  <a:pt x="79707" y="146518"/>
                </a:lnTo>
                <a:lnTo>
                  <a:pt x="79707" y="163522"/>
                </a:lnTo>
                <a:lnTo>
                  <a:pt x="66920" y="163522"/>
                </a:lnTo>
                <a:cubicBezTo>
                  <a:pt x="63744" y="163522"/>
                  <a:pt x="61280" y="165987"/>
                  <a:pt x="61280" y="169163"/>
                </a:cubicBezTo>
                <a:cubicBezTo>
                  <a:pt x="61280" y="172339"/>
                  <a:pt x="63744" y="174831"/>
                  <a:pt x="66920" y="174831"/>
                </a:cubicBezTo>
                <a:lnTo>
                  <a:pt x="142466" y="174831"/>
                </a:lnTo>
                <a:cubicBezTo>
                  <a:pt x="145642" y="174831"/>
                  <a:pt x="148216" y="172339"/>
                  <a:pt x="148216" y="169163"/>
                </a:cubicBezTo>
                <a:cubicBezTo>
                  <a:pt x="148216" y="165987"/>
                  <a:pt x="145642" y="163522"/>
                  <a:pt x="142466" y="163522"/>
                </a:cubicBezTo>
                <a:lnTo>
                  <a:pt x="129651" y="163522"/>
                </a:lnTo>
                <a:lnTo>
                  <a:pt x="129651" y="146518"/>
                </a:lnTo>
                <a:lnTo>
                  <a:pt x="197064" y="146518"/>
                </a:lnTo>
                <a:cubicBezTo>
                  <a:pt x="201911" y="146518"/>
                  <a:pt x="205388" y="144437"/>
                  <a:pt x="207715" y="140248"/>
                </a:cubicBezTo>
                <a:cubicBezTo>
                  <a:pt x="208783" y="138359"/>
                  <a:pt x="209468" y="136360"/>
                  <a:pt x="209468" y="134115"/>
                </a:cubicBezTo>
                <a:lnTo>
                  <a:pt x="209468" y="12377"/>
                </a:lnTo>
                <a:lnTo>
                  <a:pt x="209468" y="11364"/>
                </a:lnTo>
                <a:cubicBezTo>
                  <a:pt x="208756" y="5531"/>
                  <a:pt x="203909" y="712"/>
                  <a:pt x="198105" y="302"/>
                </a:cubicBezTo>
                <a:lnTo>
                  <a:pt x="1981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4f6dcf81c3_0_86"/>
          <p:cNvSpPr/>
          <p:nvPr/>
        </p:nvSpPr>
        <p:spPr>
          <a:xfrm>
            <a:off x="5523345" y="3289631"/>
            <a:ext cx="994973" cy="830447"/>
          </a:xfrm>
          <a:custGeom>
            <a:rect b="b" l="l" r="r" t="t"/>
            <a:pathLst>
              <a:path extrusionOk="0" h="174831" w="209468">
                <a:moveTo>
                  <a:pt x="198077" y="11364"/>
                </a:moveTo>
                <a:lnTo>
                  <a:pt x="198105" y="12377"/>
                </a:lnTo>
                <a:lnTo>
                  <a:pt x="198105" y="134115"/>
                </a:lnTo>
                <a:cubicBezTo>
                  <a:pt x="198105" y="134854"/>
                  <a:pt x="197803" y="135155"/>
                  <a:pt x="197064" y="135155"/>
                </a:cubicBezTo>
                <a:lnTo>
                  <a:pt x="12294" y="135155"/>
                </a:lnTo>
                <a:cubicBezTo>
                  <a:pt x="11555" y="135155"/>
                  <a:pt x="11254" y="134854"/>
                  <a:pt x="11254" y="134115"/>
                </a:cubicBezTo>
                <a:lnTo>
                  <a:pt x="11254" y="12377"/>
                </a:lnTo>
                <a:lnTo>
                  <a:pt x="11254" y="11364"/>
                </a:lnTo>
                <a:close/>
                <a:moveTo>
                  <a:pt x="11254" y="0"/>
                </a:moveTo>
                <a:lnTo>
                  <a:pt x="11254" y="302"/>
                </a:lnTo>
                <a:cubicBezTo>
                  <a:pt x="5230" y="712"/>
                  <a:pt x="712" y="5531"/>
                  <a:pt x="0" y="11364"/>
                </a:cubicBezTo>
                <a:lnTo>
                  <a:pt x="0" y="12377"/>
                </a:lnTo>
                <a:lnTo>
                  <a:pt x="0" y="134115"/>
                </a:lnTo>
                <a:cubicBezTo>
                  <a:pt x="0" y="136497"/>
                  <a:pt x="630" y="138468"/>
                  <a:pt x="1643" y="140248"/>
                </a:cubicBezTo>
                <a:cubicBezTo>
                  <a:pt x="3998" y="144383"/>
                  <a:pt x="7503" y="146518"/>
                  <a:pt x="12294" y="146518"/>
                </a:cubicBezTo>
                <a:lnTo>
                  <a:pt x="79707" y="146518"/>
                </a:lnTo>
                <a:lnTo>
                  <a:pt x="79707" y="163522"/>
                </a:lnTo>
                <a:lnTo>
                  <a:pt x="66920" y="163522"/>
                </a:lnTo>
                <a:cubicBezTo>
                  <a:pt x="63744" y="163522"/>
                  <a:pt x="61280" y="165987"/>
                  <a:pt x="61280" y="169163"/>
                </a:cubicBezTo>
                <a:cubicBezTo>
                  <a:pt x="61280" y="172339"/>
                  <a:pt x="63744" y="174831"/>
                  <a:pt x="66920" y="174831"/>
                </a:cubicBezTo>
                <a:lnTo>
                  <a:pt x="142466" y="174831"/>
                </a:lnTo>
                <a:cubicBezTo>
                  <a:pt x="145642" y="174831"/>
                  <a:pt x="148216" y="172339"/>
                  <a:pt x="148216" y="169163"/>
                </a:cubicBezTo>
                <a:cubicBezTo>
                  <a:pt x="148216" y="165987"/>
                  <a:pt x="145642" y="163522"/>
                  <a:pt x="142466" y="163522"/>
                </a:cubicBezTo>
                <a:lnTo>
                  <a:pt x="129651" y="163522"/>
                </a:lnTo>
                <a:lnTo>
                  <a:pt x="129651" y="146518"/>
                </a:lnTo>
                <a:lnTo>
                  <a:pt x="197064" y="146518"/>
                </a:lnTo>
                <a:cubicBezTo>
                  <a:pt x="201911" y="146518"/>
                  <a:pt x="205388" y="144437"/>
                  <a:pt x="207715" y="140248"/>
                </a:cubicBezTo>
                <a:cubicBezTo>
                  <a:pt x="208783" y="138359"/>
                  <a:pt x="209468" y="136360"/>
                  <a:pt x="209468" y="134115"/>
                </a:cubicBezTo>
                <a:lnTo>
                  <a:pt x="209468" y="12377"/>
                </a:lnTo>
                <a:lnTo>
                  <a:pt x="209468" y="11364"/>
                </a:lnTo>
                <a:cubicBezTo>
                  <a:pt x="208756" y="5531"/>
                  <a:pt x="203909" y="712"/>
                  <a:pt x="198105" y="302"/>
                </a:cubicBezTo>
                <a:lnTo>
                  <a:pt x="1981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4f6dcf81c3_0_86"/>
          <p:cNvSpPr txBox="1"/>
          <p:nvPr>
            <p:ph idx="1" type="subTitle"/>
          </p:nvPr>
        </p:nvSpPr>
        <p:spPr>
          <a:xfrm>
            <a:off x="2262150" y="4444575"/>
            <a:ext cx="18894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Realizar posibles correcciones y pruebas Finales.</a:t>
            </a:r>
            <a:endParaRPr/>
          </a:p>
        </p:txBody>
      </p:sp>
      <p:sp>
        <p:nvSpPr>
          <p:cNvPr id="252" name="Google Shape;252;g14f6dcf81c3_0_86"/>
          <p:cNvSpPr txBox="1"/>
          <p:nvPr>
            <p:ph type="ctrTitle"/>
          </p:nvPr>
        </p:nvSpPr>
        <p:spPr>
          <a:xfrm>
            <a:off x="2168850" y="4245900"/>
            <a:ext cx="20760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/>
              <a:t>COMPROBACIÓN</a:t>
            </a:r>
            <a:endParaRPr/>
          </a:p>
        </p:txBody>
      </p:sp>
      <p:sp>
        <p:nvSpPr>
          <p:cNvPr id="253" name="Google Shape;253;g14f6dcf81c3_0_86"/>
          <p:cNvSpPr txBox="1"/>
          <p:nvPr>
            <p:ph idx="3" type="subTitle"/>
          </p:nvPr>
        </p:nvSpPr>
        <p:spPr>
          <a:xfrm>
            <a:off x="5119725" y="4506600"/>
            <a:ext cx="18894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Comprobar y Validar </a:t>
            </a:r>
            <a:r>
              <a:rPr lang="es"/>
              <a:t>módulos</a:t>
            </a:r>
            <a:r>
              <a:rPr lang="es"/>
              <a:t> implementados en el sistema.</a:t>
            </a:r>
            <a:endParaRPr/>
          </a:p>
        </p:txBody>
      </p:sp>
      <p:sp>
        <p:nvSpPr>
          <p:cNvPr id="254" name="Google Shape;254;g14f6dcf81c3_0_86"/>
          <p:cNvSpPr txBox="1"/>
          <p:nvPr>
            <p:ph idx="5" type="ctrTitle"/>
          </p:nvPr>
        </p:nvSpPr>
        <p:spPr>
          <a:xfrm>
            <a:off x="4982825" y="4245900"/>
            <a:ext cx="20760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/>
              <a:t>FINALIZACIÓN</a:t>
            </a:r>
            <a:endParaRPr/>
          </a:p>
        </p:txBody>
      </p:sp>
      <p:grpSp>
        <p:nvGrpSpPr>
          <p:cNvPr id="255" name="Google Shape;255;g14f6dcf81c3_0_86"/>
          <p:cNvGrpSpPr/>
          <p:nvPr/>
        </p:nvGrpSpPr>
        <p:grpSpPr>
          <a:xfrm>
            <a:off x="5795587" y="3411282"/>
            <a:ext cx="450470" cy="448180"/>
            <a:chOff x="-19020075" y="4084200"/>
            <a:chExt cx="304825" cy="303275"/>
          </a:xfrm>
        </p:grpSpPr>
        <p:sp>
          <p:nvSpPr>
            <p:cNvPr id="256" name="Google Shape;256;g14f6dcf81c3_0_86"/>
            <p:cNvSpPr/>
            <p:nvPr/>
          </p:nvSpPr>
          <p:spPr>
            <a:xfrm>
              <a:off x="-18962575" y="4274800"/>
              <a:ext cx="103975" cy="94550"/>
            </a:xfrm>
            <a:custGeom>
              <a:rect b="b" l="l" r="r" t="t"/>
              <a:pathLst>
                <a:path extrusionOk="0" h="3782" w="4159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14f6dcf81c3_0_86"/>
            <p:cNvSpPr/>
            <p:nvPr/>
          </p:nvSpPr>
          <p:spPr>
            <a:xfrm>
              <a:off x="-18883025" y="4281900"/>
              <a:ext cx="78000" cy="105575"/>
            </a:xfrm>
            <a:custGeom>
              <a:rect b="b" l="l" r="r" t="t"/>
              <a:pathLst>
                <a:path extrusionOk="0" h="4223" w="312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14f6dcf81c3_0_86"/>
            <p:cNvSpPr/>
            <p:nvPr/>
          </p:nvSpPr>
          <p:spPr>
            <a:xfrm>
              <a:off x="-18809000" y="4281100"/>
              <a:ext cx="57525" cy="88250"/>
            </a:xfrm>
            <a:custGeom>
              <a:rect b="b" l="l" r="r" t="t"/>
              <a:pathLst>
                <a:path extrusionOk="0" h="3530" w="2301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14f6dcf81c3_0_86"/>
            <p:cNvSpPr/>
            <p:nvPr/>
          </p:nvSpPr>
          <p:spPr>
            <a:xfrm>
              <a:off x="-18770400" y="4263000"/>
              <a:ext cx="55150" cy="66975"/>
            </a:xfrm>
            <a:custGeom>
              <a:rect b="b" l="l" r="r" t="t"/>
              <a:pathLst>
                <a:path extrusionOk="0" h="2679" w="2206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14f6dcf81c3_0_86"/>
            <p:cNvSpPr/>
            <p:nvPr/>
          </p:nvSpPr>
          <p:spPr>
            <a:xfrm>
              <a:off x="-18768050" y="4227550"/>
              <a:ext cx="52025" cy="31525"/>
            </a:xfrm>
            <a:custGeom>
              <a:rect b="b" l="l" r="r" t="t"/>
              <a:pathLst>
                <a:path extrusionOk="0" h="1261" w="2081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14f6dcf81c3_0_86"/>
            <p:cNvSpPr/>
            <p:nvPr/>
          </p:nvSpPr>
          <p:spPr>
            <a:xfrm>
              <a:off x="-19000400" y="4262200"/>
              <a:ext cx="106350" cy="52800"/>
            </a:xfrm>
            <a:custGeom>
              <a:rect b="b" l="l" r="r" t="t"/>
              <a:pathLst>
                <a:path extrusionOk="0" h="2112" w="4254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14f6dcf81c3_0_86"/>
            <p:cNvSpPr/>
            <p:nvPr/>
          </p:nvSpPr>
          <p:spPr>
            <a:xfrm>
              <a:off x="-18912175" y="4173200"/>
              <a:ext cx="18125" cy="35475"/>
            </a:xfrm>
            <a:custGeom>
              <a:rect b="b" l="l" r="r" t="t"/>
              <a:pathLst>
                <a:path extrusionOk="0" h="1419" w="725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14f6dcf81c3_0_86"/>
            <p:cNvSpPr/>
            <p:nvPr/>
          </p:nvSpPr>
          <p:spPr>
            <a:xfrm>
              <a:off x="-19001975" y="4173200"/>
              <a:ext cx="18150" cy="35475"/>
            </a:xfrm>
            <a:custGeom>
              <a:rect b="b" l="l" r="r" t="t"/>
              <a:pathLst>
                <a:path extrusionOk="0" h="1419" w="726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14f6dcf81c3_0_86"/>
            <p:cNvSpPr/>
            <p:nvPr/>
          </p:nvSpPr>
          <p:spPr>
            <a:xfrm>
              <a:off x="-19020075" y="4084200"/>
              <a:ext cx="143375" cy="178025"/>
            </a:xfrm>
            <a:custGeom>
              <a:rect b="b" l="l" r="r" t="t"/>
              <a:pathLst>
                <a:path extrusionOk="0" h="7121" w="5735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g14f6dcf81c3_0_86"/>
          <p:cNvGrpSpPr/>
          <p:nvPr/>
        </p:nvGrpSpPr>
        <p:grpSpPr>
          <a:xfrm>
            <a:off x="3028762" y="3457267"/>
            <a:ext cx="356205" cy="356205"/>
            <a:chOff x="-44512325" y="3176075"/>
            <a:chExt cx="300900" cy="300900"/>
          </a:xfrm>
        </p:grpSpPr>
        <p:sp>
          <p:nvSpPr>
            <p:cNvPr id="266" name="Google Shape;266;g14f6dcf81c3_0_86"/>
            <p:cNvSpPr/>
            <p:nvPr/>
          </p:nvSpPr>
          <p:spPr>
            <a:xfrm>
              <a:off x="-44512325" y="3176075"/>
              <a:ext cx="300900" cy="300900"/>
            </a:xfrm>
            <a:custGeom>
              <a:rect b="b" l="l" r="r" t="t"/>
              <a:pathLst>
                <a:path extrusionOk="0" h="12036" w="12036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14f6dcf81c3_0_86"/>
            <p:cNvSpPr/>
            <p:nvPr/>
          </p:nvSpPr>
          <p:spPr>
            <a:xfrm>
              <a:off x="-44369750" y="3317850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14f6dcf81c3_0_86"/>
            <p:cNvSpPr/>
            <p:nvPr/>
          </p:nvSpPr>
          <p:spPr>
            <a:xfrm>
              <a:off x="-44411500" y="3275325"/>
              <a:ext cx="100825" cy="102400"/>
            </a:xfrm>
            <a:custGeom>
              <a:rect b="b" l="l" r="r" t="t"/>
              <a:pathLst>
                <a:path extrusionOk="0" h="4096" w="4033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4f6dcf81c3_0_404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CARTA GANTT</a:t>
            </a:r>
            <a:endParaRPr/>
          </a:p>
        </p:txBody>
      </p:sp>
      <p:cxnSp>
        <p:nvCxnSpPr>
          <p:cNvPr id="274" name="Google Shape;274;g14f6dcf81c3_0_404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5" name="Google Shape;275;g14f6dcf81c3_0_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3550"/>
            <a:ext cx="8839200" cy="285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/>
          <p:nvPr/>
        </p:nvSpPr>
        <p:spPr>
          <a:xfrm>
            <a:off x="109525" y="1193950"/>
            <a:ext cx="5434800" cy="259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"/>
          <p:cNvSpPr txBox="1"/>
          <p:nvPr>
            <p:ph type="ctrTitle"/>
          </p:nvPr>
        </p:nvSpPr>
        <p:spPr>
          <a:xfrm>
            <a:off x="5496775" y="1346700"/>
            <a:ext cx="35304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ARQUITECTURA DEL SISTEMA</a:t>
            </a:r>
            <a:endParaRPr sz="3000"/>
          </a:p>
        </p:txBody>
      </p:sp>
      <p:cxnSp>
        <p:nvCxnSpPr>
          <p:cNvPr id="282" name="Google Shape;282;p3"/>
          <p:cNvCxnSpPr/>
          <p:nvPr/>
        </p:nvCxnSpPr>
        <p:spPr>
          <a:xfrm>
            <a:off x="5697200" y="2571750"/>
            <a:ext cx="3425700" cy="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3" name="Google Shape;283;p3"/>
          <p:cNvPicPr preferRelativeResize="0"/>
          <p:nvPr/>
        </p:nvPicPr>
        <p:blipFill rotWithShape="1">
          <a:blip r:embed="rId4">
            <a:alphaModFix/>
          </a:blip>
          <a:srcRect b="23242" l="0" r="0" t="0"/>
          <a:stretch/>
        </p:blipFill>
        <p:spPr>
          <a:xfrm>
            <a:off x="109525" y="1596850"/>
            <a:ext cx="5434800" cy="19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"/>
          <p:cNvSpPr txBox="1"/>
          <p:nvPr/>
        </p:nvSpPr>
        <p:spPr>
          <a:xfrm>
            <a:off x="5634775" y="2711050"/>
            <a:ext cx="325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Una pequeña demostración de la arquitectura a seguir en el proyecto.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4f6dcf81c3_0_152"/>
          <p:cNvSpPr txBox="1"/>
          <p:nvPr>
            <p:ph type="ctrTitle"/>
          </p:nvPr>
        </p:nvSpPr>
        <p:spPr>
          <a:xfrm>
            <a:off x="5259225" y="1803938"/>
            <a:ext cx="35304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DIAGRAMAS BPMN</a:t>
            </a:r>
            <a:endParaRPr sz="3000"/>
          </a:p>
        </p:txBody>
      </p:sp>
      <p:cxnSp>
        <p:nvCxnSpPr>
          <p:cNvPr id="290" name="Google Shape;290;g14f6dcf81c3_0_152"/>
          <p:cNvCxnSpPr/>
          <p:nvPr/>
        </p:nvCxnSpPr>
        <p:spPr>
          <a:xfrm>
            <a:off x="5604025" y="2979350"/>
            <a:ext cx="3644700" cy="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izagi - Wikipedia, la enciclopedia libre" id="291" name="Google Shape;291;g14f6dcf81c3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50" y="1943525"/>
            <a:ext cx="5292650" cy="18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4f6dcf81c3_0_164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DESPLIEGUE DE ESTADO DE UN PRODUCTO/SERVICIO</a:t>
            </a:r>
            <a:endParaRPr/>
          </a:p>
        </p:txBody>
      </p:sp>
      <p:cxnSp>
        <p:nvCxnSpPr>
          <p:cNvPr id="297" name="Google Shape;297;g14f6dcf81c3_0_164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8" name="Google Shape;298;g14f6dcf81c3_0_164"/>
          <p:cNvPicPr preferRelativeResize="0"/>
          <p:nvPr/>
        </p:nvPicPr>
        <p:blipFill rotWithShape="1">
          <a:blip r:embed="rId3">
            <a:alphaModFix/>
          </a:blip>
          <a:srcRect b="15853" l="0" r="0" t="0"/>
          <a:stretch/>
        </p:blipFill>
        <p:spPr>
          <a:xfrm>
            <a:off x="1285700" y="1455850"/>
            <a:ext cx="6830650" cy="33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f6dcf81c3_0_202"/>
          <p:cNvSpPr txBox="1"/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GENERAR PDF</a:t>
            </a:r>
            <a:endParaRPr/>
          </a:p>
        </p:txBody>
      </p:sp>
      <p:cxnSp>
        <p:nvCxnSpPr>
          <p:cNvPr id="304" name="Google Shape;304;g14f6dcf81c3_0_202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5" name="Google Shape;305;g14f6dcf81c3_0_202"/>
          <p:cNvPicPr preferRelativeResize="0"/>
          <p:nvPr/>
        </p:nvPicPr>
        <p:blipFill rotWithShape="1">
          <a:blip r:embed="rId3">
            <a:alphaModFix/>
          </a:blip>
          <a:srcRect b="16798" l="0" r="0" t="0"/>
          <a:stretch/>
        </p:blipFill>
        <p:spPr>
          <a:xfrm>
            <a:off x="1704975" y="1429725"/>
            <a:ext cx="57340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215"/>
      </a:accent1>
      <a:accent2>
        <a:srgbClr val="FFB215"/>
      </a:accent2>
      <a:accent3>
        <a:srgbClr val="FFB215"/>
      </a:accent3>
      <a:accent4>
        <a:srgbClr val="FFB215"/>
      </a:accent4>
      <a:accent5>
        <a:srgbClr val="FFB215"/>
      </a:accent5>
      <a:accent6>
        <a:srgbClr val="FFB215"/>
      </a:accent6>
      <a:hlink>
        <a:srgbClr val="FFB2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