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18288000" cy="10287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224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jandra Ventura Briceño" userId="11c787d778e00d0e" providerId="LiveId" clId="{ADF4CD84-0FD7-448B-8E71-3F9E72831F66}"/>
    <pc:docChg chg="undo custSel modSld">
      <pc:chgData name="Alejandra Ventura Briceño" userId="11c787d778e00d0e" providerId="LiveId" clId="{ADF4CD84-0FD7-448B-8E71-3F9E72831F66}" dt="2022-11-03T11:51:19.164" v="261" actId="20577"/>
      <pc:docMkLst>
        <pc:docMk/>
      </pc:docMkLst>
      <pc:sldChg chg="modSp mod">
        <pc:chgData name="Alejandra Ventura Briceño" userId="11c787d778e00d0e" providerId="LiveId" clId="{ADF4CD84-0FD7-448B-8E71-3F9E72831F66}" dt="2022-11-03T11:51:19.164" v="261" actId="20577"/>
        <pc:sldMkLst>
          <pc:docMk/>
          <pc:sldMk cId="0" sldId="257"/>
        </pc:sldMkLst>
        <pc:spChg chg="mod">
          <ac:chgData name="Alejandra Ventura Briceño" userId="11c787d778e00d0e" providerId="LiveId" clId="{ADF4CD84-0FD7-448B-8E71-3F9E72831F66}" dt="2022-11-03T11:51:19.164" v="261" actId="20577"/>
          <ac:spMkLst>
            <pc:docMk/>
            <pc:sldMk cId="0" sldId="257"/>
            <ac:spMk id="19" creationId="{00000000-0000-0000-0000-000000000000}"/>
          </ac:spMkLst>
        </pc:spChg>
      </pc:sldChg>
      <pc:sldChg chg="addSp delSp modSp mod">
        <pc:chgData name="Alejandra Ventura Briceño" userId="11c787d778e00d0e" providerId="LiveId" clId="{ADF4CD84-0FD7-448B-8E71-3F9E72831F66}" dt="2022-11-03T11:47:37.451" v="138" actId="1076"/>
        <pc:sldMkLst>
          <pc:docMk/>
          <pc:sldMk cId="0" sldId="261"/>
        </pc:sldMkLst>
        <pc:spChg chg="mod">
          <ac:chgData name="Alejandra Ventura Briceño" userId="11c787d778e00d0e" providerId="LiveId" clId="{ADF4CD84-0FD7-448B-8E71-3F9E72831F66}" dt="2022-11-03T11:47:37.451" v="138" actId="1076"/>
          <ac:spMkLst>
            <pc:docMk/>
            <pc:sldMk cId="0" sldId="261"/>
            <ac:spMk id="17" creationId="{00000000-0000-0000-0000-000000000000}"/>
          </ac:spMkLst>
        </pc:spChg>
        <pc:picChg chg="mod">
          <ac:chgData name="Alejandra Ventura Briceño" userId="11c787d778e00d0e" providerId="LiveId" clId="{ADF4CD84-0FD7-448B-8E71-3F9E72831F66}" dt="2022-11-03T11:43:55.946" v="12" actId="1076"/>
          <ac:picMkLst>
            <pc:docMk/>
            <pc:sldMk cId="0" sldId="261"/>
            <ac:picMk id="10" creationId="{00000000-0000-0000-0000-000000000000}"/>
          </ac:picMkLst>
        </pc:picChg>
        <pc:picChg chg="del">
          <ac:chgData name="Alejandra Ventura Briceño" userId="11c787d778e00d0e" providerId="LiveId" clId="{ADF4CD84-0FD7-448B-8E71-3F9E72831F66}" dt="2022-11-03T11:43:11.690" v="0" actId="478"/>
          <ac:picMkLst>
            <pc:docMk/>
            <pc:sldMk cId="0" sldId="261"/>
            <ac:picMk id="16" creationId="{00000000-0000-0000-0000-000000000000}"/>
          </ac:picMkLst>
        </pc:picChg>
        <pc:picChg chg="add mod">
          <ac:chgData name="Alejandra Ventura Briceño" userId="11c787d778e00d0e" providerId="LiveId" clId="{ADF4CD84-0FD7-448B-8E71-3F9E72831F66}" dt="2022-11-03T11:43:53.666" v="11" actId="1076"/>
          <ac:picMkLst>
            <pc:docMk/>
            <pc:sldMk cId="0" sldId="261"/>
            <ac:picMk id="21" creationId="{1FE82F11-98E2-A810-3DF7-12D806F59750}"/>
          </ac:picMkLst>
        </pc:picChg>
      </pc:sldChg>
      <pc:sldChg chg="modSp mod">
        <pc:chgData name="Alejandra Ventura Briceño" userId="11c787d778e00d0e" providerId="LiveId" clId="{ADF4CD84-0FD7-448B-8E71-3F9E72831F66}" dt="2022-11-03T11:49:52.269" v="204" actId="1076"/>
        <pc:sldMkLst>
          <pc:docMk/>
          <pc:sldMk cId="0" sldId="265"/>
        </pc:sldMkLst>
        <pc:spChg chg="mod">
          <ac:chgData name="Alejandra Ventura Briceño" userId="11c787d778e00d0e" providerId="LiveId" clId="{ADF4CD84-0FD7-448B-8E71-3F9E72831F66}" dt="2022-11-03T11:49:52.269" v="204" actId="1076"/>
          <ac:spMkLst>
            <pc:docMk/>
            <pc:sldMk cId="0" sldId="265"/>
            <ac:spMk id="18" creationId="{00000000-0000-0000-0000-000000000000}"/>
          </ac:spMkLst>
        </pc:spChg>
        <pc:spChg chg="mod">
          <ac:chgData name="Alejandra Ventura Briceño" userId="11c787d778e00d0e" providerId="LiveId" clId="{ADF4CD84-0FD7-448B-8E71-3F9E72831F66}" dt="2022-11-03T11:49:18.648" v="202" actId="1076"/>
          <ac:spMkLst>
            <pc:docMk/>
            <pc:sldMk cId="0" sldId="265"/>
            <ac:spMk id="20" creationId="{00000000-0000-0000-0000-000000000000}"/>
          </ac:spMkLst>
        </pc:spChg>
      </pc:sldChg>
      <pc:sldChg chg="modSp mod">
        <pc:chgData name="Alejandra Ventura Briceño" userId="11c787d778e00d0e" providerId="LiveId" clId="{ADF4CD84-0FD7-448B-8E71-3F9E72831F66}" dt="2022-11-03T11:50:54.722" v="231" actId="1076"/>
        <pc:sldMkLst>
          <pc:docMk/>
          <pc:sldMk cId="0" sldId="266"/>
        </pc:sldMkLst>
        <pc:spChg chg="mod">
          <ac:chgData name="Alejandra Ventura Briceño" userId="11c787d778e00d0e" providerId="LiveId" clId="{ADF4CD84-0FD7-448B-8E71-3F9E72831F66}" dt="2022-11-03T11:50:54.722" v="231" actId="1076"/>
          <ac:spMkLst>
            <pc:docMk/>
            <pc:sldMk cId="0" sldId="266"/>
            <ac:spMk id="1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11762" y="1001956"/>
            <a:ext cx="5264474" cy="888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1" i="0">
                <a:solidFill>
                  <a:srgbClr val="0409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150" b="1" i="0">
                <a:solidFill>
                  <a:srgbClr val="0409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0409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150" b="1" i="0">
                <a:solidFill>
                  <a:srgbClr val="0409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150" b="1" i="0">
                <a:solidFill>
                  <a:srgbClr val="0409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2F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959546" y="8052244"/>
            <a:ext cx="793750" cy="1304290"/>
          </a:xfrm>
          <a:custGeom>
            <a:avLst/>
            <a:gdLst/>
            <a:ahLst/>
            <a:cxnLst/>
            <a:rect l="l" t="t" r="r" b="b"/>
            <a:pathLst>
              <a:path w="793750" h="1304290">
                <a:moveTo>
                  <a:pt x="546950" y="1240688"/>
                </a:moveTo>
                <a:lnTo>
                  <a:pt x="247129" y="1240688"/>
                </a:lnTo>
                <a:lnTo>
                  <a:pt x="268935" y="1303985"/>
                </a:lnTo>
                <a:lnTo>
                  <a:pt x="525145" y="1303985"/>
                </a:lnTo>
                <a:lnTo>
                  <a:pt x="546950" y="1240688"/>
                </a:lnTo>
                <a:close/>
              </a:path>
              <a:path w="793750" h="1304290">
                <a:moveTo>
                  <a:pt x="592455" y="1196098"/>
                </a:moveTo>
                <a:lnTo>
                  <a:pt x="590524" y="1186522"/>
                </a:lnTo>
                <a:lnTo>
                  <a:pt x="585266" y="1178712"/>
                </a:lnTo>
                <a:lnTo>
                  <a:pt x="577456" y="1173441"/>
                </a:lnTo>
                <a:lnTo>
                  <a:pt x="567905" y="1171498"/>
                </a:lnTo>
                <a:lnTo>
                  <a:pt x="226174" y="1171498"/>
                </a:lnTo>
                <a:lnTo>
                  <a:pt x="216623" y="1173441"/>
                </a:lnTo>
                <a:lnTo>
                  <a:pt x="208813" y="1178712"/>
                </a:lnTo>
                <a:lnTo>
                  <a:pt x="203555" y="1186522"/>
                </a:lnTo>
                <a:lnTo>
                  <a:pt x="201625" y="1196098"/>
                </a:lnTo>
                <a:lnTo>
                  <a:pt x="203555" y="1205674"/>
                </a:lnTo>
                <a:lnTo>
                  <a:pt x="208813" y="1213485"/>
                </a:lnTo>
                <a:lnTo>
                  <a:pt x="216623" y="1218768"/>
                </a:lnTo>
                <a:lnTo>
                  <a:pt x="226174" y="1220698"/>
                </a:lnTo>
                <a:lnTo>
                  <a:pt x="567905" y="1220698"/>
                </a:lnTo>
                <a:lnTo>
                  <a:pt x="577456" y="1218768"/>
                </a:lnTo>
                <a:lnTo>
                  <a:pt x="585266" y="1213485"/>
                </a:lnTo>
                <a:lnTo>
                  <a:pt x="590524" y="1205674"/>
                </a:lnTo>
                <a:lnTo>
                  <a:pt x="592455" y="1196098"/>
                </a:lnTo>
                <a:close/>
              </a:path>
              <a:path w="793750" h="1304290">
                <a:moveTo>
                  <a:pt x="592455" y="1130515"/>
                </a:moveTo>
                <a:lnTo>
                  <a:pt x="590524" y="1120940"/>
                </a:lnTo>
                <a:lnTo>
                  <a:pt x="585266" y="1113116"/>
                </a:lnTo>
                <a:lnTo>
                  <a:pt x="577456" y="1107846"/>
                </a:lnTo>
                <a:lnTo>
                  <a:pt x="567905" y="1105916"/>
                </a:lnTo>
                <a:lnTo>
                  <a:pt x="226174" y="1105916"/>
                </a:lnTo>
                <a:lnTo>
                  <a:pt x="216623" y="1107846"/>
                </a:lnTo>
                <a:lnTo>
                  <a:pt x="208813" y="1113116"/>
                </a:lnTo>
                <a:lnTo>
                  <a:pt x="203555" y="1120940"/>
                </a:lnTo>
                <a:lnTo>
                  <a:pt x="201625" y="1130515"/>
                </a:lnTo>
                <a:lnTo>
                  <a:pt x="203555" y="1140079"/>
                </a:lnTo>
                <a:lnTo>
                  <a:pt x="208813" y="1147902"/>
                </a:lnTo>
                <a:lnTo>
                  <a:pt x="216623" y="1153172"/>
                </a:lnTo>
                <a:lnTo>
                  <a:pt x="226174" y="1155103"/>
                </a:lnTo>
                <a:lnTo>
                  <a:pt x="567905" y="1155103"/>
                </a:lnTo>
                <a:lnTo>
                  <a:pt x="577456" y="1153172"/>
                </a:lnTo>
                <a:lnTo>
                  <a:pt x="585266" y="1147902"/>
                </a:lnTo>
                <a:lnTo>
                  <a:pt x="590524" y="1140079"/>
                </a:lnTo>
                <a:lnTo>
                  <a:pt x="592455" y="1130515"/>
                </a:lnTo>
                <a:close/>
              </a:path>
              <a:path w="793750" h="1304290">
                <a:moveTo>
                  <a:pt x="592455" y="1064920"/>
                </a:moveTo>
                <a:lnTo>
                  <a:pt x="590524" y="1055344"/>
                </a:lnTo>
                <a:lnTo>
                  <a:pt x="585266" y="1047534"/>
                </a:lnTo>
                <a:lnTo>
                  <a:pt x="577456" y="1042263"/>
                </a:lnTo>
                <a:lnTo>
                  <a:pt x="567905" y="1040333"/>
                </a:lnTo>
                <a:lnTo>
                  <a:pt x="226174" y="1040333"/>
                </a:lnTo>
                <a:lnTo>
                  <a:pt x="216623" y="1042263"/>
                </a:lnTo>
                <a:lnTo>
                  <a:pt x="208813" y="1047534"/>
                </a:lnTo>
                <a:lnTo>
                  <a:pt x="203555" y="1055344"/>
                </a:lnTo>
                <a:lnTo>
                  <a:pt x="201625" y="1064920"/>
                </a:lnTo>
                <a:lnTo>
                  <a:pt x="203555" y="1074496"/>
                </a:lnTo>
                <a:lnTo>
                  <a:pt x="208813" y="1082306"/>
                </a:lnTo>
                <a:lnTo>
                  <a:pt x="216623" y="1087589"/>
                </a:lnTo>
                <a:lnTo>
                  <a:pt x="226174" y="1089520"/>
                </a:lnTo>
                <a:lnTo>
                  <a:pt x="567905" y="1089520"/>
                </a:lnTo>
                <a:lnTo>
                  <a:pt x="577456" y="1087589"/>
                </a:lnTo>
                <a:lnTo>
                  <a:pt x="585266" y="1082306"/>
                </a:lnTo>
                <a:lnTo>
                  <a:pt x="590524" y="1074496"/>
                </a:lnTo>
                <a:lnTo>
                  <a:pt x="592455" y="1064920"/>
                </a:lnTo>
                <a:close/>
              </a:path>
              <a:path w="793750" h="1304290">
                <a:moveTo>
                  <a:pt x="793369" y="373278"/>
                </a:moveTo>
                <a:lnTo>
                  <a:pt x="787412" y="324091"/>
                </a:lnTo>
                <a:lnTo>
                  <a:pt x="775677" y="276936"/>
                </a:lnTo>
                <a:lnTo>
                  <a:pt x="758520" y="232206"/>
                </a:lnTo>
                <a:lnTo>
                  <a:pt x="744359" y="205460"/>
                </a:lnTo>
                <a:lnTo>
                  <a:pt x="744359" y="376161"/>
                </a:lnTo>
                <a:lnTo>
                  <a:pt x="743585" y="428078"/>
                </a:lnTo>
                <a:lnTo>
                  <a:pt x="735317" y="478777"/>
                </a:lnTo>
                <a:lnTo>
                  <a:pt x="719772" y="527494"/>
                </a:lnTo>
                <a:lnTo>
                  <a:pt x="697217" y="573481"/>
                </a:lnTo>
                <a:lnTo>
                  <a:pt x="667880" y="615975"/>
                </a:lnTo>
                <a:lnTo>
                  <a:pt x="638175" y="657402"/>
                </a:lnTo>
                <a:lnTo>
                  <a:pt x="613473" y="701649"/>
                </a:lnTo>
                <a:lnTo>
                  <a:pt x="593953" y="748233"/>
                </a:lnTo>
                <a:lnTo>
                  <a:pt x="579780" y="796620"/>
                </a:lnTo>
                <a:lnTo>
                  <a:pt x="571144" y="846302"/>
                </a:lnTo>
                <a:lnTo>
                  <a:pt x="568312" y="895362"/>
                </a:lnTo>
                <a:lnTo>
                  <a:pt x="568223" y="967803"/>
                </a:lnTo>
                <a:lnTo>
                  <a:pt x="560666" y="975372"/>
                </a:lnTo>
                <a:lnTo>
                  <a:pt x="243205" y="975372"/>
                </a:lnTo>
                <a:lnTo>
                  <a:pt x="235940" y="973899"/>
                </a:lnTo>
                <a:lnTo>
                  <a:pt x="230009" y="969899"/>
                </a:lnTo>
                <a:lnTo>
                  <a:pt x="226009" y="963955"/>
                </a:lnTo>
                <a:lnTo>
                  <a:pt x="224536" y="956691"/>
                </a:lnTo>
                <a:lnTo>
                  <a:pt x="224536" y="895362"/>
                </a:lnTo>
                <a:lnTo>
                  <a:pt x="221640" y="845350"/>
                </a:lnTo>
                <a:lnTo>
                  <a:pt x="212991" y="796074"/>
                </a:lnTo>
                <a:lnTo>
                  <a:pt x="198704" y="747826"/>
                </a:lnTo>
                <a:lnTo>
                  <a:pt x="178892" y="700900"/>
                </a:lnTo>
                <a:lnTo>
                  <a:pt x="153657" y="655586"/>
                </a:lnTo>
                <a:lnTo>
                  <a:pt x="123113" y="612190"/>
                </a:lnTo>
                <a:lnTo>
                  <a:pt x="96812" y="573684"/>
                </a:lnTo>
                <a:lnTo>
                  <a:pt x="76136" y="532549"/>
                </a:lnTo>
                <a:lnTo>
                  <a:pt x="61201" y="489165"/>
                </a:lnTo>
                <a:lnTo>
                  <a:pt x="52146" y="443928"/>
                </a:lnTo>
                <a:lnTo>
                  <a:pt x="49098" y="397217"/>
                </a:lnTo>
                <a:lnTo>
                  <a:pt x="52311" y="349275"/>
                </a:lnTo>
                <a:lnTo>
                  <a:pt x="61810" y="302971"/>
                </a:lnTo>
                <a:lnTo>
                  <a:pt x="77406" y="258737"/>
                </a:lnTo>
                <a:lnTo>
                  <a:pt x="98894" y="217068"/>
                </a:lnTo>
                <a:lnTo>
                  <a:pt x="126034" y="178460"/>
                </a:lnTo>
                <a:lnTo>
                  <a:pt x="158750" y="143205"/>
                </a:lnTo>
                <a:lnTo>
                  <a:pt x="200012" y="109766"/>
                </a:lnTo>
                <a:lnTo>
                  <a:pt x="245097" y="83362"/>
                </a:lnTo>
                <a:lnTo>
                  <a:pt x="293344" y="64211"/>
                </a:lnTo>
                <a:lnTo>
                  <a:pt x="344131" y="52552"/>
                </a:lnTo>
                <a:lnTo>
                  <a:pt x="396811" y="48615"/>
                </a:lnTo>
                <a:lnTo>
                  <a:pt x="404215" y="48615"/>
                </a:lnTo>
                <a:lnTo>
                  <a:pt x="465289" y="55422"/>
                </a:lnTo>
                <a:lnTo>
                  <a:pt x="509549" y="67665"/>
                </a:lnTo>
                <a:lnTo>
                  <a:pt x="551395" y="85572"/>
                </a:lnTo>
                <a:lnTo>
                  <a:pt x="590410" y="108648"/>
                </a:lnTo>
                <a:lnTo>
                  <a:pt x="626084" y="136461"/>
                </a:lnTo>
                <a:lnTo>
                  <a:pt x="657987" y="168516"/>
                </a:lnTo>
                <a:lnTo>
                  <a:pt x="685622" y="204355"/>
                </a:lnTo>
                <a:lnTo>
                  <a:pt x="708558" y="243497"/>
                </a:lnTo>
                <a:lnTo>
                  <a:pt x="726300" y="285496"/>
                </a:lnTo>
                <a:lnTo>
                  <a:pt x="738390" y="329869"/>
                </a:lnTo>
                <a:lnTo>
                  <a:pt x="744359" y="376161"/>
                </a:lnTo>
                <a:lnTo>
                  <a:pt x="744359" y="205460"/>
                </a:lnTo>
                <a:lnTo>
                  <a:pt x="709460" y="151485"/>
                </a:lnTo>
                <a:lnTo>
                  <a:pt x="678307" y="116255"/>
                </a:lnTo>
                <a:lnTo>
                  <a:pt x="643242" y="84937"/>
                </a:lnTo>
                <a:lnTo>
                  <a:pt x="604621" y="57899"/>
                </a:lnTo>
                <a:lnTo>
                  <a:pt x="562825" y="35547"/>
                </a:lnTo>
                <a:lnTo>
                  <a:pt x="518236" y="18224"/>
                </a:lnTo>
                <a:lnTo>
                  <a:pt x="471220" y="6311"/>
                </a:lnTo>
                <a:lnTo>
                  <a:pt x="422160" y="203"/>
                </a:lnTo>
                <a:lnTo>
                  <a:pt x="375005" y="0"/>
                </a:lnTo>
                <a:lnTo>
                  <a:pt x="328866" y="5168"/>
                </a:lnTo>
                <a:lnTo>
                  <a:pt x="284073" y="15595"/>
                </a:lnTo>
                <a:lnTo>
                  <a:pt x="240957" y="31140"/>
                </a:lnTo>
                <a:lnTo>
                  <a:pt x="199872" y="51701"/>
                </a:lnTo>
                <a:lnTo>
                  <a:pt x="161137" y="77152"/>
                </a:lnTo>
                <a:lnTo>
                  <a:pt x="125120" y="107353"/>
                </a:lnTo>
                <a:lnTo>
                  <a:pt x="93154" y="141262"/>
                </a:lnTo>
                <a:lnTo>
                  <a:pt x="65595" y="178396"/>
                </a:lnTo>
                <a:lnTo>
                  <a:pt x="42494" y="218478"/>
                </a:lnTo>
                <a:lnTo>
                  <a:pt x="24206" y="260832"/>
                </a:lnTo>
                <a:lnTo>
                  <a:pt x="10896" y="305054"/>
                </a:lnTo>
                <a:lnTo>
                  <a:pt x="2755" y="350685"/>
                </a:lnTo>
                <a:lnTo>
                  <a:pt x="0" y="397217"/>
                </a:lnTo>
                <a:lnTo>
                  <a:pt x="3479" y="450519"/>
                </a:lnTo>
                <a:lnTo>
                  <a:pt x="13817" y="502145"/>
                </a:lnTo>
                <a:lnTo>
                  <a:pt x="30873" y="551662"/>
                </a:lnTo>
                <a:lnTo>
                  <a:pt x="54483" y="598614"/>
                </a:lnTo>
                <a:lnTo>
                  <a:pt x="84493" y="642581"/>
                </a:lnTo>
                <a:lnTo>
                  <a:pt x="116801" y="689432"/>
                </a:lnTo>
                <a:lnTo>
                  <a:pt x="142214" y="738593"/>
                </a:lnTo>
                <a:lnTo>
                  <a:pt x="160566" y="789609"/>
                </a:lnTo>
                <a:lnTo>
                  <a:pt x="171691" y="842010"/>
                </a:lnTo>
                <a:lnTo>
                  <a:pt x="175437" y="895362"/>
                </a:lnTo>
                <a:lnTo>
                  <a:pt x="175437" y="956691"/>
                </a:lnTo>
                <a:lnTo>
                  <a:pt x="180771" y="983081"/>
                </a:lnTo>
                <a:lnTo>
                  <a:pt x="195313" y="1004658"/>
                </a:lnTo>
                <a:lnTo>
                  <a:pt x="216852" y="1019225"/>
                </a:lnTo>
                <a:lnTo>
                  <a:pt x="243205" y="1024572"/>
                </a:lnTo>
                <a:lnTo>
                  <a:pt x="551370" y="1024572"/>
                </a:lnTo>
                <a:lnTo>
                  <a:pt x="577011" y="1019365"/>
                </a:lnTo>
                <a:lnTo>
                  <a:pt x="597979" y="1005192"/>
                </a:lnTo>
                <a:lnTo>
                  <a:pt x="612127" y="984186"/>
                </a:lnTo>
                <a:lnTo>
                  <a:pt x="613905" y="975372"/>
                </a:lnTo>
                <a:lnTo>
                  <a:pt x="617321" y="958481"/>
                </a:lnTo>
                <a:lnTo>
                  <a:pt x="617423" y="895362"/>
                </a:lnTo>
                <a:lnTo>
                  <a:pt x="621055" y="842975"/>
                </a:lnTo>
                <a:lnTo>
                  <a:pt x="632079" y="790295"/>
                </a:lnTo>
                <a:lnTo>
                  <a:pt x="650113" y="739533"/>
                </a:lnTo>
                <a:lnTo>
                  <a:pt x="674865" y="691464"/>
                </a:lnTo>
                <a:lnTo>
                  <a:pt x="706069" y="646874"/>
                </a:lnTo>
                <a:lnTo>
                  <a:pt x="734504" y="606767"/>
                </a:lnTo>
                <a:lnTo>
                  <a:pt x="757605" y="563791"/>
                </a:lnTo>
                <a:lnTo>
                  <a:pt x="775195" y="518464"/>
                </a:lnTo>
                <a:lnTo>
                  <a:pt x="787133" y="471258"/>
                </a:lnTo>
                <a:lnTo>
                  <a:pt x="793242" y="422706"/>
                </a:lnTo>
                <a:lnTo>
                  <a:pt x="793369" y="373278"/>
                </a:lnTo>
                <a:close/>
              </a:path>
            </a:pathLst>
          </a:custGeom>
          <a:solidFill>
            <a:srgbClr val="040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332043" y="7641736"/>
            <a:ext cx="49530" cy="304165"/>
          </a:xfrm>
          <a:custGeom>
            <a:avLst/>
            <a:gdLst/>
            <a:ahLst/>
            <a:cxnLst/>
            <a:rect l="l" t="t" r="r" b="b"/>
            <a:pathLst>
              <a:path w="49530" h="304165">
                <a:moveTo>
                  <a:pt x="24548" y="303675"/>
                </a:moveTo>
                <a:lnTo>
                  <a:pt x="14992" y="301742"/>
                </a:lnTo>
                <a:lnTo>
                  <a:pt x="7189" y="296471"/>
                </a:lnTo>
                <a:lnTo>
                  <a:pt x="1928" y="288654"/>
                </a:lnTo>
                <a:lnTo>
                  <a:pt x="0" y="279083"/>
                </a:lnTo>
                <a:lnTo>
                  <a:pt x="0" y="24592"/>
                </a:lnTo>
                <a:lnTo>
                  <a:pt x="1928" y="15021"/>
                </a:lnTo>
                <a:lnTo>
                  <a:pt x="7189" y="7204"/>
                </a:lnTo>
                <a:lnTo>
                  <a:pt x="14992" y="1933"/>
                </a:lnTo>
                <a:lnTo>
                  <a:pt x="24548" y="0"/>
                </a:lnTo>
                <a:lnTo>
                  <a:pt x="34104" y="1933"/>
                </a:lnTo>
                <a:lnTo>
                  <a:pt x="41906" y="7204"/>
                </a:lnTo>
                <a:lnTo>
                  <a:pt x="47166" y="15021"/>
                </a:lnTo>
                <a:lnTo>
                  <a:pt x="49095" y="24592"/>
                </a:lnTo>
                <a:lnTo>
                  <a:pt x="49095" y="279083"/>
                </a:lnTo>
                <a:lnTo>
                  <a:pt x="47166" y="288654"/>
                </a:lnTo>
                <a:lnTo>
                  <a:pt x="41906" y="296471"/>
                </a:lnTo>
                <a:lnTo>
                  <a:pt x="34104" y="301742"/>
                </a:lnTo>
                <a:lnTo>
                  <a:pt x="24548" y="303675"/>
                </a:lnTo>
                <a:close/>
              </a:path>
            </a:pathLst>
          </a:custGeom>
          <a:solidFill>
            <a:srgbClr val="040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1054" y="7881868"/>
            <a:ext cx="228712" cy="22914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896353" y="8461595"/>
            <a:ext cx="303530" cy="49530"/>
          </a:xfrm>
          <a:custGeom>
            <a:avLst/>
            <a:gdLst/>
            <a:ahLst/>
            <a:cxnLst/>
            <a:rect l="l" t="t" r="r" b="b"/>
            <a:pathLst>
              <a:path w="303530" h="49529">
                <a:moveTo>
                  <a:pt x="278543" y="49187"/>
                </a:moveTo>
                <a:lnTo>
                  <a:pt x="24540" y="49187"/>
                </a:lnTo>
                <a:lnTo>
                  <a:pt x="14990" y="47255"/>
                </a:lnTo>
                <a:lnTo>
                  <a:pt x="7189" y="41985"/>
                </a:lnTo>
                <a:lnTo>
                  <a:pt x="1929" y="34168"/>
                </a:lnTo>
                <a:lnTo>
                  <a:pt x="0" y="24595"/>
                </a:lnTo>
                <a:lnTo>
                  <a:pt x="1929" y="15020"/>
                </a:lnTo>
                <a:lnTo>
                  <a:pt x="7189" y="7202"/>
                </a:lnTo>
                <a:lnTo>
                  <a:pt x="14990" y="1932"/>
                </a:lnTo>
                <a:lnTo>
                  <a:pt x="24540" y="0"/>
                </a:lnTo>
                <a:lnTo>
                  <a:pt x="278543" y="0"/>
                </a:lnTo>
                <a:lnTo>
                  <a:pt x="288092" y="1932"/>
                </a:lnTo>
                <a:lnTo>
                  <a:pt x="295893" y="7202"/>
                </a:lnTo>
                <a:lnTo>
                  <a:pt x="301154" y="15020"/>
                </a:lnTo>
                <a:lnTo>
                  <a:pt x="303084" y="24595"/>
                </a:lnTo>
                <a:lnTo>
                  <a:pt x="301154" y="34168"/>
                </a:lnTo>
                <a:lnTo>
                  <a:pt x="295893" y="41985"/>
                </a:lnTo>
                <a:lnTo>
                  <a:pt x="288092" y="47255"/>
                </a:lnTo>
                <a:lnTo>
                  <a:pt x="278543" y="49187"/>
                </a:lnTo>
                <a:close/>
              </a:path>
            </a:pathLst>
          </a:custGeom>
          <a:solidFill>
            <a:srgbClr val="040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31056" y="8861369"/>
            <a:ext cx="228713" cy="22914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3415" y="8861369"/>
            <a:ext cx="228709" cy="229145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513743" y="8461593"/>
            <a:ext cx="303530" cy="49530"/>
          </a:xfrm>
          <a:custGeom>
            <a:avLst/>
            <a:gdLst/>
            <a:ahLst/>
            <a:cxnLst/>
            <a:rect l="l" t="t" r="r" b="b"/>
            <a:pathLst>
              <a:path w="303530" h="49529">
                <a:moveTo>
                  <a:pt x="278549" y="49189"/>
                </a:moveTo>
                <a:lnTo>
                  <a:pt x="24548" y="49189"/>
                </a:lnTo>
                <a:lnTo>
                  <a:pt x="14992" y="47256"/>
                </a:lnTo>
                <a:lnTo>
                  <a:pt x="7189" y="41985"/>
                </a:lnTo>
                <a:lnTo>
                  <a:pt x="1928" y="34167"/>
                </a:lnTo>
                <a:lnTo>
                  <a:pt x="0" y="24593"/>
                </a:lnTo>
                <a:lnTo>
                  <a:pt x="1928" y="15020"/>
                </a:lnTo>
                <a:lnTo>
                  <a:pt x="7189" y="7203"/>
                </a:lnTo>
                <a:lnTo>
                  <a:pt x="14992" y="1932"/>
                </a:lnTo>
                <a:lnTo>
                  <a:pt x="24548" y="0"/>
                </a:lnTo>
                <a:lnTo>
                  <a:pt x="278549" y="0"/>
                </a:lnTo>
                <a:lnTo>
                  <a:pt x="288106" y="1932"/>
                </a:lnTo>
                <a:lnTo>
                  <a:pt x="295909" y="7203"/>
                </a:lnTo>
                <a:lnTo>
                  <a:pt x="301169" y="15020"/>
                </a:lnTo>
                <a:lnTo>
                  <a:pt x="303098" y="24593"/>
                </a:lnTo>
                <a:lnTo>
                  <a:pt x="301169" y="34167"/>
                </a:lnTo>
                <a:lnTo>
                  <a:pt x="295909" y="41985"/>
                </a:lnTo>
                <a:lnTo>
                  <a:pt x="288106" y="47256"/>
                </a:lnTo>
                <a:lnTo>
                  <a:pt x="278549" y="49189"/>
                </a:lnTo>
                <a:close/>
              </a:path>
            </a:pathLst>
          </a:custGeom>
          <a:solidFill>
            <a:srgbClr val="040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3415" y="7881868"/>
            <a:ext cx="228707" cy="22914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99091" y="637858"/>
            <a:ext cx="1495673" cy="1570706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5922914" y="2209163"/>
            <a:ext cx="847725" cy="847725"/>
          </a:xfrm>
          <a:custGeom>
            <a:avLst/>
            <a:gdLst/>
            <a:ahLst/>
            <a:cxnLst/>
            <a:rect l="l" t="t" r="r" b="b"/>
            <a:pathLst>
              <a:path w="847725" h="847725">
                <a:moveTo>
                  <a:pt x="423862" y="847725"/>
                </a:moveTo>
                <a:lnTo>
                  <a:pt x="415626" y="782153"/>
                </a:lnTo>
                <a:lnTo>
                  <a:pt x="407026" y="724390"/>
                </a:lnTo>
                <a:lnTo>
                  <a:pt x="397490" y="673865"/>
                </a:lnTo>
                <a:lnTo>
                  <a:pt x="386449" y="630006"/>
                </a:lnTo>
                <a:lnTo>
                  <a:pt x="373329" y="592241"/>
                </a:lnTo>
                <a:lnTo>
                  <a:pt x="338572" y="532712"/>
                </a:lnTo>
                <a:lnTo>
                  <a:pt x="288648" y="490705"/>
                </a:lnTo>
                <a:lnTo>
                  <a:pt x="218987" y="461652"/>
                </a:lnTo>
                <a:lnTo>
                  <a:pt x="175328" y="450554"/>
                </a:lnTo>
                <a:lnTo>
                  <a:pt x="125020" y="440981"/>
                </a:lnTo>
                <a:lnTo>
                  <a:pt x="67494" y="432360"/>
                </a:lnTo>
                <a:lnTo>
                  <a:pt x="0" y="423862"/>
                </a:lnTo>
                <a:lnTo>
                  <a:pt x="65700" y="415608"/>
                </a:lnTo>
                <a:lnTo>
                  <a:pt x="123561" y="406988"/>
                </a:lnTo>
                <a:lnTo>
                  <a:pt x="174156" y="397427"/>
                </a:lnTo>
                <a:lnTo>
                  <a:pt x="218060" y="386349"/>
                </a:lnTo>
                <a:lnTo>
                  <a:pt x="255849" y="373181"/>
                </a:lnTo>
                <a:lnTo>
                  <a:pt x="315379" y="338270"/>
                </a:lnTo>
                <a:lnTo>
                  <a:pt x="357347" y="288097"/>
                </a:lnTo>
                <a:lnTo>
                  <a:pt x="386350" y="218060"/>
                </a:lnTo>
                <a:lnTo>
                  <a:pt x="397427" y="174155"/>
                </a:lnTo>
                <a:lnTo>
                  <a:pt x="406989" y="123561"/>
                </a:lnTo>
                <a:lnTo>
                  <a:pt x="415609" y="65700"/>
                </a:lnTo>
                <a:lnTo>
                  <a:pt x="423862" y="0"/>
                </a:lnTo>
                <a:lnTo>
                  <a:pt x="432116" y="65700"/>
                </a:lnTo>
                <a:lnTo>
                  <a:pt x="440735" y="123561"/>
                </a:lnTo>
                <a:lnTo>
                  <a:pt x="450297" y="174155"/>
                </a:lnTo>
                <a:lnTo>
                  <a:pt x="461374" y="218060"/>
                </a:lnTo>
                <a:lnTo>
                  <a:pt x="474543" y="255848"/>
                </a:lnTo>
                <a:lnTo>
                  <a:pt x="509453" y="315379"/>
                </a:lnTo>
                <a:lnTo>
                  <a:pt x="559627" y="357346"/>
                </a:lnTo>
                <a:lnTo>
                  <a:pt x="629664" y="386349"/>
                </a:lnTo>
                <a:lnTo>
                  <a:pt x="673569" y="397427"/>
                </a:lnTo>
                <a:lnTo>
                  <a:pt x="724163" y="406988"/>
                </a:lnTo>
                <a:lnTo>
                  <a:pt x="782024" y="415608"/>
                </a:lnTo>
                <a:lnTo>
                  <a:pt x="847725" y="423862"/>
                </a:lnTo>
                <a:lnTo>
                  <a:pt x="782024" y="432116"/>
                </a:lnTo>
                <a:lnTo>
                  <a:pt x="724163" y="440735"/>
                </a:lnTo>
                <a:lnTo>
                  <a:pt x="673569" y="450297"/>
                </a:lnTo>
                <a:lnTo>
                  <a:pt x="629664" y="461374"/>
                </a:lnTo>
                <a:lnTo>
                  <a:pt x="591875" y="474543"/>
                </a:lnTo>
                <a:lnTo>
                  <a:pt x="532345" y="509453"/>
                </a:lnTo>
                <a:lnTo>
                  <a:pt x="490377" y="559627"/>
                </a:lnTo>
                <a:lnTo>
                  <a:pt x="461374" y="629664"/>
                </a:lnTo>
                <a:lnTo>
                  <a:pt x="450297" y="673569"/>
                </a:lnTo>
                <a:lnTo>
                  <a:pt x="440735" y="724163"/>
                </a:lnTo>
                <a:lnTo>
                  <a:pt x="432116" y="782024"/>
                </a:lnTo>
                <a:lnTo>
                  <a:pt x="423862" y="847725"/>
                </a:lnTo>
                <a:close/>
              </a:path>
            </a:pathLst>
          </a:custGeom>
          <a:solidFill>
            <a:srgbClr val="040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50837" y="9353767"/>
            <a:ext cx="2223507" cy="7477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48370" y="2785371"/>
            <a:ext cx="11363324" cy="401954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0522" y="43316"/>
            <a:ext cx="2223288" cy="98196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7619" y="464943"/>
            <a:ext cx="3038474" cy="2171699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12617322" y="546309"/>
            <a:ext cx="5200650" cy="1781175"/>
          </a:xfrm>
          <a:custGeom>
            <a:avLst/>
            <a:gdLst/>
            <a:ahLst/>
            <a:cxnLst/>
            <a:rect l="l" t="t" r="r" b="b"/>
            <a:pathLst>
              <a:path w="5200650" h="1781175">
                <a:moveTo>
                  <a:pt x="5200519" y="1781174"/>
                </a:moveTo>
                <a:lnTo>
                  <a:pt x="0" y="1781174"/>
                </a:lnTo>
                <a:lnTo>
                  <a:pt x="0" y="0"/>
                </a:lnTo>
                <a:lnTo>
                  <a:pt x="5200519" y="0"/>
                </a:lnTo>
                <a:lnTo>
                  <a:pt x="5200519" y="1781174"/>
                </a:lnTo>
                <a:close/>
              </a:path>
            </a:pathLst>
          </a:custGeom>
          <a:solidFill>
            <a:srgbClr val="0D1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617256" y="440401"/>
            <a:ext cx="5276849" cy="1895474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2630536" y="6451329"/>
            <a:ext cx="1819275" cy="706120"/>
          </a:xfrm>
          <a:custGeom>
            <a:avLst/>
            <a:gdLst/>
            <a:ahLst/>
            <a:cxnLst/>
            <a:rect l="l" t="t" r="r" b="b"/>
            <a:pathLst>
              <a:path w="1819275" h="706120">
                <a:moveTo>
                  <a:pt x="1642698" y="705782"/>
                </a:moveTo>
                <a:lnTo>
                  <a:pt x="176519" y="705782"/>
                </a:lnTo>
                <a:lnTo>
                  <a:pt x="141921" y="702360"/>
                </a:lnTo>
                <a:lnTo>
                  <a:pt x="78586" y="676137"/>
                </a:lnTo>
                <a:lnTo>
                  <a:pt x="29657" y="627229"/>
                </a:lnTo>
                <a:lnTo>
                  <a:pt x="3423" y="563920"/>
                </a:lnTo>
                <a:lnTo>
                  <a:pt x="0" y="529336"/>
                </a:lnTo>
                <a:lnTo>
                  <a:pt x="0" y="176445"/>
                </a:lnTo>
                <a:lnTo>
                  <a:pt x="6305" y="129539"/>
                </a:lnTo>
                <a:lnTo>
                  <a:pt x="24100" y="87390"/>
                </a:lnTo>
                <a:lnTo>
                  <a:pt x="51701" y="51679"/>
                </a:lnTo>
                <a:lnTo>
                  <a:pt x="87426" y="24090"/>
                </a:lnTo>
                <a:lnTo>
                  <a:pt x="129593" y="6302"/>
                </a:lnTo>
                <a:lnTo>
                  <a:pt x="176519" y="0"/>
                </a:lnTo>
                <a:lnTo>
                  <a:pt x="1642698" y="0"/>
                </a:lnTo>
                <a:lnTo>
                  <a:pt x="1689624" y="6302"/>
                </a:lnTo>
                <a:lnTo>
                  <a:pt x="1731791" y="24090"/>
                </a:lnTo>
                <a:lnTo>
                  <a:pt x="1767516" y="51679"/>
                </a:lnTo>
                <a:lnTo>
                  <a:pt x="1795117" y="87390"/>
                </a:lnTo>
                <a:lnTo>
                  <a:pt x="1812912" y="129539"/>
                </a:lnTo>
                <a:lnTo>
                  <a:pt x="1819217" y="176445"/>
                </a:lnTo>
                <a:lnTo>
                  <a:pt x="1819217" y="529336"/>
                </a:lnTo>
                <a:lnTo>
                  <a:pt x="1812912" y="576243"/>
                </a:lnTo>
                <a:lnTo>
                  <a:pt x="1795117" y="618392"/>
                </a:lnTo>
                <a:lnTo>
                  <a:pt x="1767516" y="654102"/>
                </a:lnTo>
                <a:lnTo>
                  <a:pt x="1731791" y="681692"/>
                </a:lnTo>
                <a:lnTo>
                  <a:pt x="1689624" y="699479"/>
                </a:lnTo>
                <a:lnTo>
                  <a:pt x="1642698" y="7057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2F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60922" y="1089386"/>
            <a:ext cx="5166154" cy="1268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150" b="1" i="0">
                <a:solidFill>
                  <a:srgbClr val="0409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13733" y="2750565"/>
            <a:ext cx="11860532" cy="3897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0409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12" Type="http://schemas.openxmlformats.org/officeDocument/2006/relationships/image" Target="../media/image5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58.jpg"/><Relationship Id="rId5" Type="http://schemas.openxmlformats.org/officeDocument/2006/relationships/image" Target="../media/image14.png"/><Relationship Id="rId10" Type="http://schemas.openxmlformats.org/officeDocument/2006/relationships/image" Target="../media/image57.png"/><Relationship Id="rId4" Type="http://schemas.openxmlformats.org/officeDocument/2006/relationships/image" Target="../media/image13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4.png"/><Relationship Id="rId10" Type="http://schemas.openxmlformats.org/officeDocument/2006/relationships/image" Target="../media/image57.png"/><Relationship Id="rId4" Type="http://schemas.openxmlformats.org/officeDocument/2006/relationships/image" Target="../media/image13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61.jpg"/><Relationship Id="rId5" Type="http://schemas.openxmlformats.org/officeDocument/2006/relationships/image" Target="../media/image14.png"/><Relationship Id="rId10" Type="http://schemas.openxmlformats.org/officeDocument/2006/relationships/image" Target="../media/image60.png"/><Relationship Id="rId4" Type="http://schemas.openxmlformats.org/officeDocument/2006/relationships/image" Target="../media/image13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7.jp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3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4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14.png"/><Relationship Id="rId10" Type="http://schemas.openxmlformats.org/officeDocument/2006/relationships/image" Target="../media/image49.png"/><Relationship Id="rId4" Type="http://schemas.openxmlformats.org/officeDocument/2006/relationships/image" Target="../media/image13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12" Type="http://schemas.openxmlformats.org/officeDocument/2006/relationships/image" Target="../media/image5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4.png"/><Relationship Id="rId5" Type="http://schemas.openxmlformats.org/officeDocument/2006/relationships/image" Target="../media/image14.png"/><Relationship Id="rId10" Type="http://schemas.openxmlformats.org/officeDocument/2006/relationships/image" Target="../media/image53.png"/><Relationship Id="rId4" Type="http://schemas.openxmlformats.org/officeDocument/2006/relationships/image" Target="../media/image13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9124" y="3748178"/>
            <a:ext cx="5080000" cy="3298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35"/>
              </a:spcBef>
            </a:pPr>
            <a:r>
              <a:rPr sz="8000" b="1" spc="375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8000" b="1" spc="114" dirty="0">
                <a:solidFill>
                  <a:srgbClr val="04092F"/>
                </a:solidFill>
                <a:latin typeface="Trebuchet MS"/>
                <a:cs typeface="Trebuchet MS"/>
              </a:rPr>
              <a:t>v</a:t>
            </a:r>
            <a:r>
              <a:rPr sz="8000" b="1" spc="450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8000" b="1" spc="-415" dirty="0">
                <a:solidFill>
                  <a:srgbClr val="04092F"/>
                </a:solidFill>
                <a:latin typeface="Trebuchet MS"/>
                <a:cs typeface="Trebuchet MS"/>
              </a:rPr>
              <a:t>n</a:t>
            </a:r>
            <a:r>
              <a:rPr sz="8000" b="1" spc="204" dirty="0">
                <a:solidFill>
                  <a:srgbClr val="04092F"/>
                </a:solidFill>
                <a:latin typeface="Trebuchet MS"/>
                <a:cs typeface="Trebuchet MS"/>
              </a:rPr>
              <a:t>c</a:t>
            </a:r>
            <a:r>
              <a:rPr sz="8000" b="1" spc="-210" dirty="0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r>
              <a:rPr sz="8000" b="1" spc="-919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8000" b="1" spc="-85" dirty="0">
                <a:solidFill>
                  <a:srgbClr val="04092F"/>
                </a:solidFill>
                <a:latin typeface="Trebuchet MS"/>
                <a:cs typeface="Trebuchet MS"/>
              </a:rPr>
              <a:t>d</a:t>
            </a:r>
            <a:r>
              <a:rPr sz="8000" b="1" spc="-215" dirty="0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r>
              <a:rPr sz="8000" b="1" spc="-535" dirty="0">
                <a:solidFill>
                  <a:srgbClr val="04092F"/>
                </a:solidFill>
                <a:latin typeface="Trebuchet MS"/>
                <a:cs typeface="Trebuchet MS"/>
              </a:rPr>
              <a:t>l  </a:t>
            </a:r>
            <a:r>
              <a:rPr sz="8000" b="1" spc="145" dirty="0">
                <a:solidFill>
                  <a:srgbClr val="04092F"/>
                </a:solidFill>
                <a:latin typeface="Trebuchet MS"/>
                <a:cs typeface="Trebuchet MS"/>
              </a:rPr>
              <a:t>Proyecto</a:t>
            </a:r>
            <a:endParaRPr sz="8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789"/>
              </a:spcBef>
            </a:pPr>
            <a:r>
              <a:rPr sz="3950" b="1" spc="75" dirty="0">
                <a:solidFill>
                  <a:srgbClr val="37B5FF"/>
                </a:solidFill>
                <a:latin typeface="Trebuchet MS"/>
                <a:cs typeface="Trebuchet MS"/>
              </a:rPr>
              <a:t>Robot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90099" y="7181391"/>
            <a:ext cx="4002404" cy="2482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9670" marR="5080" indent="-1157605">
              <a:lnSpc>
                <a:spcPct val="116799"/>
              </a:lnSpc>
              <a:spcBef>
                <a:spcPts val="95"/>
              </a:spcBef>
            </a:pPr>
            <a:r>
              <a:rPr sz="2300" b="1" spc="425" dirty="0">
                <a:solidFill>
                  <a:srgbClr val="04092F"/>
                </a:solidFill>
                <a:latin typeface="Trebuchet MS"/>
                <a:cs typeface="Trebuchet MS"/>
              </a:rPr>
              <a:t>M</a:t>
            </a:r>
            <a:r>
              <a:rPr sz="2300" b="1" spc="-140" dirty="0">
                <a:solidFill>
                  <a:srgbClr val="04092F"/>
                </a:solidFill>
                <a:latin typeface="Trebuchet MS"/>
                <a:cs typeface="Trebuchet MS"/>
              </a:rPr>
              <a:t>i</a:t>
            </a:r>
            <a:r>
              <a:rPr sz="2300" b="1" spc="-50" dirty="0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r>
              <a:rPr sz="2300" b="1" spc="-20" dirty="0">
                <a:solidFill>
                  <a:srgbClr val="04092F"/>
                </a:solidFill>
                <a:latin typeface="Trebuchet MS"/>
                <a:cs typeface="Trebuchet MS"/>
              </a:rPr>
              <a:t>m</a:t>
            </a:r>
            <a:r>
              <a:rPr sz="2300" b="1" spc="-15" dirty="0">
                <a:solidFill>
                  <a:srgbClr val="04092F"/>
                </a:solidFill>
                <a:latin typeface="Trebuchet MS"/>
                <a:cs typeface="Trebuchet MS"/>
              </a:rPr>
              <a:t>b</a:t>
            </a:r>
            <a:r>
              <a:rPr sz="2300" b="1" spc="114" dirty="0">
                <a:solidFill>
                  <a:srgbClr val="04092F"/>
                </a:solidFill>
                <a:latin typeface="Trebuchet MS"/>
                <a:cs typeface="Trebuchet MS"/>
              </a:rPr>
              <a:t>r</a:t>
            </a:r>
            <a:r>
              <a:rPr sz="2300" b="1" spc="5" dirty="0">
                <a:solidFill>
                  <a:srgbClr val="04092F"/>
                </a:solidFill>
                <a:latin typeface="Trebuchet MS"/>
                <a:cs typeface="Trebuchet MS"/>
              </a:rPr>
              <a:t>o</a:t>
            </a:r>
            <a:r>
              <a:rPr sz="2300" b="1" spc="155" dirty="0">
                <a:solidFill>
                  <a:srgbClr val="04092F"/>
                </a:solidFill>
                <a:latin typeface="Trebuchet MS"/>
                <a:cs typeface="Trebuchet MS"/>
              </a:rPr>
              <a:t>s</a:t>
            </a:r>
            <a:r>
              <a:rPr sz="2300" b="1" spc="-285" dirty="0">
                <a:solidFill>
                  <a:srgbClr val="04092F"/>
                </a:solidFill>
                <a:latin typeface="Trebuchet MS"/>
                <a:cs typeface="Trebuchet MS"/>
              </a:rPr>
              <a:t>:</a:t>
            </a:r>
            <a:r>
              <a:rPr sz="2300" b="1" spc="-26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2300" b="1" spc="30" dirty="0">
                <a:solidFill>
                  <a:srgbClr val="04092F"/>
                </a:solidFill>
                <a:latin typeface="Trebuchet MS"/>
                <a:cs typeface="Trebuchet MS"/>
              </a:rPr>
              <a:t>J</a:t>
            </a:r>
            <a:r>
              <a:rPr sz="2300" b="1" spc="5" dirty="0">
                <a:solidFill>
                  <a:srgbClr val="04092F"/>
                </a:solidFill>
                <a:latin typeface="Trebuchet MS"/>
                <a:cs typeface="Trebuchet MS"/>
              </a:rPr>
              <a:t>o</a:t>
            </a:r>
            <a:r>
              <a:rPr sz="2300" b="1" spc="-105" dirty="0">
                <a:solidFill>
                  <a:srgbClr val="04092F"/>
                </a:solidFill>
                <a:latin typeface="Trebuchet MS"/>
                <a:cs typeface="Trebuchet MS"/>
              </a:rPr>
              <a:t>n</a:t>
            </a:r>
            <a:r>
              <a:rPr sz="2300" b="1" spc="140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2300" b="1" spc="135" dirty="0">
                <a:solidFill>
                  <a:srgbClr val="04092F"/>
                </a:solidFill>
                <a:latin typeface="Trebuchet MS"/>
                <a:cs typeface="Trebuchet MS"/>
              </a:rPr>
              <a:t>t</a:t>
            </a:r>
            <a:r>
              <a:rPr sz="2300" b="1" spc="-114" dirty="0">
                <a:solidFill>
                  <a:srgbClr val="04092F"/>
                </a:solidFill>
                <a:latin typeface="Trebuchet MS"/>
                <a:cs typeface="Trebuchet MS"/>
              </a:rPr>
              <a:t>h</a:t>
            </a:r>
            <a:r>
              <a:rPr sz="2300" b="1" spc="140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2300" b="1" spc="-105" dirty="0">
                <a:solidFill>
                  <a:srgbClr val="04092F"/>
                </a:solidFill>
                <a:latin typeface="Trebuchet MS"/>
                <a:cs typeface="Trebuchet MS"/>
              </a:rPr>
              <a:t>n</a:t>
            </a:r>
            <a:r>
              <a:rPr sz="2300" b="1" spc="-26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2300" b="1" spc="125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2300" b="1" spc="114" dirty="0">
                <a:solidFill>
                  <a:srgbClr val="04092F"/>
                </a:solidFill>
                <a:latin typeface="Trebuchet MS"/>
                <a:cs typeface="Trebuchet MS"/>
              </a:rPr>
              <a:t>r</a:t>
            </a:r>
            <a:r>
              <a:rPr sz="2300" b="1" spc="-50" dirty="0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r>
              <a:rPr sz="2300" b="1" spc="-150" dirty="0">
                <a:solidFill>
                  <a:srgbClr val="04092F"/>
                </a:solidFill>
                <a:latin typeface="Trebuchet MS"/>
                <a:cs typeface="Trebuchet MS"/>
              </a:rPr>
              <a:t>ll</a:t>
            </a:r>
            <a:r>
              <a:rPr sz="2300" b="1" spc="140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2300" b="1" spc="-105" dirty="0">
                <a:solidFill>
                  <a:srgbClr val="04092F"/>
                </a:solidFill>
                <a:latin typeface="Trebuchet MS"/>
                <a:cs typeface="Trebuchet MS"/>
              </a:rPr>
              <a:t>n</a:t>
            </a:r>
            <a:r>
              <a:rPr sz="2300" b="1" spc="5" dirty="0">
                <a:solidFill>
                  <a:srgbClr val="04092F"/>
                </a:solidFill>
                <a:latin typeface="Trebuchet MS"/>
                <a:cs typeface="Trebuchet MS"/>
              </a:rPr>
              <a:t>o  </a:t>
            </a:r>
            <a:r>
              <a:rPr sz="2300" b="1" spc="125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2300" b="1" spc="-150" dirty="0">
                <a:solidFill>
                  <a:srgbClr val="04092F"/>
                </a:solidFill>
                <a:latin typeface="Trebuchet MS"/>
                <a:cs typeface="Trebuchet MS"/>
              </a:rPr>
              <a:t>l</a:t>
            </a:r>
            <a:r>
              <a:rPr sz="2300" b="1" spc="140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2300" b="1" spc="-105" dirty="0">
                <a:solidFill>
                  <a:srgbClr val="04092F"/>
                </a:solidFill>
                <a:latin typeface="Trebuchet MS"/>
                <a:cs typeface="Trebuchet MS"/>
              </a:rPr>
              <a:t>n</a:t>
            </a:r>
            <a:r>
              <a:rPr sz="2300" b="1" spc="-26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2300" b="1" spc="175" dirty="0">
                <a:solidFill>
                  <a:srgbClr val="04092F"/>
                </a:solidFill>
                <a:latin typeface="Trebuchet MS"/>
                <a:cs typeface="Trebuchet MS"/>
              </a:rPr>
              <a:t>R</a:t>
            </a:r>
            <a:r>
              <a:rPr sz="2300" b="1" spc="-140" dirty="0">
                <a:solidFill>
                  <a:srgbClr val="04092F"/>
                </a:solidFill>
                <a:latin typeface="Trebuchet MS"/>
                <a:cs typeface="Trebuchet MS"/>
              </a:rPr>
              <a:t>i</a:t>
            </a:r>
            <a:r>
              <a:rPr sz="2300" b="1" spc="45" dirty="0">
                <a:solidFill>
                  <a:srgbClr val="04092F"/>
                </a:solidFill>
                <a:latin typeface="Trebuchet MS"/>
                <a:cs typeface="Trebuchet MS"/>
              </a:rPr>
              <a:t>v</a:t>
            </a:r>
            <a:r>
              <a:rPr sz="2300" b="1" spc="-50" dirty="0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r>
              <a:rPr sz="2300" b="1" spc="114" dirty="0">
                <a:solidFill>
                  <a:srgbClr val="04092F"/>
                </a:solidFill>
                <a:latin typeface="Trebuchet MS"/>
                <a:cs typeface="Trebuchet MS"/>
              </a:rPr>
              <a:t>r</a:t>
            </a:r>
            <a:r>
              <a:rPr sz="2300" b="1" spc="100" dirty="0">
                <a:solidFill>
                  <a:srgbClr val="04092F"/>
                </a:solidFill>
                <a:latin typeface="Trebuchet MS"/>
                <a:cs typeface="Trebuchet MS"/>
              </a:rPr>
              <a:t>a  </a:t>
            </a:r>
            <a:r>
              <a:rPr sz="2300" b="1" spc="-160" dirty="0">
                <a:solidFill>
                  <a:srgbClr val="04092F"/>
                </a:solidFill>
                <a:latin typeface="Trebuchet MS"/>
                <a:cs typeface="Trebuchet MS"/>
              </a:rPr>
              <a:t>F</a:t>
            </a:r>
            <a:r>
              <a:rPr sz="2300" b="1" spc="-50" dirty="0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r>
              <a:rPr sz="2300" b="1" spc="114" dirty="0">
                <a:solidFill>
                  <a:srgbClr val="04092F"/>
                </a:solidFill>
                <a:latin typeface="Trebuchet MS"/>
                <a:cs typeface="Trebuchet MS"/>
              </a:rPr>
              <a:t>r</a:t>
            </a:r>
            <a:r>
              <a:rPr sz="2300" b="1" spc="-105" dirty="0">
                <a:solidFill>
                  <a:srgbClr val="04092F"/>
                </a:solidFill>
                <a:latin typeface="Trebuchet MS"/>
                <a:cs typeface="Trebuchet MS"/>
              </a:rPr>
              <a:t>n</a:t>
            </a:r>
            <a:r>
              <a:rPr sz="2300" b="1" spc="140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2300" b="1" spc="-105" dirty="0">
                <a:solidFill>
                  <a:srgbClr val="04092F"/>
                </a:solidFill>
                <a:latin typeface="Trebuchet MS"/>
                <a:cs typeface="Trebuchet MS"/>
              </a:rPr>
              <a:t>n</a:t>
            </a:r>
            <a:r>
              <a:rPr sz="2300" b="1" spc="-10" dirty="0">
                <a:solidFill>
                  <a:srgbClr val="04092F"/>
                </a:solidFill>
                <a:latin typeface="Trebuchet MS"/>
                <a:cs typeface="Trebuchet MS"/>
              </a:rPr>
              <a:t>d</a:t>
            </a:r>
            <a:r>
              <a:rPr sz="2300" b="1" spc="140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2300" b="1" spc="-26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2300" b="1" spc="150" dirty="0">
                <a:solidFill>
                  <a:srgbClr val="04092F"/>
                </a:solidFill>
                <a:latin typeface="Trebuchet MS"/>
                <a:cs typeface="Trebuchet MS"/>
              </a:rPr>
              <a:t>V</a:t>
            </a:r>
            <a:r>
              <a:rPr sz="2300" b="1" spc="-50" dirty="0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r>
              <a:rPr sz="2300" b="1" spc="-105" dirty="0">
                <a:solidFill>
                  <a:srgbClr val="04092F"/>
                </a:solidFill>
                <a:latin typeface="Trebuchet MS"/>
                <a:cs typeface="Trebuchet MS"/>
              </a:rPr>
              <a:t>n</a:t>
            </a:r>
            <a:r>
              <a:rPr sz="2300" b="1" spc="135" dirty="0">
                <a:solidFill>
                  <a:srgbClr val="04092F"/>
                </a:solidFill>
                <a:latin typeface="Trebuchet MS"/>
                <a:cs typeface="Trebuchet MS"/>
              </a:rPr>
              <a:t>t</a:t>
            </a:r>
            <a:r>
              <a:rPr sz="2300" b="1" spc="-110" dirty="0">
                <a:solidFill>
                  <a:srgbClr val="04092F"/>
                </a:solidFill>
                <a:latin typeface="Trebuchet MS"/>
                <a:cs typeface="Trebuchet MS"/>
              </a:rPr>
              <a:t>u</a:t>
            </a:r>
            <a:r>
              <a:rPr sz="2300" b="1" spc="114" dirty="0">
                <a:solidFill>
                  <a:srgbClr val="04092F"/>
                </a:solidFill>
                <a:latin typeface="Trebuchet MS"/>
                <a:cs typeface="Trebuchet MS"/>
              </a:rPr>
              <a:t>r</a:t>
            </a:r>
            <a:r>
              <a:rPr sz="2300" b="1" spc="100" dirty="0">
                <a:solidFill>
                  <a:srgbClr val="04092F"/>
                </a:solidFill>
                <a:latin typeface="Trebuchet MS"/>
                <a:cs typeface="Trebuchet MS"/>
              </a:rPr>
              <a:t>a  </a:t>
            </a:r>
            <a:r>
              <a:rPr sz="2300" b="1" spc="145" dirty="0">
                <a:solidFill>
                  <a:srgbClr val="04092F"/>
                </a:solidFill>
                <a:latin typeface="Trebuchet MS"/>
                <a:cs typeface="Trebuchet MS"/>
              </a:rPr>
              <a:t>B</a:t>
            </a:r>
            <a:r>
              <a:rPr sz="2300" b="1" spc="114" dirty="0">
                <a:solidFill>
                  <a:srgbClr val="04092F"/>
                </a:solidFill>
                <a:latin typeface="Trebuchet MS"/>
                <a:cs typeface="Trebuchet MS"/>
              </a:rPr>
              <a:t>r</a:t>
            </a:r>
            <a:r>
              <a:rPr sz="2300" b="1" spc="20" dirty="0">
                <a:solidFill>
                  <a:srgbClr val="04092F"/>
                </a:solidFill>
                <a:latin typeface="Trebuchet MS"/>
                <a:cs typeface="Trebuchet MS"/>
              </a:rPr>
              <a:t>y</a:t>
            </a:r>
            <a:r>
              <a:rPr sz="2300" b="1" spc="140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2300" b="1" spc="-105" dirty="0">
                <a:solidFill>
                  <a:srgbClr val="04092F"/>
                </a:solidFill>
                <a:latin typeface="Trebuchet MS"/>
                <a:cs typeface="Trebuchet MS"/>
              </a:rPr>
              <a:t>n</a:t>
            </a:r>
            <a:r>
              <a:rPr sz="2300" b="1" spc="-26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2300" b="1" spc="150" dirty="0">
                <a:solidFill>
                  <a:srgbClr val="04092F"/>
                </a:solidFill>
                <a:latin typeface="Trebuchet MS"/>
                <a:cs typeface="Trebuchet MS"/>
              </a:rPr>
              <a:t>V</a:t>
            </a:r>
            <a:r>
              <a:rPr sz="2300" b="1" spc="-140" dirty="0">
                <a:solidFill>
                  <a:srgbClr val="04092F"/>
                </a:solidFill>
                <a:latin typeface="Trebuchet MS"/>
                <a:cs typeface="Trebuchet MS"/>
              </a:rPr>
              <a:t>i</a:t>
            </a:r>
            <a:r>
              <a:rPr sz="2300" b="1" spc="-10" dirty="0">
                <a:solidFill>
                  <a:srgbClr val="04092F"/>
                </a:solidFill>
                <a:latin typeface="Trebuchet MS"/>
                <a:cs typeface="Trebuchet MS"/>
              </a:rPr>
              <a:t>d</a:t>
            </a:r>
            <a:r>
              <a:rPr sz="2300" b="1" spc="140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2300" b="1" spc="-110" dirty="0">
                <a:solidFill>
                  <a:srgbClr val="04092F"/>
                </a:solidFill>
                <a:latin typeface="Trebuchet MS"/>
                <a:cs typeface="Trebuchet MS"/>
              </a:rPr>
              <a:t>u</a:t>
            </a:r>
            <a:r>
              <a:rPr sz="2300" b="1" spc="114" dirty="0">
                <a:solidFill>
                  <a:srgbClr val="04092F"/>
                </a:solidFill>
                <a:latin typeface="Trebuchet MS"/>
                <a:cs typeface="Trebuchet MS"/>
              </a:rPr>
              <a:t>rr</a:t>
            </a:r>
            <a:r>
              <a:rPr sz="2300" b="1" spc="-50" dirty="0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endParaRPr sz="2300">
              <a:latin typeface="Trebuchet MS"/>
              <a:cs typeface="Trebuchet MS"/>
            </a:endParaRPr>
          </a:p>
          <a:p>
            <a:pPr marL="12700" marR="164465">
              <a:lnSpc>
                <a:spcPct val="116799"/>
              </a:lnSpc>
            </a:pPr>
            <a:r>
              <a:rPr sz="2300" b="1" spc="125" dirty="0">
                <a:solidFill>
                  <a:srgbClr val="04092F"/>
                </a:solidFill>
                <a:latin typeface="Trebuchet MS"/>
                <a:cs typeface="Trebuchet MS"/>
              </a:rPr>
              <a:t>P</a:t>
            </a:r>
            <a:r>
              <a:rPr sz="2300" b="1" spc="114" dirty="0">
                <a:solidFill>
                  <a:srgbClr val="04092F"/>
                </a:solidFill>
                <a:latin typeface="Trebuchet MS"/>
                <a:cs typeface="Trebuchet MS"/>
              </a:rPr>
              <a:t>r</a:t>
            </a:r>
            <a:r>
              <a:rPr sz="2300" b="1" spc="5" dirty="0">
                <a:solidFill>
                  <a:srgbClr val="04092F"/>
                </a:solidFill>
                <a:latin typeface="Trebuchet MS"/>
                <a:cs typeface="Trebuchet MS"/>
              </a:rPr>
              <a:t>o</a:t>
            </a:r>
            <a:r>
              <a:rPr sz="2300" b="1" spc="175" dirty="0">
                <a:solidFill>
                  <a:srgbClr val="04092F"/>
                </a:solidFill>
                <a:latin typeface="Trebuchet MS"/>
                <a:cs typeface="Trebuchet MS"/>
              </a:rPr>
              <a:t>f</a:t>
            </a:r>
            <a:r>
              <a:rPr sz="2300" b="1" spc="-50" dirty="0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r>
              <a:rPr sz="2300" b="1" spc="155" dirty="0">
                <a:solidFill>
                  <a:srgbClr val="04092F"/>
                </a:solidFill>
                <a:latin typeface="Trebuchet MS"/>
                <a:cs typeface="Trebuchet MS"/>
              </a:rPr>
              <a:t>s</a:t>
            </a:r>
            <a:r>
              <a:rPr sz="2300" b="1" spc="5" dirty="0">
                <a:solidFill>
                  <a:srgbClr val="04092F"/>
                </a:solidFill>
                <a:latin typeface="Trebuchet MS"/>
                <a:cs typeface="Trebuchet MS"/>
              </a:rPr>
              <a:t>o</a:t>
            </a:r>
            <a:r>
              <a:rPr sz="2300" b="1" spc="114" dirty="0">
                <a:solidFill>
                  <a:srgbClr val="04092F"/>
                </a:solidFill>
                <a:latin typeface="Trebuchet MS"/>
                <a:cs typeface="Trebuchet MS"/>
              </a:rPr>
              <a:t>r</a:t>
            </a:r>
            <a:r>
              <a:rPr sz="2300" b="1" spc="-285" dirty="0">
                <a:solidFill>
                  <a:srgbClr val="04092F"/>
                </a:solidFill>
                <a:latin typeface="Trebuchet MS"/>
                <a:cs typeface="Trebuchet MS"/>
              </a:rPr>
              <a:t>:</a:t>
            </a:r>
            <a:r>
              <a:rPr sz="2300" b="1" spc="-26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2300" b="1" spc="20" dirty="0">
                <a:solidFill>
                  <a:srgbClr val="04092F"/>
                </a:solidFill>
                <a:latin typeface="Trebuchet MS"/>
                <a:cs typeface="Trebuchet MS"/>
              </a:rPr>
              <a:t>H</a:t>
            </a:r>
            <a:r>
              <a:rPr sz="2300" b="1" spc="-110" dirty="0">
                <a:solidFill>
                  <a:srgbClr val="04092F"/>
                </a:solidFill>
                <a:latin typeface="Trebuchet MS"/>
                <a:cs typeface="Trebuchet MS"/>
              </a:rPr>
              <a:t>u</a:t>
            </a:r>
            <a:r>
              <a:rPr sz="2300" b="1" spc="-20" dirty="0">
                <a:solidFill>
                  <a:srgbClr val="04092F"/>
                </a:solidFill>
                <a:latin typeface="Trebuchet MS"/>
                <a:cs typeface="Trebuchet MS"/>
              </a:rPr>
              <a:t>m</a:t>
            </a:r>
            <a:r>
              <a:rPr sz="2300" b="1" spc="-15" dirty="0">
                <a:solidFill>
                  <a:srgbClr val="04092F"/>
                </a:solidFill>
                <a:latin typeface="Trebuchet MS"/>
                <a:cs typeface="Trebuchet MS"/>
              </a:rPr>
              <a:t>b</a:t>
            </a:r>
            <a:r>
              <a:rPr sz="2300" b="1" spc="-50" dirty="0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r>
              <a:rPr sz="2300" b="1" spc="114" dirty="0">
                <a:solidFill>
                  <a:srgbClr val="04092F"/>
                </a:solidFill>
                <a:latin typeface="Trebuchet MS"/>
                <a:cs typeface="Trebuchet MS"/>
              </a:rPr>
              <a:t>r</a:t>
            </a:r>
            <a:r>
              <a:rPr sz="2300" b="1" spc="135" dirty="0">
                <a:solidFill>
                  <a:srgbClr val="04092F"/>
                </a:solidFill>
                <a:latin typeface="Trebuchet MS"/>
                <a:cs typeface="Trebuchet MS"/>
              </a:rPr>
              <a:t>t</a:t>
            </a:r>
            <a:r>
              <a:rPr sz="2300" b="1" spc="5" dirty="0">
                <a:solidFill>
                  <a:srgbClr val="04092F"/>
                </a:solidFill>
                <a:latin typeface="Trebuchet MS"/>
                <a:cs typeface="Trebuchet MS"/>
              </a:rPr>
              <a:t>o</a:t>
            </a:r>
            <a:r>
              <a:rPr sz="2300" b="1" spc="-26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2300" b="1" spc="20" dirty="0">
                <a:solidFill>
                  <a:srgbClr val="04092F"/>
                </a:solidFill>
                <a:latin typeface="Trebuchet MS"/>
                <a:cs typeface="Trebuchet MS"/>
              </a:rPr>
              <a:t>U</a:t>
            </a:r>
            <a:r>
              <a:rPr sz="2300" b="1" spc="114" dirty="0">
                <a:solidFill>
                  <a:srgbClr val="04092F"/>
                </a:solidFill>
                <a:latin typeface="Trebuchet MS"/>
                <a:cs typeface="Trebuchet MS"/>
              </a:rPr>
              <a:t>rr</a:t>
            </a:r>
            <a:r>
              <a:rPr sz="2300" b="1" spc="-110" dirty="0">
                <a:solidFill>
                  <a:srgbClr val="04092F"/>
                </a:solidFill>
                <a:latin typeface="Trebuchet MS"/>
                <a:cs typeface="Trebuchet MS"/>
              </a:rPr>
              <a:t>u</a:t>
            </a:r>
            <a:r>
              <a:rPr sz="2300" b="1" spc="135" dirty="0">
                <a:solidFill>
                  <a:srgbClr val="04092F"/>
                </a:solidFill>
                <a:latin typeface="Trebuchet MS"/>
                <a:cs typeface="Trebuchet MS"/>
              </a:rPr>
              <a:t>t</a:t>
            </a:r>
            <a:r>
              <a:rPr sz="2300" b="1" spc="-140" dirty="0">
                <a:solidFill>
                  <a:srgbClr val="04092F"/>
                </a:solidFill>
                <a:latin typeface="Trebuchet MS"/>
                <a:cs typeface="Trebuchet MS"/>
              </a:rPr>
              <a:t>i</a:t>
            </a:r>
            <a:r>
              <a:rPr sz="2300" b="1" spc="100" dirty="0">
                <a:solidFill>
                  <a:srgbClr val="04092F"/>
                </a:solidFill>
                <a:latin typeface="Trebuchet MS"/>
                <a:cs typeface="Trebuchet MS"/>
              </a:rPr>
              <a:t>a  </a:t>
            </a:r>
            <a:r>
              <a:rPr sz="2300" b="1" spc="125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2300" b="1" spc="155" dirty="0">
                <a:solidFill>
                  <a:srgbClr val="04092F"/>
                </a:solidFill>
                <a:latin typeface="Trebuchet MS"/>
                <a:cs typeface="Trebuchet MS"/>
              </a:rPr>
              <a:t>s</a:t>
            </a:r>
            <a:r>
              <a:rPr sz="2300" b="1" spc="-140" dirty="0">
                <a:solidFill>
                  <a:srgbClr val="04092F"/>
                </a:solidFill>
                <a:latin typeface="Trebuchet MS"/>
                <a:cs typeface="Trebuchet MS"/>
              </a:rPr>
              <a:t>i</a:t>
            </a:r>
            <a:r>
              <a:rPr sz="2300" b="1" spc="170" dirty="0">
                <a:solidFill>
                  <a:srgbClr val="04092F"/>
                </a:solidFill>
                <a:latin typeface="Trebuchet MS"/>
                <a:cs typeface="Trebuchet MS"/>
              </a:rPr>
              <a:t>g</a:t>
            </a:r>
            <a:r>
              <a:rPr sz="2300" b="1" spc="-105" dirty="0">
                <a:solidFill>
                  <a:srgbClr val="04092F"/>
                </a:solidFill>
                <a:latin typeface="Trebuchet MS"/>
                <a:cs typeface="Trebuchet MS"/>
              </a:rPr>
              <a:t>n</a:t>
            </a:r>
            <a:r>
              <a:rPr sz="2300" b="1" spc="140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2300" b="1" spc="135" dirty="0">
                <a:solidFill>
                  <a:srgbClr val="04092F"/>
                </a:solidFill>
                <a:latin typeface="Trebuchet MS"/>
                <a:cs typeface="Trebuchet MS"/>
              </a:rPr>
              <a:t>t</a:t>
            </a:r>
            <a:r>
              <a:rPr sz="2300" b="1" spc="-110" dirty="0">
                <a:solidFill>
                  <a:srgbClr val="04092F"/>
                </a:solidFill>
                <a:latin typeface="Trebuchet MS"/>
                <a:cs typeface="Trebuchet MS"/>
              </a:rPr>
              <a:t>u</a:t>
            </a:r>
            <a:r>
              <a:rPr sz="2300" b="1" spc="114" dirty="0">
                <a:solidFill>
                  <a:srgbClr val="04092F"/>
                </a:solidFill>
                <a:latin typeface="Trebuchet MS"/>
                <a:cs typeface="Trebuchet MS"/>
              </a:rPr>
              <a:t>r</a:t>
            </a:r>
            <a:r>
              <a:rPr sz="2300" b="1" spc="140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2300" b="1" spc="-285" dirty="0">
                <a:solidFill>
                  <a:srgbClr val="04092F"/>
                </a:solidFill>
                <a:latin typeface="Trebuchet MS"/>
                <a:cs typeface="Trebuchet MS"/>
              </a:rPr>
              <a:t>:</a:t>
            </a:r>
            <a:r>
              <a:rPr sz="2300" b="1" spc="-26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2300" b="1" spc="125" dirty="0">
                <a:solidFill>
                  <a:srgbClr val="04092F"/>
                </a:solidFill>
                <a:latin typeface="Trebuchet MS"/>
                <a:cs typeface="Trebuchet MS"/>
              </a:rPr>
              <a:t>P</a:t>
            </a:r>
            <a:r>
              <a:rPr sz="2300" b="1" spc="114" dirty="0">
                <a:solidFill>
                  <a:srgbClr val="04092F"/>
                </a:solidFill>
                <a:latin typeface="Trebuchet MS"/>
                <a:cs typeface="Trebuchet MS"/>
              </a:rPr>
              <a:t>r</a:t>
            </a:r>
            <a:r>
              <a:rPr sz="2300" b="1" spc="5" dirty="0">
                <a:solidFill>
                  <a:srgbClr val="04092F"/>
                </a:solidFill>
                <a:latin typeface="Trebuchet MS"/>
                <a:cs typeface="Trebuchet MS"/>
              </a:rPr>
              <a:t>o</a:t>
            </a:r>
            <a:r>
              <a:rPr sz="2300" b="1" spc="20" dirty="0">
                <a:solidFill>
                  <a:srgbClr val="04092F"/>
                </a:solidFill>
                <a:latin typeface="Trebuchet MS"/>
                <a:cs typeface="Trebuchet MS"/>
              </a:rPr>
              <a:t>y</a:t>
            </a:r>
            <a:r>
              <a:rPr sz="2300" b="1" spc="-50" dirty="0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r>
              <a:rPr sz="2300" b="1" spc="70" dirty="0">
                <a:solidFill>
                  <a:srgbClr val="04092F"/>
                </a:solidFill>
                <a:latin typeface="Trebuchet MS"/>
                <a:cs typeface="Trebuchet MS"/>
              </a:rPr>
              <a:t>c</a:t>
            </a:r>
            <a:r>
              <a:rPr sz="2300" b="1" spc="135" dirty="0">
                <a:solidFill>
                  <a:srgbClr val="04092F"/>
                </a:solidFill>
                <a:latin typeface="Trebuchet MS"/>
                <a:cs typeface="Trebuchet MS"/>
              </a:rPr>
              <a:t>t</a:t>
            </a:r>
            <a:r>
              <a:rPr sz="2300" b="1" spc="5" dirty="0">
                <a:solidFill>
                  <a:srgbClr val="04092F"/>
                </a:solidFill>
                <a:latin typeface="Trebuchet MS"/>
                <a:cs typeface="Trebuchet MS"/>
              </a:rPr>
              <a:t>o</a:t>
            </a:r>
            <a:r>
              <a:rPr sz="2300" b="1" spc="-26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2300" b="1" spc="-10" dirty="0">
                <a:solidFill>
                  <a:srgbClr val="04092F"/>
                </a:solidFill>
                <a:latin typeface="Trebuchet MS"/>
                <a:cs typeface="Trebuchet MS"/>
              </a:rPr>
              <a:t>I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8663" y="8110080"/>
            <a:ext cx="793750" cy="1304290"/>
          </a:xfrm>
          <a:custGeom>
            <a:avLst/>
            <a:gdLst/>
            <a:ahLst/>
            <a:cxnLst/>
            <a:rect l="l" t="t" r="r" b="b"/>
            <a:pathLst>
              <a:path w="793750" h="1304290">
                <a:moveTo>
                  <a:pt x="546950" y="1240675"/>
                </a:moveTo>
                <a:lnTo>
                  <a:pt x="247129" y="1240675"/>
                </a:lnTo>
                <a:lnTo>
                  <a:pt x="268935" y="1303972"/>
                </a:lnTo>
                <a:lnTo>
                  <a:pt x="525145" y="1303972"/>
                </a:lnTo>
                <a:lnTo>
                  <a:pt x="546950" y="1240675"/>
                </a:lnTo>
                <a:close/>
              </a:path>
              <a:path w="793750" h="1304290">
                <a:moveTo>
                  <a:pt x="592455" y="1196098"/>
                </a:moveTo>
                <a:lnTo>
                  <a:pt x="590524" y="1186522"/>
                </a:lnTo>
                <a:lnTo>
                  <a:pt x="585266" y="1178699"/>
                </a:lnTo>
                <a:lnTo>
                  <a:pt x="577456" y="1173429"/>
                </a:lnTo>
                <a:lnTo>
                  <a:pt x="567905" y="1171498"/>
                </a:lnTo>
                <a:lnTo>
                  <a:pt x="226174" y="1171498"/>
                </a:lnTo>
                <a:lnTo>
                  <a:pt x="216623" y="1173429"/>
                </a:lnTo>
                <a:lnTo>
                  <a:pt x="208813" y="1178699"/>
                </a:lnTo>
                <a:lnTo>
                  <a:pt x="203555" y="1186522"/>
                </a:lnTo>
                <a:lnTo>
                  <a:pt x="201625" y="1196098"/>
                </a:lnTo>
                <a:lnTo>
                  <a:pt x="203555" y="1205661"/>
                </a:lnTo>
                <a:lnTo>
                  <a:pt x="208813" y="1213485"/>
                </a:lnTo>
                <a:lnTo>
                  <a:pt x="216623" y="1218755"/>
                </a:lnTo>
                <a:lnTo>
                  <a:pt x="226174" y="1220685"/>
                </a:lnTo>
                <a:lnTo>
                  <a:pt x="567905" y="1220685"/>
                </a:lnTo>
                <a:lnTo>
                  <a:pt x="577456" y="1218755"/>
                </a:lnTo>
                <a:lnTo>
                  <a:pt x="585266" y="1213485"/>
                </a:lnTo>
                <a:lnTo>
                  <a:pt x="590524" y="1205661"/>
                </a:lnTo>
                <a:lnTo>
                  <a:pt x="592455" y="1196098"/>
                </a:lnTo>
                <a:close/>
              </a:path>
              <a:path w="793750" h="1304290">
                <a:moveTo>
                  <a:pt x="592455" y="1130503"/>
                </a:moveTo>
                <a:lnTo>
                  <a:pt x="590524" y="1120927"/>
                </a:lnTo>
                <a:lnTo>
                  <a:pt x="585266" y="1113116"/>
                </a:lnTo>
                <a:lnTo>
                  <a:pt x="577456" y="1107846"/>
                </a:lnTo>
                <a:lnTo>
                  <a:pt x="567905" y="1105903"/>
                </a:lnTo>
                <a:lnTo>
                  <a:pt x="226174" y="1105903"/>
                </a:lnTo>
                <a:lnTo>
                  <a:pt x="216623" y="1107846"/>
                </a:lnTo>
                <a:lnTo>
                  <a:pt x="208813" y="1113116"/>
                </a:lnTo>
                <a:lnTo>
                  <a:pt x="203555" y="1120927"/>
                </a:lnTo>
                <a:lnTo>
                  <a:pt x="201625" y="1130503"/>
                </a:lnTo>
                <a:lnTo>
                  <a:pt x="203555" y="1140079"/>
                </a:lnTo>
                <a:lnTo>
                  <a:pt x="208813" y="1147889"/>
                </a:lnTo>
                <a:lnTo>
                  <a:pt x="216623" y="1153160"/>
                </a:lnTo>
                <a:lnTo>
                  <a:pt x="226174" y="1155090"/>
                </a:lnTo>
                <a:lnTo>
                  <a:pt x="567905" y="1155090"/>
                </a:lnTo>
                <a:lnTo>
                  <a:pt x="577456" y="1153160"/>
                </a:lnTo>
                <a:lnTo>
                  <a:pt x="585266" y="1147889"/>
                </a:lnTo>
                <a:lnTo>
                  <a:pt x="590524" y="1140079"/>
                </a:lnTo>
                <a:lnTo>
                  <a:pt x="592455" y="1130503"/>
                </a:lnTo>
                <a:close/>
              </a:path>
              <a:path w="793750" h="1304290">
                <a:moveTo>
                  <a:pt x="592455" y="1064907"/>
                </a:moveTo>
                <a:lnTo>
                  <a:pt x="590524" y="1055344"/>
                </a:lnTo>
                <a:lnTo>
                  <a:pt x="585266" y="1047521"/>
                </a:lnTo>
                <a:lnTo>
                  <a:pt x="577456" y="1042250"/>
                </a:lnTo>
                <a:lnTo>
                  <a:pt x="567905" y="1040320"/>
                </a:lnTo>
                <a:lnTo>
                  <a:pt x="226174" y="1040320"/>
                </a:lnTo>
                <a:lnTo>
                  <a:pt x="216623" y="1042250"/>
                </a:lnTo>
                <a:lnTo>
                  <a:pt x="208813" y="1047521"/>
                </a:lnTo>
                <a:lnTo>
                  <a:pt x="203555" y="1055344"/>
                </a:lnTo>
                <a:lnTo>
                  <a:pt x="201625" y="1064907"/>
                </a:lnTo>
                <a:lnTo>
                  <a:pt x="203555" y="1074483"/>
                </a:lnTo>
                <a:lnTo>
                  <a:pt x="208813" y="1082306"/>
                </a:lnTo>
                <a:lnTo>
                  <a:pt x="216623" y="1087577"/>
                </a:lnTo>
                <a:lnTo>
                  <a:pt x="226174" y="1089507"/>
                </a:lnTo>
                <a:lnTo>
                  <a:pt x="567905" y="1089507"/>
                </a:lnTo>
                <a:lnTo>
                  <a:pt x="577456" y="1087577"/>
                </a:lnTo>
                <a:lnTo>
                  <a:pt x="585266" y="1082306"/>
                </a:lnTo>
                <a:lnTo>
                  <a:pt x="590524" y="1074483"/>
                </a:lnTo>
                <a:lnTo>
                  <a:pt x="592455" y="1064907"/>
                </a:lnTo>
                <a:close/>
              </a:path>
              <a:path w="793750" h="1304290">
                <a:moveTo>
                  <a:pt x="793369" y="373265"/>
                </a:moveTo>
                <a:lnTo>
                  <a:pt x="787412" y="324078"/>
                </a:lnTo>
                <a:lnTo>
                  <a:pt x="775677" y="276936"/>
                </a:lnTo>
                <a:lnTo>
                  <a:pt x="758520" y="232206"/>
                </a:lnTo>
                <a:lnTo>
                  <a:pt x="744372" y="205460"/>
                </a:lnTo>
                <a:lnTo>
                  <a:pt x="744372" y="376148"/>
                </a:lnTo>
                <a:lnTo>
                  <a:pt x="743597" y="428066"/>
                </a:lnTo>
                <a:lnTo>
                  <a:pt x="735317" y="478764"/>
                </a:lnTo>
                <a:lnTo>
                  <a:pt x="719772" y="527481"/>
                </a:lnTo>
                <a:lnTo>
                  <a:pt x="697217" y="573468"/>
                </a:lnTo>
                <a:lnTo>
                  <a:pt x="667880" y="615962"/>
                </a:lnTo>
                <a:lnTo>
                  <a:pt x="638175" y="657390"/>
                </a:lnTo>
                <a:lnTo>
                  <a:pt x="613473" y="701649"/>
                </a:lnTo>
                <a:lnTo>
                  <a:pt x="593953" y="748220"/>
                </a:lnTo>
                <a:lnTo>
                  <a:pt x="579780" y="796607"/>
                </a:lnTo>
                <a:lnTo>
                  <a:pt x="571144" y="846289"/>
                </a:lnTo>
                <a:lnTo>
                  <a:pt x="568312" y="895350"/>
                </a:lnTo>
                <a:lnTo>
                  <a:pt x="568223" y="967803"/>
                </a:lnTo>
                <a:lnTo>
                  <a:pt x="560666" y="975372"/>
                </a:lnTo>
                <a:lnTo>
                  <a:pt x="243205" y="975372"/>
                </a:lnTo>
                <a:lnTo>
                  <a:pt x="235940" y="973899"/>
                </a:lnTo>
                <a:lnTo>
                  <a:pt x="230009" y="969886"/>
                </a:lnTo>
                <a:lnTo>
                  <a:pt x="226009" y="963942"/>
                </a:lnTo>
                <a:lnTo>
                  <a:pt x="224536" y="956691"/>
                </a:lnTo>
                <a:lnTo>
                  <a:pt x="224536" y="895350"/>
                </a:lnTo>
                <a:lnTo>
                  <a:pt x="221640" y="845337"/>
                </a:lnTo>
                <a:lnTo>
                  <a:pt x="212991" y="796061"/>
                </a:lnTo>
                <a:lnTo>
                  <a:pt x="198704" y="747814"/>
                </a:lnTo>
                <a:lnTo>
                  <a:pt x="178892" y="700887"/>
                </a:lnTo>
                <a:lnTo>
                  <a:pt x="153657" y="655586"/>
                </a:lnTo>
                <a:lnTo>
                  <a:pt x="123113" y="612190"/>
                </a:lnTo>
                <a:lnTo>
                  <a:pt x="96824" y="573671"/>
                </a:lnTo>
                <a:lnTo>
                  <a:pt x="76136" y="532536"/>
                </a:lnTo>
                <a:lnTo>
                  <a:pt x="61214" y="489153"/>
                </a:lnTo>
                <a:lnTo>
                  <a:pt x="52146" y="443915"/>
                </a:lnTo>
                <a:lnTo>
                  <a:pt x="49098" y="397205"/>
                </a:lnTo>
                <a:lnTo>
                  <a:pt x="52311" y="349275"/>
                </a:lnTo>
                <a:lnTo>
                  <a:pt x="61823" y="302958"/>
                </a:lnTo>
                <a:lnTo>
                  <a:pt x="77406" y="258737"/>
                </a:lnTo>
                <a:lnTo>
                  <a:pt x="98894" y="217055"/>
                </a:lnTo>
                <a:lnTo>
                  <a:pt x="126034" y="178447"/>
                </a:lnTo>
                <a:lnTo>
                  <a:pt x="158762" y="143192"/>
                </a:lnTo>
                <a:lnTo>
                  <a:pt x="200012" y="109766"/>
                </a:lnTo>
                <a:lnTo>
                  <a:pt x="245097" y="83350"/>
                </a:lnTo>
                <a:lnTo>
                  <a:pt x="293344" y="64211"/>
                </a:lnTo>
                <a:lnTo>
                  <a:pt x="344131" y="52552"/>
                </a:lnTo>
                <a:lnTo>
                  <a:pt x="396811" y="48615"/>
                </a:lnTo>
                <a:lnTo>
                  <a:pt x="404228" y="48615"/>
                </a:lnTo>
                <a:lnTo>
                  <a:pt x="465302" y="55410"/>
                </a:lnTo>
                <a:lnTo>
                  <a:pt x="509549" y="67665"/>
                </a:lnTo>
                <a:lnTo>
                  <a:pt x="551408" y="85559"/>
                </a:lnTo>
                <a:lnTo>
                  <a:pt x="590410" y="108648"/>
                </a:lnTo>
                <a:lnTo>
                  <a:pt x="626084" y="136448"/>
                </a:lnTo>
                <a:lnTo>
                  <a:pt x="657987" y="168503"/>
                </a:lnTo>
                <a:lnTo>
                  <a:pt x="685634" y="204343"/>
                </a:lnTo>
                <a:lnTo>
                  <a:pt x="708558" y="243497"/>
                </a:lnTo>
                <a:lnTo>
                  <a:pt x="726300" y="285496"/>
                </a:lnTo>
                <a:lnTo>
                  <a:pt x="738390" y="329869"/>
                </a:lnTo>
                <a:lnTo>
                  <a:pt x="744372" y="376148"/>
                </a:lnTo>
                <a:lnTo>
                  <a:pt x="744372" y="205460"/>
                </a:lnTo>
                <a:lnTo>
                  <a:pt x="709472" y="151485"/>
                </a:lnTo>
                <a:lnTo>
                  <a:pt x="678319" y="116243"/>
                </a:lnTo>
                <a:lnTo>
                  <a:pt x="643242" y="84924"/>
                </a:lnTo>
                <a:lnTo>
                  <a:pt x="604621" y="57899"/>
                </a:lnTo>
                <a:lnTo>
                  <a:pt x="587273" y="48615"/>
                </a:lnTo>
                <a:lnTo>
                  <a:pt x="562838" y="35534"/>
                </a:lnTo>
                <a:lnTo>
                  <a:pt x="518236" y="18211"/>
                </a:lnTo>
                <a:lnTo>
                  <a:pt x="471220" y="6311"/>
                </a:lnTo>
                <a:lnTo>
                  <a:pt x="422160" y="203"/>
                </a:lnTo>
                <a:lnTo>
                  <a:pt x="375018" y="0"/>
                </a:lnTo>
                <a:lnTo>
                  <a:pt x="328866" y="5168"/>
                </a:lnTo>
                <a:lnTo>
                  <a:pt x="284073" y="15582"/>
                </a:lnTo>
                <a:lnTo>
                  <a:pt x="240957" y="31140"/>
                </a:lnTo>
                <a:lnTo>
                  <a:pt x="199872" y="51701"/>
                </a:lnTo>
                <a:lnTo>
                  <a:pt x="161150" y="77139"/>
                </a:lnTo>
                <a:lnTo>
                  <a:pt x="125120" y="107353"/>
                </a:lnTo>
                <a:lnTo>
                  <a:pt x="93154" y="141249"/>
                </a:lnTo>
                <a:lnTo>
                  <a:pt x="65595" y="178384"/>
                </a:lnTo>
                <a:lnTo>
                  <a:pt x="42494" y="218465"/>
                </a:lnTo>
                <a:lnTo>
                  <a:pt x="24206" y="260819"/>
                </a:lnTo>
                <a:lnTo>
                  <a:pt x="10896" y="305054"/>
                </a:lnTo>
                <a:lnTo>
                  <a:pt x="2755" y="350672"/>
                </a:lnTo>
                <a:lnTo>
                  <a:pt x="0" y="397205"/>
                </a:lnTo>
                <a:lnTo>
                  <a:pt x="3479" y="450519"/>
                </a:lnTo>
                <a:lnTo>
                  <a:pt x="13830" y="502145"/>
                </a:lnTo>
                <a:lnTo>
                  <a:pt x="30873" y="551649"/>
                </a:lnTo>
                <a:lnTo>
                  <a:pt x="54483" y="598614"/>
                </a:lnTo>
                <a:lnTo>
                  <a:pt x="84493" y="642569"/>
                </a:lnTo>
                <a:lnTo>
                  <a:pt x="116801" y="689432"/>
                </a:lnTo>
                <a:lnTo>
                  <a:pt x="142214" y="738593"/>
                </a:lnTo>
                <a:lnTo>
                  <a:pt x="160566" y="789597"/>
                </a:lnTo>
                <a:lnTo>
                  <a:pt x="171691" y="842010"/>
                </a:lnTo>
                <a:lnTo>
                  <a:pt x="175437" y="895350"/>
                </a:lnTo>
                <a:lnTo>
                  <a:pt x="175437" y="956691"/>
                </a:lnTo>
                <a:lnTo>
                  <a:pt x="180771" y="983081"/>
                </a:lnTo>
                <a:lnTo>
                  <a:pt x="195313" y="1004658"/>
                </a:lnTo>
                <a:lnTo>
                  <a:pt x="216852" y="1019225"/>
                </a:lnTo>
                <a:lnTo>
                  <a:pt x="243205" y="1024559"/>
                </a:lnTo>
                <a:lnTo>
                  <a:pt x="551370" y="1024559"/>
                </a:lnTo>
                <a:lnTo>
                  <a:pt x="597979" y="1005192"/>
                </a:lnTo>
                <a:lnTo>
                  <a:pt x="617321" y="958481"/>
                </a:lnTo>
                <a:lnTo>
                  <a:pt x="617423" y="895350"/>
                </a:lnTo>
                <a:lnTo>
                  <a:pt x="621055" y="842962"/>
                </a:lnTo>
                <a:lnTo>
                  <a:pt x="632079" y="790282"/>
                </a:lnTo>
                <a:lnTo>
                  <a:pt x="650113" y="739521"/>
                </a:lnTo>
                <a:lnTo>
                  <a:pt x="674865" y="691451"/>
                </a:lnTo>
                <a:lnTo>
                  <a:pt x="706069" y="646861"/>
                </a:lnTo>
                <a:lnTo>
                  <a:pt x="734517" y="606755"/>
                </a:lnTo>
                <a:lnTo>
                  <a:pt x="757605" y="563778"/>
                </a:lnTo>
                <a:lnTo>
                  <a:pt x="775208" y="518452"/>
                </a:lnTo>
                <a:lnTo>
                  <a:pt x="787133" y="471258"/>
                </a:lnTo>
                <a:lnTo>
                  <a:pt x="793242" y="422694"/>
                </a:lnTo>
                <a:lnTo>
                  <a:pt x="793369" y="373265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21162" y="7699564"/>
            <a:ext cx="49530" cy="304165"/>
          </a:xfrm>
          <a:custGeom>
            <a:avLst/>
            <a:gdLst/>
            <a:ahLst/>
            <a:cxnLst/>
            <a:rect l="l" t="t" r="r" b="b"/>
            <a:pathLst>
              <a:path w="49530" h="304165">
                <a:moveTo>
                  <a:pt x="24548" y="303675"/>
                </a:moveTo>
                <a:lnTo>
                  <a:pt x="14992" y="301742"/>
                </a:lnTo>
                <a:lnTo>
                  <a:pt x="7189" y="296471"/>
                </a:lnTo>
                <a:lnTo>
                  <a:pt x="1928" y="288654"/>
                </a:lnTo>
                <a:lnTo>
                  <a:pt x="0" y="279083"/>
                </a:lnTo>
                <a:lnTo>
                  <a:pt x="0" y="24592"/>
                </a:lnTo>
                <a:lnTo>
                  <a:pt x="1928" y="15021"/>
                </a:lnTo>
                <a:lnTo>
                  <a:pt x="7189" y="7204"/>
                </a:lnTo>
                <a:lnTo>
                  <a:pt x="14992" y="1933"/>
                </a:lnTo>
                <a:lnTo>
                  <a:pt x="24548" y="0"/>
                </a:lnTo>
                <a:lnTo>
                  <a:pt x="34104" y="1933"/>
                </a:lnTo>
                <a:lnTo>
                  <a:pt x="41906" y="7204"/>
                </a:lnTo>
                <a:lnTo>
                  <a:pt x="47166" y="15021"/>
                </a:lnTo>
                <a:lnTo>
                  <a:pt x="49095" y="24592"/>
                </a:lnTo>
                <a:lnTo>
                  <a:pt x="49095" y="279083"/>
                </a:lnTo>
                <a:lnTo>
                  <a:pt x="47166" y="288654"/>
                </a:lnTo>
                <a:lnTo>
                  <a:pt x="41906" y="296471"/>
                </a:lnTo>
                <a:lnTo>
                  <a:pt x="34104" y="301742"/>
                </a:lnTo>
                <a:lnTo>
                  <a:pt x="24548" y="303675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0172" y="7939695"/>
            <a:ext cx="228712" cy="22914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685472" y="8519422"/>
            <a:ext cx="303530" cy="49530"/>
          </a:xfrm>
          <a:custGeom>
            <a:avLst/>
            <a:gdLst/>
            <a:ahLst/>
            <a:cxnLst/>
            <a:rect l="l" t="t" r="r" b="b"/>
            <a:pathLst>
              <a:path w="303530" h="49529">
                <a:moveTo>
                  <a:pt x="278543" y="49187"/>
                </a:moveTo>
                <a:lnTo>
                  <a:pt x="24540" y="49187"/>
                </a:lnTo>
                <a:lnTo>
                  <a:pt x="14990" y="47255"/>
                </a:lnTo>
                <a:lnTo>
                  <a:pt x="7189" y="41985"/>
                </a:lnTo>
                <a:lnTo>
                  <a:pt x="1929" y="34168"/>
                </a:lnTo>
                <a:lnTo>
                  <a:pt x="0" y="24595"/>
                </a:lnTo>
                <a:lnTo>
                  <a:pt x="1929" y="15020"/>
                </a:lnTo>
                <a:lnTo>
                  <a:pt x="7189" y="7202"/>
                </a:lnTo>
                <a:lnTo>
                  <a:pt x="14990" y="1932"/>
                </a:lnTo>
                <a:lnTo>
                  <a:pt x="24540" y="0"/>
                </a:lnTo>
                <a:lnTo>
                  <a:pt x="278543" y="0"/>
                </a:lnTo>
                <a:lnTo>
                  <a:pt x="288092" y="1932"/>
                </a:lnTo>
                <a:lnTo>
                  <a:pt x="295893" y="7202"/>
                </a:lnTo>
                <a:lnTo>
                  <a:pt x="301154" y="15020"/>
                </a:lnTo>
                <a:lnTo>
                  <a:pt x="303084" y="24595"/>
                </a:lnTo>
                <a:lnTo>
                  <a:pt x="301154" y="34168"/>
                </a:lnTo>
                <a:lnTo>
                  <a:pt x="295893" y="41985"/>
                </a:lnTo>
                <a:lnTo>
                  <a:pt x="288092" y="47255"/>
                </a:lnTo>
                <a:lnTo>
                  <a:pt x="278543" y="49187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0175" y="8919197"/>
            <a:ext cx="228713" cy="22914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2534" y="8919197"/>
            <a:ext cx="228709" cy="229145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302862" y="8519421"/>
            <a:ext cx="303530" cy="49530"/>
          </a:xfrm>
          <a:custGeom>
            <a:avLst/>
            <a:gdLst/>
            <a:ahLst/>
            <a:cxnLst/>
            <a:rect l="l" t="t" r="r" b="b"/>
            <a:pathLst>
              <a:path w="303530" h="49529">
                <a:moveTo>
                  <a:pt x="278549" y="49189"/>
                </a:moveTo>
                <a:lnTo>
                  <a:pt x="24548" y="49189"/>
                </a:lnTo>
                <a:lnTo>
                  <a:pt x="14992" y="47256"/>
                </a:lnTo>
                <a:lnTo>
                  <a:pt x="7189" y="41985"/>
                </a:lnTo>
                <a:lnTo>
                  <a:pt x="1928" y="34167"/>
                </a:lnTo>
                <a:lnTo>
                  <a:pt x="0" y="24593"/>
                </a:lnTo>
                <a:lnTo>
                  <a:pt x="1928" y="15020"/>
                </a:lnTo>
                <a:lnTo>
                  <a:pt x="7189" y="7203"/>
                </a:lnTo>
                <a:lnTo>
                  <a:pt x="14992" y="1932"/>
                </a:lnTo>
                <a:lnTo>
                  <a:pt x="24548" y="0"/>
                </a:lnTo>
                <a:lnTo>
                  <a:pt x="278549" y="0"/>
                </a:lnTo>
                <a:lnTo>
                  <a:pt x="288106" y="1932"/>
                </a:lnTo>
                <a:lnTo>
                  <a:pt x="295909" y="7203"/>
                </a:lnTo>
                <a:lnTo>
                  <a:pt x="301169" y="15020"/>
                </a:lnTo>
                <a:lnTo>
                  <a:pt x="303098" y="24593"/>
                </a:lnTo>
                <a:lnTo>
                  <a:pt x="301169" y="34167"/>
                </a:lnTo>
                <a:lnTo>
                  <a:pt x="295909" y="41985"/>
                </a:lnTo>
                <a:lnTo>
                  <a:pt x="288106" y="47256"/>
                </a:lnTo>
                <a:lnTo>
                  <a:pt x="278549" y="49189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42534" y="7939695"/>
            <a:ext cx="228707" cy="22914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66338" y="1783118"/>
            <a:ext cx="1558167" cy="85491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3943"/>
            <a:ext cx="2446386" cy="101727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823987" y="195477"/>
            <a:ext cx="1590939" cy="1665946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5767245" y="7828618"/>
            <a:ext cx="847725" cy="847725"/>
          </a:xfrm>
          <a:custGeom>
            <a:avLst/>
            <a:gdLst/>
            <a:ahLst/>
            <a:cxnLst/>
            <a:rect l="l" t="t" r="r" b="b"/>
            <a:pathLst>
              <a:path w="847725" h="847725">
                <a:moveTo>
                  <a:pt x="423862" y="847725"/>
                </a:moveTo>
                <a:lnTo>
                  <a:pt x="415626" y="782153"/>
                </a:lnTo>
                <a:lnTo>
                  <a:pt x="407026" y="724390"/>
                </a:lnTo>
                <a:lnTo>
                  <a:pt x="397490" y="673865"/>
                </a:lnTo>
                <a:lnTo>
                  <a:pt x="386449" y="630006"/>
                </a:lnTo>
                <a:lnTo>
                  <a:pt x="373329" y="592241"/>
                </a:lnTo>
                <a:lnTo>
                  <a:pt x="338572" y="532712"/>
                </a:lnTo>
                <a:lnTo>
                  <a:pt x="288648" y="490705"/>
                </a:lnTo>
                <a:lnTo>
                  <a:pt x="218987" y="461652"/>
                </a:lnTo>
                <a:lnTo>
                  <a:pt x="175328" y="450554"/>
                </a:lnTo>
                <a:lnTo>
                  <a:pt x="125020" y="440981"/>
                </a:lnTo>
                <a:lnTo>
                  <a:pt x="67494" y="432360"/>
                </a:lnTo>
                <a:lnTo>
                  <a:pt x="0" y="423862"/>
                </a:lnTo>
                <a:lnTo>
                  <a:pt x="65700" y="415608"/>
                </a:lnTo>
                <a:lnTo>
                  <a:pt x="123561" y="406988"/>
                </a:lnTo>
                <a:lnTo>
                  <a:pt x="174156" y="397427"/>
                </a:lnTo>
                <a:lnTo>
                  <a:pt x="218060" y="386349"/>
                </a:lnTo>
                <a:lnTo>
                  <a:pt x="255849" y="373181"/>
                </a:lnTo>
                <a:lnTo>
                  <a:pt x="315379" y="338270"/>
                </a:lnTo>
                <a:lnTo>
                  <a:pt x="357347" y="288097"/>
                </a:lnTo>
                <a:lnTo>
                  <a:pt x="386350" y="218060"/>
                </a:lnTo>
                <a:lnTo>
                  <a:pt x="397427" y="174155"/>
                </a:lnTo>
                <a:lnTo>
                  <a:pt x="406989" y="123561"/>
                </a:lnTo>
                <a:lnTo>
                  <a:pt x="415609" y="65700"/>
                </a:lnTo>
                <a:lnTo>
                  <a:pt x="423862" y="0"/>
                </a:lnTo>
                <a:lnTo>
                  <a:pt x="432116" y="65700"/>
                </a:lnTo>
                <a:lnTo>
                  <a:pt x="440735" y="123561"/>
                </a:lnTo>
                <a:lnTo>
                  <a:pt x="450297" y="174155"/>
                </a:lnTo>
                <a:lnTo>
                  <a:pt x="461374" y="218060"/>
                </a:lnTo>
                <a:lnTo>
                  <a:pt x="474543" y="255848"/>
                </a:lnTo>
                <a:lnTo>
                  <a:pt x="509453" y="315379"/>
                </a:lnTo>
                <a:lnTo>
                  <a:pt x="559627" y="357346"/>
                </a:lnTo>
                <a:lnTo>
                  <a:pt x="629664" y="386349"/>
                </a:lnTo>
                <a:lnTo>
                  <a:pt x="673569" y="397427"/>
                </a:lnTo>
                <a:lnTo>
                  <a:pt x="724163" y="406988"/>
                </a:lnTo>
                <a:lnTo>
                  <a:pt x="782024" y="415608"/>
                </a:lnTo>
                <a:lnTo>
                  <a:pt x="847725" y="423862"/>
                </a:lnTo>
                <a:lnTo>
                  <a:pt x="782024" y="432116"/>
                </a:lnTo>
                <a:lnTo>
                  <a:pt x="724163" y="440735"/>
                </a:lnTo>
                <a:lnTo>
                  <a:pt x="673569" y="450297"/>
                </a:lnTo>
                <a:lnTo>
                  <a:pt x="629664" y="461374"/>
                </a:lnTo>
                <a:lnTo>
                  <a:pt x="591875" y="474543"/>
                </a:lnTo>
                <a:lnTo>
                  <a:pt x="532345" y="509453"/>
                </a:lnTo>
                <a:lnTo>
                  <a:pt x="490377" y="559627"/>
                </a:lnTo>
                <a:lnTo>
                  <a:pt x="461374" y="629664"/>
                </a:lnTo>
                <a:lnTo>
                  <a:pt x="450297" y="673569"/>
                </a:lnTo>
                <a:lnTo>
                  <a:pt x="440735" y="724163"/>
                </a:lnTo>
                <a:lnTo>
                  <a:pt x="432116" y="782024"/>
                </a:lnTo>
                <a:lnTo>
                  <a:pt x="423862" y="847725"/>
                </a:lnTo>
                <a:close/>
              </a:path>
            </a:pathLst>
          </a:custGeom>
          <a:solidFill>
            <a:srgbClr val="040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42013" y="9582902"/>
            <a:ext cx="1558167" cy="69045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99853" y="8485919"/>
            <a:ext cx="2883601" cy="179070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588391" y="3971008"/>
            <a:ext cx="4067174" cy="404812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466982" y="3971008"/>
            <a:ext cx="7200899" cy="404812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721750" y="2617792"/>
            <a:ext cx="6916043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L" sz="3800" b="1" spc="-400" dirty="0">
                <a:solidFill>
                  <a:srgbClr val="04092F"/>
                </a:solidFill>
                <a:latin typeface="Arial"/>
                <a:cs typeface="Arial"/>
              </a:rPr>
              <a:t>F</a:t>
            </a:r>
            <a:r>
              <a:rPr lang="es-CL" sz="3800" b="1" spc="-290" dirty="0">
                <a:solidFill>
                  <a:srgbClr val="04092F"/>
                </a:solidFill>
                <a:latin typeface="Arial"/>
                <a:cs typeface="Arial"/>
              </a:rPr>
              <a:t>un</a:t>
            </a:r>
            <a:r>
              <a:rPr lang="es-CL" sz="3800" b="1" spc="-170" dirty="0">
                <a:solidFill>
                  <a:srgbClr val="04092F"/>
                </a:solidFill>
                <a:latin typeface="Arial"/>
                <a:cs typeface="Arial"/>
              </a:rPr>
              <a:t>d</a:t>
            </a:r>
            <a:r>
              <a:rPr lang="es-CL" sz="3800" b="1" spc="110" dirty="0">
                <a:solidFill>
                  <a:srgbClr val="04092F"/>
                </a:solidFill>
                <a:latin typeface="Arial"/>
                <a:cs typeface="Arial"/>
              </a:rPr>
              <a:t>a</a:t>
            </a:r>
            <a:r>
              <a:rPr lang="es-CL" sz="3800" b="1" spc="-195" dirty="0">
                <a:solidFill>
                  <a:srgbClr val="04092F"/>
                </a:solidFill>
                <a:latin typeface="Arial"/>
                <a:cs typeface="Arial"/>
              </a:rPr>
              <a:t>m</a:t>
            </a:r>
            <a:r>
              <a:rPr lang="es-CL" sz="3800" b="1" spc="-45" dirty="0">
                <a:solidFill>
                  <a:srgbClr val="04092F"/>
                </a:solidFill>
                <a:latin typeface="Arial"/>
                <a:cs typeface="Arial"/>
              </a:rPr>
              <a:t>entos de proyectiles</a:t>
            </a:r>
            <a:endParaRPr lang="es-CL" sz="38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237758" y="1047040"/>
            <a:ext cx="5816600" cy="1011555"/>
          </a:xfrm>
          <a:custGeom>
            <a:avLst/>
            <a:gdLst/>
            <a:ahLst/>
            <a:cxnLst/>
            <a:rect l="l" t="t" r="r" b="b"/>
            <a:pathLst>
              <a:path w="5816600" h="1011555">
                <a:moveTo>
                  <a:pt x="5563084" y="1011557"/>
                </a:moveTo>
                <a:lnTo>
                  <a:pt x="252996" y="1011557"/>
                </a:lnTo>
                <a:lnTo>
                  <a:pt x="203408" y="1006653"/>
                </a:lnTo>
                <a:lnTo>
                  <a:pt x="156179" y="992307"/>
                </a:lnTo>
                <a:lnTo>
                  <a:pt x="112633" y="969069"/>
                </a:lnTo>
                <a:lnTo>
                  <a:pt x="74100" y="937488"/>
                </a:lnTo>
                <a:lnTo>
                  <a:pt x="42506" y="898971"/>
                </a:lnTo>
                <a:lnTo>
                  <a:pt x="19258" y="855445"/>
                </a:lnTo>
                <a:lnTo>
                  <a:pt x="4906" y="808235"/>
                </a:lnTo>
                <a:lnTo>
                  <a:pt x="0" y="758668"/>
                </a:lnTo>
                <a:lnTo>
                  <a:pt x="0" y="252889"/>
                </a:lnTo>
                <a:lnTo>
                  <a:pt x="4076" y="207432"/>
                </a:lnTo>
                <a:lnTo>
                  <a:pt x="15828" y="164648"/>
                </a:lnTo>
                <a:lnTo>
                  <a:pt x="34541" y="125251"/>
                </a:lnTo>
                <a:lnTo>
                  <a:pt x="59501" y="89956"/>
                </a:lnTo>
                <a:lnTo>
                  <a:pt x="89994" y="59476"/>
                </a:lnTo>
                <a:lnTo>
                  <a:pt x="125304" y="34526"/>
                </a:lnTo>
                <a:lnTo>
                  <a:pt x="164717" y="15821"/>
                </a:lnTo>
                <a:lnTo>
                  <a:pt x="207520" y="4074"/>
                </a:lnTo>
                <a:lnTo>
                  <a:pt x="252996" y="0"/>
                </a:lnTo>
                <a:lnTo>
                  <a:pt x="5563084" y="0"/>
                </a:lnTo>
                <a:lnTo>
                  <a:pt x="5608560" y="4074"/>
                </a:lnTo>
                <a:lnTo>
                  <a:pt x="5651362" y="15821"/>
                </a:lnTo>
                <a:lnTo>
                  <a:pt x="5690776" y="34526"/>
                </a:lnTo>
                <a:lnTo>
                  <a:pt x="5726086" y="59476"/>
                </a:lnTo>
                <a:lnTo>
                  <a:pt x="5756579" y="89956"/>
                </a:lnTo>
                <a:lnTo>
                  <a:pt x="5781539" y="125251"/>
                </a:lnTo>
                <a:lnTo>
                  <a:pt x="5800252" y="164648"/>
                </a:lnTo>
                <a:lnTo>
                  <a:pt x="5812004" y="207432"/>
                </a:lnTo>
                <a:lnTo>
                  <a:pt x="5816080" y="252889"/>
                </a:lnTo>
                <a:lnTo>
                  <a:pt x="5816080" y="758668"/>
                </a:lnTo>
                <a:lnTo>
                  <a:pt x="5812004" y="804125"/>
                </a:lnTo>
                <a:lnTo>
                  <a:pt x="5800252" y="846909"/>
                </a:lnTo>
                <a:lnTo>
                  <a:pt x="5781539" y="886306"/>
                </a:lnTo>
                <a:lnTo>
                  <a:pt x="5756579" y="921601"/>
                </a:lnTo>
                <a:lnTo>
                  <a:pt x="5726086" y="952081"/>
                </a:lnTo>
                <a:lnTo>
                  <a:pt x="5690776" y="977031"/>
                </a:lnTo>
                <a:lnTo>
                  <a:pt x="5651362" y="995736"/>
                </a:lnTo>
                <a:lnTo>
                  <a:pt x="5608560" y="1007483"/>
                </a:lnTo>
                <a:lnTo>
                  <a:pt x="5563084" y="1011557"/>
                </a:lnTo>
                <a:close/>
              </a:path>
            </a:pathLst>
          </a:custGeom>
          <a:solidFill>
            <a:srgbClr val="5CB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30" dirty="0"/>
              <a:t>Implementación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8663" y="8110080"/>
            <a:ext cx="793750" cy="1304290"/>
          </a:xfrm>
          <a:custGeom>
            <a:avLst/>
            <a:gdLst/>
            <a:ahLst/>
            <a:cxnLst/>
            <a:rect l="l" t="t" r="r" b="b"/>
            <a:pathLst>
              <a:path w="793750" h="1304290">
                <a:moveTo>
                  <a:pt x="546950" y="1240675"/>
                </a:moveTo>
                <a:lnTo>
                  <a:pt x="247129" y="1240675"/>
                </a:lnTo>
                <a:lnTo>
                  <a:pt x="268935" y="1303972"/>
                </a:lnTo>
                <a:lnTo>
                  <a:pt x="525145" y="1303972"/>
                </a:lnTo>
                <a:lnTo>
                  <a:pt x="546950" y="1240675"/>
                </a:lnTo>
                <a:close/>
              </a:path>
              <a:path w="793750" h="1304290">
                <a:moveTo>
                  <a:pt x="592455" y="1196086"/>
                </a:moveTo>
                <a:lnTo>
                  <a:pt x="590524" y="1186522"/>
                </a:lnTo>
                <a:lnTo>
                  <a:pt x="585266" y="1178699"/>
                </a:lnTo>
                <a:lnTo>
                  <a:pt x="577456" y="1173429"/>
                </a:lnTo>
                <a:lnTo>
                  <a:pt x="567905" y="1171498"/>
                </a:lnTo>
                <a:lnTo>
                  <a:pt x="226174" y="1171498"/>
                </a:lnTo>
                <a:lnTo>
                  <a:pt x="216623" y="1173429"/>
                </a:lnTo>
                <a:lnTo>
                  <a:pt x="208813" y="1178699"/>
                </a:lnTo>
                <a:lnTo>
                  <a:pt x="203555" y="1186522"/>
                </a:lnTo>
                <a:lnTo>
                  <a:pt x="201625" y="1196086"/>
                </a:lnTo>
                <a:lnTo>
                  <a:pt x="203555" y="1205661"/>
                </a:lnTo>
                <a:lnTo>
                  <a:pt x="208813" y="1213485"/>
                </a:lnTo>
                <a:lnTo>
                  <a:pt x="216623" y="1218755"/>
                </a:lnTo>
                <a:lnTo>
                  <a:pt x="226174" y="1220685"/>
                </a:lnTo>
                <a:lnTo>
                  <a:pt x="567905" y="1220685"/>
                </a:lnTo>
                <a:lnTo>
                  <a:pt x="577456" y="1218755"/>
                </a:lnTo>
                <a:lnTo>
                  <a:pt x="585266" y="1213485"/>
                </a:lnTo>
                <a:lnTo>
                  <a:pt x="590524" y="1205661"/>
                </a:lnTo>
                <a:lnTo>
                  <a:pt x="592455" y="1196086"/>
                </a:lnTo>
                <a:close/>
              </a:path>
              <a:path w="793750" h="1304290">
                <a:moveTo>
                  <a:pt x="592455" y="1130503"/>
                </a:moveTo>
                <a:lnTo>
                  <a:pt x="590524" y="1120927"/>
                </a:lnTo>
                <a:lnTo>
                  <a:pt x="585266" y="1113116"/>
                </a:lnTo>
                <a:lnTo>
                  <a:pt x="577456" y="1107833"/>
                </a:lnTo>
                <a:lnTo>
                  <a:pt x="567905" y="1105903"/>
                </a:lnTo>
                <a:lnTo>
                  <a:pt x="226174" y="1105903"/>
                </a:lnTo>
                <a:lnTo>
                  <a:pt x="216623" y="1107833"/>
                </a:lnTo>
                <a:lnTo>
                  <a:pt x="208813" y="1113116"/>
                </a:lnTo>
                <a:lnTo>
                  <a:pt x="203555" y="1120927"/>
                </a:lnTo>
                <a:lnTo>
                  <a:pt x="201625" y="1130503"/>
                </a:lnTo>
                <a:lnTo>
                  <a:pt x="203555" y="1140066"/>
                </a:lnTo>
                <a:lnTo>
                  <a:pt x="208813" y="1147889"/>
                </a:lnTo>
                <a:lnTo>
                  <a:pt x="216623" y="1153160"/>
                </a:lnTo>
                <a:lnTo>
                  <a:pt x="226174" y="1155090"/>
                </a:lnTo>
                <a:lnTo>
                  <a:pt x="567905" y="1155090"/>
                </a:lnTo>
                <a:lnTo>
                  <a:pt x="577456" y="1153160"/>
                </a:lnTo>
                <a:lnTo>
                  <a:pt x="585266" y="1147889"/>
                </a:lnTo>
                <a:lnTo>
                  <a:pt x="590524" y="1140066"/>
                </a:lnTo>
                <a:lnTo>
                  <a:pt x="592455" y="1130503"/>
                </a:lnTo>
                <a:close/>
              </a:path>
              <a:path w="793750" h="1304290">
                <a:moveTo>
                  <a:pt x="592455" y="1064907"/>
                </a:moveTo>
                <a:lnTo>
                  <a:pt x="590524" y="1055344"/>
                </a:lnTo>
                <a:lnTo>
                  <a:pt x="585266" y="1047521"/>
                </a:lnTo>
                <a:lnTo>
                  <a:pt x="577456" y="1042250"/>
                </a:lnTo>
                <a:lnTo>
                  <a:pt x="567905" y="1040320"/>
                </a:lnTo>
                <a:lnTo>
                  <a:pt x="226174" y="1040320"/>
                </a:lnTo>
                <a:lnTo>
                  <a:pt x="216623" y="1042250"/>
                </a:lnTo>
                <a:lnTo>
                  <a:pt x="208813" y="1047521"/>
                </a:lnTo>
                <a:lnTo>
                  <a:pt x="203555" y="1055344"/>
                </a:lnTo>
                <a:lnTo>
                  <a:pt x="201625" y="1064907"/>
                </a:lnTo>
                <a:lnTo>
                  <a:pt x="203555" y="1074483"/>
                </a:lnTo>
                <a:lnTo>
                  <a:pt x="208813" y="1082306"/>
                </a:lnTo>
                <a:lnTo>
                  <a:pt x="216623" y="1087577"/>
                </a:lnTo>
                <a:lnTo>
                  <a:pt x="226174" y="1089507"/>
                </a:lnTo>
                <a:lnTo>
                  <a:pt x="567905" y="1089507"/>
                </a:lnTo>
                <a:lnTo>
                  <a:pt x="577456" y="1087577"/>
                </a:lnTo>
                <a:lnTo>
                  <a:pt x="585266" y="1082306"/>
                </a:lnTo>
                <a:lnTo>
                  <a:pt x="590524" y="1074483"/>
                </a:lnTo>
                <a:lnTo>
                  <a:pt x="592455" y="1064907"/>
                </a:lnTo>
                <a:close/>
              </a:path>
              <a:path w="793750" h="1304290">
                <a:moveTo>
                  <a:pt x="793369" y="373265"/>
                </a:moveTo>
                <a:lnTo>
                  <a:pt x="787412" y="324078"/>
                </a:lnTo>
                <a:lnTo>
                  <a:pt x="775677" y="276936"/>
                </a:lnTo>
                <a:lnTo>
                  <a:pt x="758520" y="232194"/>
                </a:lnTo>
                <a:lnTo>
                  <a:pt x="744372" y="205460"/>
                </a:lnTo>
                <a:lnTo>
                  <a:pt x="744372" y="376148"/>
                </a:lnTo>
                <a:lnTo>
                  <a:pt x="743597" y="428066"/>
                </a:lnTo>
                <a:lnTo>
                  <a:pt x="735317" y="478764"/>
                </a:lnTo>
                <a:lnTo>
                  <a:pt x="719772" y="527481"/>
                </a:lnTo>
                <a:lnTo>
                  <a:pt x="697217" y="573468"/>
                </a:lnTo>
                <a:lnTo>
                  <a:pt x="667880" y="615962"/>
                </a:lnTo>
                <a:lnTo>
                  <a:pt x="638175" y="657390"/>
                </a:lnTo>
                <a:lnTo>
                  <a:pt x="613473" y="701649"/>
                </a:lnTo>
                <a:lnTo>
                  <a:pt x="593953" y="748220"/>
                </a:lnTo>
                <a:lnTo>
                  <a:pt x="579780" y="796607"/>
                </a:lnTo>
                <a:lnTo>
                  <a:pt x="571144" y="846289"/>
                </a:lnTo>
                <a:lnTo>
                  <a:pt x="568312" y="895350"/>
                </a:lnTo>
                <a:lnTo>
                  <a:pt x="568223" y="967790"/>
                </a:lnTo>
                <a:lnTo>
                  <a:pt x="560666" y="975372"/>
                </a:lnTo>
                <a:lnTo>
                  <a:pt x="243205" y="975372"/>
                </a:lnTo>
                <a:lnTo>
                  <a:pt x="235940" y="973899"/>
                </a:lnTo>
                <a:lnTo>
                  <a:pt x="230009" y="969886"/>
                </a:lnTo>
                <a:lnTo>
                  <a:pt x="226009" y="963942"/>
                </a:lnTo>
                <a:lnTo>
                  <a:pt x="224536" y="956678"/>
                </a:lnTo>
                <a:lnTo>
                  <a:pt x="224536" y="895350"/>
                </a:lnTo>
                <a:lnTo>
                  <a:pt x="221640" y="845337"/>
                </a:lnTo>
                <a:lnTo>
                  <a:pt x="212991" y="796061"/>
                </a:lnTo>
                <a:lnTo>
                  <a:pt x="198704" y="747814"/>
                </a:lnTo>
                <a:lnTo>
                  <a:pt x="178892" y="700887"/>
                </a:lnTo>
                <a:lnTo>
                  <a:pt x="153657" y="655586"/>
                </a:lnTo>
                <a:lnTo>
                  <a:pt x="123113" y="612178"/>
                </a:lnTo>
                <a:lnTo>
                  <a:pt x="96824" y="573671"/>
                </a:lnTo>
                <a:lnTo>
                  <a:pt x="76136" y="532536"/>
                </a:lnTo>
                <a:lnTo>
                  <a:pt x="61214" y="489153"/>
                </a:lnTo>
                <a:lnTo>
                  <a:pt x="52146" y="443915"/>
                </a:lnTo>
                <a:lnTo>
                  <a:pt x="49098" y="397205"/>
                </a:lnTo>
                <a:lnTo>
                  <a:pt x="52311" y="349275"/>
                </a:lnTo>
                <a:lnTo>
                  <a:pt x="61823" y="302958"/>
                </a:lnTo>
                <a:lnTo>
                  <a:pt x="77406" y="258724"/>
                </a:lnTo>
                <a:lnTo>
                  <a:pt x="98894" y="217055"/>
                </a:lnTo>
                <a:lnTo>
                  <a:pt x="126034" y="178447"/>
                </a:lnTo>
                <a:lnTo>
                  <a:pt x="158762" y="143192"/>
                </a:lnTo>
                <a:lnTo>
                  <a:pt x="200012" y="109753"/>
                </a:lnTo>
                <a:lnTo>
                  <a:pt x="245097" y="83350"/>
                </a:lnTo>
                <a:lnTo>
                  <a:pt x="293344" y="64211"/>
                </a:lnTo>
                <a:lnTo>
                  <a:pt x="344131" y="52552"/>
                </a:lnTo>
                <a:lnTo>
                  <a:pt x="396811" y="48602"/>
                </a:lnTo>
                <a:lnTo>
                  <a:pt x="404228" y="48602"/>
                </a:lnTo>
                <a:lnTo>
                  <a:pt x="465302" y="55410"/>
                </a:lnTo>
                <a:lnTo>
                  <a:pt x="509549" y="67652"/>
                </a:lnTo>
                <a:lnTo>
                  <a:pt x="551408" y="85559"/>
                </a:lnTo>
                <a:lnTo>
                  <a:pt x="590410" y="108648"/>
                </a:lnTo>
                <a:lnTo>
                  <a:pt x="626084" y="136448"/>
                </a:lnTo>
                <a:lnTo>
                  <a:pt x="657987" y="168503"/>
                </a:lnTo>
                <a:lnTo>
                  <a:pt x="685634" y="204343"/>
                </a:lnTo>
                <a:lnTo>
                  <a:pt x="708558" y="243497"/>
                </a:lnTo>
                <a:lnTo>
                  <a:pt x="726300" y="285483"/>
                </a:lnTo>
                <a:lnTo>
                  <a:pt x="738390" y="329869"/>
                </a:lnTo>
                <a:lnTo>
                  <a:pt x="744372" y="376148"/>
                </a:lnTo>
                <a:lnTo>
                  <a:pt x="744372" y="205460"/>
                </a:lnTo>
                <a:lnTo>
                  <a:pt x="709472" y="151485"/>
                </a:lnTo>
                <a:lnTo>
                  <a:pt x="678319" y="116243"/>
                </a:lnTo>
                <a:lnTo>
                  <a:pt x="643242" y="84924"/>
                </a:lnTo>
                <a:lnTo>
                  <a:pt x="604621" y="57899"/>
                </a:lnTo>
                <a:lnTo>
                  <a:pt x="562838" y="35534"/>
                </a:lnTo>
                <a:lnTo>
                  <a:pt x="518236" y="18211"/>
                </a:lnTo>
                <a:lnTo>
                  <a:pt x="471220" y="6311"/>
                </a:lnTo>
                <a:lnTo>
                  <a:pt x="422160" y="190"/>
                </a:lnTo>
                <a:lnTo>
                  <a:pt x="375018" y="0"/>
                </a:lnTo>
                <a:lnTo>
                  <a:pt x="328866" y="5168"/>
                </a:lnTo>
                <a:lnTo>
                  <a:pt x="284073" y="15582"/>
                </a:lnTo>
                <a:lnTo>
                  <a:pt x="240957" y="31140"/>
                </a:lnTo>
                <a:lnTo>
                  <a:pt x="199872" y="51689"/>
                </a:lnTo>
                <a:lnTo>
                  <a:pt x="161150" y="77139"/>
                </a:lnTo>
                <a:lnTo>
                  <a:pt x="125120" y="107340"/>
                </a:lnTo>
                <a:lnTo>
                  <a:pt x="93154" y="141249"/>
                </a:lnTo>
                <a:lnTo>
                  <a:pt x="65595" y="178384"/>
                </a:lnTo>
                <a:lnTo>
                  <a:pt x="42494" y="218465"/>
                </a:lnTo>
                <a:lnTo>
                  <a:pt x="24206" y="260819"/>
                </a:lnTo>
                <a:lnTo>
                  <a:pt x="10896" y="305054"/>
                </a:lnTo>
                <a:lnTo>
                  <a:pt x="2755" y="350672"/>
                </a:lnTo>
                <a:lnTo>
                  <a:pt x="0" y="397205"/>
                </a:lnTo>
                <a:lnTo>
                  <a:pt x="3479" y="450507"/>
                </a:lnTo>
                <a:lnTo>
                  <a:pt x="13830" y="502145"/>
                </a:lnTo>
                <a:lnTo>
                  <a:pt x="30873" y="551649"/>
                </a:lnTo>
                <a:lnTo>
                  <a:pt x="54483" y="598601"/>
                </a:lnTo>
                <a:lnTo>
                  <a:pt x="84493" y="642569"/>
                </a:lnTo>
                <a:lnTo>
                  <a:pt x="116801" y="689432"/>
                </a:lnTo>
                <a:lnTo>
                  <a:pt x="142214" y="738581"/>
                </a:lnTo>
                <a:lnTo>
                  <a:pt x="160566" y="789597"/>
                </a:lnTo>
                <a:lnTo>
                  <a:pt x="171691" y="841997"/>
                </a:lnTo>
                <a:lnTo>
                  <a:pt x="175437" y="895350"/>
                </a:lnTo>
                <a:lnTo>
                  <a:pt x="175437" y="956678"/>
                </a:lnTo>
                <a:lnTo>
                  <a:pt x="180771" y="983081"/>
                </a:lnTo>
                <a:lnTo>
                  <a:pt x="195313" y="1004658"/>
                </a:lnTo>
                <a:lnTo>
                  <a:pt x="216852" y="1019213"/>
                </a:lnTo>
                <a:lnTo>
                  <a:pt x="243205" y="1024559"/>
                </a:lnTo>
                <a:lnTo>
                  <a:pt x="551370" y="1024559"/>
                </a:lnTo>
                <a:lnTo>
                  <a:pt x="597979" y="1005179"/>
                </a:lnTo>
                <a:lnTo>
                  <a:pt x="617321" y="958469"/>
                </a:lnTo>
                <a:lnTo>
                  <a:pt x="617423" y="895350"/>
                </a:lnTo>
                <a:lnTo>
                  <a:pt x="621055" y="842962"/>
                </a:lnTo>
                <a:lnTo>
                  <a:pt x="632079" y="790282"/>
                </a:lnTo>
                <a:lnTo>
                  <a:pt x="650113" y="739521"/>
                </a:lnTo>
                <a:lnTo>
                  <a:pt x="674865" y="691451"/>
                </a:lnTo>
                <a:lnTo>
                  <a:pt x="706069" y="646861"/>
                </a:lnTo>
                <a:lnTo>
                  <a:pt x="734517" y="606755"/>
                </a:lnTo>
                <a:lnTo>
                  <a:pt x="757605" y="563778"/>
                </a:lnTo>
                <a:lnTo>
                  <a:pt x="775208" y="518452"/>
                </a:lnTo>
                <a:lnTo>
                  <a:pt x="787133" y="471258"/>
                </a:lnTo>
                <a:lnTo>
                  <a:pt x="793242" y="422694"/>
                </a:lnTo>
                <a:lnTo>
                  <a:pt x="793369" y="373265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21162" y="7699561"/>
            <a:ext cx="49530" cy="304165"/>
          </a:xfrm>
          <a:custGeom>
            <a:avLst/>
            <a:gdLst/>
            <a:ahLst/>
            <a:cxnLst/>
            <a:rect l="l" t="t" r="r" b="b"/>
            <a:pathLst>
              <a:path w="49530" h="304165">
                <a:moveTo>
                  <a:pt x="24548" y="303675"/>
                </a:moveTo>
                <a:lnTo>
                  <a:pt x="14992" y="301742"/>
                </a:lnTo>
                <a:lnTo>
                  <a:pt x="7189" y="296471"/>
                </a:lnTo>
                <a:lnTo>
                  <a:pt x="1928" y="288654"/>
                </a:lnTo>
                <a:lnTo>
                  <a:pt x="0" y="279083"/>
                </a:lnTo>
                <a:lnTo>
                  <a:pt x="0" y="24592"/>
                </a:lnTo>
                <a:lnTo>
                  <a:pt x="1928" y="15021"/>
                </a:lnTo>
                <a:lnTo>
                  <a:pt x="7189" y="7204"/>
                </a:lnTo>
                <a:lnTo>
                  <a:pt x="14992" y="1933"/>
                </a:lnTo>
                <a:lnTo>
                  <a:pt x="24548" y="0"/>
                </a:lnTo>
                <a:lnTo>
                  <a:pt x="34104" y="1933"/>
                </a:lnTo>
                <a:lnTo>
                  <a:pt x="41906" y="7204"/>
                </a:lnTo>
                <a:lnTo>
                  <a:pt x="47166" y="15021"/>
                </a:lnTo>
                <a:lnTo>
                  <a:pt x="49095" y="24592"/>
                </a:lnTo>
                <a:lnTo>
                  <a:pt x="49095" y="279083"/>
                </a:lnTo>
                <a:lnTo>
                  <a:pt x="47166" y="288654"/>
                </a:lnTo>
                <a:lnTo>
                  <a:pt x="41906" y="296471"/>
                </a:lnTo>
                <a:lnTo>
                  <a:pt x="34104" y="301742"/>
                </a:lnTo>
                <a:lnTo>
                  <a:pt x="24548" y="303675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0172" y="7939693"/>
            <a:ext cx="228712" cy="22914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685472" y="8519419"/>
            <a:ext cx="303530" cy="49530"/>
          </a:xfrm>
          <a:custGeom>
            <a:avLst/>
            <a:gdLst/>
            <a:ahLst/>
            <a:cxnLst/>
            <a:rect l="l" t="t" r="r" b="b"/>
            <a:pathLst>
              <a:path w="303530" h="49529">
                <a:moveTo>
                  <a:pt x="278543" y="49187"/>
                </a:moveTo>
                <a:lnTo>
                  <a:pt x="24540" y="49187"/>
                </a:lnTo>
                <a:lnTo>
                  <a:pt x="14990" y="47255"/>
                </a:lnTo>
                <a:lnTo>
                  <a:pt x="7189" y="41985"/>
                </a:lnTo>
                <a:lnTo>
                  <a:pt x="1929" y="34168"/>
                </a:lnTo>
                <a:lnTo>
                  <a:pt x="0" y="24595"/>
                </a:lnTo>
                <a:lnTo>
                  <a:pt x="1929" y="15020"/>
                </a:lnTo>
                <a:lnTo>
                  <a:pt x="7189" y="7202"/>
                </a:lnTo>
                <a:lnTo>
                  <a:pt x="14990" y="1932"/>
                </a:lnTo>
                <a:lnTo>
                  <a:pt x="24540" y="0"/>
                </a:lnTo>
                <a:lnTo>
                  <a:pt x="278543" y="0"/>
                </a:lnTo>
                <a:lnTo>
                  <a:pt x="288092" y="1932"/>
                </a:lnTo>
                <a:lnTo>
                  <a:pt x="295893" y="7202"/>
                </a:lnTo>
                <a:lnTo>
                  <a:pt x="301154" y="15020"/>
                </a:lnTo>
                <a:lnTo>
                  <a:pt x="303084" y="24595"/>
                </a:lnTo>
                <a:lnTo>
                  <a:pt x="301154" y="34168"/>
                </a:lnTo>
                <a:lnTo>
                  <a:pt x="295893" y="41985"/>
                </a:lnTo>
                <a:lnTo>
                  <a:pt x="288092" y="47255"/>
                </a:lnTo>
                <a:lnTo>
                  <a:pt x="278543" y="49187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0175" y="8919194"/>
            <a:ext cx="228713" cy="22914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2534" y="8919194"/>
            <a:ext cx="228709" cy="229145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302862" y="8519417"/>
            <a:ext cx="303530" cy="49530"/>
          </a:xfrm>
          <a:custGeom>
            <a:avLst/>
            <a:gdLst/>
            <a:ahLst/>
            <a:cxnLst/>
            <a:rect l="l" t="t" r="r" b="b"/>
            <a:pathLst>
              <a:path w="303530" h="49529">
                <a:moveTo>
                  <a:pt x="278549" y="49189"/>
                </a:moveTo>
                <a:lnTo>
                  <a:pt x="24548" y="49189"/>
                </a:lnTo>
                <a:lnTo>
                  <a:pt x="14992" y="47256"/>
                </a:lnTo>
                <a:lnTo>
                  <a:pt x="7189" y="41985"/>
                </a:lnTo>
                <a:lnTo>
                  <a:pt x="1928" y="34167"/>
                </a:lnTo>
                <a:lnTo>
                  <a:pt x="0" y="24593"/>
                </a:lnTo>
                <a:lnTo>
                  <a:pt x="1928" y="15020"/>
                </a:lnTo>
                <a:lnTo>
                  <a:pt x="7189" y="7203"/>
                </a:lnTo>
                <a:lnTo>
                  <a:pt x="14992" y="1932"/>
                </a:lnTo>
                <a:lnTo>
                  <a:pt x="24548" y="0"/>
                </a:lnTo>
                <a:lnTo>
                  <a:pt x="278549" y="0"/>
                </a:lnTo>
                <a:lnTo>
                  <a:pt x="288106" y="1932"/>
                </a:lnTo>
                <a:lnTo>
                  <a:pt x="295909" y="7203"/>
                </a:lnTo>
                <a:lnTo>
                  <a:pt x="301169" y="15020"/>
                </a:lnTo>
                <a:lnTo>
                  <a:pt x="303098" y="24593"/>
                </a:lnTo>
                <a:lnTo>
                  <a:pt x="301169" y="34167"/>
                </a:lnTo>
                <a:lnTo>
                  <a:pt x="295909" y="41985"/>
                </a:lnTo>
                <a:lnTo>
                  <a:pt x="288106" y="47256"/>
                </a:lnTo>
                <a:lnTo>
                  <a:pt x="278549" y="49189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42534" y="7939693"/>
            <a:ext cx="228707" cy="22914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66338" y="1783114"/>
            <a:ext cx="1558167" cy="85491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3941"/>
            <a:ext cx="2446386" cy="101727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823987" y="195475"/>
            <a:ext cx="1590939" cy="1665946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4820044" y="7274105"/>
            <a:ext cx="847725" cy="847725"/>
          </a:xfrm>
          <a:custGeom>
            <a:avLst/>
            <a:gdLst/>
            <a:ahLst/>
            <a:cxnLst/>
            <a:rect l="l" t="t" r="r" b="b"/>
            <a:pathLst>
              <a:path w="847725" h="847725">
                <a:moveTo>
                  <a:pt x="423862" y="847725"/>
                </a:moveTo>
                <a:lnTo>
                  <a:pt x="415626" y="782153"/>
                </a:lnTo>
                <a:lnTo>
                  <a:pt x="407026" y="724390"/>
                </a:lnTo>
                <a:lnTo>
                  <a:pt x="397490" y="673865"/>
                </a:lnTo>
                <a:lnTo>
                  <a:pt x="386449" y="630006"/>
                </a:lnTo>
                <a:lnTo>
                  <a:pt x="373329" y="592241"/>
                </a:lnTo>
                <a:lnTo>
                  <a:pt x="338572" y="532712"/>
                </a:lnTo>
                <a:lnTo>
                  <a:pt x="288648" y="490705"/>
                </a:lnTo>
                <a:lnTo>
                  <a:pt x="218987" y="461652"/>
                </a:lnTo>
                <a:lnTo>
                  <a:pt x="175328" y="450554"/>
                </a:lnTo>
                <a:lnTo>
                  <a:pt x="125020" y="440981"/>
                </a:lnTo>
                <a:lnTo>
                  <a:pt x="67494" y="432360"/>
                </a:lnTo>
                <a:lnTo>
                  <a:pt x="0" y="423862"/>
                </a:lnTo>
                <a:lnTo>
                  <a:pt x="65700" y="415608"/>
                </a:lnTo>
                <a:lnTo>
                  <a:pt x="123561" y="406988"/>
                </a:lnTo>
                <a:lnTo>
                  <a:pt x="174156" y="397427"/>
                </a:lnTo>
                <a:lnTo>
                  <a:pt x="218060" y="386349"/>
                </a:lnTo>
                <a:lnTo>
                  <a:pt x="255849" y="373181"/>
                </a:lnTo>
                <a:lnTo>
                  <a:pt x="315379" y="338270"/>
                </a:lnTo>
                <a:lnTo>
                  <a:pt x="357347" y="288097"/>
                </a:lnTo>
                <a:lnTo>
                  <a:pt x="386350" y="218060"/>
                </a:lnTo>
                <a:lnTo>
                  <a:pt x="397427" y="174155"/>
                </a:lnTo>
                <a:lnTo>
                  <a:pt x="406989" y="123561"/>
                </a:lnTo>
                <a:lnTo>
                  <a:pt x="415609" y="65700"/>
                </a:lnTo>
                <a:lnTo>
                  <a:pt x="423862" y="0"/>
                </a:lnTo>
                <a:lnTo>
                  <a:pt x="432116" y="65700"/>
                </a:lnTo>
                <a:lnTo>
                  <a:pt x="440735" y="123561"/>
                </a:lnTo>
                <a:lnTo>
                  <a:pt x="450297" y="174155"/>
                </a:lnTo>
                <a:lnTo>
                  <a:pt x="461374" y="218060"/>
                </a:lnTo>
                <a:lnTo>
                  <a:pt x="474543" y="255848"/>
                </a:lnTo>
                <a:lnTo>
                  <a:pt x="509453" y="315379"/>
                </a:lnTo>
                <a:lnTo>
                  <a:pt x="559627" y="357346"/>
                </a:lnTo>
                <a:lnTo>
                  <a:pt x="629664" y="386349"/>
                </a:lnTo>
                <a:lnTo>
                  <a:pt x="673569" y="397427"/>
                </a:lnTo>
                <a:lnTo>
                  <a:pt x="724163" y="406988"/>
                </a:lnTo>
                <a:lnTo>
                  <a:pt x="782024" y="415608"/>
                </a:lnTo>
                <a:lnTo>
                  <a:pt x="847725" y="423862"/>
                </a:lnTo>
                <a:lnTo>
                  <a:pt x="782024" y="432116"/>
                </a:lnTo>
                <a:lnTo>
                  <a:pt x="724163" y="440735"/>
                </a:lnTo>
                <a:lnTo>
                  <a:pt x="673569" y="450297"/>
                </a:lnTo>
                <a:lnTo>
                  <a:pt x="629664" y="461374"/>
                </a:lnTo>
                <a:lnTo>
                  <a:pt x="591875" y="474543"/>
                </a:lnTo>
                <a:lnTo>
                  <a:pt x="532345" y="509453"/>
                </a:lnTo>
                <a:lnTo>
                  <a:pt x="490377" y="559627"/>
                </a:lnTo>
                <a:lnTo>
                  <a:pt x="461374" y="629664"/>
                </a:lnTo>
                <a:lnTo>
                  <a:pt x="450297" y="673569"/>
                </a:lnTo>
                <a:lnTo>
                  <a:pt x="440735" y="724163"/>
                </a:lnTo>
                <a:lnTo>
                  <a:pt x="432116" y="782024"/>
                </a:lnTo>
                <a:lnTo>
                  <a:pt x="423862" y="847725"/>
                </a:lnTo>
                <a:close/>
              </a:path>
            </a:pathLst>
          </a:custGeom>
          <a:solidFill>
            <a:srgbClr val="040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42013" y="9582898"/>
            <a:ext cx="1558167" cy="690450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7008269" y="1047039"/>
            <a:ext cx="4275455" cy="1011555"/>
          </a:xfrm>
          <a:custGeom>
            <a:avLst/>
            <a:gdLst/>
            <a:ahLst/>
            <a:cxnLst/>
            <a:rect l="l" t="t" r="r" b="b"/>
            <a:pathLst>
              <a:path w="4275455" h="1011555">
                <a:moveTo>
                  <a:pt x="4022061" y="1011557"/>
                </a:moveTo>
                <a:lnTo>
                  <a:pt x="252996" y="1011557"/>
                </a:lnTo>
                <a:lnTo>
                  <a:pt x="203408" y="1006653"/>
                </a:lnTo>
                <a:lnTo>
                  <a:pt x="156178" y="992307"/>
                </a:lnTo>
                <a:lnTo>
                  <a:pt x="112633" y="969069"/>
                </a:lnTo>
                <a:lnTo>
                  <a:pt x="74100" y="937488"/>
                </a:lnTo>
                <a:lnTo>
                  <a:pt x="42506" y="898971"/>
                </a:lnTo>
                <a:lnTo>
                  <a:pt x="19258" y="855445"/>
                </a:lnTo>
                <a:lnTo>
                  <a:pt x="4906" y="808235"/>
                </a:lnTo>
                <a:lnTo>
                  <a:pt x="0" y="758668"/>
                </a:lnTo>
                <a:lnTo>
                  <a:pt x="0" y="252889"/>
                </a:lnTo>
                <a:lnTo>
                  <a:pt x="4076" y="207432"/>
                </a:lnTo>
                <a:lnTo>
                  <a:pt x="15828" y="164648"/>
                </a:lnTo>
                <a:lnTo>
                  <a:pt x="34541" y="125251"/>
                </a:lnTo>
                <a:lnTo>
                  <a:pt x="59501" y="89956"/>
                </a:lnTo>
                <a:lnTo>
                  <a:pt x="89994" y="59476"/>
                </a:lnTo>
                <a:lnTo>
                  <a:pt x="125304" y="34526"/>
                </a:lnTo>
                <a:lnTo>
                  <a:pt x="164717" y="15821"/>
                </a:lnTo>
                <a:lnTo>
                  <a:pt x="207520" y="4074"/>
                </a:lnTo>
                <a:lnTo>
                  <a:pt x="252996" y="0"/>
                </a:lnTo>
                <a:lnTo>
                  <a:pt x="4022061" y="0"/>
                </a:lnTo>
                <a:lnTo>
                  <a:pt x="4067537" y="4074"/>
                </a:lnTo>
                <a:lnTo>
                  <a:pt x="4110339" y="15821"/>
                </a:lnTo>
                <a:lnTo>
                  <a:pt x="4149753" y="34526"/>
                </a:lnTo>
                <a:lnTo>
                  <a:pt x="4185063" y="59476"/>
                </a:lnTo>
                <a:lnTo>
                  <a:pt x="4215555" y="89956"/>
                </a:lnTo>
                <a:lnTo>
                  <a:pt x="4240516" y="125251"/>
                </a:lnTo>
                <a:lnTo>
                  <a:pt x="4259229" y="164648"/>
                </a:lnTo>
                <a:lnTo>
                  <a:pt x="4270981" y="207432"/>
                </a:lnTo>
                <a:lnTo>
                  <a:pt x="4275057" y="252889"/>
                </a:lnTo>
                <a:lnTo>
                  <a:pt x="4275057" y="758668"/>
                </a:lnTo>
                <a:lnTo>
                  <a:pt x="4270981" y="804125"/>
                </a:lnTo>
                <a:lnTo>
                  <a:pt x="4259229" y="846909"/>
                </a:lnTo>
                <a:lnTo>
                  <a:pt x="4240516" y="886306"/>
                </a:lnTo>
                <a:lnTo>
                  <a:pt x="4215555" y="921601"/>
                </a:lnTo>
                <a:lnTo>
                  <a:pt x="4185063" y="952081"/>
                </a:lnTo>
                <a:lnTo>
                  <a:pt x="4149753" y="977031"/>
                </a:lnTo>
                <a:lnTo>
                  <a:pt x="4110339" y="995736"/>
                </a:lnTo>
                <a:lnTo>
                  <a:pt x="4067537" y="1007483"/>
                </a:lnTo>
                <a:lnTo>
                  <a:pt x="4022061" y="1011557"/>
                </a:lnTo>
                <a:close/>
              </a:path>
            </a:pathLst>
          </a:custGeom>
          <a:solidFill>
            <a:srgbClr val="5CB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282272" y="1001956"/>
            <a:ext cx="3723640" cy="888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650" spc="-245" dirty="0"/>
              <a:t>R</a:t>
            </a:r>
            <a:r>
              <a:rPr sz="5650" spc="-55" dirty="0"/>
              <a:t>e</a:t>
            </a:r>
            <a:r>
              <a:rPr sz="5650" spc="-355" dirty="0"/>
              <a:t>s</a:t>
            </a:r>
            <a:r>
              <a:rPr sz="5650" spc="-415" dirty="0"/>
              <a:t>u</a:t>
            </a:r>
            <a:r>
              <a:rPr sz="5650" spc="-280" dirty="0"/>
              <a:t>l</a:t>
            </a:r>
            <a:r>
              <a:rPr sz="5650" spc="665" dirty="0"/>
              <a:t>t</a:t>
            </a:r>
            <a:r>
              <a:rPr sz="5650" spc="180" dirty="0"/>
              <a:t>a</a:t>
            </a:r>
            <a:r>
              <a:rPr sz="5650" spc="-235" dirty="0"/>
              <a:t>d</a:t>
            </a:r>
            <a:r>
              <a:rPr sz="5650" spc="-310" dirty="0"/>
              <a:t>os</a:t>
            </a:r>
            <a:endParaRPr sz="5650" dirty="0"/>
          </a:p>
        </p:txBody>
      </p: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99853" y="8485913"/>
            <a:ext cx="2883601" cy="1790700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xfrm>
            <a:off x="3211387" y="3250674"/>
            <a:ext cx="11860532" cy="37856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CL" spc="-170" dirty="0">
                <a:cs typeface="Akhbar MT" pitchFamily="2" charset="-78"/>
              </a:rPr>
              <a:t>	Estado actual del proyecto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es-CL" spc="-170" dirty="0">
              <a:cs typeface="Akhbar MT" pitchFamily="2" charset="-78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350" spc="-465" dirty="0">
                <a:cs typeface="Akhbar MT" pitchFamily="2" charset="-78"/>
              </a:rPr>
              <a:t>E</a:t>
            </a:r>
            <a:r>
              <a:rPr sz="3350" spc="-170" dirty="0">
                <a:cs typeface="Akhbar MT" pitchFamily="2" charset="-78"/>
              </a:rPr>
              <a:t>l</a:t>
            </a:r>
            <a:r>
              <a:rPr sz="3350" spc="-310" dirty="0">
                <a:cs typeface="Akhbar MT" pitchFamily="2" charset="-78"/>
              </a:rPr>
              <a:t> </a:t>
            </a:r>
            <a:r>
              <a:rPr sz="3350" spc="-45" dirty="0">
                <a:cs typeface="Akhbar MT" pitchFamily="2" charset="-78"/>
              </a:rPr>
              <a:t>e</a:t>
            </a:r>
            <a:r>
              <a:rPr sz="3350" spc="-225" dirty="0">
                <a:cs typeface="Akhbar MT" pitchFamily="2" charset="-78"/>
              </a:rPr>
              <a:t>s</a:t>
            </a:r>
            <a:r>
              <a:rPr sz="3350" spc="380" dirty="0">
                <a:cs typeface="Akhbar MT" pitchFamily="2" charset="-78"/>
              </a:rPr>
              <a:t>t</a:t>
            </a:r>
            <a:r>
              <a:rPr sz="3350" spc="90" dirty="0">
                <a:cs typeface="Akhbar MT" pitchFamily="2" charset="-78"/>
              </a:rPr>
              <a:t>a</a:t>
            </a:r>
            <a:r>
              <a:rPr sz="3350" spc="-155" dirty="0">
                <a:cs typeface="Akhbar MT" pitchFamily="2" charset="-78"/>
              </a:rPr>
              <a:t>d</a:t>
            </a:r>
            <a:r>
              <a:rPr sz="3350" spc="-170" dirty="0">
                <a:cs typeface="Akhbar MT" pitchFamily="2" charset="-78"/>
              </a:rPr>
              <a:t>o</a:t>
            </a:r>
            <a:r>
              <a:rPr sz="3350" spc="-310" dirty="0">
                <a:cs typeface="Akhbar MT" pitchFamily="2" charset="-78"/>
              </a:rPr>
              <a:t> </a:t>
            </a:r>
            <a:r>
              <a:rPr sz="3350" spc="90" dirty="0">
                <a:cs typeface="Akhbar MT" pitchFamily="2" charset="-78"/>
              </a:rPr>
              <a:t>a</a:t>
            </a:r>
            <a:r>
              <a:rPr sz="3350" spc="-80" dirty="0">
                <a:cs typeface="Akhbar MT" pitchFamily="2" charset="-78"/>
              </a:rPr>
              <a:t>c</a:t>
            </a:r>
            <a:r>
              <a:rPr sz="3350" spc="380" dirty="0">
                <a:cs typeface="Akhbar MT" pitchFamily="2" charset="-78"/>
              </a:rPr>
              <a:t>t</a:t>
            </a:r>
            <a:r>
              <a:rPr sz="3350" spc="-260" dirty="0">
                <a:cs typeface="Akhbar MT" pitchFamily="2" charset="-78"/>
              </a:rPr>
              <a:t>u</a:t>
            </a:r>
            <a:r>
              <a:rPr sz="3350" spc="90" dirty="0">
                <a:cs typeface="Akhbar MT" pitchFamily="2" charset="-78"/>
              </a:rPr>
              <a:t>a</a:t>
            </a:r>
            <a:r>
              <a:rPr sz="3350" spc="-170" dirty="0">
                <a:cs typeface="Akhbar MT" pitchFamily="2" charset="-78"/>
              </a:rPr>
              <a:t>l</a:t>
            </a:r>
            <a:r>
              <a:rPr sz="3350" spc="-310" dirty="0">
                <a:cs typeface="Akhbar MT" pitchFamily="2" charset="-78"/>
              </a:rPr>
              <a:t> </a:t>
            </a:r>
            <a:r>
              <a:rPr sz="3350" spc="-155" dirty="0">
                <a:cs typeface="Akhbar MT" pitchFamily="2" charset="-78"/>
              </a:rPr>
              <a:t>d</a:t>
            </a:r>
            <a:r>
              <a:rPr sz="3350" spc="-45" dirty="0">
                <a:cs typeface="Akhbar MT" pitchFamily="2" charset="-78"/>
              </a:rPr>
              <a:t>e</a:t>
            </a:r>
            <a:r>
              <a:rPr sz="3350" spc="-170" dirty="0">
                <a:cs typeface="Akhbar MT" pitchFamily="2" charset="-78"/>
              </a:rPr>
              <a:t>l</a:t>
            </a:r>
            <a:r>
              <a:rPr sz="3350" spc="-310" dirty="0">
                <a:cs typeface="Akhbar MT" pitchFamily="2" charset="-78"/>
              </a:rPr>
              <a:t> </a:t>
            </a:r>
            <a:r>
              <a:rPr sz="3350" spc="-155" dirty="0">
                <a:cs typeface="Akhbar MT" pitchFamily="2" charset="-78"/>
              </a:rPr>
              <a:t>p</a:t>
            </a:r>
            <a:r>
              <a:rPr sz="3350" spc="260" dirty="0">
                <a:cs typeface="Akhbar MT" pitchFamily="2" charset="-78"/>
              </a:rPr>
              <a:t>r</a:t>
            </a:r>
            <a:r>
              <a:rPr sz="3350" spc="-175" dirty="0">
                <a:cs typeface="Akhbar MT" pitchFamily="2" charset="-78"/>
              </a:rPr>
              <a:t>o</a:t>
            </a:r>
            <a:r>
              <a:rPr sz="3350" spc="-80" dirty="0">
                <a:cs typeface="Akhbar MT" pitchFamily="2" charset="-78"/>
              </a:rPr>
              <a:t>y</a:t>
            </a:r>
            <a:r>
              <a:rPr sz="3350" spc="-45" dirty="0">
                <a:cs typeface="Akhbar MT" pitchFamily="2" charset="-78"/>
              </a:rPr>
              <a:t>e</a:t>
            </a:r>
            <a:r>
              <a:rPr sz="3350" spc="-80" dirty="0">
                <a:cs typeface="Akhbar MT" pitchFamily="2" charset="-78"/>
              </a:rPr>
              <a:t>c</a:t>
            </a:r>
            <a:r>
              <a:rPr sz="3350" spc="380" dirty="0">
                <a:cs typeface="Akhbar MT" pitchFamily="2" charset="-78"/>
              </a:rPr>
              <a:t>t</a:t>
            </a:r>
            <a:r>
              <a:rPr sz="3350" spc="-170" dirty="0">
                <a:cs typeface="Akhbar MT" pitchFamily="2" charset="-78"/>
              </a:rPr>
              <a:t>o</a:t>
            </a:r>
            <a:r>
              <a:rPr sz="3350" spc="-310" dirty="0">
                <a:cs typeface="Akhbar MT" pitchFamily="2" charset="-78"/>
              </a:rPr>
              <a:t> </a:t>
            </a:r>
            <a:r>
              <a:rPr sz="3350" spc="95" dirty="0">
                <a:cs typeface="Akhbar MT" pitchFamily="2" charset="-78"/>
              </a:rPr>
              <a:t>a</a:t>
            </a:r>
            <a:r>
              <a:rPr sz="3350" spc="-310" dirty="0">
                <a:cs typeface="Akhbar MT" pitchFamily="2" charset="-78"/>
              </a:rPr>
              <a:t> </a:t>
            </a:r>
            <a:r>
              <a:rPr sz="3350" spc="-175" dirty="0">
                <a:cs typeface="Akhbar MT" pitchFamily="2" charset="-78"/>
              </a:rPr>
              <a:t>o</a:t>
            </a:r>
            <a:r>
              <a:rPr sz="3350" spc="-80" dirty="0">
                <a:cs typeface="Akhbar MT" pitchFamily="2" charset="-78"/>
              </a:rPr>
              <a:t>c</a:t>
            </a:r>
            <a:r>
              <a:rPr sz="3350" spc="-260" dirty="0">
                <a:cs typeface="Akhbar MT" pitchFamily="2" charset="-78"/>
              </a:rPr>
              <a:t>h</a:t>
            </a:r>
            <a:r>
              <a:rPr sz="3350" spc="-170" dirty="0">
                <a:cs typeface="Akhbar MT" pitchFamily="2" charset="-78"/>
              </a:rPr>
              <a:t>o</a:t>
            </a:r>
            <a:r>
              <a:rPr sz="3350" spc="-310" dirty="0">
                <a:cs typeface="Akhbar MT" pitchFamily="2" charset="-78"/>
              </a:rPr>
              <a:t> </a:t>
            </a:r>
            <a:r>
              <a:rPr sz="3350" spc="-225" dirty="0">
                <a:cs typeface="Akhbar MT" pitchFamily="2" charset="-78"/>
              </a:rPr>
              <a:t>s</a:t>
            </a:r>
            <a:r>
              <a:rPr sz="3350" spc="-45" dirty="0">
                <a:cs typeface="Akhbar MT" pitchFamily="2" charset="-78"/>
              </a:rPr>
              <a:t>e</a:t>
            </a:r>
            <a:r>
              <a:rPr sz="3350" spc="-180" dirty="0">
                <a:cs typeface="Akhbar MT" pitchFamily="2" charset="-78"/>
              </a:rPr>
              <a:t>m</a:t>
            </a:r>
            <a:r>
              <a:rPr sz="3350" spc="90" dirty="0">
                <a:cs typeface="Akhbar MT" pitchFamily="2" charset="-78"/>
              </a:rPr>
              <a:t>a</a:t>
            </a:r>
            <a:r>
              <a:rPr sz="3350" spc="-260" dirty="0">
                <a:cs typeface="Akhbar MT" pitchFamily="2" charset="-78"/>
              </a:rPr>
              <a:t>n</a:t>
            </a:r>
            <a:r>
              <a:rPr sz="3350" spc="90" dirty="0">
                <a:cs typeface="Akhbar MT" pitchFamily="2" charset="-78"/>
              </a:rPr>
              <a:t>a</a:t>
            </a:r>
            <a:r>
              <a:rPr sz="3350" spc="-220" dirty="0">
                <a:cs typeface="Akhbar MT" pitchFamily="2" charset="-78"/>
              </a:rPr>
              <a:t>s</a:t>
            </a:r>
            <a:r>
              <a:rPr sz="3350" spc="-310" dirty="0">
                <a:cs typeface="Akhbar MT" pitchFamily="2" charset="-78"/>
              </a:rPr>
              <a:t> </a:t>
            </a:r>
            <a:r>
              <a:rPr sz="3350" spc="-155" dirty="0">
                <a:cs typeface="Akhbar MT" pitchFamily="2" charset="-78"/>
              </a:rPr>
              <a:t>d</a:t>
            </a:r>
            <a:r>
              <a:rPr sz="3350" spc="-40" dirty="0">
                <a:cs typeface="Akhbar MT" pitchFamily="2" charset="-78"/>
              </a:rPr>
              <a:t>e</a:t>
            </a:r>
            <a:r>
              <a:rPr sz="3350" spc="-310" dirty="0">
                <a:cs typeface="Akhbar MT" pitchFamily="2" charset="-78"/>
              </a:rPr>
              <a:t> </a:t>
            </a:r>
            <a:r>
              <a:rPr sz="3350" spc="350" dirty="0">
                <a:cs typeface="Akhbar MT" pitchFamily="2" charset="-78"/>
              </a:rPr>
              <a:t>f</a:t>
            </a:r>
            <a:r>
              <a:rPr sz="3350" spc="-145" dirty="0">
                <a:cs typeface="Akhbar MT" pitchFamily="2" charset="-78"/>
              </a:rPr>
              <a:t>i</a:t>
            </a:r>
            <a:r>
              <a:rPr sz="3350" spc="-260" dirty="0">
                <a:cs typeface="Akhbar MT" pitchFamily="2" charset="-78"/>
              </a:rPr>
              <a:t>n</a:t>
            </a:r>
            <a:r>
              <a:rPr sz="3350" spc="90" dirty="0">
                <a:cs typeface="Akhbar MT" pitchFamily="2" charset="-78"/>
              </a:rPr>
              <a:t>a</a:t>
            </a:r>
            <a:r>
              <a:rPr sz="3350" spc="-170" dirty="0">
                <a:cs typeface="Akhbar MT" pitchFamily="2" charset="-78"/>
              </a:rPr>
              <a:t>l</a:t>
            </a:r>
            <a:r>
              <a:rPr sz="3350" spc="-145" dirty="0">
                <a:cs typeface="Akhbar MT" pitchFamily="2" charset="-78"/>
              </a:rPr>
              <a:t>i</a:t>
            </a:r>
            <a:r>
              <a:rPr sz="3350" spc="-130" dirty="0">
                <a:cs typeface="Akhbar MT" pitchFamily="2" charset="-78"/>
              </a:rPr>
              <a:t>z</a:t>
            </a:r>
            <a:r>
              <a:rPr sz="3350" spc="90" dirty="0">
                <a:cs typeface="Akhbar MT" pitchFamily="2" charset="-78"/>
              </a:rPr>
              <a:t>a</a:t>
            </a:r>
            <a:r>
              <a:rPr sz="3350" spc="265" dirty="0">
                <a:cs typeface="Akhbar MT" pitchFamily="2" charset="-78"/>
              </a:rPr>
              <a:t>r</a:t>
            </a:r>
            <a:r>
              <a:rPr sz="3350" spc="-310" dirty="0">
                <a:cs typeface="Akhbar MT" pitchFamily="2" charset="-78"/>
              </a:rPr>
              <a:t> </a:t>
            </a:r>
            <a:r>
              <a:rPr sz="3350" spc="-170" dirty="0">
                <a:cs typeface="Akhbar MT" pitchFamily="2" charset="-78"/>
              </a:rPr>
              <a:t>l</a:t>
            </a:r>
            <a:r>
              <a:rPr sz="3350" spc="65" dirty="0">
                <a:cs typeface="Akhbar MT" pitchFamily="2" charset="-78"/>
              </a:rPr>
              <a:t>a  </a:t>
            </a:r>
            <a:r>
              <a:rPr sz="3350" spc="35" dirty="0">
                <a:cs typeface="Akhbar MT" pitchFamily="2" charset="-78"/>
              </a:rPr>
              <a:t>entrega</a:t>
            </a:r>
            <a:r>
              <a:rPr sz="3350" spc="-310" dirty="0">
                <a:cs typeface="Akhbar MT" pitchFamily="2" charset="-78"/>
              </a:rPr>
              <a:t> </a:t>
            </a:r>
            <a:r>
              <a:rPr sz="3350" spc="-135" dirty="0">
                <a:cs typeface="Akhbar MT" pitchFamily="2" charset="-78"/>
              </a:rPr>
              <a:t>se</a:t>
            </a:r>
            <a:r>
              <a:rPr sz="3350" spc="-310" dirty="0">
                <a:cs typeface="Akhbar MT" pitchFamily="2" charset="-78"/>
              </a:rPr>
              <a:t> </a:t>
            </a:r>
            <a:r>
              <a:rPr sz="3350" spc="-25" dirty="0">
                <a:cs typeface="Akhbar MT" pitchFamily="2" charset="-78"/>
              </a:rPr>
              <a:t>encuentra</a:t>
            </a:r>
            <a:r>
              <a:rPr sz="3350" spc="-310" dirty="0">
                <a:cs typeface="Akhbar MT" pitchFamily="2" charset="-78"/>
              </a:rPr>
              <a:t> </a:t>
            </a:r>
            <a:r>
              <a:rPr sz="3350" spc="-170" dirty="0">
                <a:cs typeface="Akhbar MT" pitchFamily="2" charset="-78"/>
              </a:rPr>
              <a:t>con</a:t>
            </a:r>
            <a:r>
              <a:rPr sz="3350" spc="-310" dirty="0">
                <a:cs typeface="Akhbar MT" pitchFamily="2" charset="-78"/>
              </a:rPr>
              <a:t> </a:t>
            </a:r>
            <a:r>
              <a:rPr sz="3350" spc="-40" dirty="0">
                <a:cs typeface="Akhbar MT" pitchFamily="2" charset="-78"/>
              </a:rPr>
              <a:t>la</a:t>
            </a:r>
            <a:r>
              <a:rPr sz="3350" spc="-310" dirty="0">
                <a:cs typeface="Akhbar MT" pitchFamily="2" charset="-78"/>
              </a:rPr>
              <a:t> </a:t>
            </a:r>
            <a:r>
              <a:rPr sz="3350" spc="45" dirty="0">
                <a:cs typeface="Akhbar MT" pitchFamily="2" charset="-78"/>
              </a:rPr>
              <a:t>arquitectura</a:t>
            </a:r>
            <a:r>
              <a:rPr sz="3350" spc="-310" dirty="0">
                <a:cs typeface="Akhbar MT" pitchFamily="2" charset="-78"/>
              </a:rPr>
              <a:t> </a:t>
            </a:r>
            <a:r>
              <a:rPr sz="3350" spc="-85" dirty="0">
                <a:cs typeface="Akhbar MT" pitchFamily="2" charset="-78"/>
              </a:rPr>
              <a:t>indefinida</a:t>
            </a:r>
            <a:r>
              <a:rPr sz="3350" spc="-310" dirty="0">
                <a:cs typeface="Akhbar MT" pitchFamily="2" charset="-78"/>
              </a:rPr>
              <a:t> </a:t>
            </a:r>
            <a:r>
              <a:rPr sz="3350" spc="10" dirty="0">
                <a:cs typeface="Akhbar MT" pitchFamily="2" charset="-78"/>
              </a:rPr>
              <a:t>ya</a:t>
            </a:r>
            <a:r>
              <a:rPr sz="3350" spc="-310" dirty="0">
                <a:cs typeface="Akhbar MT" pitchFamily="2" charset="-78"/>
              </a:rPr>
              <a:t> </a:t>
            </a:r>
            <a:r>
              <a:rPr sz="3350" spc="-155" dirty="0">
                <a:cs typeface="Akhbar MT" pitchFamily="2" charset="-78"/>
              </a:rPr>
              <a:t>que</a:t>
            </a:r>
            <a:r>
              <a:rPr sz="3350" spc="-310" dirty="0">
                <a:cs typeface="Akhbar MT" pitchFamily="2" charset="-78"/>
              </a:rPr>
              <a:t> </a:t>
            </a:r>
            <a:r>
              <a:rPr sz="3350" spc="-135" dirty="0">
                <a:cs typeface="Akhbar MT" pitchFamily="2" charset="-78"/>
              </a:rPr>
              <a:t>se </a:t>
            </a:r>
            <a:r>
              <a:rPr sz="3350" spc="-915" dirty="0">
                <a:cs typeface="Akhbar MT" pitchFamily="2" charset="-78"/>
              </a:rPr>
              <a:t> </a:t>
            </a:r>
            <a:r>
              <a:rPr sz="3350" spc="-165" dirty="0">
                <a:cs typeface="Akhbar MT" pitchFamily="2" charset="-78"/>
              </a:rPr>
              <a:t>sigue </a:t>
            </a:r>
            <a:r>
              <a:rPr sz="3350" spc="-130" dirty="0">
                <a:cs typeface="Akhbar MT" pitchFamily="2" charset="-78"/>
              </a:rPr>
              <a:t>haciendo </a:t>
            </a:r>
            <a:r>
              <a:rPr sz="3350" spc="-165" dirty="0">
                <a:cs typeface="Akhbar MT" pitchFamily="2" charset="-78"/>
              </a:rPr>
              <a:t>pequeños </a:t>
            </a:r>
            <a:r>
              <a:rPr sz="3350" spc="-70" dirty="0">
                <a:cs typeface="Akhbar MT" pitchFamily="2" charset="-78"/>
              </a:rPr>
              <a:t>ajustes. </a:t>
            </a:r>
            <a:r>
              <a:rPr sz="3350" spc="-360" dirty="0">
                <a:cs typeface="Akhbar MT" pitchFamily="2" charset="-78"/>
              </a:rPr>
              <a:t>En </a:t>
            </a:r>
            <a:r>
              <a:rPr sz="3350" spc="-190" dirty="0">
                <a:cs typeface="Akhbar MT" pitchFamily="2" charset="-78"/>
              </a:rPr>
              <a:t>los </a:t>
            </a:r>
            <a:r>
              <a:rPr sz="3350" spc="-160" dirty="0">
                <a:cs typeface="Akhbar MT" pitchFamily="2" charset="-78"/>
              </a:rPr>
              <a:t>códigos </a:t>
            </a:r>
            <a:r>
              <a:rPr sz="3350" spc="-220" dirty="0">
                <a:cs typeface="Akhbar MT" pitchFamily="2" charset="-78"/>
              </a:rPr>
              <a:t>nos </a:t>
            </a:r>
            <a:r>
              <a:rPr sz="3350" spc="150" dirty="0">
                <a:cs typeface="Akhbar MT" pitchFamily="2" charset="-78"/>
              </a:rPr>
              <a:t>falta </a:t>
            </a:r>
            <a:r>
              <a:rPr sz="3350" spc="-100" dirty="0">
                <a:cs typeface="Akhbar MT" pitchFamily="2" charset="-78"/>
              </a:rPr>
              <a:t>las </a:t>
            </a:r>
            <a:r>
              <a:rPr sz="3350" spc="-95" dirty="0">
                <a:cs typeface="Akhbar MT" pitchFamily="2" charset="-78"/>
              </a:rPr>
              <a:t> </a:t>
            </a:r>
            <a:r>
              <a:rPr sz="3350" spc="-175" dirty="0">
                <a:cs typeface="Akhbar MT" pitchFamily="2" charset="-78"/>
              </a:rPr>
              <a:t>o</a:t>
            </a:r>
            <a:r>
              <a:rPr sz="3350" spc="380" dirty="0">
                <a:cs typeface="Akhbar MT" pitchFamily="2" charset="-78"/>
              </a:rPr>
              <a:t>t</a:t>
            </a:r>
            <a:r>
              <a:rPr sz="3350" spc="260" dirty="0">
                <a:cs typeface="Akhbar MT" pitchFamily="2" charset="-78"/>
              </a:rPr>
              <a:t>r</a:t>
            </a:r>
            <a:r>
              <a:rPr sz="3350" spc="90" dirty="0">
                <a:cs typeface="Akhbar MT" pitchFamily="2" charset="-78"/>
              </a:rPr>
              <a:t>a</a:t>
            </a:r>
            <a:r>
              <a:rPr sz="3350" spc="-220" dirty="0">
                <a:cs typeface="Akhbar MT" pitchFamily="2" charset="-78"/>
              </a:rPr>
              <a:t>s</a:t>
            </a:r>
            <a:r>
              <a:rPr sz="3350" spc="-310" dirty="0">
                <a:cs typeface="Akhbar MT" pitchFamily="2" charset="-78"/>
              </a:rPr>
              <a:t> </a:t>
            </a:r>
            <a:r>
              <a:rPr sz="3350" spc="90" dirty="0">
                <a:cs typeface="Akhbar MT" pitchFamily="2" charset="-78"/>
              </a:rPr>
              <a:t>a</a:t>
            </a:r>
            <a:r>
              <a:rPr sz="3350" spc="-80" dirty="0">
                <a:cs typeface="Akhbar MT" pitchFamily="2" charset="-78"/>
              </a:rPr>
              <a:t>cc</a:t>
            </a:r>
            <a:r>
              <a:rPr sz="3350" spc="-145" dirty="0">
                <a:cs typeface="Akhbar MT" pitchFamily="2" charset="-78"/>
              </a:rPr>
              <a:t>i</a:t>
            </a:r>
            <a:r>
              <a:rPr sz="3350" spc="-175" dirty="0">
                <a:cs typeface="Akhbar MT" pitchFamily="2" charset="-78"/>
              </a:rPr>
              <a:t>o</a:t>
            </a:r>
            <a:r>
              <a:rPr sz="3350" spc="-260" dirty="0">
                <a:cs typeface="Akhbar MT" pitchFamily="2" charset="-78"/>
              </a:rPr>
              <a:t>n</a:t>
            </a:r>
            <a:r>
              <a:rPr sz="3350" spc="-45" dirty="0">
                <a:cs typeface="Akhbar MT" pitchFamily="2" charset="-78"/>
              </a:rPr>
              <a:t>e</a:t>
            </a:r>
            <a:r>
              <a:rPr sz="3350" spc="-220" dirty="0">
                <a:cs typeface="Akhbar MT" pitchFamily="2" charset="-78"/>
              </a:rPr>
              <a:t>s</a:t>
            </a:r>
            <a:r>
              <a:rPr sz="3350" spc="-310" dirty="0">
                <a:cs typeface="Akhbar MT" pitchFamily="2" charset="-78"/>
              </a:rPr>
              <a:t> </a:t>
            </a:r>
            <a:r>
              <a:rPr sz="3350" spc="-155" dirty="0">
                <a:cs typeface="Akhbar MT" pitchFamily="2" charset="-78"/>
              </a:rPr>
              <a:t>d</a:t>
            </a:r>
            <a:r>
              <a:rPr sz="3350" spc="-45" dirty="0">
                <a:cs typeface="Akhbar MT" pitchFamily="2" charset="-78"/>
              </a:rPr>
              <a:t>e</a:t>
            </a:r>
            <a:r>
              <a:rPr sz="3350" spc="-170" dirty="0">
                <a:cs typeface="Akhbar MT" pitchFamily="2" charset="-78"/>
              </a:rPr>
              <a:t>l</a:t>
            </a:r>
            <a:r>
              <a:rPr sz="3350" spc="-310" dirty="0">
                <a:cs typeface="Akhbar MT" pitchFamily="2" charset="-78"/>
              </a:rPr>
              <a:t> </a:t>
            </a:r>
            <a:r>
              <a:rPr sz="3350" spc="260" dirty="0">
                <a:cs typeface="Akhbar MT" pitchFamily="2" charset="-78"/>
              </a:rPr>
              <a:t>r</a:t>
            </a:r>
            <a:r>
              <a:rPr sz="3350" spc="-175" dirty="0">
                <a:cs typeface="Akhbar MT" pitchFamily="2" charset="-78"/>
              </a:rPr>
              <a:t>o</a:t>
            </a:r>
            <a:r>
              <a:rPr sz="3350" spc="-155" dirty="0">
                <a:cs typeface="Akhbar MT" pitchFamily="2" charset="-78"/>
              </a:rPr>
              <a:t>b</a:t>
            </a:r>
            <a:r>
              <a:rPr sz="3350" spc="-175" dirty="0">
                <a:cs typeface="Akhbar MT" pitchFamily="2" charset="-78"/>
              </a:rPr>
              <a:t>o</a:t>
            </a:r>
            <a:r>
              <a:rPr sz="3350" spc="380" dirty="0">
                <a:cs typeface="Akhbar MT" pitchFamily="2" charset="-78"/>
              </a:rPr>
              <a:t>t</a:t>
            </a:r>
            <a:r>
              <a:rPr sz="3350" spc="-85" dirty="0">
                <a:cs typeface="Akhbar MT" pitchFamily="2" charset="-78"/>
              </a:rPr>
              <a:t>,</a:t>
            </a:r>
            <a:r>
              <a:rPr lang="es-CL" sz="3350" spc="-310" dirty="0">
                <a:cs typeface="Akhbar MT" pitchFamily="2" charset="-78"/>
              </a:rPr>
              <a:t> tanto </a:t>
            </a:r>
            <a:r>
              <a:rPr lang="es-CL" sz="3350" spc="-80" dirty="0">
                <a:cs typeface="Akhbar MT" pitchFamily="2" charset="-78"/>
              </a:rPr>
              <a:t>c</a:t>
            </a:r>
            <a:r>
              <a:rPr lang="es-CL" sz="3350" spc="-175" dirty="0">
                <a:cs typeface="Akhbar MT" pitchFamily="2" charset="-78"/>
              </a:rPr>
              <a:t>o</a:t>
            </a:r>
            <a:r>
              <a:rPr lang="es-CL" sz="3350" spc="-180" dirty="0">
                <a:cs typeface="Akhbar MT" pitchFamily="2" charset="-78"/>
              </a:rPr>
              <a:t>m</a:t>
            </a:r>
            <a:r>
              <a:rPr lang="es-CL" sz="3350" spc="-170" dirty="0">
                <a:cs typeface="Akhbar MT" pitchFamily="2" charset="-78"/>
              </a:rPr>
              <a:t>o</a:t>
            </a:r>
            <a:r>
              <a:rPr lang="es-CL" sz="3350" spc="-310" dirty="0">
                <a:cs typeface="Akhbar MT" pitchFamily="2" charset="-78"/>
              </a:rPr>
              <a:t> </a:t>
            </a:r>
            <a:r>
              <a:rPr lang="es-CL" sz="3350" spc="-170" dirty="0">
                <a:cs typeface="Akhbar MT" pitchFamily="2" charset="-78"/>
              </a:rPr>
              <a:t>l</a:t>
            </a:r>
            <a:r>
              <a:rPr lang="es-CL" sz="3350" spc="95" dirty="0">
                <a:cs typeface="Akhbar MT" pitchFamily="2" charset="-78"/>
              </a:rPr>
              <a:t>a</a:t>
            </a:r>
            <a:r>
              <a:rPr lang="es-CL" sz="3350" spc="-310" dirty="0">
                <a:cs typeface="Akhbar MT" pitchFamily="2" charset="-78"/>
              </a:rPr>
              <a:t> torreta </a:t>
            </a:r>
            <a:r>
              <a:rPr sz="3350" spc="-75" dirty="0">
                <a:cs typeface="Akhbar MT" pitchFamily="2" charset="-78"/>
              </a:rPr>
              <a:t>y</a:t>
            </a:r>
            <a:r>
              <a:rPr sz="3350" spc="-310" dirty="0">
                <a:cs typeface="Akhbar MT" pitchFamily="2" charset="-78"/>
              </a:rPr>
              <a:t> </a:t>
            </a:r>
            <a:r>
              <a:rPr sz="3350" spc="90" dirty="0">
                <a:cs typeface="Akhbar MT" pitchFamily="2" charset="-78"/>
              </a:rPr>
              <a:t>a</a:t>
            </a:r>
            <a:r>
              <a:rPr lang="es-ES" sz="3350" spc="-150" dirty="0">
                <a:cs typeface="Akhbar MT" pitchFamily="2" charset="-78"/>
              </a:rPr>
              <a:t>juste </a:t>
            </a:r>
            <a:r>
              <a:rPr sz="3350" spc="-45" dirty="0">
                <a:cs typeface="Akhbar MT" pitchFamily="2" charset="-78"/>
              </a:rPr>
              <a:t>e</a:t>
            </a:r>
            <a:r>
              <a:rPr sz="3350" spc="-220" dirty="0">
                <a:cs typeface="Akhbar MT" pitchFamily="2" charset="-78"/>
              </a:rPr>
              <a:t>s</a:t>
            </a:r>
            <a:r>
              <a:rPr sz="3350" spc="-310" dirty="0">
                <a:cs typeface="Akhbar MT" pitchFamily="2" charset="-78"/>
              </a:rPr>
              <a:t> </a:t>
            </a:r>
            <a:r>
              <a:rPr sz="3350" spc="-155" dirty="0">
                <a:cs typeface="Akhbar MT" pitchFamily="2" charset="-78"/>
              </a:rPr>
              <a:t>d</a:t>
            </a:r>
            <a:r>
              <a:rPr sz="3350" spc="-45" dirty="0">
                <a:cs typeface="Akhbar MT" pitchFamily="2" charset="-78"/>
              </a:rPr>
              <a:t>e</a:t>
            </a:r>
            <a:r>
              <a:rPr sz="3350" spc="-170" dirty="0">
                <a:cs typeface="Akhbar MT" pitchFamily="2" charset="-78"/>
              </a:rPr>
              <a:t>l  </a:t>
            </a:r>
            <a:r>
              <a:rPr sz="3350" spc="-100" dirty="0">
                <a:cs typeface="Akhbar MT" pitchFamily="2" charset="-78"/>
              </a:rPr>
              <a:t>movimiento,</a:t>
            </a:r>
            <a:r>
              <a:rPr sz="3350" spc="-310" dirty="0">
                <a:cs typeface="Akhbar MT" pitchFamily="2" charset="-78"/>
              </a:rPr>
              <a:t> </a:t>
            </a:r>
            <a:r>
              <a:rPr sz="3350" spc="-190" dirty="0">
                <a:cs typeface="Akhbar MT" pitchFamily="2" charset="-78"/>
              </a:rPr>
              <a:t>sonido</a:t>
            </a:r>
            <a:r>
              <a:rPr sz="3350" spc="-310" dirty="0">
                <a:cs typeface="Akhbar MT" pitchFamily="2" charset="-78"/>
              </a:rPr>
              <a:t> </a:t>
            </a:r>
            <a:r>
              <a:rPr sz="3350" spc="-75" dirty="0">
                <a:cs typeface="Akhbar MT" pitchFamily="2" charset="-78"/>
              </a:rPr>
              <a:t>y</a:t>
            </a:r>
            <a:r>
              <a:rPr sz="3350" spc="-310" dirty="0">
                <a:cs typeface="Akhbar MT" pitchFamily="2" charset="-78"/>
              </a:rPr>
              <a:t> </a:t>
            </a:r>
            <a:r>
              <a:rPr sz="3350" spc="-185" dirty="0">
                <a:cs typeface="Akhbar MT" pitchFamily="2" charset="-78"/>
              </a:rPr>
              <a:t>luz</a:t>
            </a:r>
            <a:r>
              <a:rPr sz="3350" spc="-310" dirty="0">
                <a:cs typeface="Akhbar MT" pitchFamily="2" charset="-78"/>
              </a:rPr>
              <a:t> </a:t>
            </a:r>
            <a:r>
              <a:rPr sz="3350" spc="-125" dirty="0">
                <a:cs typeface="Akhbar MT" pitchFamily="2" charset="-78"/>
              </a:rPr>
              <a:t>del</a:t>
            </a:r>
            <a:r>
              <a:rPr sz="3350" spc="-310" dirty="0">
                <a:cs typeface="Akhbar MT" pitchFamily="2" charset="-78"/>
              </a:rPr>
              <a:t> </a:t>
            </a:r>
            <a:r>
              <a:rPr sz="3350" dirty="0">
                <a:cs typeface="Akhbar MT" pitchFamily="2" charset="-78"/>
              </a:rPr>
              <a:t>robot.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8663" y="8110080"/>
            <a:ext cx="793750" cy="1304290"/>
          </a:xfrm>
          <a:custGeom>
            <a:avLst/>
            <a:gdLst/>
            <a:ahLst/>
            <a:cxnLst/>
            <a:rect l="l" t="t" r="r" b="b"/>
            <a:pathLst>
              <a:path w="793750" h="1304290">
                <a:moveTo>
                  <a:pt x="546950" y="1240675"/>
                </a:moveTo>
                <a:lnTo>
                  <a:pt x="247129" y="1240675"/>
                </a:lnTo>
                <a:lnTo>
                  <a:pt x="268935" y="1303972"/>
                </a:lnTo>
                <a:lnTo>
                  <a:pt x="525145" y="1303972"/>
                </a:lnTo>
                <a:lnTo>
                  <a:pt x="546950" y="1240675"/>
                </a:lnTo>
                <a:close/>
              </a:path>
              <a:path w="793750" h="1304290">
                <a:moveTo>
                  <a:pt x="592455" y="1196086"/>
                </a:moveTo>
                <a:lnTo>
                  <a:pt x="590524" y="1186522"/>
                </a:lnTo>
                <a:lnTo>
                  <a:pt x="585266" y="1178699"/>
                </a:lnTo>
                <a:lnTo>
                  <a:pt x="577456" y="1173429"/>
                </a:lnTo>
                <a:lnTo>
                  <a:pt x="567905" y="1171498"/>
                </a:lnTo>
                <a:lnTo>
                  <a:pt x="226174" y="1171498"/>
                </a:lnTo>
                <a:lnTo>
                  <a:pt x="216623" y="1173429"/>
                </a:lnTo>
                <a:lnTo>
                  <a:pt x="208813" y="1178699"/>
                </a:lnTo>
                <a:lnTo>
                  <a:pt x="203555" y="1186522"/>
                </a:lnTo>
                <a:lnTo>
                  <a:pt x="201625" y="1196086"/>
                </a:lnTo>
                <a:lnTo>
                  <a:pt x="203555" y="1205661"/>
                </a:lnTo>
                <a:lnTo>
                  <a:pt x="208813" y="1213485"/>
                </a:lnTo>
                <a:lnTo>
                  <a:pt x="216623" y="1218755"/>
                </a:lnTo>
                <a:lnTo>
                  <a:pt x="226174" y="1220685"/>
                </a:lnTo>
                <a:lnTo>
                  <a:pt x="567905" y="1220685"/>
                </a:lnTo>
                <a:lnTo>
                  <a:pt x="577456" y="1218755"/>
                </a:lnTo>
                <a:lnTo>
                  <a:pt x="585266" y="1213485"/>
                </a:lnTo>
                <a:lnTo>
                  <a:pt x="590524" y="1205661"/>
                </a:lnTo>
                <a:lnTo>
                  <a:pt x="592455" y="1196086"/>
                </a:lnTo>
                <a:close/>
              </a:path>
              <a:path w="793750" h="1304290">
                <a:moveTo>
                  <a:pt x="592455" y="1130503"/>
                </a:moveTo>
                <a:lnTo>
                  <a:pt x="590524" y="1120927"/>
                </a:lnTo>
                <a:lnTo>
                  <a:pt x="585266" y="1113116"/>
                </a:lnTo>
                <a:lnTo>
                  <a:pt x="577456" y="1107846"/>
                </a:lnTo>
                <a:lnTo>
                  <a:pt x="567905" y="1105903"/>
                </a:lnTo>
                <a:lnTo>
                  <a:pt x="226174" y="1105903"/>
                </a:lnTo>
                <a:lnTo>
                  <a:pt x="216623" y="1107846"/>
                </a:lnTo>
                <a:lnTo>
                  <a:pt x="208813" y="1113116"/>
                </a:lnTo>
                <a:lnTo>
                  <a:pt x="203555" y="1120927"/>
                </a:lnTo>
                <a:lnTo>
                  <a:pt x="201625" y="1130503"/>
                </a:lnTo>
                <a:lnTo>
                  <a:pt x="203555" y="1140066"/>
                </a:lnTo>
                <a:lnTo>
                  <a:pt x="208813" y="1147889"/>
                </a:lnTo>
                <a:lnTo>
                  <a:pt x="216623" y="1153160"/>
                </a:lnTo>
                <a:lnTo>
                  <a:pt x="226174" y="1155090"/>
                </a:lnTo>
                <a:lnTo>
                  <a:pt x="567905" y="1155090"/>
                </a:lnTo>
                <a:lnTo>
                  <a:pt x="577456" y="1153160"/>
                </a:lnTo>
                <a:lnTo>
                  <a:pt x="585266" y="1147889"/>
                </a:lnTo>
                <a:lnTo>
                  <a:pt x="590524" y="1140066"/>
                </a:lnTo>
                <a:lnTo>
                  <a:pt x="592455" y="1130503"/>
                </a:lnTo>
                <a:close/>
              </a:path>
              <a:path w="793750" h="1304290">
                <a:moveTo>
                  <a:pt x="592455" y="1064907"/>
                </a:moveTo>
                <a:lnTo>
                  <a:pt x="590524" y="1055344"/>
                </a:lnTo>
                <a:lnTo>
                  <a:pt x="585266" y="1047521"/>
                </a:lnTo>
                <a:lnTo>
                  <a:pt x="577456" y="1042250"/>
                </a:lnTo>
                <a:lnTo>
                  <a:pt x="567905" y="1040320"/>
                </a:lnTo>
                <a:lnTo>
                  <a:pt x="226174" y="1040320"/>
                </a:lnTo>
                <a:lnTo>
                  <a:pt x="216623" y="1042250"/>
                </a:lnTo>
                <a:lnTo>
                  <a:pt x="208813" y="1047521"/>
                </a:lnTo>
                <a:lnTo>
                  <a:pt x="203555" y="1055344"/>
                </a:lnTo>
                <a:lnTo>
                  <a:pt x="201625" y="1064907"/>
                </a:lnTo>
                <a:lnTo>
                  <a:pt x="203555" y="1074483"/>
                </a:lnTo>
                <a:lnTo>
                  <a:pt x="208813" y="1082306"/>
                </a:lnTo>
                <a:lnTo>
                  <a:pt x="216623" y="1087577"/>
                </a:lnTo>
                <a:lnTo>
                  <a:pt x="226174" y="1089507"/>
                </a:lnTo>
                <a:lnTo>
                  <a:pt x="567905" y="1089507"/>
                </a:lnTo>
                <a:lnTo>
                  <a:pt x="577456" y="1087577"/>
                </a:lnTo>
                <a:lnTo>
                  <a:pt x="585266" y="1082306"/>
                </a:lnTo>
                <a:lnTo>
                  <a:pt x="590524" y="1074483"/>
                </a:lnTo>
                <a:lnTo>
                  <a:pt x="592455" y="1064907"/>
                </a:lnTo>
                <a:close/>
              </a:path>
              <a:path w="793750" h="1304290">
                <a:moveTo>
                  <a:pt x="793369" y="373265"/>
                </a:moveTo>
                <a:lnTo>
                  <a:pt x="787412" y="324078"/>
                </a:lnTo>
                <a:lnTo>
                  <a:pt x="775677" y="276936"/>
                </a:lnTo>
                <a:lnTo>
                  <a:pt x="758520" y="232194"/>
                </a:lnTo>
                <a:lnTo>
                  <a:pt x="744372" y="205460"/>
                </a:lnTo>
                <a:lnTo>
                  <a:pt x="744372" y="376148"/>
                </a:lnTo>
                <a:lnTo>
                  <a:pt x="743597" y="428066"/>
                </a:lnTo>
                <a:lnTo>
                  <a:pt x="735317" y="478764"/>
                </a:lnTo>
                <a:lnTo>
                  <a:pt x="719772" y="527481"/>
                </a:lnTo>
                <a:lnTo>
                  <a:pt x="697217" y="573468"/>
                </a:lnTo>
                <a:lnTo>
                  <a:pt x="667880" y="615962"/>
                </a:lnTo>
                <a:lnTo>
                  <a:pt x="638175" y="657390"/>
                </a:lnTo>
                <a:lnTo>
                  <a:pt x="613473" y="701649"/>
                </a:lnTo>
                <a:lnTo>
                  <a:pt x="593953" y="748220"/>
                </a:lnTo>
                <a:lnTo>
                  <a:pt x="579780" y="796607"/>
                </a:lnTo>
                <a:lnTo>
                  <a:pt x="571144" y="846289"/>
                </a:lnTo>
                <a:lnTo>
                  <a:pt x="568312" y="895350"/>
                </a:lnTo>
                <a:lnTo>
                  <a:pt x="568223" y="967790"/>
                </a:lnTo>
                <a:lnTo>
                  <a:pt x="560666" y="975372"/>
                </a:lnTo>
                <a:lnTo>
                  <a:pt x="243205" y="975372"/>
                </a:lnTo>
                <a:lnTo>
                  <a:pt x="235940" y="973899"/>
                </a:lnTo>
                <a:lnTo>
                  <a:pt x="230009" y="969886"/>
                </a:lnTo>
                <a:lnTo>
                  <a:pt x="226009" y="963942"/>
                </a:lnTo>
                <a:lnTo>
                  <a:pt x="224536" y="956678"/>
                </a:lnTo>
                <a:lnTo>
                  <a:pt x="224536" y="895350"/>
                </a:lnTo>
                <a:lnTo>
                  <a:pt x="221640" y="845337"/>
                </a:lnTo>
                <a:lnTo>
                  <a:pt x="212991" y="796061"/>
                </a:lnTo>
                <a:lnTo>
                  <a:pt x="198704" y="747814"/>
                </a:lnTo>
                <a:lnTo>
                  <a:pt x="178892" y="700887"/>
                </a:lnTo>
                <a:lnTo>
                  <a:pt x="153657" y="655586"/>
                </a:lnTo>
                <a:lnTo>
                  <a:pt x="123113" y="612178"/>
                </a:lnTo>
                <a:lnTo>
                  <a:pt x="96824" y="573671"/>
                </a:lnTo>
                <a:lnTo>
                  <a:pt x="76136" y="532536"/>
                </a:lnTo>
                <a:lnTo>
                  <a:pt x="61214" y="489153"/>
                </a:lnTo>
                <a:lnTo>
                  <a:pt x="52146" y="443915"/>
                </a:lnTo>
                <a:lnTo>
                  <a:pt x="49098" y="397205"/>
                </a:lnTo>
                <a:lnTo>
                  <a:pt x="52311" y="349275"/>
                </a:lnTo>
                <a:lnTo>
                  <a:pt x="61823" y="302958"/>
                </a:lnTo>
                <a:lnTo>
                  <a:pt x="77406" y="258724"/>
                </a:lnTo>
                <a:lnTo>
                  <a:pt x="98894" y="217055"/>
                </a:lnTo>
                <a:lnTo>
                  <a:pt x="126034" y="178447"/>
                </a:lnTo>
                <a:lnTo>
                  <a:pt x="158762" y="143192"/>
                </a:lnTo>
                <a:lnTo>
                  <a:pt x="200012" y="109753"/>
                </a:lnTo>
                <a:lnTo>
                  <a:pt x="245097" y="83350"/>
                </a:lnTo>
                <a:lnTo>
                  <a:pt x="293344" y="64211"/>
                </a:lnTo>
                <a:lnTo>
                  <a:pt x="344131" y="52552"/>
                </a:lnTo>
                <a:lnTo>
                  <a:pt x="396811" y="48615"/>
                </a:lnTo>
                <a:lnTo>
                  <a:pt x="404228" y="48615"/>
                </a:lnTo>
                <a:lnTo>
                  <a:pt x="465302" y="55410"/>
                </a:lnTo>
                <a:lnTo>
                  <a:pt x="509549" y="67652"/>
                </a:lnTo>
                <a:lnTo>
                  <a:pt x="551408" y="85559"/>
                </a:lnTo>
                <a:lnTo>
                  <a:pt x="590410" y="108648"/>
                </a:lnTo>
                <a:lnTo>
                  <a:pt x="626084" y="136448"/>
                </a:lnTo>
                <a:lnTo>
                  <a:pt x="657987" y="168503"/>
                </a:lnTo>
                <a:lnTo>
                  <a:pt x="685634" y="204343"/>
                </a:lnTo>
                <a:lnTo>
                  <a:pt x="708558" y="243497"/>
                </a:lnTo>
                <a:lnTo>
                  <a:pt x="726300" y="285496"/>
                </a:lnTo>
                <a:lnTo>
                  <a:pt x="738390" y="329869"/>
                </a:lnTo>
                <a:lnTo>
                  <a:pt x="744372" y="376148"/>
                </a:lnTo>
                <a:lnTo>
                  <a:pt x="744372" y="205460"/>
                </a:lnTo>
                <a:lnTo>
                  <a:pt x="709472" y="151485"/>
                </a:lnTo>
                <a:lnTo>
                  <a:pt x="678319" y="116243"/>
                </a:lnTo>
                <a:lnTo>
                  <a:pt x="643242" y="84924"/>
                </a:lnTo>
                <a:lnTo>
                  <a:pt x="604621" y="57899"/>
                </a:lnTo>
                <a:lnTo>
                  <a:pt x="587273" y="48615"/>
                </a:lnTo>
                <a:lnTo>
                  <a:pt x="562838" y="35534"/>
                </a:lnTo>
                <a:lnTo>
                  <a:pt x="518236" y="18211"/>
                </a:lnTo>
                <a:lnTo>
                  <a:pt x="471220" y="6311"/>
                </a:lnTo>
                <a:lnTo>
                  <a:pt x="422160" y="203"/>
                </a:lnTo>
                <a:lnTo>
                  <a:pt x="375018" y="0"/>
                </a:lnTo>
                <a:lnTo>
                  <a:pt x="328866" y="5168"/>
                </a:lnTo>
                <a:lnTo>
                  <a:pt x="284073" y="15582"/>
                </a:lnTo>
                <a:lnTo>
                  <a:pt x="240957" y="31140"/>
                </a:lnTo>
                <a:lnTo>
                  <a:pt x="199872" y="51689"/>
                </a:lnTo>
                <a:lnTo>
                  <a:pt x="161150" y="77139"/>
                </a:lnTo>
                <a:lnTo>
                  <a:pt x="125120" y="107340"/>
                </a:lnTo>
                <a:lnTo>
                  <a:pt x="93154" y="141249"/>
                </a:lnTo>
                <a:lnTo>
                  <a:pt x="65595" y="178384"/>
                </a:lnTo>
                <a:lnTo>
                  <a:pt x="42494" y="218465"/>
                </a:lnTo>
                <a:lnTo>
                  <a:pt x="24206" y="260819"/>
                </a:lnTo>
                <a:lnTo>
                  <a:pt x="10896" y="305054"/>
                </a:lnTo>
                <a:lnTo>
                  <a:pt x="2755" y="350672"/>
                </a:lnTo>
                <a:lnTo>
                  <a:pt x="0" y="397205"/>
                </a:lnTo>
                <a:lnTo>
                  <a:pt x="3479" y="450519"/>
                </a:lnTo>
                <a:lnTo>
                  <a:pt x="13830" y="502145"/>
                </a:lnTo>
                <a:lnTo>
                  <a:pt x="30873" y="551649"/>
                </a:lnTo>
                <a:lnTo>
                  <a:pt x="54483" y="598614"/>
                </a:lnTo>
                <a:lnTo>
                  <a:pt x="84493" y="642569"/>
                </a:lnTo>
                <a:lnTo>
                  <a:pt x="116801" y="689432"/>
                </a:lnTo>
                <a:lnTo>
                  <a:pt x="142214" y="738581"/>
                </a:lnTo>
                <a:lnTo>
                  <a:pt x="160566" y="789597"/>
                </a:lnTo>
                <a:lnTo>
                  <a:pt x="171691" y="842010"/>
                </a:lnTo>
                <a:lnTo>
                  <a:pt x="175437" y="895350"/>
                </a:lnTo>
                <a:lnTo>
                  <a:pt x="175437" y="956678"/>
                </a:lnTo>
                <a:lnTo>
                  <a:pt x="180771" y="983081"/>
                </a:lnTo>
                <a:lnTo>
                  <a:pt x="195313" y="1004658"/>
                </a:lnTo>
                <a:lnTo>
                  <a:pt x="216852" y="1019213"/>
                </a:lnTo>
                <a:lnTo>
                  <a:pt x="243205" y="1024559"/>
                </a:lnTo>
                <a:lnTo>
                  <a:pt x="551370" y="1024559"/>
                </a:lnTo>
                <a:lnTo>
                  <a:pt x="597979" y="1005179"/>
                </a:lnTo>
                <a:lnTo>
                  <a:pt x="617321" y="958469"/>
                </a:lnTo>
                <a:lnTo>
                  <a:pt x="617423" y="895350"/>
                </a:lnTo>
                <a:lnTo>
                  <a:pt x="621055" y="842962"/>
                </a:lnTo>
                <a:lnTo>
                  <a:pt x="632079" y="790282"/>
                </a:lnTo>
                <a:lnTo>
                  <a:pt x="650113" y="739521"/>
                </a:lnTo>
                <a:lnTo>
                  <a:pt x="674865" y="691451"/>
                </a:lnTo>
                <a:lnTo>
                  <a:pt x="706069" y="646861"/>
                </a:lnTo>
                <a:lnTo>
                  <a:pt x="734517" y="606755"/>
                </a:lnTo>
                <a:lnTo>
                  <a:pt x="757605" y="563778"/>
                </a:lnTo>
                <a:lnTo>
                  <a:pt x="775208" y="518452"/>
                </a:lnTo>
                <a:lnTo>
                  <a:pt x="787133" y="471258"/>
                </a:lnTo>
                <a:lnTo>
                  <a:pt x="793242" y="422694"/>
                </a:lnTo>
                <a:lnTo>
                  <a:pt x="793369" y="373265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21162" y="7699562"/>
            <a:ext cx="49530" cy="304165"/>
          </a:xfrm>
          <a:custGeom>
            <a:avLst/>
            <a:gdLst/>
            <a:ahLst/>
            <a:cxnLst/>
            <a:rect l="l" t="t" r="r" b="b"/>
            <a:pathLst>
              <a:path w="49530" h="304165">
                <a:moveTo>
                  <a:pt x="24548" y="303675"/>
                </a:moveTo>
                <a:lnTo>
                  <a:pt x="14992" y="301742"/>
                </a:lnTo>
                <a:lnTo>
                  <a:pt x="7189" y="296471"/>
                </a:lnTo>
                <a:lnTo>
                  <a:pt x="1928" y="288654"/>
                </a:lnTo>
                <a:lnTo>
                  <a:pt x="0" y="279083"/>
                </a:lnTo>
                <a:lnTo>
                  <a:pt x="0" y="24592"/>
                </a:lnTo>
                <a:lnTo>
                  <a:pt x="1928" y="15021"/>
                </a:lnTo>
                <a:lnTo>
                  <a:pt x="7189" y="7204"/>
                </a:lnTo>
                <a:lnTo>
                  <a:pt x="14992" y="1933"/>
                </a:lnTo>
                <a:lnTo>
                  <a:pt x="24548" y="0"/>
                </a:lnTo>
                <a:lnTo>
                  <a:pt x="34104" y="1933"/>
                </a:lnTo>
                <a:lnTo>
                  <a:pt x="41906" y="7204"/>
                </a:lnTo>
                <a:lnTo>
                  <a:pt x="47166" y="15021"/>
                </a:lnTo>
                <a:lnTo>
                  <a:pt x="49095" y="24592"/>
                </a:lnTo>
                <a:lnTo>
                  <a:pt x="49095" y="279083"/>
                </a:lnTo>
                <a:lnTo>
                  <a:pt x="47166" y="288654"/>
                </a:lnTo>
                <a:lnTo>
                  <a:pt x="41906" y="296471"/>
                </a:lnTo>
                <a:lnTo>
                  <a:pt x="34104" y="301742"/>
                </a:lnTo>
                <a:lnTo>
                  <a:pt x="24548" y="303675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0172" y="7939694"/>
            <a:ext cx="228712" cy="22914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685472" y="8519421"/>
            <a:ext cx="303530" cy="49530"/>
          </a:xfrm>
          <a:custGeom>
            <a:avLst/>
            <a:gdLst/>
            <a:ahLst/>
            <a:cxnLst/>
            <a:rect l="l" t="t" r="r" b="b"/>
            <a:pathLst>
              <a:path w="303530" h="49529">
                <a:moveTo>
                  <a:pt x="278543" y="49187"/>
                </a:moveTo>
                <a:lnTo>
                  <a:pt x="24540" y="49187"/>
                </a:lnTo>
                <a:lnTo>
                  <a:pt x="14990" y="47255"/>
                </a:lnTo>
                <a:lnTo>
                  <a:pt x="7189" y="41985"/>
                </a:lnTo>
                <a:lnTo>
                  <a:pt x="1929" y="34168"/>
                </a:lnTo>
                <a:lnTo>
                  <a:pt x="0" y="24595"/>
                </a:lnTo>
                <a:lnTo>
                  <a:pt x="1929" y="15020"/>
                </a:lnTo>
                <a:lnTo>
                  <a:pt x="7189" y="7202"/>
                </a:lnTo>
                <a:lnTo>
                  <a:pt x="14990" y="1932"/>
                </a:lnTo>
                <a:lnTo>
                  <a:pt x="24540" y="0"/>
                </a:lnTo>
                <a:lnTo>
                  <a:pt x="278543" y="0"/>
                </a:lnTo>
                <a:lnTo>
                  <a:pt x="288092" y="1932"/>
                </a:lnTo>
                <a:lnTo>
                  <a:pt x="295893" y="7202"/>
                </a:lnTo>
                <a:lnTo>
                  <a:pt x="301154" y="15020"/>
                </a:lnTo>
                <a:lnTo>
                  <a:pt x="303084" y="24595"/>
                </a:lnTo>
                <a:lnTo>
                  <a:pt x="301154" y="34168"/>
                </a:lnTo>
                <a:lnTo>
                  <a:pt x="295893" y="41985"/>
                </a:lnTo>
                <a:lnTo>
                  <a:pt x="288092" y="47255"/>
                </a:lnTo>
                <a:lnTo>
                  <a:pt x="278543" y="49187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0175" y="8919195"/>
            <a:ext cx="228713" cy="22914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2534" y="8919195"/>
            <a:ext cx="228709" cy="229145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302862" y="8519419"/>
            <a:ext cx="303530" cy="49530"/>
          </a:xfrm>
          <a:custGeom>
            <a:avLst/>
            <a:gdLst/>
            <a:ahLst/>
            <a:cxnLst/>
            <a:rect l="l" t="t" r="r" b="b"/>
            <a:pathLst>
              <a:path w="303530" h="49529">
                <a:moveTo>
                  <a:pt x="278549" y="49189"/>
                </a:moveTo>
                <a:lnTo>
                  <a:pt x="24548" y="49189"/>
                </a:lnTo>
                <a:lnTo>
                  <a:pt x="14992" y="47256"/>
                </a:lnTo>
                <a:lnTo>
                  <a:pt x="7189" y="41985"/>
                </a:lnTo>
                <a:lnTo>
                  <a:pt x="1928" y="34167"/>
                </a:lnTo>
                <a:lnTo>
                  <a:pt x="0" y="24593"/>
                </a:lnTo>
                <a:lnTo>
                  <a:pt x="1928" y="15020"/>
                </a:lnTo>
                <a:lnTo>
                  <a:pt x="7189" y="7203"/>
                </a:lnTo>
                <a:lnTo>
                  <a:pt x="14992" y="1932"/>
                </a:lnTo>
                <a:lnTo>
                  <a:pt x="24548" y="0"/>
                </a:lnTo>
                <a:lnTo>
                  <a:pt x="278549" y="0"/>
                </a:lnTo>
                <a:lnTo>
                  <a:pt x="288106" y="1932"/>
                </a:lnTo>
                <a:lnTo>
                  <a:pt x="295909" y="7203"/>
                </a:lnTo>
                <a:lnTo>
                  <a:pt x="301169" y="15020"/>
                </a:lnTo>
                <a:lnTo>
                  <a:pt x="303098" y="24593"/>
                </a:lnTo>
                <a:lnTo>
                  <a:pt x="301169" y="34167"/>
                </a:lnTo>
                <a:lnTo>
                  <a:pt x="295909" y="41985"/>
                </a:lnTo>
                <a:lnTo>
                  <a:pt x="288106" y="47256"/>
                </a:lnTo>
                <a:lnTo>
                  <a:pt x="278549" y="49189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42534" y="7939694"/>
            <a:ext cx="228707" cy="22914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66338" y="1783114"/>
            <a:ext cx="1558167" cy="85491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3942"/>
            <a:ext cx="2446386" cy="101727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823987" y="195476"/>
            <a:ext cx="1590939" cy="1665946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4973073" y="7703814"/>
            <a:ext cx="847725" cy="847725"/>
          </a:xfrm>
          <a:custGeom>
            <a:avLst/>
            <a:gdLst/>
            <a:ahLst/>
            <a:cxnLst/>
            <a:rect l="l" t="t" r="r" b="b"/>
            <a:pathLst>
              <a:path w="847725" h="847725">
                <a:moveTo>
                  <a:pt x="423862" y="847725"/>
                </a:moveTo>
                <a:lnTo>
                  <a:pt x="415626" y="782153"/>
                </a:lnTo>
                <a:lnTo>
                  <a:pt x="407026" y="724390"/>
                </a:lnTo>
                <a:lnTo>
                  <a:pt x="397490" y="673865"/>
                </a:lnTo>
                <a:lnTo>
                  <a:pt x="386449" y="630006"/>
                </a:lnTo>
                <a:lnTo>
                  <a:pt x="373329" y="592241"/>
                </a:lnTo>
                <a:lnTo>
                  <a:pt x="338572" y="532712"/>
                </a:lnTo>
                <a:lnTo>
                  <a:pt x="288648" y="490705"/>
                </a:lnTo>
                <a:lnTo>
                  <a:pt x="218987" y="461652"/>
                </a:lnTo>
                <a:lnTo>
                  <a:pt x="175328" y="450554"/>
                </a:lnTo>
                <a:lnTo>
                  <a:pt x="125020" y="440981"/>
                </a:lnTo>
                <a:lnTo>
                  <a:pt x="67494" y="432360"/>
                </a:lnTo>
                <a:lnTo>
                  <a:pt x="0" y="423862"/>
                </a:lnTo>
                <a:lnTo>
                  <a:pt x="65700" y="415608"/>
                </a:lnTo>
                <a:lnTo>
                  <a:pt x="123561" y="406988"/>
                </a:lnTo>
                <a:lnTo>
                  <a:pt x="174156" y="397427"/>
                </a:lnTo>
                <a:lnTo>
                  <a:pt x="218060" y="386349"/>
                </a:lnTo>
                <a:lnTo>
                  <a:pt x="255849" y="373181"/>
                </a:lnTo>
                <a:lnTo>
                  <a:pt x="315379" y="338270"/>
                </a:lnTo>
                <a:lnTo>
                  <a:pt x="357347" y="288097"/>
                </a:lnTo>
                <a:lnTo>
                  <a:pt x="386350" y="218060"/>
                </a:lnTo>
                <a:lnTo>
                  <a:pt x="397427" y="174155"/>
                </a:lnTo>
                <a:lnTo>
                  <a:pt x="406989" y="123561"/>
                </a:lnTo>
                <a:lnTo>
                  <a:pt x="415609" y="65700"/>
                </a:lnTo>
                <a:lnTo>
                  <a:pt x="423862" y="0"/>
                </a:lnTo>
                <a:lnTo>
                  <a:pt x="432116" y="65700"/>
                </a:lnTo>
                <a:lnTo>
                  <a:pt x="440735" y="123561"/>
                </a:lnTo>
                <a:lnTo>
                  <a:pt x="450297" y="174155"/>
                </a:lnTo>
                <a:lnTo>
                  <a:pt x="461374" y="218060"/>
                </a:lnTo>
                <a:lnTo>
                  <a:pt x="474543" y="255848"/>
                </a:lnTo>
                <a:lnTo>
                  <a:pt x="509453" y="315379"/>
                </a:lnTo>
                <a:lnTo>
                  <a:pt x="559627" y="357346"/>
                </a:lnTo>
                <a:lnTo>
                  <a:pt x="629664" y="386349"/>
                </a:lnTo>
                <a:lnTo>
                  <a:pt x="673569" y="397427"/>
                </a:lnTo>
                <a:lnTo>
                  <a:pt x="724163" y="406988"/>
                </a:lnTo>
                <a:lnTo>
                  <a:pt x="782024" y="415608"/>
                </a:lnTo>
                <a:lnTo>
                  <a:pt x="847725" y="423862"/>
                </a:lnTo>
                <a:lnTo>
                  <a:pt x="782024" y="432116"/>
                </a:lnTo>
                <a:lnTo>
                  <a:pt x="724163" y="440735"/>
                </a:lnTo>
                <a:lnTo>
                  <a:pt x="673569" y="450297"/>
                </a:lnTo>
                <a:lnTo>
                  <a:pt x="629664" y="461374"/>
                </a:lnTo>
                <a:lnTo>
                  <a:pt x="591875" y="474543"/>
                </a:lnTo>
                <a:lnTo>
                  <a:pt x="532345" y="509453"/>
                </a:lnTo>
                <a:lnTo>
                  <a:pt x="490377" y="559627"/>
                </a:lnTo>
                <a:lnTo>
                  <a:pt x="461374" y="629664"/>
                </a:lnTo>
                <a:lnTo>
                  <a:pt x="450297" y="673569"/>
                </a:lnTo>
                <a:lnTo>
                  <a:pt x="440735" y="724163"/>
                </a:lnTo>
                <a:lnTo>
                  <a:pt x="432116" y="782024"/>
                </a:lnTo>
                <a:lnTo>
                  <a:pt x="423862" y="847725"/>
                </a:lnTo>
                <a:close/>
              </a:path>
            </a:pathLst>
          </a:custGeom>
          <a:solidFill>
            <a:srgbClr val="040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42013" y="9582900"/>
            <a:ext cx="1558167" cy="69045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99853" y="8485913"/>
            <a:ext cx="2883601" cy="179070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53042" y="3797258"/>
            <a:ext cx="11213679" cy="393216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178220" y="2769687"/>
            <a:ext cx="993203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-85" dirty="0">
                <a:solidFill>
                  <a:srgbClr val="04092F"/>
                </a:solidFill>
                <a:latin typeface="Arial"/>
                <a:cs typeface="Arial"/>
              </a:rPr>
              <a:t>Problemas</a:t>
            </a:r>
            <a:r>
              <a:rPr sz="3800" b="1" spc="-350" dirty="0">
                <a:solidFill>
                  <a:srgbClr val="04092F"/>
                </a:solidFill>
                <a:latin typeface="Arial"/>
                <a:cs typeface="Arial"/>
              </a:rPr>
              <a:t> </a:t>
            </a:r>
            <a:r>
              <a:rPr sz="3800" b="1" spc="-60" dirty="0">
                <a:solidFill>
                  <a:srgbClr val="04092F"/>
                </a:solidFill>
                <a:latin typeface="Arial"/>
                <a:cs typeface="Arial"/>
              </a:rPr>
              <a:t>encontrados</a:t>
            </a:r>
            <a:r>
              <a:rPr sz="3800" b="1" spc="-350" dirty="0">
                <a:solidFill>
                  <a:srgbClr val="04092F"/>
                </a:solidFill>
                <a:latin typeface="Arial"/>
                <a:cs typeface="Arial"/>
              </a:rPr>
              <a:t> </a:t>
            </a:r>
            <a:r>
              <a:rPr sz="3800" b="1" spc="-80" dirty="0">
                <a:solidFill>
                  <a:srgbClr val="04092F"/>
                </a:solidFill>
                <a:latin typeface="Arial"/>
                <a:cs typeface="Arial"/>
              </a:rPr>
              <a:t>y</a:t>
            </a:r>
            <a:r>
              <a:rPr sz="3800" b="1" spc="-350" dirty="0">
                <a:solidFill>
                  <a:srgbClr val="04092F"/>
                </a:solidFill>
                <a:latin typeface="Arial"/>
                <a:cs typeface="Arial"/>
              </a:rPr>
              <a:t> </a:t>
            </a:r>
            <a:r>
              <a:rPr sz="3800" b="1" spc="-204" dirty="0">
                <a:solidFill>
                  <a:srgbClr val="04092F"/>
                </a:solidFill>
                <a:latin typeface="Arial"/>
                <a:cs typeface="Arial"/>
              </a:rPr>
              <a:t>solución</a:t>
            </a:r>
            <a:r>
              <a:rPr sz="3800" b="1" spc="-350" dirty="0">
                <a:solidFill>
                  <a:srgbClr val="04092F"/>
                </a:solidFill>
                <a:latin typeface="Arial"/>
                <a:cs typeface="Arial"/>
              </a:rPr>
              <a:t> </a:t>
            </a:r>
            <a:r>
              <a:rPr sz="3800" b="1" spc="-30" dirty="0">
                <a:solidFill>
                  <a:srgbClr val="04092F"/>
                </a:solidFill>
                <a:latin typeface="Arial"/>
                <a:cs typeface="Arial"/>
              </a:rPr>
              <a:t>propuesta</a:t>
            </a:r>
            <a:endParaRPr sz="3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08269" y="1047040"/>
            <a:ext cx="4275455" cy="1011555"/>
          </a:xfrm>
          <a:custGeom>
            <a:avLst/>
            <a:gdLst/>
            <a:ahLst/>
            <a:cxnLst/>
            <a:rect l="l" t="t" r="r" b="b"/>
            <a:pathLst>
              <a:path w="4275455" h="1011555">
                <a:moveTo>
                  <a:pt x="4022061" y="1011557"/>
                </a:moveTo>
                <a:lnTo>
                  <a:pt x="252996" y="1011557"/>
                </a:lnTo>
                <a:lnTo>
                  <a:pt x="203408" y="1006653"/>
                </a:lnTo>
                <a:lnTo>
                  <a:pt x="156178" y="992307"/>
                </a:lnTo>
                <a:lnTo>
                  <a:pt x="112633" y="969069"/>
                </a:lnTo>
                <a:lnTo>
                  <a:pt x="74100" y="937488"/>
                </a:lnTo>
                <a:lnTo>
                  <a:pt x="42506" y="898971"/>
                </a:lnTo>
                <a:lnTo>
                  <a:pt x="19258" y="855445"/>
                </a:lnTo>
                <a:lnTo>
                  <a:pt x="4906" y="808235"/>
                </a:lnTo>
                <a:lnTo>
                  <a:pt x="0" y="758668"/>
                </a:lnTo>
                <a:lnTo>
                  <a:pt x="0" y="252889"/>
                </a:lnTo>
                <a:lnTo>
                  <a:pt x="4076" y="207432"/>
                </a:lnTo>
                <a:lnTo>
                  <a:pt x="15828" y="164648"/>
                </a:lnTo>
                <a:lnTo>
                  <a:pt x="34541" y="125251"/>
                </a:lnTo>
                <a:lnTo>
                  <a:pt x="59501" y="89956"/>
                </a:lnTo>
                <a:lnTo>
                  <a:pt x="89994" y="59476"/>
                </a:lnTo>
                <a:lnTo>
                  <a:pt x="125304" y="34526"/>
                </a:lnTo>
                <a:lnTo>
                  <a:pt x="164717" y="15821"/>
                </a:lnTo>
                <a:lnTo>
                  <a:pt x="207520" y="4074"/>
                </a:lnTo>
                <a:lnTo>
                  <a:pt x="252996" y="0"/>
                </a:lnTo>
                <a:lnTo>
                  <a:pt x="4022061" y="0"/>
                </a:lnTo>
                <a:lnTo>
                  <a:pt x="4067537" y="4074"/>
                </a:lnTo>
                <a:lnTo>
                  <a:pt x="4110339" y="15821"/>
                </a:lnTo>
                <a:lnTo>
                  <a:pt x="4149753" y="34526"/>
                </a:lnTo>
                <a:lnTo>
                  <a:pt x="4185063" y="59476"/>
                </a:lnTo>
                <a:lnTo>
                  <a:pt x="4215555" y="89956"/>
                </a:lnTo>
                <a:lnTo>
                  <a:pt x="4240516" y="125251"/>
                </a:lnTo>
                <a:lnTo>
                  <a:pt x="4259229" y="164648"/>
                </a:lnTo>
                <a:lnTo>
                  <a:pt x="4270981" y="207432"/>
                </a:lnTo>
                <a:lnTo>
                  <a:pt x="4275057" y="252889"/>
                </a:lnTo>
                <a:lnTo>
                  <a:pt x="4275057" y="758668"/>
                </a:lnTo>
                <a:lnTo>
                  <a:pt x="4270981" y="804125"/>
                </a:lnTo>
                <a:lnTo>
                  <a:pt x="4259229" y="846909"/>
                </a:lnTo>
                <a:lnTo>
                  <a:pt x="4240516" y="886306"/>
                </a:lnTo>
                <a:lnTo>
                  <a:pt x="4215555" y="921601"/>
                </a:lnTo>
                <a:lnTo>
                  <a:pt x="4185063" y="952081"/>
                </a:lnTo>
                <a:lnTo>
                  <a:pt x="4149753" y="977031"/>
                </a:lnTo>
                <a:lnTo>
                  <a:pt x="4110339" y="995736"/>
                </a:lnTo>
                <a:lnTo>
                  <a:pt x="4067537" y="1007483"/>
                </a:lnTo>
                <a:lnTo>
                  <a:pt x="4022061" y="1011557"/>
                </a:lnTo>
                <a:close/>
              </a:path>
            </a:pathLst>
          </a:custGeom>
          <a:solidFill>
            <a:srgbClr val="5CB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282272" y="1001957"/>
            <a:ext cx="3723640" cy="888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650" b="1" spc="-245" dirty="0">
                <a:solidFill>
                  <a:srgbClr val="04092F"/>
                </a:solidFill>
                <a:latin typeface="Arial"/>
                <a:cs typeface="Arial"/>
              </a:rPr>
              <a:t>R</a:t>
            </a:r>
            <a:r>
              <a:rPr sz="5650" b="1" spc="-55" dirty="0">
                <a:solidFill>
                  <a:srgbClr val="04092F"/>
                </a:solidFill>
                <a:latin typeface="Arial"/>
                <a:cs typeface="Arial"/>
              </a:rPr>
              <a:t>e</a:t>
            </a:r>
            <a:r>
              <a:rPr sz="5650" b="1" spc="-355" dirty="0">
                <a:solidFill>
                  <a:srgbClr val="04092F"/>
                </a:solidFill>
                <a:latin typeface="Arial"/>
                <a:cs typeface="Arial"/>
              </a:rPr>
              <a:t>s</a:t>
            </a:r>
            <a:r>
              <a:rPr sz="5650" b="1" spc="-415" dirty="0">
                <a:solidFill>
                  <a:srgbClr val="04092F"/>
                </a:solidFill>
                <a:latin typeface="Arial"/>
                <a:cs typeface="Arial"/>
              </a:rPr>
              <a:t>u</a:t>
            </a:r>
            <a:r>
              <a:rPr sz="5650" b="1" spc="-280" dirty="0">
                <a:solidFill>
                  <a:srgbClr val="04092F"/>
                </a:solidFill>
                <a:latin typeface="Arial"/>
                <a:cs typeface="Arial"/>
              </a:rPr>
              <a:t>l</a:t>
            </a:r>
            <a:r>
              <a:rPr sz="5650" b="1" spc="665" dirty="0">
                <a:solidFill>
                  <a:srgbClr val="04092F"/>
                </a:solidFill>
                <a:latin typeface="Arial"/>
                <a:cs typeface="Arial"/>
              </a:rPr>
              <a:t>t</a:t>
            </a:r>
            <a:r>
              <a:rPr sz="5650" b="1" spc="180" dirty="0">
                <a:solidFill>
                  <a:srgbClr val="04092F"/>
                </a:solidFill>
                <a:latin typeface="Arial"/>
                <a:cs typeface="Arial"/>
              </a:rPr>
              <a:t>a</a:t>
            </a:r>
            <a:r>
              <a:rPr sz="5650" b="1" spc="-235" dirty="0">
                <a:solidFill>
                  <a:srgbClr val="04092F"/>
                </a:solidFill>
                <a:latin typeface="Arial"/>
                <a:cs typeface="Arial"/>
              </a:rPr>
              <a:t>d</a:t>
            </a:r>
            <a:r>
              <a:rPr sz="5650" b="1" spc="-310" dirty="0">
                <a:solidFill>
                  <a:srgbClr val="04092F"/>
                </a:solidFill>
                <a:latin typeface="Arial"/>
                <a:cs typeface="Arial"/>
              </a:rPr>
              <a:t>os</a:t>
            </a:r>
            <a:endParaRPr sz="5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59805" y="1152531"/>
            <a:ext cx="5965825" cy="1449705"/>
          </a:xfrm>
          <a:custGeom>
            <a:avLst/>
            <a:gdLst/>
            <a:ahLst/>
            <a:cxnLst/>
            <a:rect l="l" t="t" r="r" b="b"/>
            <a:pathLst>
              <a:path w="5965825" h="1449705">
                <a:moveTo>
                  <a:pt x="5501888" y="1449340"/>
                </a:moveTo>
                <a:lnTo>
                  <a:pt x="463559" y="1449340"/>
                </a:lnTo>
                <a:lnTo>
                  <a:pt x="416163" y="1446946"/>
                </a:lnTo>
                <a:lnTo>
                  <a:pt x="370136" y="1439918"/>
                </a:lnTo>
                <a:lnTo>
                  <a:pt x="325711" y="1428489"/>
                </a:lnTo>
                <a:lnTo>
                  <a:pt x="283121" y="1412893"/>
                </a:lnTo>
                <a:lnTo>
                  <a:pt x="242599" y="1393363"/>
                </a:lnTo>
                <a:lnTo>
                  <a:pt x="204379" y="1370132"/>
                </a:lnTo>
                <a:lnTo>
                  <a:pt x="168692" y="1343433"/>
                </a:lnTo>
                <a:lnTo>
                  <a:pt x="135773" y="1313500"/>
                </a:lnTo>
                <a:lnTo>
                  <a:pt x="105854" y="1280564"/>
                </a:lnTo>
                <a:lnTo>
                  <a:pt x="79168" y="1244860"/>
                </a:lnTo>
                <a:lnTo>
                  <a:pt x="55949" y="1206621"/>
                </a:lnTo>
                <a:lnTo>
                  <a:pt x="36428" y="1166079"/>
                </a:lnTo>
                <a:lnTo>
                  <a:pt x="20840" y="1123468"/>
                </a:lnTo>
                <a:lnTo>
                  <a:pt x="9417" y="1079021"/>
                </a:lnTo>
                <a:lnTo>
                  <a:pt x="2393" y="1032971"/>
                </a:lnTo>
                <a:lnTo>
                  <a:pt x="0" y="985551"/>
                </a:lnTo>
                <a:lnTo>
                  <a:pt x="0" y="463789"/>
                </a:lnTo>
                <a:lnTo>
                  <a:pt x="2393" y="416369"/>
                </a:lnTo>
                <a:lnTo>
                  <a:pt x="9417" y="370319"/>
                </a:lnTo>
                <a:lnTo>
                  <a:pt x="20840" y="325872"/>
                </a:lnTo>
                <a:lnTo>
                  <a:pt x="36428" y="283261"/>
                </a:lnTo>
                <a:lnTo>
                  <a:pt x="55949" y="242719"/>
                </a:lnTo>
                <a:lnTo>
                  <a:pt x="79168" y="204480"/>
                </a:lnTo>
                <a:lnTo>
                  <a:pt x="105854" y="168776"/>
                </a:lnTo>
                <a:lnTo>
                  <a:pt x="135773" y="135840"/>
                </a:lnTo>
                <a:lnTo>
                  <a:pt x="168692" y="105906"/>
                </a:lnTo>
                <a:lnTo>
                  <a:pt x="204379" y="79207"/>
                </a:lnTo>
                <a:lnTo>
                  <a:pt x="242599" y="55976"/>
                </a:lnTo>
                <a:lnTo>
                  <a:pt x="283121" y="36446"/>
                </a:lnTo>
                <a:lnTo>
                  <a:pt x="325711" y="20851"/>
                </a:lnTo>
                <a:lnTo>
                  <a:pt x="370136" y="9422"/>
                </a:lnTo>
                <a:lnTo>
                  <a:pt x="416163" y="2394"/>
                </a:lnTo>
                <a:lnTo>
                  <a:pt x="463559" y="0"/>
                </a:lnTo>
                <a:lnTo>
                  <a:pt x="5501888" y="0"/>
                </a:lnTo>
                <a:lnTo>
                  <a:pt x="5554194" y="2960"/>
                </a:lnTo>
                <a:lnTo>
                  <a:pt x="5605430" y="11715"/>
                </a:lnTo>
                <a:lnTo>
                  <a:pt x="5655142" y="26078"/>
                </a:lnTo>
                <a:lnTo>
                  <a:pt x="5702876" y="45860"/>
                </a:lnTo>
                <a:lnTo>
                  <a:pt x="5748178" y="70873"/>
                </a:lnTo>
                <a:lnTo>
                  <a:pt x="5790595" y="100929"/>
                </a:lnTo>
                <a:lnTo>
                  <a:pt x="5829674" y="135840"/>
                </a:lnTo>
                <a:lnTo>
                  <a:pt x="5864568" y="174938"/>
                </a:lnTo>
                <a:lnTo>
                  <a:pt x="5894609" y="217376"/>
                </a:lnTo>
                <a:lnTo>
                  <a:pt x="5919609" y="262701"/>
                </a:lnTo>
                <a:lnTo>
                  <a:pt x="5939382" y="310459"/>
                </a:lnTo>
                <a:lnTo>
                  <a:pt x="5953737" y="360195"/>
                </a:lnTo>
                <a:lnTo>
                  <a:pt x="5962488" y="411456"/>
                </a:lnTo>
                <a:lnTo>
                  <a:pt x="5965447" y="463789"/>
                </a:lnTo>
                <a:lnTo>
                  <a:pt x="5965447" y="985551"/>
                </a:lnTo>
                <a:lnTo>
                  <a:pt x="5962488" y="1037883"/>
                </a:lnTo>
                <a:lnTo>
                  <a:pt x="5953737" y="1089145"/>
                </a:lnTo>
                <a:lnTo>
                  <a:pt x="5939382" y="1138881"/>
                </a:lnTo>
                <a:lnTo>
                  <a:pt x="5919609" y="1186639"/>
                </a:lnTo>
                <a:lnTo>
                  <a:pt x="5894609" y="1231964"/>
                </a:lnTo>
                <a:lnTo>
                  <a:pt x="5864568" y="1274402"/>
                </a:lnTo>
                <a:lnTo>
                  <a:pt x="5829674" y="1313500"/>
                </a:lnTo>
                <a:lnTo>
                  <a:pt x="5790595" y="1348411"/>
                </a:lnTo>
                <a:lnTo>
                  <a:pt x="5748178" y="1378467"/>
                </a:lnTo>
                <a:lnTo>
                  <a:pt x="5702876" y="1403480"/>
                </a:lnTo>
                <a:lnTo>
                  <a:pt x="5655142" y="1423262"/>
                </a:lnTo>
                <a:lnTo>
                  <a:pt x="5605430" y="1437625"/>
                </a:lnTo>
                <a:lnTo>
                  <a:pt x="5554194" y="1446380"/>
                </a:lnTo>
                <a:lnTo>
                  <a:pt x="5501888" y="1449340"/>
                </a:lnTo>
                <a:close/>
              </a:path>
            </a:pathLst>
          </a:custGeom>
          <a:solidFill>
            <a:srgbClr val="5CB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95" dirty="0"/>
              <a:t>Conclusión</a:t>
            </a:r>
          </a:p>
        </p:txBody>
      </p:sp>
      <p:sp>
        <p:nvSpPr>
          <p:cNvPr id="4" name="object 4"/>
          <p:cNvSpPr/>
          <p:nvPr/>
        </p:nvSpPr>
        <p:spPr>
          <a:xfrm>
            <a:off x="968911" y="8770798"/>
            <a:ext cx="31115" cy="189230"/>
          </a:xfrm>
          <a:custGeom>
            <a:avLst/>
            <a:gdLst/>
            <a:ahLst/>
            <a:cxnLst/>
            <a:rect l="l" t="t" r="r" b="b"/>
            <a:pathLst>
              <a:path w="31115" h="189229">
                <a:moveTo>
                  <a:pt x="23683" y="188953"/>
                </a:moveTo>
                <a:lnTo>
                  <a:pt x="15256" y="188953"/>
                </a:lnTo>
                <a:lnTo>
                  <a:pt x="6829" y="188953"/>
                </a:lnTo>
                <a:lnTo>
                  <a:pt x="0" y="182100"/>
                </a:lnTo>
                <a:lnTo>
                  <a:pt x="0" y="6853"/>
                </a:lnTo>
                <a:lnTo>
                  <a:pt x="6829" y="0"/>
                </a:lnTo>
                <a:lnTo>
                  <a:pt x="23683" y="0"/>
                </a:lnTo>
                <a:lnTo>
                  <a:pt x="30512" y="6853"/>
                </a:lnTo>
                <a:lnTo>
                  <a:pt x="30512" y="182100"/>
                </a:lnTo>
                <a:lnTo>
                  <a:pt x="23683" y="188953"/>
                </a:lnTo>
                <a:close/>
              </a:path>
            </a:pathLst>
          </a:custGeom>
          <a:solidFill>
            <a:srgbClr val="7B869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60350" y="8918719"/>
            <a:ext cx="1047750" cy="919480"/>
            <a:chOff x="460350" y="8918719"/>
            <a:chExt cx="1047750" cy="919480"/>
          </a:xfrm>
        </p:grpSpPr>
        <p:sp>
          <p:nvSpPr>
            <p:cNvPr id="6" name="object 6"/>
            <p:cNvSpPr/>
            <p:nvPr/>
          </p:nvSpPr>
          <p:spPr>
            <a:xfrm>
              <a:off x="737414" y="9026350"/>
              <a:ext cx="493395" cy="637540"/>
            </a:xfrm>
            <a:custGeom>
              <a:avLst/>
              <a:gdLst/>
              <a:ahLst/>
              <a:cxnLst/>
              <a:rect l="l" t="t" r="r" b="b"/>
              <a:pathLst>
                <a:path w="493394" h="637540">
                  <a:moveTo>
                    <a:pt x="342664" y="637382"/>
                  </a:moveTo>
                  <a:lnTo>
                    <a:pt x="151145" y="637382"/>
                  </a:lnTo>
                  <a:lnTo>
                    <a:pt x="134770" y="634057"/>
                  </a:lnTo>
                  <a:lnTo>
                    <a:pt x="121382" y="624996"/>
                  </a:lnTo>
                  <a:lnTo>
                    <a:pt x="112348" y="611569"/>
                  </a:lnTo>
                  <a:lnTo>
                    <a:pt x="109034" y="595146"/>
                  </a:lnTo>
                  <a:lnTo>
                    <a:pt x="109034" y="556985"/>
                  </a:lnTo>
                  <a:lnTo>
                    <a:pt x="105402" y="515572"/>
                  </a:lnTo>
                  <a:lnTo>
                    <a:pt x="94638" y="475186"/>
                  </a:lnTo>
                  <a:lnTo>
                    <a:pt x="76942" y="436378"/>
                  </a:lnTo>
                  <a:lnTo>
                    <a:pt x="52511" y="399700"/>
                  </a:lnTo>
                  <a:lnTo>
                    <a:pt x="29814" y="365204"/>
                  </a:lnTo>
                  <a:lnTo>
                    <a:pt x="13373" y="327905"/>
                  </a:lnTo>
                  <a:lnTo>
                    <a:pt x="3374" y="288336"/>
                  </a:lnTo>
                  <a:lnTo>
                    <a:pt x="0" y="247029"/>
                  </a:lnTo>
                  <a:lnTo>
                    <a:pt x="5200" y="196712"/>
                  </a:lnTo>
                  <a:lnTo>
                    <a:pt x="20349" y="148825"/>
                  </a:lnTo>
                  <a:lnTo>
                    <a:pt x="44763" y="104951"/>
                  </a:lnTo>
                  <a:lnTo>
                    <a:pt x="77760" y="66670"/>
                  </a:lnTo>
                  <a:lnTo>
                    <a:pt x="118052" y="35718"/>
                  </a:lnTo>
                  <a:lnTo>
                    <a:pt x="163004" y="14018"/>
                  </a:lnTo>
                  <a:lnTo>
                    <a:pt x="211485" y="1977"/>
                  </a:lnTo>
                  <a:lnTo>
                    <a:pt x="262364" y="0"/>
                  </a:lnTo>
                  <a:lnTo>
                    <a:pt x="307642" y="7069"/>
                  </a:lnTo>
                  <a:lnTo>
                    <a:pt x="349791" y="21986"/>
                  </a:lnTo>
                  <a:lnTo>
                    <a:pt x="363948" y="30123"/>
                  </a:lnTo>
                  <a:lnTo>
                    <a:pt x="246613" y="30123"/>
                  </a:lnTo>
                  <a:lnTo>
                    <a:pt x="205858" y="33942"/>
                  </a:lnTo>
                  <a:lnTo>
                    <a:pt x="167094" y="45211"/>
                  </a:lnTo>
                  <a:lnTo>
                    <a:pt x="131102" y="63648"/>
                  </a:lnTo>
                  <a:lnTo>
                    <a:pt x="98663" y="88973"/>
                  </a:lnTo>
                  <a:lnTo>
                    <a:pt x="69475" y="122650"/>
                  </a:lnTo>
                  <a:lnTo>
                    <a:pt x="48109" y="160864"/>
                  </a:lnTo>
                  <a:lnTo>
                    <a:pt x="34983" y="202647"/>
                  </a:lnTo>
                  <a:lnTo>
                    <a:pt x="30515" y="247029"/>
                  </a:lnTo>
                  <a:lnTo>
                    <a:pt x="33469" y="283225"/>
                  </a:lnTo>
                  <a:lnTo>
                    <a:pt x="42227" y="317896"/>
                  </a:lnTo>
                  <a:lnTo>
                    <a:pt x="56627" y="350575"/>
                  </a:lnTo>
                  <a:lnTo>
                    <a:pt x="76509" y="380791"/>
                  </a:lnTo>
                  <a:lnTo>
                    <a:pt x="103756" y="421753"/>
                  </a:lnTo>
                  <a:lnTo>
                    <a:pt x="123493" y="465182"/>
                  </a:lnTo>
                  <a:lnTo>
                    <a:pt x="135497" y="510464"/>
                  </a:lnTo>
                  <a:lnTo>
                    <a:pt x="139548" y="556985"/>
                  </a:lnTo>
                  <a:lnTo>
                    <a:pt x="139548" y="601552"/>
                  </a:lnTo>
                  <a:lnTo>
                    <a:pt x="144746" y="606772"/>
                  </a:lnTo>
                  <a:lnTo>
                    <a:pt x="381536" y="606772"/>
                  </a:lnTo>
                  <a:lnTo>
                    <a:pt x="380431" y="612253"/>
                  </a:lnTo>
                  <a:lnTo>
                    <a:pt x="371637" y="625325"/>
                  </a:lnTo>
                  <a:lnTo>
                    <a:pt x="358605" y="634145"/>
                  </a:lnTo>
                  <a:lnTo>
                    <a:pt x="342664" y="637382"/>
                  </a:lnTo>
                  <a:close/>
                </a:path>
                <a:path w="493394" h="637540">
                  <a:moveTo>
                    <a:pt x="381536" y="606772"/>
                  </a:moveTo>
                  <a:lnTo>
                    <a:pt x="348445" y="606772"/>
                  </a:lnTo>
                  <a:lnTo>
                    <a:pt x="353143" y="602061"/>
                  </a:lnTo>
                  <a:lnTo>
                    <a:pt x="353219" y="556985"/>
                  </a:lnTo>
                  <a:lnTo>
                    <a:pt x="357203" y="510919"/>
                  </a:lnTo>
                  <a:lnTo>
                    <a:pt x="369131" y="465436"/>
                  </a:lnTo>
                  <a:lnTo>
                    <a:pt x="388548" y="422487"/>
                  </a:lnTo>
                  <a:lnTo>
                    <a:pt x="415074" y="383142"/>
                  </a:lnTo>
                  <a:lnTo>
                    <a:pt x="437215" y="349733"/>
                  </a:lnTo>
                  <a:lnTo>
                    <a:pt x="452713" y="313115"/>
                  </a:lnTo>
                  <a:lnTo>
                    <a:pt x="461276" y="274206"/>
                  </a:lnTo>
                  <a:lnTo>
                    <a:pt x="462611" y="233926"/>
                  </a:lnTo>
                  <a:lnTo>
                    <a:pt x="455049" y="189184"/>
                  </a:lnTo>
                  <a:lnTo>
                    <a:pt x="438510" y="147788"/>
                  </a:lnTo>
                  <a:lnTo>
                    <a:pt x="414118" y="110867"/>
                  </a:lnTo>
                  <a:lnTo>
                    <a:pt x="382996" y="79552"/>
                  </a:lnTo>
                  <a:lnTo>
                    <a:pt x="346266" y="54974"/>
                  </a:lnTo>
                  <a:lnTo>
                    <a:pt x="305053" y="38262"/>
                  </a:lnTo>
                  <a:lnTo>
                    <a:pt x="260479" y="30548"/>
                  </a:lnTo>
                  <a:lnTo>
                    <a:pt x="251217" y="30123"/>
                  </a:lnTo>
                  <a:lnTo>
                    <a:pt x="363948" y="30123"/>
                  </a:lnTo>
                  <a:lnTo>
                    <a:pt x="421561" y="72207"/>
                  </a:lnTo>
                  <a:lnTo>
                    <a:pt x="449617" y="105934"/>
                  </a:lnTo>
                  <a:lnTo>
                    <a:pt x="471409" y="144356"/>
                  </a:lnTo>
                  <a:lnTo>
                    <a:pt x="486153" y="186684"/>
                  </a:lnTo>
                  <a:lnTo>
                    <a:pt x="493066" y="232130"/>
                  </a:lnTo>
                  <a:lnTo>
                    <a:pt x="491547" y="278081"/>
                  </a:lnTo>
                  <a:lnTo>
                    <a:pt x="481776" y="322468"/>
                  </a:lnTo>
                  <a:lnTo>
                    <a:pt x="464086" y="364246"/>
                  </a:lnTo>
                  <a:lnTo>
                    <a:pt x="438810" y="402371"/>
                  </a:lnTo>
                  <a:lnTo>
                    <a:pt x="415188" y="437406"/>
                  </a:lnTo>
                  <a:lnTo>
                    <a:pt x="397896" y="475637"/>
                  </a:lnTo>
                  <a:lnTo>
                    <a:pt x="387273" y="516107"/>
                  </a:lnTo>
                  <a:lnTo>
                    <a:pt x="383733" y="556985"/>
                  </a:lnTo>
                  <a:lnTo>
                    <a:pt x="383657" y="596261"/>
                  </a:lnTo>
                  <a:lnTo>
                    <a:pt x="381536" y="606772"/>
                  </a:lnTo>
                  <a:close/>
                </a:path>
              </a:pathLst>
            </a:custGeom>
            <a:solidFill>
              <a:srgbClr val="7B86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722" y="9673536"/>
              <a:ext cx="242892" cy="1640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5401" y="8918719"/>
              <a:ext cx="145121" cy="14407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19622" y="9280932"/>
              <a:ext cx="188595" cy="31115"/>
            </a:xfrm>
            <a:custGeom>
              <a:avLst/>
              <a:gdLst/>
              <a:ahLst/>
              <a:cxnLst/>
              <a:rect l="l" t="t" r="r" b="b"/>
              <a:pathLst>
                <a:path w="188594" h="31115">
                  <a:moveTo>
                    <a:pt x="181529" y="30605"/>
                  </a:moveTo>
                  <a:lnTo>
                    <a:pt x="173110" y="30605"/>
                  </a:lnTo>
                  <a:lnTo>
                    <a:pt x="6831" y="30605"/>
                  </a:lnTo>
                  <a:lnTo>
                    <a:pt x="0" y="23756"/>
                  </a:lnTo>
                  <a:lnTo>
                    <a:pt x="0" y="6849"/>
                  </a:lnTo>
                  <a:lnTo>
                    <a:pt x="6831" y="0"/>
                  </a:lnTo>
                  <a:lnTo>
                    <a:pt x="181529" y="0"/>
                  </a:lnTo>
                  <a:lnTo>
                    <a:pt x="188362" y="6849"/>
                  </a:lnTo>
                  <a:lnTo>
                    <a:pt x="188362" y="23756"/>
                  </a:lnTo>
                  <a:lnTo>
                    <a:pt x="181529" y="30605"/>
                  </a:lnTo>
                  <a:close/>
                </a:path>
              </a:pathLst>
            </a:custGeom>
            <a:solidFill>
              <a:srgbClr val="7B86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5402" y="9528186"/>
              <a:ext cx="145121" cy="14407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7812" y="9528186"/>
              <a:ext cx="145119" cy="14407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60350" y="9280931"/>
              <a:ext cx="188595" cy="31115"/>
            </a:xfrm>
            <a:custGeom>
              <a:avLst/>
              <a:gdLst/>
              <a:ahLst/>
              <a:cxnLst/>
              <a:rect l="l" t="t" r="r" b="b"/>
              <a:pathLst>
                <a:path w="188595" h="31115">
                  <a:moveTo>
                    <a:pt x="181542" y="30606"/>
                  </a:moveTo>
                  <a:lnTo>
                    <a:pt x="173114" y="30606"/>
                  </a:lnTo>
                  <a:lnTo>
                    <a:pt x="6829" y="30606"/>
                  </a:lnTo>
                  <a:lnTo>
                    <a:pt x="0" y="23755"/>
                  </a:lnTo>
                  <a:lnTo>
                    <a:pt x="0" y="6851"/>
                  </a:lnTo>
                  <a:lnTo>
                    <a:pt x="6829" y="0"/>
                  </a:lnTo>
                  <a:lnTo>
                    <a:pt x="181542" y="0"/>
                  </a:lnTo>
                  <a:lnTo>
                    <a:pt x="188371" y="6851"/>
                  </a:lnTo>
                  <a:lnTo>
                    <a:pt x="188371" y="23755"/>
                  </a:lnTo>
                  <a:lnTo>
                    <a:pt x="181542" y="30606"/>
                  </a:lnTo>
                  <a:close/>
                </a:path>
              </a:pathLst>
            </a:custGeom>
            <a:solidFill>
              <a:srgbClr val="7B86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7812" y="8918719"/>
              <a:ext cx="145118" cy="144070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671215" y="8958415"/>
            <a:ext cx="2616784" cy="13208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13941"/>
            <a:ext cx="2446386" cy="101727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96679" y="1028943"/>
            <a:ext cx="962067" cy="1009029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2757873" y="2"/>
            <a:ext cx="4827270" cy="1036319"/>
          </a:xfrm>
          <a:custGeom>
            <a:avLst/>
            <a:gdLst/>
            <a:ahLst/>
            <a:cxnLst/>
            <a:rect l="l" t="t" r="r" b="b"/>
            <a:pathLst>
              <a:path w="4827270" h="1036319">
                <a:moveTo>
                  <a:pt x="1949520" y="1036254"/>
                </a:moveTo>
                <a:lnTo>
                  <a:pt x="1899319" y="1035837"/>
                </a:lnTo>
                <a:lnTo>
                  <a:pt x="1849121" y="1034633"/>
                </a:lnTo>
                <a:lnTo>
                  <a:pt x="1798936" y="1032630"/>
                </a:lnTo>
                <a:lnTo>
                  <a:pt x="1748770" y="1029818"/>
                </a:lnTo>
                <a:lnTo>
                  <a:pt x="1698631" y="1026185"/>
                </a:lnTo>
                <a:lnTo>
                  <a:pt x="1648525" y="1021721"/>
                </a:lnTo>
                <a:lnTo>
                  <a:pt x="1598461" y="1016414"/>
                </a:lnTo>
                <a:lnTo>
                  <a:pt x="1548445" y="1010253"/>
                </a:lnTo>
                <a:lnTo>
                  <a:pt x="1498486" y="1003227"/>
                </a:lnTo>
                <a:lnTo>
                  <a:pt x="1448590" y="995325"/>
                </a:lnTo>
                <a:lnTo>
                  <a:pt x="1398764" y="986536"/>
                </a:lnTo>
                <a:lnTo>
                  <a:pt x="1349630" y="976767"/>
                </a:lnTo>
                <a:lnTo>
                  <a:pt x="1300758" y="966040"/>
                </a:lnTo>
                <a:lnTo>
                  <a:pt x="1252179" y="954351"/>
                </a:lnTo>
                <a:lnTo>
                  <a:pt x="1203921" y="941698"/>
                </a:lnTo>
                <a:lnTo>
                  <a:pt x="1156013" y="928077"/>
                </a:lnTo>
                <a:lnTo>
                  <a:pt x="1108486" y="913486"/>
                </a:lnTo>
                <a:lnTo>
                  <a:pt x="1061368" y="897922"/>
                </a:lnTo>
                <a:lnTo>
                  <a:pt x="1014689" y="881381"/>
                </a:lnTo>
                <a:lnTo>
                  <a:pt x="968478" y="863862"/>
                </a:lnTo>
                <a:lnTo>
                  <a:pt x="922763" y="845360"/>
                </a:lnTo>
                <a:lnTo>
                  <a:pt x="877576" y="825874"/>
                </a:lnTo>
                <a:lnTo>
                  <a:pt x="832944" y="805399"/>
                </a:lnTo>
                <a:lnTo>
                  <a:pt x="788897" y="783934"/>
                </a:lnTo>
                <a:lnTo>
                  <a:pt x="745464" y="761475"/>
                </a:lnTo>
                <a:lnTo>
                  <a:pt x="702675" y="738019"/>
                </a:lnTo>
                <a:lnTo>
                  <a:pt x="660559" y="713564"/>
                </a:lnTo>
                <a:lnTo>
                  <a:pt x="619145" y="688107"/>
                </a:lnTo>
                <a:lnTo>
                  <a:pt x="578462" y="661643"/>
                </a:lnTo>
                <a:lnTo>
                  <a:pt x="538540" y="634172"/>
                </a:lnTo>
                <a:lnTo>
                  <a:pt x="499408" y="605689"/>
                </a:lnTo>
                <a:lnTo>
                  <a:pt x="461095" y="576193"/>
                </a:lnTo>
                <a:lnTo>
                  <a:pt x="423631" y="545679"/>
                </a:lnTo>
                <a:lnTo>
                  <a:pt x="387044" y="514144"/>
                </a:lnTo>
                <a:lnTo>
                  <a:pt x="351365" y="481587"/>
                </a:lnTo>
                <a:lnTo>
                  <a:pt x="316622" y="448005"/>
                </a:lnTo>
                <a:lnTo>
                  <a:pt x="282844" y="413393"/>
                </a:lnTo>
                <a:lnTo>
                  <a:pt x="250062" y="377749"/>
                </a:lnTo>
                <a:lnTo>
                  <a:pt x="218304" y="341071"/>
                </a:lnTo>
                <a:lnTo>
                  <a:pt x="187599" y="303356"/>
                </a:lnTo>
                <a:lnTo>
                  <a:pt x="157977" y="264599"/>
                </a:lnTo>
                <a:lnTo>
                  <a:pt x="129467" y="224800"/>
                </a:lnTo>
                <a:lnTo>
                  <a:pt x="102098" y="183954"/>
                </a:lnTo>
                <a:lnTo>
                  <a:pt x="75901" y="142058"/>
                </a:lnTo>
                <a:lnTo>
                  <a:pt x="50902" y="99111"/>
                </a:lnTo>
                <a:lnTo>
                  <a:pt x="27134" y="55108"/>
                </a:lnTo>
                <a:lnTo>
                  <a:pt x="4623" y="10047"/>
                </a:lnTo>
                <a:lnTo>
                  <a:pt x="0" y="0"/>
                </a:lnTo>
                <a:lnTo>
                  <a:pt x="4826811" y="0"/>
                </a:lnTo>
                <a:lnTo>
                  <a:pt x="4783034" y="26939"/>
                </a:lnTo>
                <a:lnTo>
                  <a:pt x="4695751" y="80059"/>
                </a:lnTo>
                <a:lnTo>
                  <a:pt x="4564446" y="158845"/>
                </a:lnTo>
                <a:lnTo>
                  <a:pt x="4432400" y="237013"/>
                </a:lnTo>
                <a:lnTo>
                  <a:pt x="4343196" y="288572"/>
                </a:lnTo>
                <a:lnTo>
                  <a:pt x="4253503" y="339248"/>
                </a:lnTo>
                <a:lnTo>
                  <a:pt x="4208462" y="364222"/>
                </a:lnTo>
                <a:lnTo>
                  <a:pt x="4163285" y="388936"/>
                </a:lnTo>
                <a:lnTo>
                  <a:pt x="4117970" y="413378"/>
                </a:lnTo>
                <a:lnTo>
                  <a:pt x="4072510" y="437533"/>
                </a:lnTo>
                <a:lnTo>
                  <a:pt x="4026901" y="461389"/>
                </a:lnTo>
                <a:lnTo>
                  <a:pt x="3981141" y="484934"/>
                </a:lnTo>
                <a:lnTo>
                  <a:pt x="3935223" y="508153"/>
                </a:lnTo>
                <a:lnTo>
                  <a:pt x="3889143" y="531035"/>
                </a:lnTo>
                <a:lnTo>
                  <a:pt x="3842898" y="553566"/>
                </a:lnTo>
                <a:lnTo>
                  <a:pt x="3796484" y="575733"/>
                </a:lnTo>
                <a:lnTo>
                  <a:pt x="3749894" y="597523"/>
                </a:lnTo>
                <a:lnTo>
                  <a:pt x="3703126" y="618923"/>
                </a:lnTo>
                <a:lnTo>
                  <a:pt x="3656175" y="639921"/>
                </a:lnTo>
                <a:lnTo>
                  <a:pt x="3609037" y="660502"/>
                </a:lnTo>
                <a:lnTo>
                  <a:pt x="3561707" y="680655"/>
                </a:lnTo>
                <a:lnTo>
                  <a:pt x="3514181" y="700366"/>
                </a:lnTo>
                <a:lnTo>
                  <a:pt x="3467731" y="719279"/>
                </a:lnTo>
                <a:lnTo>
                  <a:pt x="3421050" y="737761"/>
                </a:lnTo>
                <a:lnTo>
                  <a:pt x="3374145" y="755799"/>
                </a:lnTo>
                <a:lnTo>
                  <a:pt x="3327023" y="773383"/>
                </a:lnTo>
                <a:lnTo>
                  <a:pt x="3279692" y="790502"/>
                </a:lnTo>
                <a:lnTo>
                  <a:pt x="3232158" y="807144"/>
                </a:lnTo>
                <a:lnTo>
                  <a:pt x="3184430" y="823299"/>
                </a:lnTo>
                <a:lnTo>
                  <a:pt x="3136514" y="838955"/>
                </a:lnTo>
                <a:lnTo>
                  <a:pt x="3088419" y="854101"/>
                </a:lnTo>
                <a:lnTo>
                  <a:pt x="3040151" y="868727"/>
                </a:lnTo>
                <a:lnTo>
                  <a:pt x="2991717" y="882821"/>
                </a:lnTo>
                <a:lnTo>
                  <a:pt x="2943126" y="896371"/>
                </a:lnTo>
                <a:lnTo>
                  <a:pt x="2894385" y="909368"/>
                </a:lnTo>
                <a:lnTo>
                  <a:pt x="2845500" y="921799"/>
                </a:lnTo>
                <a:lnTo>
                  <a:pt x="2796480" y="933654"/>
                </a:lnTo>
                <a:lnTo>
                  <a:pt x="2747331" y="944922"/>
                </a:lnTo>
                <a:lnTo>
                  <a:pt x="2698062" y="955591"/>
                </a:lnTo>
                <a:lnTo>
                  <a:pt x="2648678" y="965650"/>
                </a:lnTo>
                <a:lnTo>
                  <a:pt x="2599189" y="975089"/>
                </a:lnTo>
                <a:lnTo>
                  <a:pt x="2549601" y="983896"/>
                </a:lnTo>
                <a:lnTo>
                  <a:pt x="2499921" y="992060"/>
                </a:lnTo>
                <a:lnTo>
                  <a:pt x="2450158" y="999569"/>
                </a:lnTo>
                <a:lnTo>
                  <a:pt x="2400317" y="1006414"/>
                </a:lnTo>
                <a:lnTo>
                  <a:pt x="2350408" y="1012583"/>
                </a:lnTo>
                <a:lnTo>
                  <a:pt x="2300436" y="1018064"/>
                </a:lnTo>
                <a:lnTo>
                  <a:pt x="2250410" y="1022847"/>
                </a:lnTo>
                <a:lnTo>
                  <a:pt x="2200337" y="1026920"/>
                </a:lnTo>
                <a:lnTo>
                  <a:pt x="2150223" y="1030272"/>
                </a:lnTo>
                <a:lnTo>
                  <a:pt x="2100078" y="1032893"/>
                </a:lnTo>
                <a:lnTo>
                  <a:pt x="2049907" y="1034771"/>
                </a:lnTo>
                <a:lnTo>
                  <a:pt x="1999719" y="1035895"/>
                </a:lnTo>
                <a:lnTo>
                  <a:pt x="1949520" y="1036254"/>
                </a:lnTo>
                <a:close/>
              </a:path>
            </a:pathLst>
          </a:custGeom>
          <a:solidFill>
            <a:srgbClr val="04092F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81808" y="3174487"/>
            <a:ext cx="847725" cy="847725"/>
          </a:xfrm>
          <a:custGeom>
            <a:avLst/>
            <a:gdLst/>
            <a:ahLst/>
            <a:cxnLst/>
            <a:rect l="l" t="t" r="r" b="b"/>
            <a:pathLst>
              <a:path w="847725" h="847725">
                <a:moveTo>
                  <a:pt x="423862" y="847725"/>
                </a:moveTo>
                <a:lnTo>
                  <a:pt x="415626" y="782153"/>
                </a:lnTo>
                <a:lnTo>
                  <a:pt x="407026" y="724390"/>
                </a:lnTo>
                <a:lnTo>
                  <a:pt x="397490" y="673865"/>
                </a:lnTo>
                <a:lnTo>
                  <a:pt x="386449" y="630006"/>
                </a:lnTo>
                <a:lnTo>
                  <a:pt x="373329" y="592241"/>
                </a:lnTo>
                <a:lnTo>
                  <a:pt x="338572" y="532712"/>
                </a:lnTo>
                <a:lnTo>
                  <a:pt x="288648" y="490705"/>
                </a:lnTo>
                <a:lnTo>
                  <a:pt x="218987" y="461652"/>
                </a:lnTo>
                <a:lnTo>
                  <a:pt x="175328" y="450554"/>
                </a:lnTo>
                <a:lnTo>
                  <a:pt x="125020" y="440981"/>
                </a:lnTo>
                <a:lnTo>
                  <a:pt x="67494" y="432360"/>
                </a:lnTo>
                <a:lnTo>
                  <a:pt x="0" y="423862"/>
                </a:lnTo>
                <a:lnTo>
                  <a:pt x="65700" y="415608"/>
                </a:lnTo>
                <a:lnTo>
                  <a:pt x="123561" y="406988"/>
                </a:lnTo>
                <a:lnTo>
                  <a:pt x="174156" y="397427"/>
                </a:lnTo>
                <a:lnTo>
                  <a:pt x="218060" y="386349"/>
                </a:lnTo>
                <a:lnTo>
                  <a:pt x="255849" y="373181"/>
                </a:lnTo>
                <a:lnTo>
                  <a:pt x="315379" y="338270"/>
                </a:lnTo>
                <a:lnTo>
                  <a:pt x="357347" y="288097"/>
                </a:lnTo>
                <a:lnTo>
                  <a:pt x="386350" y="218060"/>
                </a:lnTo>
                <a:lnTo>
                  <a:pt x="397427" y="174155"/>
                </a:lnTo>
                <a:lnTo>
                  <a:pt x="406989" y="123561"/>
                </a:lnTo>
                <a:lnTo>
                  <a:pt x="415609" y="65700"/>
                </a:lnTo>
                <a:lnTo>
                  <a:pt x="423862" y="0"/>
                </a:lnTo>
                <a:lnTo>
                  <a:pt x="432116" y="65700"/>
                </a:lnTo>
                <a:lnTo>
                  <a:pt x="440735" y="123561"/>
                </a:lnTo>
                <a:lnTo>
                  <a:pt x="450297" y="174155"/>
                </a:lnTo>
                <a:lnTo>
                  <a:pt x="461374" y="218060"/>
                </a:lnTo>
                <a:lnTo>
                  <a:pt x="474543" y="255848"/>
                </a:lnTo>
                <a:lnTo>
                  <a:pt x="509453" y="315379"/>
                </a:lnTo>
                <a:lnTo>
                  <a:pt x="559627" y="357346"/>
                </a:lnTo>
                <a:lnTo>
                  <a:pt x="629664" y="386349"/>
                </a:lnTo>
                <a:lnTo>
                  <a:pt x="673569" y="397427"/>
                </a:lnTo>
                <a:lnTo>
                  <a:pt x="724163" y="406988"/>
                </a:lnTo>
                <a:lnTo>
                  <a:pt x="782024" y="415608"/>
                </a:lnTo>
                <a:lnTo>
                  <a:pt x="847725" y="423862"/>
                </a:lnTo>
                <a:lnTo>
                  <a:pt x="782024" y="432116"/>
                </a:lnTo>
                <a:lnTo>
                  <a:pt x="724163" y="440735"/>
                </a:lnTo>
                <a:lnTo>
                  <a:pt x="673569" y="450297"/>
                </a:lnTo>
                <a:lnTo>
                  <a:pt x="629664" y="461374"/>
                </a:lnTo>
                <a:lnTo>
                  <a:pt x="591875" y="474543"/>
                </a:lnTo>
                <a:lnTo>
                  <a:pt x="532345" y="509453"/>
                </a:lnTo>
                <a:lnTo>
                  <a:pt x="490377" y="559627"/>
                </a:lnTo>
                <a:lnTo>
                  <a:pt x="461374" y="629664"/>
                </a:lnTo>
                <a:lnTo>
                  <a:pt x="450297" y="673569"/>
                </a:lnTo>
                <a:lnTo>
                  <a:pt x="440735" y="724163"/>
                </a:lnTo>
                <a:lnTo>
                  <a:pt x="432116" y="782024"/>
                </a:lnTo>
                <a:lnTo>
                  <a:pt x="423862" y="847725"/>
                </a:lnTo>
                <a:close/>
              </a:path>
            </a:pathLst>
          </a:custGeom>
          <a:solidFill>
            <a:srgbClr val="040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6338" y="1878366"/>
            <a:ext cx="1558167" cy="85491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218388" y="7822252"/>
            <a:ext cx="1558167" cy="854911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9108034" y="9190909"/>
            <a:ext cx="5109845" cy="1096645"/>
          </a:xfrm>
          <a:custGeom>
            <a:avLst/>
            <a:gdLst/>
            <a:ahLst/>
            <a:cxnLst/>
            <a:rect l="l" t="t" r="r" b="b"/>
            <a:pathLst>
              <a:path w="5109844" h="1096645">
                <a:moveTo>
                  <a:pt x="5109340" y="1096090"/>
                </a:moveTo>
                <a:lnTo>
                  <a:pt x="0" y="1096090"/>
                </a:lnTo>
                <a:lnTo>
                  <a:pt x="365" y="1095446"/>
                </a:lnTo>
                <a:lnTo>
                  <a:pt x="26073" y="1051879"/>
                </a:lnTo>
                <a:lnTo>
                  <a:pt x="52603" y="1008707"/>
                </a:lnTo>
                <a:lnTo>
                  <a:pt x="79968" y="965942"/>
                </a:lnTo>
                <a:lnTo>
                  <a:pt x="108182" y="923596"/>
                </a:lnTo>
                <a:lnTo>
                  <a:pt x="137214" y="883078"/>
                </a:lnTo>
                <a:lnTo>
                  <a:pt x="166986" y="842896"/>
                </a:lnTo>
                <a:lnTo>
                  <a:pt x="197537" y="803104"/>
                </a:lnTo>
                <a:lnTo>
                  <a:pt x="228906" y="763756"/>
                </a:lnTo>
                <a:lnTo>
                  <a:pt x="261132" y="724907"/>
                </a:lnTo>
                <a:lnTo>
                  <a:pt x="294254" y="686611"/>
                </a:lnTo>
                <a:lnTo>
                  <a:pt x="328311" y="648924"/>
                </a:lnTo>
                <a:lnTo>
                  <a:pt x="363341" y="611898"/>
                </a:lnTo>
                <a:lnTo>
                  <a:pt x="399384" y="575590"/>
                </a:lnTo>
                <a:lnTo>
                  <a:pt x="436522" y="539910"/>
                </a:lnTo>
                <a:lnTo>
                  <a:pt x="474482" y="505067"/>
                </a:lnTo>
                <a:lnTo>
                  <a:pt x="513244" y="471092"/>
                </a:lnTo>
                <a:lnTo>
                  <a:pt x="552790" y="438018"/>
                </a:lnTo>
                <a:lnTo>
                  <a:pt x="593099" y="405875"/>
                </a:lnTo>
                <a:lnTo>
                  <a:pt x="634153" y="374693"/>
                </a:lnTo>
                <a:lnTo>
                  <a:pt x="675931" y="344506"/>
                </a:lnTo>
                <a:lnTo>
                  <a:pt x="718415" y="315342"/>
                </a:lnTo>
                <a:lnTo>
                  <a:pt x="761584" y="287235"/>
                </a:lnTo>
                <a:lnTo>
                  <a:pt x="805420" y="260214"/>
                </a:lnTo>
                <a:lnTo>
                  <a:pt x="849904" y="234310"/>
                </a:lnTo>
                <a:lnTo>
                  <a:pt x="895014" y="209556"/>
                </a:lnTo>
                <a:lnTo>
                  <a:pt x="940733" y="185982"/>
                </a:lnTo>
                <a:lnTo>
                  <a:pt x="987041" y="163619"/>
                </a:lnTo>
                <a:lnTo>
                  <a:pt x="1033917" y="142499"/>
                </a:lnTo>
                <a:lnTo>
                  <a:pt x="1081344" y="122652"/>
                </a:lnTo>
                <a:lnTo>
                  <a:pt x="1129301" y="104110"/>
                </a:lnTo>
                <a:lnTo>
                  <a:pt x="1177769" y="86904"/>
                </a:lnTo>
                <a:lnTo>
                  <a:pt x="1226419" y="71223"/>
                </a:lnTo>
                <a:lnTo>
                  <a:pt x="1275278" y="57252"/>
                </a:lnTo>
                <a:lnTo>
                  <a:pt x="1324331" y="44940"/>
                </a:lnTo>
                <a:lnTo>
                  <a:pt x="1373566" y="34235"/>
                </a:lnTo>
                <a:lnTo>
                  <a:pt x="1422969" y="25087"/>
                </a:lnTo>
                <a:lnTo>
                  <a:pt x="1472527" y="17443"/>
                </a:lnTo>
                <a:lnTo>
                  <a:pt x="1522226" y="11253"/>
                </a:lnTo>
                <a:lnTo>
                  <a:pt x="1572054" y="6465"/>
                </a:lnTo>
                <a:lnTo>
                  <a:pt x="1621997" y="3027"/>
                </a:lnTo>
                <a:lnTo>
                  <a:pt x="1672041" y="889"/>
                </a:lnTo>
                <a:lnTo>
                  <a:pt x="1722174" y="0"/>
                </a:lnTo>
                <a:lnTo>
                  <a:pt x="1772382" y="307"/>
                </a:lnTo>
                <a:lnTo>
                  <a:pt x="1822653" y="1759"/>
                </a:lnTo>
                <a:lnTo>
                  <a:pt x="1872971" y="4306"/>
                </a:lnTo>
                <a:lnTo>
                  <a:pt x="1923326" y="7896"/>
                </a:lnTo>
                <a:lnTo>
                  <a:pt x="1973702" y="12477"/>
                </a:lnTo>
                <a:lnTo>
                  <a:pt x="2024087" y="17998"/>
                </a:lnTo>
                <a:lnTo>
                  <a:pt x="2074468" y="24409"/>
                </a:lnTo>
                <a:lnTo>
                  <a:pt x="2124831" y="31656"/>
                </a:lnTo>
                <a:lnTo>
                  <a:pt x="2175097" y="39478"/>
                </a:lnTo>
                <a:lnTo>
                  <a:pt x="2225325" y="47730"/>
                </a:lnTo>
                <a:lnTo>
                  <a:pt x="2275512" y="56392"/>
                </a:lnTo>
                <a:lnTo>
                  <a:pt x="2325660" y="65444"/>
                </a:lnTo>
                <a:lnTo>
                  <a:pt x="2375767" y="74865"/>
                </a:lnTo>
                <a:lnTo>
                  <a:pt x="2475855" y="94736"/>
                </a:lnTo>
                <a:lnTo>
                  <a:pt x="2575773" y="115843"/>
                </a:lnTo>
                <a:lnTo>
                  <a:pt x="2725318" y="149465"/>
                </a:lnTo>
                <a:lnTo>
                  <a:pt x="2924067" y="197110"/>
                </a:lnTo>
                <a:lnTo>
                  <a:pt x="3171410" y="259368"/>
                </a:lnTo>
                <a:lnTo>
                  <a:pt x="3320802" y="298963"/>
                </a:lnTo>
                <a:lnTo>
                  <a:pt x="3420058" y="326552"/>
                </a:lnTo>
                <a:lnTo>
                  <a:pt x="3518986" y="355211"/>
                </a:lnTo>
                <a:lnTo>
                  <a:pt x="3617537" y="385036"/>
                </a:lnTo>
                <a:lnTo>
                  <a:pt x="3715662" y="416126"/>
                </a:lnTo>
                <a:lnTo>
                  <a:pt x="3813313" y="448579"/>
                </a:lnTo>
                <a:lnTo>
                  <a:pt x="3910439" y="482493"/>
                </a:lnTo>
                <a:lnTo>
                  <a:pt x="3958791" y="500029"/>
                </a:lnTo>
                <a:lnTo>
                  <a:pt x="4006993" y="517967"/>
                </a:lnTo>
                <a:lnTo>
                  <a:pt x="4055040" y="536319"/>
                </a:lnTo>
                <a:lnTo>
                  <a:pt x="4102925" y="555097"/>
                </a:lnTo>
                <a:lnTo>
                  <a:pt x="4150642" y="574315"/>
                </a:lnTo>
                <a:lnTo>
                  <a:pt x="4244404" y="613454"/>
                </a:lnTo>
                <a:lnTo>
                  <a:pt x="4290481" y="633394"/>
                </a:lnTo>
                <a:lnTo>
                  <a:pt x="4336403" y="653806"/>
                </a:lnTo>
                <a:lnTo>
                  <a:pt x="4382157" y="674692"/>
                </a:lnTo>
                <a:lnTo>
                  <a:pt x="4427730" y="696056"/>
                </a:lnTo>
                <a:lnTo>
                  <a:pt x="4473110" y="717899"/>
                </a:lnTo>
                <a:lnTo>
                  <a:pt x="4518282" y="740225"/>
                </a:lnTo>
                <a:lnTo>
                  <a:pt x="4563234" y="763036"/>
                </a:lnTo>
                <a:lnTo>
                  <a:pt x="4607953" y="786335"/>
                </a:lnTo>
                <a:lnTo>
                  <a:pt x="4652425" y="810123"/>
                </a:lnTo>
                <a:lnTo>
                  <a:pt x="4696638" y="834405"/>
                </a:lnTo>
                <a:lnTo>
                  <a:pt x="4740579" y="859183"/>
                </a:lnTo>
                <a:lnTo>
                  <a:pt x="4784235" y="884458"/>
                </a:lnTo>
                <a:lnTo>
                  <a:pt x="4827592" y="910235"/>
                </a:lnTo>
                <a:lnTo>
                  <a:pt x="4870637" y="936514"/>
                </a:lnTo>
                <a:lnTo>
                  <a:pt x="4913358" y="963300"/>
                </a:lnTo>
                <a:lnTo>
                  <a:pt x="4955741" y="990595"/>
                </a:lnTo>
                <a:lnTo>
                  <a:pt x="4997773" y="1018401"/>
                </a:lnTo>
                <a:lnTo>
                  <a:pt x="5039441" y="1046721"/>
                </a:lnTo>
                <a:lnTo>
                  <a:pt x="5080733" y="1075558"/>
                </a:lnTo>
                <a:lnTo>
                  <a:pt x="5109340" y="1096090"/>
                </a:lnTo>
                <a:close/>
              </a:path>
            </a:pathLst>
          </a:custGeom>
          <a:solidFill>
            <a:srgbClr val="04092F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26725" y="2972417"/>
            <a:ext cx="6438899" cy="57054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6208" y="8535530"/>
            <a:ext cx="793750" cy="1304290"/>
          </a:xfrm>
          <a:custGeom>
            <a:avLst/>
            <a:gdLst/>
            <a:ahLst/>
            <a:cxnLst/>
            <a:rect l="l" t="t" r="r" b="b"/>
            <a:pathLst>
              <a:path w="793750" h="1304290">
                <a:moveTo>
                  <a:pt x="546950" y="1240688"/>
                </a:moveTo>
                <a:lnTo>
                  <a:pt x="247129" y="1240688"/>
                </a:lnTo>
                <a:lnTo>
                  <a:pt x="268935" y="1303985"/>
                </a:lnTo>
                <a:lnTo>
                  <a:pt x="525145" y="1303985"/>
                </a:lnTo>
                <a:lnTo>
                  <a:pt x="546950" y="1240688"/>
                </a:lnTo>
                <a:close/>
              </a:path>
              <a:path w="793750" h="1304290">
                <a:moveTo>
                  <a:pt x="592455" y="1196098"/>
                </a:moveTo>
                <a:lnTo>
                  <a:pt x="590524" y="1186522"/>
                </a:lnTo>
                <a:lnTo>
                  <a:pt x="585266" y="1178699"/>
                </a:lnTo>
                <a:lnTo>
                  <a:pt x="577456" y="1173429"/>
                </a:lnTo>
                <a:lnTo>
                  <a:pt x="567905" y="1171498"/>
                </a:lnTo>
                <a:lnTo>
                  <a:pt x="226174" y="1171498"/>
                </a:lnTo>
                <a:lnTo>
                  <a:pt x="216623" y="1173429"/>
                </a:lnTo>
                <a:lnTo>
                  <a:pt x="208813" y="1178699"/>
                </a:lnTo>
                <a:lnTo>
                  <a:pt x="203555" y="1186522"/>
                </a:lnTo>
                <a:lnTo>
                  <a:pt x="201625" y="1196098"/>
                </a:lnTo>
                <a:lnTo>
                  <a:pt x="203555" y="1205674"/>
                </a:lnTo>
                <a:lnTo>
                  <a:pt x="208813" y="1213485"/>
                </a:lnTo>
                <a:lnTo>
                  <a:pt x="216623" y="1218755"/>
                </a:lnTo>
                <a:lnTo>
                  <a:pt x="226174" y="1220685"/>
                </a:lnTo>
                <a:lnTo>
                  <a:pt x="567905" y="1220685"/>
                </a:lnTo>
                <a:lnTo>
                  <a:pt x="577456" y="1218755"/>
                </a:lnTo>
                <a:lnTo>
                  <a:pt x="585266" y="1213485"/>
                </a:lnTo>
                <a:lnTo>
                  <a:pt x="590524" y="1205674"/>
                </a:lnTo>
                <a:lnTo>
                  <a:pt x="592455" y="1196098"/>
                </a:lnTo>
                <a:close/>
              </a:path>
              <a:path w="793750" h="1304290">
                <a:moveTo>
                  <a:pt x="592455" y="1130503"/>
                </a:moveTo>
                <a:lnTo>
                  <a:pt x="590524" y="1120940"/>
                </a:lnTo>
                <a:lnTo>
                  <a:pt x="585266" y="1113116"/>
                </a:lnTo>
                <a:lnTo>
                  <a:pt x="577456" y="1107846"/>
                </a:lnTo>
                <a:lnTo>
                  <a:pt x="567905" y="1105916"/>
                </a:lnTo>
                <a:lnTo>
                  <a:pt x="226174" y="1105916"/>
                </a:lnTo>
                <a:lnTo>
                  <a:pt x="216623" y="1107846"/>
                </a:lnTo>
                <a:lnTo>
                  <a:pt x="208813" y="1113116"/>
                </a:lnTo>
                <a:lnTo>
                  <a:pt x="203555" y="1120940"/>
                </a:lnTo>
                <a:lnTo>
                  <a:pt x="201625" y="1130503"/>
                </a:lnTo>
                <a:lnTo>
                  <a:pt x="203555" y="1140079"/>
                </a:lnTo>
                <a:lnTo>
                  <a:pt x="208813" y="1147889"/>
                </a:lnTo>
                <a:lnTo>
                  <a:pt x="216623" y="1153172"/>
                </a:lnTo>
                <a:lnTo>
                  <a:pt x="226174" y="1155103"/>
                </a:lnTo>
                <a:lnTo>
                  <a:pt x="567905" y="1155103"/>
                </a:lnTo>
                <a:lnTo>
                  <a:pt x="577456" y="1153172"/>
                </a:lnTo>
                <a:lnTo>
                  <a:pt x="585266" y="1147889"/>
                </a:lnTo>
                <a:lnTo>
                  <a:pt x="590524" y="1140079"/>
                </a:lnTo>
                <a:lnTo>
                  <a:pt x="592455" y="1130503"/>
                </a:lnTo>
                <a:close/>
              </a:path>
              <a:path w="793750" h="1304290">
                <a:moveTo>
                  <a:pt x="592455" y="1064920"/>
                </a:moveTo>
                <a:lnTo>
                  <a:pt x="590524" y="1055344"/>
                </a:lnTo>
                <a:lnTo>
                  <a:pt x="585266" y="1047534"/>
                </a:lnTo>
                <a:lnTo>
                  <a:pt x="577456" y="1042263"/>
                </a:lnTo>
                <a:lnTo>
                  <a:pt x="567905" y="1040320"/>
                </a:lnTo>
                <a:lnTo>
                  <a:pt x="226174" y="1040320"/>
                </a:lnTo>
                <a:lnTo>
                  <a:pt x="216623" y="1042263"/>
                </a:lnTo>
                <a:lnTo>
                  <a:pt x="208813" y="1047534"/>
                </a:lnTo>
                <a:lnTo>
                  <a:pt x="203555" y="1055344"/>
                </a:lnTo>
                <a:lnTo>
                  <a:pt x="201625" y="1064920"/>
                </a:lnTo>
                <a:lnTo>
                  <a:pt x="203555" y="1074483"/>
                </a:lnTo>
                <a:lnTo>
                  <a:pt x="208813" y="1082306"/>
                </a:lnTo>
                <a:lnTo>
                  <a:pt x="216623" y="1087577"/>
                </a:lnTo>
                <a:lnTo>
                  <a:pt x="226174" y="1089507"/>
                </a:lnTo>
                <a:lnTo>
                  <a:pt x="567905" y="1089507"/>
                </a:lnTo>
                <a:lnTo>
                  <a:pt x="577456" y="1087577"/>
                </a:lnTo>
                <a:lnTo>
                  <a:pt x="585266" y="1082306"/>
                </a:lnTo>
                <a:lnTo>
                  <a:pt x="590524" y="1074483"/>
                </a:lnTo>
                <a:lnTo>
                  <a:pt x="592455" y="1064920"/>
                </a:lnTo>
                <a:close/>
              </a:path>
              <a:path w="793750" h="1304290">
                <a:moveTo>
                  <a:pt x="793369" y="373265"/>
                </a:moveTo>
                <a:lnTo>
                  <a:pt x="787412" y="324078"/>
                </a:lnTo>
                <a:lnTo>
                  <a:pt x="775677" y="276936"/>
                </a:lnTo>
                <a:lnTo>
                  <a:pt x="758520" y="232206"/>
                </a:lnTo>
                <a:lnTo>
                  <a:pt x="744372" y="205460"/>
                </a:lnTo>
                <a:lnTo>
                  <a:pt x="744372" y="376161"/>
                </a:lnTo>
                <a:lnTo>
                  <a:pt x="743597" y="428078"/>
                </a:lnTo>
                <a:lnTo>
                  <a:pt x="735317" y="478777"/>
                </a:lnTo>
                <a:lnTo>
                  <a:pt x="719785" y="527494"/>
                </a:lnTo>
                <a:lnTo>
                  <a:pt x="697217" y="573468"/>
                </a:lnTo>
                <a:lnTo>
                  <a:pt x="667880" y="615962"/>
                </a:lnTo>
                <a:lnTo>
                  <a:pt x="638187" y="657390"/>
                </a:lnTo>
                <a:lnTo>
                  <a:pt x="613486" y="701649"/>
                </a:lnTo>
                <a:lnTo>
                  <a:pt x="593953" y="748220"/>
                </a:lnTo>
                <a:lnTo>
                  <a:pt x="579780" y="796607"/>
                </a:lnTo>
                <a:lnTo>
                  <a:pt x="571144" y="846289"/>
                </a:lnTo>
                <a:lnTo>
                  <a:pt x="568312" y="895362"/>
                </a:lnTo>
                <a:lnTo>
                  <a:pt x="568223" y="967803"/>
                </a:lnTo>
                <a:lnTo>
                  <a:pt x="560666" y="975372"/>
                </a:lnTo>
                <a:lnTo>
                  <a:pt x="243205" y="975372"/>
                </a:lnTo>
                <a:lnTo>
                  <a:pt x="235940" y="973899"/>
                </a:lnTo>
                <a:lnTo>
                  <a:pt x="230009" y="969886"/>
                </a:lnTo>
                <a:lnTo>
                  <a:pt x="226009" y="963955"/>
                </a:lnTo>
                <a:lnTo>
                  <a:pt x="224548" y="956691"/>
                </a:lnTo>
                <a:lnTo>
                  <a:pt x="224548" y="895362"/>
                </a:lnTo>
                <a:lnTo>
                  <a:pt x="221640" y="845337"/>
                </a:lnTo>
                <a:lnTo>
                  <a:pt x="212991" y="796061"/>
                </a:lnTo>
                <a:lnTo>
                  <a:pt x="198704" y="747814"/>
                </a:lnTo>
                <a:lnTo>
                  <a:pt x="178904" y="700900"/>
                </a:lnTo>
                <a:lnTo>
                  <a:pt x="153670" y="655586"/>
                </a:lnTo>
                <a:lnTo>
                  <a:pt x="123113" y="612190"/>
                </a:lnTo>
                <a:lnTo>
                  <a:pt x="96824" y="573684"/>
                </a:lnTo>
                <a:lnTo>
                  <a:pt x="76136" y="532549"/>
                </a:lnTo>
                <a:lnTo>
                  <a:pt x="61214" y="489165"/>
                </a:lnTo>
                <a:lnTo>
                  <a:pt x="52146" y="443928"/>
                </a:lnTo>
                <a:lnTo>
                  <a:pt x="49098" y="397217"/>
                </a:lnTo>
                <a:lnTo>
                  <a:pt x="52311" y="349275"/>
                </a:lnTo>
                <a:lnTo>
                  <a:pt x="61823" y="302958"/>
                </a:lnTo>
                <a:lnTo>
                  <a:pt x="77419" y="258737"/>
                </a:lnTo>
                <a:lnTo>
                  <a:pt x="98894" y="217055"/>
                </a:lnTo>
                <a:lnTo>
                  <a:pt x="126034" y="178460"/>
                </a:lnTo>
                <a:lnTo>
                  <a:pt x="158762" y="143192"/>
                </a:lnTo>
                <a:lnTo>
                  <a:pt x="200012" y="109766"/>
                </a:lnTo>
                <a:lnTo>
                  <a:pt x="245097" y="83362"/>
                </a:lnTo>
                <a:lnTo>
                  <a:pt x="293344" y="64211"/>
                </a:lnTo>
                <a:lnTo>
                  <a:pt x="344144" y="52552"/>
                </a:lnTo>
                <a:lnTo>
                  <a:pt x="396811" y="48615"/>
                </a:lnTo>
                <a:lnTo>
                  <a:pt x="404228" y="48615"/>
                </a:lnTo>
                <a:lnTo>
                  <a:pt x="465302" y="55422"/>
                </a:lnTo>
                <a:lnTo>
                  <a:pt x="509549" y="67665"/>
                </a:lnTo>
                <a:lnTo>
                  <a:pt x="551408" y="85559"/>
                </a:lnTo>
                <a:lnTo>
                  <a:pt x="590410" y="108648"/>
                </a:lnTo>
                <a:lnTo>
                  <a:pt x="626084" y="136448"/>
                </a:lnTo>
                <a:lnTo>
                  <a:pt x="657987" y="168516"/>
                </a:lnTo>
                <a:lnTo>
                  <a:pt x="685634" y="204343"/>
                </a:lnTo>
                <a:lnTo>
                  <a:pt x="708558" y="243497"/>
                </a:lnTo>
                <a:lnTo>
                  <a:pt x="726300" y="285496"/>
                </a:lnTo>
                <a:lnTo>
                  <a:pt x="738390" y="329869"/>
                </a:lnTo>
                <a:lnTo>
                  <a:pt x="744372" y="376161"/>
                </a:lnTo>
                <a:lnTo>
                  <a:pt x="744372" y="205460"/>
                </a:lnTo>
                <a:lnTo>
                  <a:pt x="709472" y="151485"/>
                </a:lnTo>
                <a:lnTo>
                  <a:pt x="678319" y="116255"/>
                </a:lnTo>
                <a:lnTo>
                  <a:pt x="643242" y="84924"/>
                </a:lnTo>
                <a:lnTo>
                  <a:pt x="604621" y="57899"/>
                </a:lnTo>
                <a:lnTo>
                  <a:pt x="587273" y="48615"/>
                </a:lnTo>
                <a:lnTo>
                  <a:pt x="562838" y="35534"/>
                </a:lnTo>
                <a:lnTo>
                  <a:pt x="518248" y="18211"/>
                </a:lnTo>
                <a:lnTo>
                  <a:pt x="471220" y="6311"/>
                </a:lnTo>
                <a:lnTo>
                  <a:pt x="422160" y="203"/>
                </a:lnTo>
                <a:lnTo>
                  <a:pt x="375018" y="0"/>
                </a:lnTo>
                <a:lnTo>
                  <a:pt x="328866" y="5168"/>
                </a:lnTo>
                <a:lnTo>
                  <a:pt x="284073" y="15595"/>
                </a:lnTo>
                <a:lnTo>
                  <a:pt x="240957" y="31140"/>
                </a:lnTo>
                <a:lnTo>
                  <a:pt x="199872" y="51701"/>
                </a:lnTo>
                <a:lnTo>
                  <a:pt x="161150" y="77139"/>
                </a:lnTo>
                <a:lnTo>
                  <a:pt x="125120" y="107353"/>
                </a:lnTo>
                <a:lnTo>
                  <a:pt x="93154" y="141262"/>
                </a:lnTo>
                <a:lnTo>
                  <a:pt x="65595" y="178396"/>
                </a:lnTo>
                <a:lnTo>
                  <a:pt x="42494" y="218478"/>
                </a:lnTo>
                <a:lnTo>
                  <a:pt x="24218" y="260832"/>
                </a:lnTo>
                <a:lnTo>
                  <a:pt x="10896" y="305054"/>
                </a:lnTo>
                <a:lnTo>
                  <a:pt x="2755" y="350672"/>
                </a:lnTo>
                <a:lnTo>
                  <a:pt x="0" y="397217"/>
                </a:lnTo>
                <a:lnTo>
                  <a:pt x="3479" y="450519"/>
                </a:lnTo>
                <a:lnTo>
                  <a:pt x="13830" y="502145"/>
                </a:lnTo>
                <a:lnTo>
                  <a:pt x="30873" y="551662"/>
                </a:lnTo>
                <a:lnTo>
                  <a:pt x="54483" y="598614"/>
                </a:lnTo>
                <a:lnTo>
                  <a:pt x="84493" y="642581"/>
                </a:lnTo>
                <a:lnTo>
                  <a:pt x="116801" y="689432"/>
                </a:lnTo>
                <a:lnTo>
                  <a:pt x="142214" y="738593"/>
                </a:lnTo>
                <a:lnTo>
                  <a:pt x="160566" y="789609"/>
                </a:lnTo>
                <a:lnTo>
                  <a:pt x="171691" y="842010"/>
                </a:lnTo>
                <a:lnTo>
                  <a:pt x="175437" y="895362"/>
                </a:lnTo>
                <a:lnTo>
                  <a:pt x="175437" y="956691"/>
                </a:lnTo>
                <a:lnTo>
                  <a:pt x="180771" y="983081"/>
                </a:lnTo>
                <a:lnTo>
                  <a:pt x="195313" y="1004658"/>
                </a:lnTo>
                <a:lnTo>
                  <a:pt x="216852" y="1019225"/>
                </a:lnTo>
                <a:lnTo>
                  <a:pt x="243205" y="1024572"/>
                </a:lnTo>
                <a:lnTo>
                  <a:pt x="551370" y="1024572"/>
                </a:lnTo>
                <a:lnTo>
                  <a:pt x="597979" y="1005192"/>
                </a:lnTo>
                <a:lnTo>
                  <a:pt x="617321" y="958481"/>
                </a:lnTo>
                <a:lnTo>
                  <a:pt x="617423" y="895362"/>
                </a:lnTo>
                <a:lnTo>
                  <a:pt x="621055" y="842962"/>
                </a:lnTo>
                <a:lnTo>
                  <a:pt x="632079" y="790295"/>
                </a:lnTo>
                <a:lnTo>
                  <a:pt x="650113" y="739521"/>
                </a:lnTo>
                <a:lnTo>
                  <a:pt x="674865" y="691451"/>
                </a:lnTo>
                <a:lnTo>
                  <a:pt x="706069" y="646874"/>
                </a:lnTo>
                <a:lnTo>
                  <a:pt x="734517" y="606755"/>
                </a:lnTo>
                <a:lnTo>
                  <a:pt x="757605" y="563791"/>
                </a:lnTo>
                <a:lnTo>
                  <a:pt x="775208" y="518452"/>
                </a:lnTo>
                <a:lnTo>
                  <a:pt x="787133" y="471258"/>
                </a:lnTo>
                <a:lnTo>
                  <a:pt x="793242" y="422694"/>
                </a:lnTo>
                <a:lnTo>
                  <a:pt x="793369" y="373265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8708" y="8125018"/>
            <a:ext cx="49530" cy="304165"/>
          </a:xfrm>
          <a:custGeom>
            <a:avLst/>
            <a:gdLst/>
            <a:ahLst/>
            <a:cxnLst/>
            <a:rect l="l" t="t" r="r" b="b"/>
            <a:pathLst>
              <a:path w="49530" h="304165">
                <a:moveTo>
                  <a:pt x="24548" y="303675"/>
                </a:moveTo>
                <a:lnTo>
                  <a:pt x="14992" y="301742"/>
                </a:lnTo>
                <a:lnTo>
                  <a:pt x="7189" y="296471"/>
                </a:lnTo>
                <a:lnTo>
                  <a:pt x="1928" y="288654"/>
                </a:lnTo>
                <a:lnTo>
                  <a:pt x="0" y="279083"/>
                </a:lnTo>
                <a:lnTo>
                  <a:pt x="0" y="24592"/>
                </a:lnTo>
                <a:lnTo>
                  <a:pt x="1928" y="15021"/>
                </a:lnTo>
                <a:lnTo>
                  <a:pt x="7189" y="7204"/>
                </a:lnTo>
                <a:lnTo>
                  <a:pt x="14992" y="1933"/>
                </a:lnTo>
                <a:lnTo>
                  <a:pt x="24548" y="0"/>
                </a:lnTo>
                <a:lnTo>
                  <a:pt x="34104" y="1933"/>
                </a:lnTo>
                <a:lnTo>
                  <a:pt x="41906" y="7204"/>
                </a:lnTo>
                <a:lnTo>
                  <a:pt x="47166" y="15021"/>
                </a:lnTo>
                <a:lnTo>
                  <a:pt x="49095" y="24592"/>
                </a:lnTo>
                <a:lnTo>
                  <a:pt x="49095" y="279083"/>
                </a:lnTo>
                <a:lnTo>
                  <a:pt x="47166" y="288654"/>
                </a:lnTo>
                <a:lnTo>
                  <a:pt x="41906" y="296471"/>
                </a:lnTo>
                <a:lnTo>
                  <a:pt x="34104" y="301742"/>
                </a:lnTo>
                <a:lnTo>
                  <a:pt x="24548" y="303675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7719" y="8365150"/>
            <a:ext cx="228712" cy="22914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843018" y="8944877"/>
            <a:ext cx="303530" cy="49530"/>
          </a:xfrm>
          <a:custGeom>
            <a:avLst/>
            <a:gdLst/>
            <a:ahLst/>
            <a:cxnLst/>
            <a:rect l="l" t="t" r="r" b="b"/>
            <a:pathLst>
              <a:path w="303530" h="49529">
                <a:moveTo>
                  <a:pt x="278543" y="49187"/>
                </a:moveTo>
                <a:lnTo>
                  <a:pt x="24540" y="49187"/>
                </a:lnTo>
                <a:lnTo>
                  <a:pt x="14990" y="47255"/>
                </a:lnTo>
                <a:lnTo>
                  <a:pt x="7189" y="41985"/>
                </a:lnTo>
                <a:lnTo>
                  <a:pt x="1929" y="34168"/>
                </a:lnTo>
                <a:lnTo>
                  <a:pt x="0" y="24595"/>
                </a:lnTo>
                <a:lnTo>
                  <a:pt x="1929" y="15020"/>
                </a:lnTo>
                <a:lnTo>
                  <a:pt x="7189" y="7202"/>
                </a:lnTo>
                <a:lnTo>
                  <a:pt x="14990" y="1932"/>
                </a:lnTo>
                <a:lnTo>
                  <a:pt x="24540" y="0"/>
                </a:lnTo>
                <a:lnTo>
                  <a:pt x="278543" y="0"/>
                </a:lnTo>
                <a:lnTo>
                  <a:pt x="288092" y="1932"/>
                </a:lnTo>
                <a:lnTo>
                  <a:pt x="295893" y="7202"/>
                </a:lnTo>
                <a:lnTo>
                  <a:pt x="301154" y="15020"/>
                </a:lnTo>
                <a:lnTo>
                  <a:pt x="303084" y="24595"/>
                </a:lnTo>
                <a:lnTo>
                  <a:pt x="301154" y="34168"/>
                </a:lnTo>
                <a:lnTo>
                  <a:pt x="295893" y="41985"/>
                </a:lnTo>
                <a:lnTo>
                  <a:pt x="288092" y="47255"/>
                </a:lnTo>
                <a:lnTo>
                  <a:pt x="278543" y="49187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7721" y="9344651"/>
            <a:ext cx="228713" cy="22914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0080" y="9344651"/>
            <a:ext cx="228709" cy="229145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460408" y="8944875"/>
            <a:ext cx="303530" cy="49530"/>
          </a:xfrm>
          <a:custGeom>
            <a:avLst/>
            <a:gdLst/>
            <a:ahLst/>
            <a:cxnLst/>
            <a:rect l="l" t="t" r="r" b="b"/>
            <a:pathLst>
              <a:path w="303530" h="49529">
                <a:moveTo>
                  <a:pt x="278549" y="49189"/>
                </a:moveTo>
                <a:lnTo>
                  <a:pt x="24548" y="49189"/>
                </a:lnTo>
                <a:lnTo>
                  <a:pt x="14992" y="47256"/>
                </a:lnTo>
                <a:lnTo>
                  <a:pt x="7189" y="41985"/>
                </a:lnTo>
                <a:lnTo>
                  <a:pt x="1928" y="34167"/>
                </a:lnTo>
                <a:lnTo>
                  <a:pt x="0" y="24593"/>
                </a:lnTo>
                <a:lnTo>
                  <a:pt x="1928" y="15020"/>
                </a:lnTo>
                <a:lnTo>
                  <a:pt x="7189" y="7203"/>
                </a:lnTo>
                <a:lnTo>
                  <a:pt x="14992" y="1932"/>
                </a:lnTo>
                <a:lnTo>
                  <a:pt x="24548" y="0"/>
                </a:lnTo>
                <a:lnTo>
                  <a:pt x="278549" y="0"/>
                </a:lnTo>
                <a:lnTo>
                  <a:pt x="288106" y="1932"/>
                </a:lnTo>
                <a:lnTo>
                  <a:pt x="295909" y="7203"/>
                </a:lnTo>
                <a:lnTo>
                  <a:pt x="301169" y="15020"/>
                </a:lnTo>
                <a:lnTo>
                  <a:pt x="303098" y="24593"/>
                </a:lnTo>
                <a:lnTo>
                  <a:pt x="301169" y="34167"/>
                </a:lnTo>
                <a:lnTo>
                  <a:pt x="295909" y="41985"/>
                </a:lnTo>
                <a:lnTo>
                  <a:pt x="288106" y="47256"/>
                </a:lnTo>
                <a:lnTo>
                  <a:pt x="278549" y="49189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0080" y="8365150"/>
            <a:ext cx="228707" cy="22914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99853" y="8640256"/>
            <a:ext cx="2883601" cy="16383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66338" y="1783114"/>
            <a:ext cx="1558167" cy="8549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13942"/>
            <a:ext cx="2446386" cy="101727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823987" y="195476"/>
            <a:ext cx="1590939" cy="1665946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4820044" y="7274107"/>
            <a:ext cx="847725" cy="847725"/>
          </a:xfrm>
          <a:custGeom>
            <a:avLst/>
            <a:gdLst/>
            <a:ahLst/>
            <a:cxnLst/>
            <a:rect l="l" t="t" r="r" b="b"/>
            <a:pathLst>
              <a:path w="847725" h="847725">
                <a:moveTo>
                  <a:pt x="423862" y="847725"/>
                </a:moveTo>
                <a:lnTo>
                  <a:pt x="415626" y="782153"/>
                </a:lnTo>
                <a:lnTo>
                  <a:pt x="407026" y="724390"/>
                </a:lnTo>
                <a:lnTo>
                  <a:pt x="397490" y="673865"/>
                </a:lnTo>
                <a:lnTo>
                  <a:pt x="386449" y="630006"/>
                </a:lnTo>
                <a:lnTo>
                  <a:pt x="373329" y="592241"/>
                </a:lnTo>
                <a:lnTo>
                  <a:pt x="338572" y="532712"/>
                </a:lnTo>
                <a:lnTo>
                  <a:pt x="288648" y="490705"/>
                </a:lnTo>
                <a:lnTo>
                  <a:pt x="218987" y="461652"/>
                </a:lnTo>
                <a:lnTo>
                  <a:pt x="175328" y="450554"/>
                </a:lnTo>
                <a:lnTo>
                  <a:pt x="125020" y="440981"/>
                </a:lnTo>
                <a:lnTo>
                  <a:pt x="67494" y="432360"/>
                </a:lnTo>
                <a:lnTo>
                  <a:pt x="0" y="423862"/>
                </a:lnTo>
                <a:lnTo>
                  <a:pt x="65700" y="415608"/>
                </a:lnTo>
                <a:lnTo>
                  <a:pt x="123561" y="406988"/>
                </a:lnTo>
                <a:lnTo>
                  <a:pt x="174156" y="397427"/>
                </a:lnTo>
                <a:lnTo>
                  <a:pt x="218060" y="386349"/>
                </a:lnTo>
                <a:lnTo>
                  <a:pt x="255849" y="373181"/>
                </a:lnTo>
                <a:lnTo>
                  <a:pt x="315379" y="338270"/>
                </a:lnTo>
                <a:lnTo>
                  <a:pt x="357347" y="288097"/>
                </a:lnTo>
                <a:lnTo>
                  <a:pt x="386350" y="218060"/>
                </a:lnTo>
                <a:lnTo>
                  <a:pt x="397427" y="174155"/>
                </a:lnTo>
                <a:lnTo>
                  <a:pt x="406989" y="123561"/>
                </a:lnTo>
                <a:lnTo>
                  <a:pt x="415609" y="65700"/>
                </a:lnTo>
                <a:lnTo>
                  <a:pt x="423862" y="0"/>
                </a:lnTo>
                <a:lnTo>
                  <a:pt x="432116" y="65700"/>
                </a:lnTo>
                <a:lnTo>
                  <a:pt x="440735" y="123561"/>
                </a:lnTo>
                <a:lnTo>
                  <a:pt x="450297" y="174155"/>
                </a:lnTo>
                <a:lnTo>
                  <a:pt x="461374" y="218060"/>
                </a:lnTo>
                <a:lnTo>
                  <a:pt x="474543" y="255848"/>
                </a:lnTo>
                <a:lnTo>
                  <a:pt x="509453" y="315379"/>
                </a:lnTo>
                <a:lnTo>
                  <a:pt x="559627" y="357346"/>
                </a:lnTo>
                <a:lnTo>
                  <a:pt x="629664" y="386349"/>
                </a:lnTo>
                <a:lnTo>
                  <a:pt x="673569" y="397427"/>
                </a:lnTo>
                <a:lnTo>
                  <a:pt x="724163" y="406988"/>
                </a:lnTo>
                <a:lnTo>
                  <a:pt x="782024" y="415608"/>
                </a:lnTo>
                <a:lnTo>
                  <a:pt x="847725" y="423862"/>
                </a:lnTo>
                <a:lnTo>
                  <a:pt x="782024" y="432116"/>
                </a:lnTo>
                <a:lnTo>
                  <a:pt x="724163" y="440735"/>
                </a:lnTo>
                <a:lnTo>
                  <a:pt x="673569" y="450297"/>
                </a:lnTo>
                <a:lnTo>
                  <a:pt x="629664" y="461374"/>
                </a:lnTo>
                <a:lnTo>
                  <a:pt x="591875" y="474543"/>
                </a:lnTo>
                <a:lnTo>
                  <a:pt x="532345" y="509453"/>
                </a:lnTo>
                <a:lnTo>
                  <a:pt x="490377" y="559627"/>
                </a:lnTo>
                <a:lnTo>
                  <a:pt x="461374" y="629664"/>
                </a:lnTo>
                <a:lnTo>
                  <a:pt x="450297" y="673569"/>
                </a:lnTo>
                <a:lnTo>
                  <a:pt x="440735" y="724163"/>
                </a:lnTo>
                <a:lnTo>
                  <a:pt x="432116" y="782024"/>
                </a:lnTo>
                <a:lnTo>
                  <a:pt x="423862" y="847725"/>
                </a:lnTo>
                <a:close/>
              </a:path>
            </a:pathLst>
          </a:custGeom>
          <a:solidFill>
            <a:srgbClr val="040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672778" y="9309995"/>
            <a:ext cx="1558167" cy="854911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6770491" y="1353143"/>
            <a:ext cx="10879455" cy="7029450"/>
            <a:chOff x="6770491" y="1353143"/>
            <a:chExt cx="10879455" cy="7029450"/>
          </a:xfrm>
        </p:grpSpPr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220448" y="2381777"/>
              <a:ext cx="6429374" cy="600074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770491" y="1353143"/>
              <a:ext cx="4751070" cy="1011555"/>
            </a:xfrm>
            <a:custGeom>
              <a:avLst/>
              <a:gdLst/>
              <a:ahLst/>
              <a:cxnLst/>
              <a:rect l="l" t="t" r="r" b="b"/>
              <a:pathLst>
                <a:path w="4751070" h="1011555">
                  <a:moveTo>
                    <a:pt x="4497619" y="1011557"/>
                  </a:moveTo>
                  <a:lnTo>
                    <a:pt x="252996" y="1011557"/>
                  </a:lnTo>
                  <a:lnTo>
                    <a:pt x="203408" y="1006653"/>
                  </a:lnTo>
                  <a:lnTo>
                    <a:pt x="156178" y="992307"/>
                  </a:lnTo>
                  <a:lnTo>
                    <a:pt x="112633" y="969069"/>
                  </a:lnTo>
                  <a:lnTo>
                    <a:pt x="74100" y="937488"/>
                  </a:lnTo>
                  <a:lnTo>
                    <a:pt x="42506" y="898971"/>
                  </a:lnTo>
                  <a:lnTo>
                    <a:pt x="19258" y="855445"/>
                  </a:lnTo>
                  <a:lnTo>
                    <a:pt x="4906" y="808235"/>
                  </a:lnTo>
                  <a:lnTo>
                    <a:pt x="0" y="758668"/>
                  </a:lnTo>
                  <a:lnTo>
                    <a:pt x="0" y="252889"/>
                  </a:lnTo>
                  <a:lnTo>
                    <a:pt x="4076" y="207432"/>
                  </a:lnTo>
                  <a:lnTo>
                    <a:pt x="15828" y="164648"/>
                  </a:lnTo>
                  <a:lnTo>
                    <a:pt x="34541" y="125251"/>
                  </a:lnTo>
                  <a:lnTo>
                    <a:pt x="59501" y="89956"/>
                  </a:lnTo>
                  <a:lnTo>
                    <a:pt x="89994" y="59476"/>
                  </a:lnTo>
                  <a:lnTo>
                    <a:pt x="125304" y="34526"/>
                  </a:lnTo>
                  <a:lnTo>
                    <a:pt x="164717" y="15821"/>
                  </a:lnTo>
                  <a:lnTo>
                    <a:pt x="207520" y="4074"/>
                  </a:lnTo>
                  <a:lnTo>
                    <a:pt x="252996" y="0"/>
                  </a:lnTo>
                  <a:lnTo>
                    <a:pt x="4497619" y="0"/>
                  </a:lnTo>
                  <a:lnTo>
                    <a:pt x="4543095" y="4074"/>
                  </a:lnTo>
                  <a:lnTo>
                    <a:pt x="4585898" y="15821"/>
                  </a:lnTo>
                  <a:lnTo>
                    <a:pt x="4625311" y="34526"/>
                  </a:lnTo>
                  <a:lnTo>
                    <a:pt x="4660621" y="59476"/>
                  </a:lnTo>
                  <a:lnTo>
                    <a:pt x="4691114" y="89956"/>
                  </a:lnTo>
                  <a:lnTo>
                    <a:pt x="4716074" y="125251"/>
                  </a:lnTo>
                  <a:lnTo>
                    <a:pt x="4734787" y="164648"/>
                  </a:lnTo>
                  <a:lnTo>
                    <a:pt x="4746539" y="207432"/>
                  </a:lnTo>
                  <a:lnTo>
                    <a:pt x="4750615" y="252889"/>
                  </a:lnTo>
                  <a:lnTo>
                    <a:pt x="4750615" y="758668"/>
                  </a:lnTo>
                  <a:lnTo>
                    <a:pt x="4746539" y="804125"/>
                  </a:lnTo>
                  <a:lnTo>
                    <a:pt x="4734787" y="846909"/>
                  </a:lnTo>
                  <a:lnTo>
                    <a:pt x="4716074" y="886306"/>
                  </a:lnTo>
                  <a:lnTo>
                    <a:pt x="4691114" y="921601"/>
                  </a:lnTo>
                  <a:lnTo>
                    <a:pt x="4660621" y="952081"/>
                  </a:lnTo>
                  <a:lnTo>
                    <a:pt x="4625311" y="977031"/>
                  </a:lnTo>
                  <a:lnTo>
                    <a:pt x="4585898" y="995736"/>
                  </a:lnTo>
                  <a:lnTo>
                    <a:pt x="4543095" y="1007483"/>
                  </a:lnTo>
                  <a:lnTo>
                    <a:pt x="4497619" y="1011557"/>
                  </a:lnTo>
                  <a:close/>
                </a:path>
              </a:pathLst>
            </a:custGeom>
            <a:solidFill>
              <a:srgbClr val="5CB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693232" y="3905314"/>
            <a:ext cx="8568055" cy="231902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-635" algn="ctr">
              <a:lnSpc>
                <a:spcPts val="4500"/>
              </a:lnSpc>
              <a:spcBef>
                <a:spcPts val="259"/>
              </a:spcBef>
            </a:pPr>
            <a:r>
              <a:rPr sz="3800" b="1" spc="-145" dirty="0" err="1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r>
              <a:rPr sz="3800" b="1" spc="-204" dirty="0" err="1">
                <a:solidFill>
                  <a:srgbClr val="04092F"/>
                </a:solidFill>
                <a:latin typeface="Trebuchet MS"/>
                <a:cs typeface="Trebuchet MS"/>
              </a:rPr>
              <a:t>n</a:t>
            </a:r>
            <a:r>
              <a:rPr sz="3800" b="1" spc="-44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lang="es-CL" sz="3800" b="1" spc="-114" dirty="0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r>
              <a:rPr lang="es-CL" sz="3800" b="1" spc="-254" dirty="0">
                <a:solidFill>
                  <a:srgbClr val="04092F"/>
                </a:solidFill>
                <a:latin typeface="Trebuchet MS"/>
                <a:cs typeface="Trebuchet MS"/>
              </a:rPr>
              <a:t>l</a:t>
            </a:r>
            <a:r>
              <a:rPr lang="es-CL" sz="3800" b="1" spc="-44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lang="es-CL" sz="3800" b="1" spc="200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lang="es-CL" sz="3800" b="1" spc="40" dirty="0">
                <a:solidFill>
                  <a:srgbClr val="04092F"/>
                </a:solidFill>
                <a:latin typeface="Trebuchet MS"/>
                <a:cs typeface="Trebuchet MS"/>
              </a:rPr>
              <a:t>v</a:t>
            </a:r>
            <a:r>
              <a:rPr lang="es-CL" sz="3800" b="1" spc="200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lang="es-CL" sz="3800" b="1" spc="-210" dirty="0">
                <a:solidFill>
                  <a:srgbClr val="04092F"/>
                </a:solidFill>
                <a:latin typeface="Trebuchet MS"/>
                <a:cs typeface="Trebuchet MS"/>
              </a:rPr>
              <a:t>n</a:t>
            </a:r>
            <a:r>
              <a:rPr lang="es-CL" sz="3800" b="1" spc="85" dirty="0">
                <a:solidFill>
                  <a:srgbClr val="04092F"/>
                </a:solidFill>
                <a:latin typeface="Trebuchet MS"/>
                <a:cs typeface="Trebuchet MS"/>
              </a:rPr>
              <a:t>c</a:t>
            </a:r>
            <a:r>
              <a:rPr lang="es-CL" sz="3800" b="1" spc="-110" dirty="0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r>
              <a:rPr lang="es-CL" sz="3800" b="1" spc="-44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3800" b="1" spc="-55" dirty="0">
                <a:solidFill>
                  <a:srgbClr val="04092F"/>
                </a:solidFill>
                <a:latin typeface="Trebuchet MS"/>
                <a:cs typeface="Trebuchet MS"/>
              </a:rPr>
              <a:t>d</a:t>
            </a:r>
            <a:r>
              <a:rPr sz="3800" b="1" spc="-114" dirty="0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r>
              <a:rPr sz="3800" b="1" spc="-254" dirty="0">
                <a:solidFill>
                  <a:srgbClr val="04092F"/>
                </a:solidFill>
                <a:latin typeface="Trebuchet MS"/>
                <a:cs typeface="Trebuchet MS"/>
              </a:rPr>
              <a:t>l</a:t>
            </a:r>
            <a:r>
              <a:rPr sz="3800" b="1" spc="-44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3800" b="1" spc="-65" dirty="0">
                <a:solidFill>
                  <a:srgbClr val="04092F"/>
                </a:solidFill>
                <a:latin typeface="Trebuchet MS"/>
                <a:cs typeface="Trebuchet MS"/>
              </a:rPr>
              <a:t>p</a:t>
            </a:r>
            <a:r>
              <a:rPr sz="3800" b="1" spc="160" dirty="0">
                <a:solidFill>
                  <a:srgbClr val="04092F"/>
                </a:solidFill>
                <a:latin typeface="Trebuchet MS"/>
                <a:cs typeface="Trebuchet MS"/>
              </a:rPr>
              <a:t>r</a:t>
            </a:r>
            <a:r>
              <a:rPr sz="3800" b="1" spc="-20" dirty="0">
                <a:solidFill>
                  <a:srgbClr val="04092F"/>
                </a:solidFill>
                <a:latin typeface="Trebuchet MS"/>
                <a:cs typeface="Trebuchet MS"/>
              </a:rPr>
              <a:t>o</a:t>
            </a:r>
            <a:r>
              <a:rPr sz="3800" b="1" dirty="0">
                <a:solidFill>
                  <a:srgbClr val="04092F"/>
                </a:solidFill>
                <a:latin typeface="Trebuchet MS"/>
                <a:cs typeface="Trebuchet MS"/>
              </a:rPr>
              <a:t>y</a:t>
            </a:r>
            <a:r>
              <a:rPr sz="3800" b="1" spc="-114" dirty="0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r>
              <a:rPr sz="3800" b="1" spc="85" dirty="0">
                <a:solidFill>
                  <a:srgbClr val="04092F"/>
                </a:solidFill>
                <a:latin typeface="Trebuchet MS"/>
                <a:cs typeface="Trebuchet MS"/>
              </a:rPr>
              <a:t>c</a:t>
            </a:r>
            <a:r>
              <a:rPr sz="3800" b="1" spc="195" dirty="0">
                <a:solidFill>
                  <a:srgbClr val="04092F"/>
                </a:solidFill>
                <a:latin typeface="Trebuchet MS"/>
                <a:cs typeface="Trebuchet MS"/>
              </a:rPr>
              <a:t>t</a:t>
            </a:r>
            <a:r>
              <a:rPr sz="3800" b="1" spc="-15" dirty="0">
                <a:solidFill>
                  <a:srgbClr val="04092F"/>
                </a:solidFill>
                <a:latin typeface="Trebuchet MS"/>
                <a:cs typeface="Trebuchet MS"/>
              </a:rPr>
              <a:t>o</a:t>
            </a:r>
            <a:r>
              <a:rPr sz="3800" b="1" spc="-44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3800" b="1" spc="-220" dirty="0">
                <a:solidFill>
                  <a:srgbClr val="04092F"/>
                </a:solidFill>
                <a:latin typeface="Trebuchet MS"/>
                <a:cs typeface="Trebuchet MS"/>
              </a:rPr>
              <a:t>h</a:t>
            </a:r>
            <a:r>
              <a:rPr sz="3800" b="1" spc="200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3800" b="1" spc="-60" dirty="0">
                <a:solidFill>
                  <a:srgbClr val="04092F"/>
                </a:solidFill>
                <a:latin typeface="Trebuchet MS"/>
                <a:cs typeface="Trebuchet MS"/>
              </a:rPr>
              <a:t>b</a:t>
            </a:r>
            <a:r>
              <a:rPr sz="3800" b="1" spc="-260" dirty="0">
                <a:solidFill>
                  <a:srgbClr val="04092F"/>
                </a:solidFill>
                <a:latin typeface="Trebuchet MS"/>
                <a:cs typeface="Trebuchet MS"/>
              </a:rPr>
              <a:t>l</a:t>
            </a:r>
            <a:r>
              <a:rPr sz="3800" b="1" spc="200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3800" b="1" spc="160" dirty="0">
                <a:solidFill>
                  <a:srgbClr val="04092F"/>
                </a:solidFill>
                <a:latin typeface="Trebuchet MS"/>
                <a:cs typeface="Trebuchet MS"/>
              </a:rPr>
              <a:t>r</a:t>
            </a:r>
            <a:r>
              <a:rPr sz="3800" b="1" spc="-114" dirty="0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r>
              <a:rPr sz="3800" b="1" spc="-80" dirty="0">
                <a:solidFill>
                  <a:srgbClr val="04092F"/>
                </a:solidFill>
                <a:latin typeface="Trebuchet MS"/>
                <a:cs typeface="Trebuchet MS"/>
              </a:rPr>
              <a:t>m</a:t>
            </a:r>
            <a:r>
              <a:rPr sz="3800" b="1" spc="-20" dirty="0">
                <a:solidFill>
                  <a:srgbClr val="04092F"/>
                </a:solidFill>
                <a:latin typeface="Trebuchet MS"/>
                <a:cs typeface="Trebuchet MS"/>
              </a:rPr>
              <a:t>o</a:t>
            </a:r>
            <a:r>
              <a:rPr sz="3800" b="1" spc="185" dirty="0">
                <a:solidFill>
                  <a:srgbClr val="04092F"/>
                </a:solidFill>
                <a:latin typeface="Trebuchet MS"/>
                <a:cs typeface="Trebuchet MS"/>
              </a:rPr>
              <a:t>s  </a:t>
            </a:r>
            <a:r>
              <a:rPr sz="3800" b="1" spc="229" dirty="0">
                <a:solidFill>
                  <a:srgbClr val="04092F"/>
                </a:solidFill>
                <a:latin typeface="Trebuchet MS"/>
                <a:cs typeface="Trebuchet MS"/>
              </a:rPr>
              <a:t>s</a:t>
            </a:r>
            <a:r>
              <a:rPr sz="3800" b="1" spc="-20" dirty="0">
                <a:solidFill>
                  <a:srgbClr val="04092F"/>
                </a:solidFill>
                <a:latin typeface="Trebuchet MS"/>
                <a:cs typeface="Trebuchet MS"/>
              </a:rPr>
              <a:t>o</a:t>
            </a:r>
            <a:r>
              <a:rPr sz="3800" b="1" spc="-60" dirty="0">
                <a:solidFill>
                  <a:srgbClr val="04092F"/>
                </a:solidFill>
                <a:latin typeface="Trebuchet MS"/>
                <a:cs typeface="Trebuchet MS"/>
              </a:rPr>
              <a:t>b</a:t>
            </a:r>
            <a:r>
              <a:rPr sz="3800" b="1" spc="160" dirty="0">
                <a:solidFill>
                  <a:srgbClr val="04092F"/>
                </a:solidFill>
                <a:latin typeface="Trebuchet MS"/>
                <a:cs typeface="Trebuchet MS"/>
              </a:rPr>
              <a:t>r</a:t>
            </a:r>
            <a:r>
              <a:rPr sz="3800" b="1" spc="-110" dirty="0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r>
              <a:rPr sz="3800" b="1" spc="-44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3800" b="1" spc="85" dirty="0">
                <a:solidFill>
                  <a:srgbClr val="04092F"/>
                </a:solidFill>
                <a:latin typeface="Trebuchet MS"/>
                <a:cs typeface="Trebuchet MS"/>
              </a:rPr>
              <a:t>c</a:t>
            </a:r>
            <a:r>
              <a:rPr sz="3800" b="1" spc="-20" dirty="0">
                <a:solidFill>
                  <a:srgbClr val="04092F"/>
                </a:solidFill>
                <a:latin typeface="Trebuchet MS"/>
                <a:cs typeface="Trebuchet MS"/>
              </a:rPr>
              <a:t>o</a:t>
            </a:r>
            <a:r>
              <a:rPr sz="3800" b="1" spc="-80" dirty="0">
                <a:solidFill>
                  <a:srgbClr val="04092F"/>
                </a:solidFill>
                <a:latin typeface="Trebuchet MS"/>
                <a:cs typeface="Trebuchet MS"/>
              </a:rPr>
              <a:t>m</a:t>
            </a:r>
            <a:r>
              <a:rPr sz="3800" b="1" spc="-15" dirty="0">
                <a:solidFill>
                  <a:srgbClr val="04092F"/>
                </a:solidFill>
                <a:latin typeface="Trebuchet MS"/>
                <a:cs typeface="Trebuchet MS"/>
              </a:rPr>
              <a:t>o</a:t>
            </a:r>
            <a:r>
              <a:rPr sz="3800" b="1" spc="-44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3800" b="1" spc="-245" dirty="0">
                <a:solidFill>
                  <a:srgbClr val="04092F"/>
                </a:solidFill>
                <a:latin typeface="Trebuchet MS"/>
                <a:cs typeface="Trebuchet MS"/>
              </a:rPr>
              <a:t>i</a:t>
            </a:r>
            <a:r>
              <a:rPr sz="3800" b="1" spc="-80" dirty="0">
                <a:solidFill>
                  <a:srgbClr val="04092F"/>
                </a:solidFill>
                <a:latin typeface="Trebuchet MS"/>
                <a:cs typeface="Trebuchet MS"/>
              </a:rPr>
              <a:t>m</a:t>
            </a:r>
            <a:r>
              <a:rPr sz="3800" b="1" spc="-65" dirty="0">
                <a:solidFill>
                  <a:srgbClr val="04092F"/>
                </a:solidFill>
                <a:latin typeface="Trebuchet MS"/>
                <a:cs typeface="Trebuchet MS"/>
              </a:rPr>
              <a:t>p</a:t>
            </a:r>
            <a:r>
              <a:rPr sz="3800" b="1" spc="-260" dirty="0">
                <a:solidFill>
                  <a:srgbClr val="04092F"/>
                </a:solidFill>
                <a:latin typeface="Trebuchet MS"/>
                <a:cs typeface="Trebuchet MS"/>
              </a:rPr>
              <a:t>l</a:t>
            </a:r>
            <a:r>
              <a:rPr sz="3800" b="1" spc="-114" dirty="0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r>
              <a:rPr sz="3800" b="1" spc="-80" dirty="0">
                <a:solidFill>
                  <a:srgbClr val="04092F"/>
                </a:solidFill>
                <a:latin typeface="Trebuchet MS"/>
                <a:cs typeface="Trebuchet MS"/>
              </a:rPr>
              <a:t>m</a:t>
            </a:r>
            <a:r>
              <a:rPr sz="3800" b="1" spc="-114" dirty="0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r>
              <a:rPr sz="3800" b="1" spc="-210" dirty="0">
                <a:solidFill>
                  <a:srgbClr val="04092F"/>
                </a:solidFill>
                <a:latin typeface="Trebuchet MS"/>
                <a:cs typeface="Trebuchet MS"/>
              </a:rPr>
              <a:t>n</a:t>
            </a:r>
            <a:r>
              <a:rPr sz="3800" b="1" spc="195" dirty="0">
                <a:solidFill>
                  <a:srgbClr val="04092F"/>
                </a:solidFill>
                <a:latin typeface="Trebuchet MS"/>
                <a:cs typeface="Trebuchet MS"/>
              </a:rPr>
              <a:t>t</a:t>
            </a:r>
            <a:r>
              <a:rPr sz="3800" b="1" spc="200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3800" b="1" spc="-80" dirty="0">
                <a:solidFill>
                  <a:srgbClr val="04092F"/>
                </a:solidFill>
                <a:latin typeface="Trebuchet MS"/>
                <a:cs typeface="Trebuchet MS"/>
              </a:rPr>
              <a:t>m</a:t>
            </a:r>
            <a:r>
              <a:rPr sz="3800" b="1" spc="-20" dirty="0">
                <a:solidFill>
                  <a:srgbClr val="04092F"/>
                </a:solidFill>
                <a:latin typeface="Trebuchet MS"/>
                <a:cs typeface="Trebuchet MS"/>
              </a:rPr>
              <a:t>o</a:t>
            </a:r>
            <a:r>
              <a:rPr sz="3800" b="1" spc="235" dirty="0">
                <a:solidFill>
                  <a:srgbClr val="04092F"/>
                </a:solidFill>
                <a:latin typeface="Trebuchet MS"/>
                <a:cs typeface="Trebuchet MS"/>
              </a:rPr>
              <a:t>s</a:t>
            </a:r>
            <a:r>
              <a:rPr sz="3800" b="1" spc="-44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3800" b="1" spc="-260" dirty="0">
                <a:solidFill>
                  <a:srgbClr val="04092F"/>
                </a:solidFill>
                <a:latin typeface="Trebuchet MS"/>
                <a:cs typeface="Trebuchet MS"/>
              </a:rPr>
              <a:t>l</a:t>
            </a:r>
            <a:r>
              <a:rPr sz="3800" b="1" spc="204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3800" b="1" spc="-44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3800" b="1" spc="-245" dirty="0">
                <a:solidFill>
                  <a:srgbClr val="04092F"/>
                </a:solidFill>
                <a:latin typeface="Trebuchet MS"/>
                <a:cs typeface="Trebuchet MS"/>
              </a:rPr>
              <a:t>i</a:t>
            </a:r>
            <a:r>
              <a:rPr sz="3800" b="1" spc="-210" dirty="0">
                <a:solidFill>
                  <a:srgbClr val="04092F"/>
                </a:solidFill>
                <a:latin typeface="Trebuchet MS"/>
                <a:cs typeface="Trebuchet MS"/>
              </a:rPr>
              <a:t>n</a:t>
            </a:r>
            <a:r>
              <a:rPr sz="3800" b="1" spc="195" dirty="0">
                <a:solidFill>
                  <a:srgbClr val="04092F"/>
                </a:solidFill>
                <a:latin typeface="Trebuchet MS"/>
                <a:cs typeface="Trebuchet MS"/>
              </a:rPr>
              <a:t>t</a:t>
            </a:r>
            <a:r>
              <a:rPr sz="3800" b="1" spc="-114" dirty="0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r>
              <a:rPr sz="3800" b="1" spc="160" dirty="0">
                <a:solidFill>
                  <a:srgbClr val="04092F"/>
                </a:solidFill>
                <a:latin typeface="Trebuchet MS"/>
                <a:cs typeface="Trebuchet MS"/>
              </a:rPr>
              <a:t>r</a:t>
            </a:r>
            <a:r>
              <a:rPr sz="3800" b="1" spc="265" dirty="0">
                <a:solidFill>
                  <a:srgbClr val="04092F"/>
                </a:solidFill>
                <a:latin typeface="Trebuchet MS"/>
                <a:cs typeface="Trebuchet MS"/>
              </a:rPr>
              <a:t>f</a:t>
            </a:r>
            <a:r>
              <a:rPr sz="3800" b="1" spc="200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3800" b="1" spc="-175" dirty="0">
                <a:solidFill>
                  <a:srgbClr val="04092F"/>
                </a:solidFill>
                <a:latin typeface="Trebuchet MS"/>
                <a:cs typeface="Trebuchet MS"/>
              </a:rPr>
              <a:t>z  </a:t>
            </a:r>
            <a:r>
              <a:rPr sz="3800" b="1" spc="5" dirty="0">
                <a:solidFill>
                  <a:srgbClr val="04092F"/>
                </a:solidFill>
                <a:latin typeface="Trebuchet MS"/>
                <a:cs typeface="Trebuchet MS"/>
              </a:rPr>
              <a:t>y</a:t>
            </a:r>
            <a:r>
              <a:rPr sz="3800" b="1" spc="-44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3800" b="1" spc="-260" dirty="0">
                <a:solidFill>
                  <a:srgbClr val="04092F"/>
                </a:solidFill>
                <a:latin typeface="Trebuchet MS"/>
                <a:cs typeface="Trebuchet MS"/>
              </a:rPr>
              <a:t>l</a:t>
            </a:r>
            <a:r>
              <a:rPr sz="3800" b="1" spc="204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3800" b="1" spc="-44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3800" b="1" spc="-80" dirty="0">
                <a:solidFill>
                  <a:srgbClr val="04092F"/>
                </a:solidFill>
                <a:latin typeface="Trebuchet MS"/>
                <a:cs typeface="Trebuchet MS"/>
              </a:rPr>
              <a:t>m</a:t>
            </a:r>
            <a:r>
              <a:rPr sz="3800" b="1" spc="-114" dirty="0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r>
              <a:rPr sz="3800" b="1" spc="-509" dirty="0">
                <a:solidFill>
                  <a:srgbClr val="04092F"/>
                </a:solidFill>
                <a:latin typeface="Trebuchet MS"/>
                <a:cs typeface="Trebuchet MS"/>
              </a:rPr>
              <a:t>j</a:t>
            </a:r>
            <a:r>
              <a:rPr sz="3800" b="1" spc="-20" dirty="0">
                <a:solidFill>
                  <a:srgbClr val="04092F"/>
                </a:solidFill>
                <a:latin typeface="Trebuchet MS"/>
                <a:cs typeface="Trebuchet MS"/>
              </a:rPr>
              <a:t>o</a:t>
            </a:r>
            <a:r>
              <a:rPr sz="3800" b="1" spc="160" dirty="0">
                <a:solidFill>
                  <a:srgbClr val="04092F"/>
                </a:solidFill>
                <a:latin typeface="Trebuchet MS"/>
                <a:cs typeface="Trebuchet MS"/>
              </a:rPr>
              <a:t>r</a:t>
            </a:r>
            <a:r>
              <a:rPr sz="3800" b="1" spc="204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3800" b="1" spc="-44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3800" b="1" spc="-55" dirty="0">
                <a:solidFill>
                  <a:srgbClr val="04092F"/>
                </a:solidFill>
                <a:latin typeface="Trebuchet MS"/>
                <a:cs typeface="Trebuchet MS"/>
              </a:rPr>
              <a:t>d</a:t>
            </a:r>
            <a:r>
              <a:rPr sz="3800" b="1" spc="-110" dirty="0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r>
              <a:rPr sz="3800" b="1" spc="-44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3800" b="1" spc="-260" dirty="0">
                <a:solidFill>
                  <a:srgbClr val="04092F"/>
                </a:solidFill>
                <a:latin typeface="Trebuchet MS"/>
                <a:cs typeface="Trebuchet MS"/>
              </a:rPr>
              <a:t>l</a:t>
            </a:r>
            <a:r>
              <a:rPr sz="3800" b="1" spc="204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3800" b="1" spc="-44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3800" b="1" spc="200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3800" b="1" spc="160" dirty="0">
                <a:solidFill>
                  <a:srgbClr val="04092F"/>
                </a:solidFill>
                <a:latin typeface="Trebuchet MS"/>
                <a:cs typeface="Trebuchet MS"/>
              </a:rPr>
              <a:t>r</a:t>
            </a:r>
            <a:r>
              <a:rPr sz="3800" b="1" spc="-70" dirty="0">
                <a:solidFill>
                  <a:srgbClr val="04092F"/>
                </a:solidFill>
                <a:latin typeface="Trebuchet MS"/>
                <a:cs typeface="Trebuchet MS"/>
              </a:rPr>
              <a:t>q</a:t>
            </a:r>
            <a:r>
              <a:rPr sz="3800" b="1" spc="-210" dirty="0">
                <a:solidFill>
                  <a:srgbClr val="04092F"/>
                </a:solidFill>
                <a:latin typeface="Trebuchet MS"/>
                <a:cs typeface="Trebuchet MS"/>
              </a:rPr>
              <a:t>u</a:t>
            </a:r>
            <a:r>
              <a:rPr sz="3800" b="1" spc="-245" dirty="0">
                <a:solidFill>
                  <a:srgbClr val="04092F"/>
                </a:solidFill>
                <a:latin typeface="Trebuchet MS"/>
                <a:cs typeface="Trebuchet MS"/>
              </a:rPr>
              <a:t>i</a:t>
            </a:r>
            <a:r>
              <a:rPr sz="3800" b="1" spc="195" dirty="0">
                <a:solidFill>
                  <a:srgbClr val="04092F"/>
                </a:solidFill>
                <a:latin typeface="Trebuchet MS"/>
                <a:cs typeface="Trebuchet MS"/>
              </a:rPr>
              <a:t>t</a:t>
            </a:r>
            <a:r>
              <a:rPr sz="3800" b="1" spc="-114" dirty="0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r>
              <a:rPr sz="3800" b="1" spc="85" dirty="0">
                <a:solidFill>
                  <a:srgbClr val="04092F"/>
                </a:solidFill>
                <a:latin typeface="Trebuchet MS"/>
                <a:cs typeface="Trebuchet MS"/>
              </a:rPr>
              <a:t>c</a:t>
            </a:r>
            <a:r>
              <a:rPr sz="3800" b="1" spc="195" dirty="0">
                <a:solidFill>
                  <a:srgbClr val="04092F"/>
                </a:solidFill>
                <a:latin typeface="Trebuchet MS"/>
                <a:cs typeface="Trebuchet MS"/>
              </a:rPr>
              <a:t>t</a:t>
            </a:r>
            <a:r>
              <a:rPr sz="3800" b="1" spc="-210" dirty="0">
                <a:solidFill>
                  <a:srgbClr val="04092F"/>
                </a:solidFill>
                <a:latin typeface="Trebuchet MS"/>
                <a:cs typeface="Trebuchet MS"/>
              </a:rPr>
              <a:t>u</a:t>
            </a:r>
            <a:r>
              <a:rPr sz="3800" b="1" spc="160" dirty="0">
                <a:solidFill>
                  <a:srgbClr val="04092F"/>
                </a:solidFill>
                <a:latin typeface="Trebuchet MS"/>
                <a:cs typeface="Trebuchet MS"/>
              </a:rPr>
              <a:t>r</a:t>
            </a:r>
            <a:r>
              <a:rPr sz="3800" b="1" spc="204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3800" b="1" spc="-44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3800" b="1" spc="200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3800" b="1" spc="-55" dirty="0">
                <a:solidFill>
                  <a:srgbClr val="04092F"/>
                </a:solidFill>
                <a:latin typeface="Trebuchet MS"/>
                <a:cs typeface="Trebuchet MS"/>
              </a:rPr>
              <a:t>d</a:t>
            </a:r>
            <a:r>
              <a:rPr sz="3800" b="1" spc="-114" dirty="0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r>
              <a:rPr sz="3800" b="1" spc="-80" dirty="0">
                <a:solidFill>
                  <a:srgbClr val="04092F"/>
                </a:solidFill>
                <a:latin typeface="Trebuchet MS"/>
                <a:cs typeface="Trebuchet MS"/>
              </a:rPr>
              <a:t>m</a:t>
            </a:r>
            <a:r>
              <a:rPr sz="3800" b="1" spc="200" dirty="0">
                <a:solidFill>
                  <a:srgbClr val="04092F"/>
                </a:solidFill>
                <a:latin typeface="Trebuchet MS"/>
                <a:cs typeface="Trebuchet MS"/>
              </a:rPr>
              <a:t>á</a:t>
            </a:r>
            <a:r>
              <a:rPr sz="3800" b="1" spc="185" dirty="0">
                <a:solidFill>
                  <a:srgbClr val="04092F"/>
                </a:solidFill>
                <a:latin typeface="Trebuchet MS"/>
                <a:cs typeface="Trebuchet MS"/>
              </a:rPr>
              <a:t>s  </a:t>
            </a:r>
            <a:r>
              <a:rPr sz="3800" b="1" spc="-55" dirty="0">
                <a:solidFill>
                  <a:srgbClr val="04092F"/>
                </a:solidFill>
                <a:latin typeface="Trebuchet MS"/>
                <a:cs typeface="Trebuchet MS"/>
              </a:rPr>
              <a:t>d</a:t>
            </a:r>
            <a:r>
              <a:rPr sz="3800" b="1" spc="-110" dirty="0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r>
              <a:rPr sz="3800" b="1" spc="-44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3800" b="1" spc="85" dirty="0">
                <a:solidFill>
                  <a:srgbClr val="04092F"/>
                </a:solidFill>
                <a:latin typeface="Trebuchet MS"/>
                <a:cs typeface="Trebuchet MS"/>
              </a:rPr>
              <a:t>c</a:t>
            </a:r>
            <a:r>
              <a:rPr sz="3800" b="1" spc="-20" dirty="0">
                <a:solidFill>
                  <a:srgbClr val="04092F"/>
                </a:solidFill>
                <a:latin typeface="Trebuchet MS"/>
                <a:cs typeface="Trebuchet MS"/>
              </a:rPr>
              <a:t>o</a:t>
            </a:r>
            <a:r>
              <a:rPr sz="3800" b="1" spc="-80" dirty="0">
                <a:solidFill>
                  <a:srgbClr val="04092F"/>
                </a:solidFill>
                <a:latin typeface="Trebuchet MS"/>
                <a:cs typeface="Trebuchet MS"/>
              </a:rPr>
              <a:t>m</a:t>
            </a:r>
            <a:r>
              <a:rPr sz="3800" b="1" spc="-15" dirty="0">
                <a:solidFill>
                  <a:srgbClr val="04092F"/>
                </a:solidFill>
                <a:latin typeface="Trebuchet MS"/>
                <a:cs typeface="Trebuchet MS"/>
              </a:rPr>
              <a:t>o</a:t>
            </a:r>
            <a:r>
              <a:rPr sz="3800" b="1" spc="-44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3800" b="1" spc="-70" dirty="0">
                <a:solidFill>
                  <a:srgbClr val="04092F"/>
                </a:solidFill>
                <a:latin typeface="Trebuchet MS"/>
                <a:cs typeface="Trebuchet MS"/>
              </a:rPr>
              <a:t>q</a:t>
            </a:r>
            <a:r>
              <a:rPr sz="3800" b="1" spc="-210" dirty="0">
                <a:solidFill>
                  <a:srgbClr val="04092F"/>
                </a:solidFill>
                <a:latin typeface="Trebuchet MS"/>
                <a:cs typeface="Trebuchet MS"/>
              </a:rPr>
              <a:t>u</a:t>
            </a:r>
            <a:r>
              <a:rPr sz="3800" b="1" spc="-114" dirty="0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r>
              <a:rPr sz="3800" b="1" spc="-55" dirty="0">
                <a:solidFill>
                  <a:srgbClr val="04092F"/>
                </a:solidFill>
                <a:latin typeface="Trebuchet MS"/>
                <a:cs typeface="Trebuchet MS"/>
              </a:rPr>
              <a:t>d</a:t>
            </a:r>
            <a:r>
              <a:rPr sz="3800" b="1" spc="-15" dirty="0">
                <a:solidFill>
                  <a:srgbClr val="04092F"/>
                </a:solidFill>
                <a:latin typeface="Trebuchet MS"/>
                <a:cs typeface="Trebuchet MS"/>
              </a:rPr>
              <a:t>o</a:t>
            </a:r>
            <a:r>
              <a:rPr sz="3800" b="1" spc="-44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3800" b="1" spc="200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3800" b="1" spc="85" dirty="0">
                <a:solidFill>
                  <a:srgbClr val="04092F"/>
                </a:solidFill>
                <a:latin typeface="Trebuchet MS"/>
                <a:cs typeface="Trebuchet MS"/>
              </a:rPr>
              <a:t>c</a:t>
            </a:r>
            <a:r>
              <a:rPr sz="3800" b="1" spc="195" dirty="0">
                <a:solidFill>
                  <a:srgbClr val="04092F"/>
                </a:solidFill>
                <a:latin typeface="Trebuchet MS"/>
                <a:cs typeface="Trebuchet MS"/>
              </a:rPr>
              <a:t>t</a:t>
            </a:r>
            <a:r>
              <a:rPr sz="3800" b="1" spc="-210" dirty="0">
                <a:solidFill>
                  <a:srgbClr val="04092F"/>
                </a:solidFill>
                <a:latin typeface="Trebuchet MS"/>
                <a:cs typeface="Trebuchet MS"/>
              </a:rPr>
              <a:t>u</a:t>
            </a:r>
            <a:r>
              <a:rPr sz="3800" b="1" spc="200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3800" b="1" spc="-260" dirty="0">
                <a:solidFill>
                  <a:srgbClr val="04092F"/>
                </a:solidFill>
                <a:latin typeface="Trebuchet MS"/>
                <a:cs typeface="Trebuchet MS"/>
              </a:rPr>
              <a:t>l</a:t>
            </a:r>
            <a:r>
              <a:rPr sz="3800" b="1" spc="-80" dirty="0">
                <a:solidFill>
                  <a:srgbClr val="04092F"/>
                </a:solidFill>
                <a:latin typeface="Trebuchet MS"/>
                <a:cs typeface="Trebuchet MS"/>
              </a:rPr>
              <a:t>m</a:t>
            </a:r>
            <a:r>
              <a:rPr sz="3800" b="1" spc="-114" dirty="0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r>
              <a:rPr sz="3800" b="1" spc="-210" dirty="0">
                <a:solidFill>
                  <a:srgbClr val="04092F"/>
                </a:solidFill>
                <a:latin typeface="Trebuchet MS"/>
                <a:cs typeface="Trebuchet MS"/>
              </a:rPr>
              <a:t>n</a:t>
            </a:r>
            <a:r>
              <a:rPr sz="3800" b="1" spc="195" dirty="0">
                <a:solidFill>
                  <a:srgbClr val="04092F"/>
                </a:solidFill>
                <a:latin typeface="Trebuchet MS"/>
                <a:cs typeface="Trebuchet MS"/>
              </a:rPr>
              <a:t>t</a:t>
            </a:r>
            <a:r>
              <a:rPr sz="3800" b="1" spc="-114" dirty="0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r>
              <a:rPr sz="3800" b="1" spc="-480" dirty="0">
                <a:solidFill>
                  <a:srgbClr val="04092F"/>
                </a:solidFill>
                <a:latin typeface="Trebuchet MS"/>
                <a:cs typeface="Trebuchet MS"/>
              </a:rPr>
              <a:t>.</a:t>
            </a:r>
            <a:endParaRPr sz="3800" dirty="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7044594" y="1308059"/>
            <a:ext cx="4198620" cy="888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650" spc="-40" dirty="0">
                <a:latin typeface="Trebuchet MS"/>
                <a:cs typeface="Trebuchet MS"/>
              </a:rPr>
              <a:t>I</a:t>
            </a:r>
            <a:r>
              <a:rPr sz="5650" spc="-295" dirty="0">
                <a:latin typeface="Trebuchet MS"/>
                <a:cs typeface="Trebuchet MS"/>
              </a:rPr>
              <a:t>n</a:t>
            </a:r>
            <a:r>
              <a:rPr sz="5650" spc="305" dirty="0">
                <a:latin typeface="Trebuchet MS"/>
                <a:cs typeface="Trebuchet MS"/>
              </a:rPr>
              <a:t>t</a:t>
            </a:r>
            <a:r>
              <a:rPr sz="5650" spc="250" dirty="0">
                <a:latin typeface="Trebuchet MS"/>
                <a:cs typeface="Trebuchet MS"/>
              </a:rPr>
              <a:t>r</a:t>
            </a:r>
            <a:r>
              <a:rPr sz="5650" spc="-130" dirty="0">
                <a:latin typeface="Trebuchet MS"/>
                <a:cs typeface="Trebuchet MS"/>
              </a:rPr>
              <a:t>odu</a:t>
            </a:r>
            <a:r>
              <a:rPr sz="5650" spc="140" dirty="0">
                <a:latin typeface="Trebuchet MS"/>
                <a:cs typeface="Trebuchet MS"/>
              </a:rPr>
              <a:t>cc</a:t>
            </a:r>
            <a:r>
              <a:rPr sz="5650" spc="-350" dirty="0">
                <a:latin typeface="Trebuchet MS"/>
                <a:cs typeface="Trebuchet MS"/>
              </a:rPr>
              <a:t>i</a:t>
            </a:r>
            <a:r>
              <a:rPr sz="5650" spc="-155" dirty="0">
                <a:latin typeface="Trebuchet MS"/>
                <a:cs typeface="Trebuchet MS"/>
              </a:rPr>
              <a:t>ón</a:t>
            </a:r>
            <a:endParaRPr sz="5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6321" y="3934380"/>
            <a:ext cx="1012825" cy="996950"/>
            <a:chOff x="1856321" y="3934380"/>
            <a:chExt cx="1012825" cy="996950"/>
          </a:xfrm>
        </p:grpSpPr>
        <p:sp>
          <p:nvSpPr>
            <p:cNvPr id="3" name="object 3"/>
            <p:cNvSpPr/>
            <p:nvPr/>
          </p:nvSpPr>
          <p:spPr>
            <a:xfrm>
              <a:off x="1954657" y="4016628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0"/>
                  </a:moveTo>
                  <a:lnTo>
                    <a:pt x="0" y="0"/>
                  </a:lnTo>
                  <a:lnTo>
                    <a:pt x="0" y="832154"/>
                  </a:lnTo>
                  <a:lnTo>
                    <a:pt x="0" y="914400"/>
                  </a:lnTo>
                  <a:lnTo>
                    <a:pt x="914400" y="914400"/>
                  </a:lnTo>
                  <a:lnTo>
                    <a:pt x="914400" y="832154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7B86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56321" y="393438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914400"/>
                  </a:moveTo>
                  <a:lnTo>
                    <a:pt x="0" y="914400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040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781186" y="5988797"/>
            <a:ext cx="1012825" cy="996950"/>
            <a:chOff x="1781186" y="5988797"/>
            <a:chExt cx="1012825" cy="996950"/>
          </a:xfrm>
        </p:grpSpPr>
        <p:sp>
          <p:nvSpPr>
            <p:cNvPr id="6" name="object 6"/>
            <p:cNvSpPr/>
            <p:nvPr/>
          </p:nvSpPr>
          <p:spPr>
            <a:xfrm>
              <a:off x="1879523" y="607104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0"/>
                  </a:moveTo>
                  <a:lnTo>
                    <a:pt x="0" y="0"/>
                  </a:lnTo>
                  <a:lnTo>
                    <a:pt x="0" y="832154"/>
                  </a:lnTo>
                  <a:lnTo>
                    <a:pt x="0" y="914400"/>
                  </a:lnTo>
                  <a:lnTo>
                    <a:pt x="914400" y="914400"/>
                  </a:lnTo>
                  <a:lnTo>
                    <a:pt x="914400" y="832154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7B86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81186" y="5988797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914400"/>
                  </a:moveTo>
                  <a:lnTo>
                    <a:pt x="0" y="914400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040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9492101" y="3934380"/>
            <a:ext cx="1012825" cy="996950"/>
            <a:chOff x="9492101" y="3934380"/>
            <a:chExt cx="1012825" cy="996950"/>
          </a:xfrm>
        </p:grpSpPr>
        <p:sp>
          <p:nvSpPr>
            <p:cNvPr id="9" name="object 9"/>
            <p:cNvSpPr/>
            <p:nvPr/>
          </p:nvSpPr>
          <p:spPr>
            <a:xfrm>
              <a:off x="9590431" y="4016628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0"/>
                  </a:moveTo>
                  <a:lnTo>
                    <a:pt x="0" y="0"/>
                  </a:lnTo>
                  <a:lnTo>
                    <a:pt x="0" y="832154"/>
                  </a:lnTo>
                  <a:lnTo>
                    <a:pt x="0" y="914400"/>
                  </a:lnTo>
                  <a:lnTo>
                    <a:pt x="914400" y="914400"/>
                  </a:lnTo>
                  <a:lnTo>
                    <a:pt x="914400" y="832154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7B86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92101" y="393438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914400"/>
                  </a:moveTo>
                  <a:lnTo>
                    <a:pt x="0" y="914400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040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9416966" y="6026790"/>
            <a:ext cx="1012825" cy="996950"/>
            <a:chOff x="9416966" y="6026790"/>
            <a:chExt cx="1012825" cy="996950"/>
          </a:xfrm>
        </p:grpSpPr>
        <p:sp>
          <p:nvSpPr>
            <p:cNvPr id="12" name="object 12"/>
            <p:cNvSpPr/>
            <p:nvPr/>
          </p:nvSpPr>
          <p:spPr>
            <a:xfrm>
              <a:off x="9515297" y="6109042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0"/>
                  </a:moveTo>
                  <a:lnTo>
                    <a:pt x="0" y="0"/>
                  </a:lnTo>
                  <a:lnTo>
                    <a:pt x="0" y="832154"/>
                  </a:lnTo>
                  <a:lnTo>
                    <a:pt x="0" y="914400"/>
                  </a:lnTo>
                  <a:lnTo>
                    <a:pt x="914400" y="914400"/>
                  </a:lnTo>
                  <a:lnTo>
                    <a:pt x="914400" y="832154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7B86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16966" y="602679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914400"/>
                  </a:moveTo>
                  <a:lnTo>
                    <a:pt x="0" y="914400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040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8773979" y="3934429"/>
            <a:ext cx="0" cy="3229610"/>
          </a:xfrm>
          <a:custGeom>
            <a:avLst/>
            <a:gdLst/>
            <a:ahLst/>
            <a:cxnLst/>
            <a:rect l="l" t="t" r="r" b="b"/>
            <a:pathLst>
              <a:path h="3229609">
                <a:moveTo>
                  <a:pt x="0" y="0"/>
                </a:moveTo>
                <a:lnTo>
                  <a:pt x="0" y="3229073"/>
                </a:lnTo>
              </a:path>
            </a:pathLst>
          </a:custGeom>
          <a:ln w="38089">
            <a:solidFill>
              <a:srgbClr val="040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6208" y="8535530"/>
            <a:ext cx="793750" cy="1304290"/>
          </a:xfrm>
          <a:custGeom>
            <a:avLst/>
            <a:gdLst/>
            <a:ahLst/>
            <a:cxnLst/>
            <a:rect l="l" t="t" r="r" b="b"/>
            <a:pathLst>
              <a:path w="793750" h="1304290">
                <a:moveTo>
                  <a:pt x="546950" y="1240688"/>
                </a:moveTo>
                <a:lnTo>
                  <a:pt x="247129" y="1240688"/>
                </a:lnTo>
                <a:lnTo>
                  <a:pt x="268935" y="1303985"/>
                </a:lnTo>
                <a:lnTo>
                  <a:pt x="525145" y="1303985"/>
                </a:lnTo>
                <a:lnTo>
                  <a:pt x="546950" y="1240688"/>
                </a:lnTo>
                <a:close/>
              </a:path>
              <a:path w="793750" h="1304290">
                <a:moveTo>
                  <a:pt x="592455" y="1196098"/>
                </a:moveTo>
                <a:lnTo>
                  <a:pt x="590524" y="1186522"/>
                </a:lnTo>
                <a:lnTo>
                  <a:pt x="585266" y="1178712"/>
                </a:lnTo>
                <a:lnTo>
                  <a:pt x="577456" y="1173429"/>
                </a:lnTo>
                <a:lnTo>
                  <a:pt x="567905" y="1171498"/>
                </a:lnTo>
                <a:lnTo>
                  <a:pt x="226174" y="1171498"/>
                </a:lnTo>
                <a:lnTo>
                  <a:pt x="216623" y="1173429"/>
                </a:lnTo>
                <a:lnTo>
                  <a:pt x="208813" y="1178712"/>
                </a:lnTo>
                <a:lnTo>
                  <a:pt x="203555" y="1186522"/>
                </a:lnTo>
                <a:lnTo>
                  <a:pt x="201625" y="1196098"/>
                </a:lnTo>
                <a:lnTo>
                  <a:pt x="203555" y="1205674"/>
                </a:lnTo>
                <a:lnTo>
                  <a:pt x="208813" y="1213485"/>
                </a:lnTo>
                <a:lnTo>
                  <a:pt x="216623" y="1218755"/>
                </a:lnTo>
                <a:lnTo>
                  <a:pt x="226174" y="1220698"/>
                </a:lnTo>
                <a:lnTo>
                  <a:pt x="567905" y="1220698"/>
                </a:lnTo>
                <a:lnTo>
                  <a:pt x="577456" y="1218755"/>
                </a:lnTo>
                <a:lnTo>
                  <a:pt x="585266" y="1213485"/>
                </a:lnTo>
                <a:lnTo>
                  <a:pt x="590524" y="1205674"/>
                </a:lnTo>
                <a:lnTo>
                  <a:pt x="592455" y="1196098"/>
                </a:lnTo>
                <a:close/>
              </a:path>
              <a:path w="793750" h="1304290">
                <a:moveTo>
                  <a:pt x="592455" y="1130515"/>
                </a:moveTo>
                <a:lnTo>
                  <a:pt x="590524" y="1120940"/>
                </a:lnTo>
                <a:lnTo>
                  <a:pt x="585266" y="1113116"/>
                </a:lnTo>
                <a:lnTo>
                  <a:pt x="577456" y="1107846"/>
                </a:lnTo>
                <a:lnTo>
                  <a:pt x="567905" y="1105916"/>
                </a:lnTo>
                <a:lnTo>
                  <a:pt x="226174" y="1105916"/>
                </a:lnTo>
                <a:lnTo>
                  <a:pt x="216623" y="1107846"/>
                </a:lnTo>
                <a:lnTo>
                  <a:pt x="208813" y="1113116"/>
                </a:lnTo>
                <a:lnTo>
                  <a:pt x="203555" y="1120940"/>
                </a:lnTo>
                <a:lnTo>
                  <a:pt x="201625" y="1130515"/>
                </a:lnTo>
                <a:lnTo>
                  <a:pt x="203555" y="1140079"/>
                </a:lnTo>
                <a:lnTo>
                  <a:pt x="208813" y="1147902"/>
                </a:lnTo>
                <a:lnTo>
                  <a:pt x="216623" y="1153172"/>
                </a:lnTo>
                <a:lnTo>
                  <a:pt x="226174" y="1155103"/>
                </a:lnTo>
                <a:lnTo>
                  <a:pt x="567905" y="1155103"/>
                </a:lnTo>
                <a:lnTo>
                  <a:pt x="577456" y="1153172"/>
                </a:lnTo>
                <a:lnTo>
                  <a:pt x="585266" y="1147902"/>
                </a:lnTo>
                <a:lnTo>
                  <a:pt x="590524" y="1140079"/>
                </a:lnTo>
                <a:lnTo>
                  <a:pt x="592455" y="1130515"/>
                </a:lnTo>
                <a:close/>
              </a:path>
              <a:path w="793750" h="1304290">
                <a:moveTo>
                  <a:pt x="592455" y="1064920"/>
                </a:moveTo>
                <a:lnTo>
                  <a:pt x="590524" y="1055344"/>
                </a:lnTo>
                <a:lnTo>
                  <a:pt x="585266" y="1047534"/>
                </a:lnTo>
                <a:lnTo>
                  <a:pt x="577456" y="1042263"/>
                </a:lnTo>
                <a:lnTo>
                  <a:pt x="567905" y="1040320"/>
                </a:lnTo>
                <a:lnTo>
                  <a:pt x="226174" y="1040320"/>
                </a:lnTo>
                <a:lnTo>
                  <a:pt x="216623" y="1042263"/>
                </a:lnTo>
                <a:lnTo>
                  <a:pt x="208813" y="1047534"/>
                </a:lnTo>
                <a:lnTo>
                  <a:pt x="203555" y="1055344"/>
                </a:lnTo>
                <a:lnTo>
                  <a:pt x="201625" y="1064920"/>
                </a:lnTo>
                <a:lnTo>
                  <a:pt x="203555" y="1074496"/>
                </a:lnTo>
                <a:lnTo>
                  <a:pt x="208813" y="1082306"/>
                </a:lnTo>
                <a:lnTo>
                  <a:pt x="216623" y="1087577"/>
                </a:lnTo>
                <a:lnTo>
                  <a:pt x="226174" y="1089520"/>
                </a:lnTo>
                <a:lnTo>
                  <a:pt x="567905" y="1089520"/>
                </a:lnTo>
                <a:lnTo>
                  <a:pt x="577456" y="1087577"/>
                </a:lnTo>
                <a:lnTo>
                  <a:pt x="585266" y="1082306"/>
                </a:lnTo>
                <a:lnTo>
                  <a:pt x="590524" y="1074496"/>
                </a:lnTo>
                <a:lnTo>
                  <a:pt x="592455" y="1064920"/>
                </a:lnTo>
                <a:close/>
              </a:path>
              <a:path w="793750" h="1304290">
                <a:moveTo>
                  <a:pt x="793369" y="373265"/>
                </a:moveTo>
                <a:lnTo>
                  <a:pt x="787412" y="324091"/>
                </a:lnTo>
                <a:lnTo>
                  <a:pt x="775677" y="276936"/>
                </a:lnTo>
                <a:lnTo>
                  <a:pt x="758520" y="232206"/>
                </a:lnTo>
                <a:lnTo>
                  <a:pt x="744372" y="205473"/>
                </a:lnTo>
                <a:lnTo>
                  <a:pt x="744372" y="376161"/>
                </a:lnTo>
                <a:lnTo>
                  <a:pt x="743597" y="428078"/>
                </a:lnTo>
                <a:lnTo>
                  <a:pt x="735317" y="478777"/>
                </a:lnTo>
                <a:lnTo>
                  <a:pt x="719785" y="527494"/>
                </a:lnTo>
                <a:lnTo>
                  <a:pt x="697217" y="573481"/>
                </a:lnTo>
                <a:lnTo>
                  <a:pt x="667880" y="615975"/>
                </a:lnTo>
                <a:lnTo>
                  <a:pt x="638187" y="657390"/>
                </a:lnTo>
                <a:lnTo>
                  <a:pt x="613486" y="701649"/>
                </a:lnTo>
                <a:lnTo>
                  <a:pt x="593953" y="748233"/>
                </a:lnTo>
                <a:lnTo>
                  <a:pt x="579780" y="796620"/>
                </a:lnTo>
                <a:lnTo>
                  <a:pt x="571144" y="846302"/>
                </a:lnTo>
                <a:lnTo>
                  <a:pt x="568312" y="895362"/>
                </a:lnTo>
                <a:lnTo>
                  <a:pt x="568223" y="967803"/>
                </a:lnTo>
                <a:lnTo>
                  <a:pt x="560666" y="975372"/>
                </a:lnTo>
                <a:lnTo>
                  <a:pt x="243205" y="975372"/>
                </a:lnTo>
                <a:lnTo>
                  <a:pt x="235940" y="973899"/>
                </a:lnTo>
                <a:lnTo>
                  <a:pt x="230009" y="969899"/>
                </a:lnTo>
                <a:lnTo>
                  <a:pt x="226009" y="963955"/>
                </a:lnTo>
                <a:lnTo>
                  <a:pt x="224548" y="956691"/>
                </a:lnTo>
                <a:lnTo>
                  <a:pt x="224548" y="895362"/>
                </a:lnTo>
                <a:lnTo>
                  <a:pt x="221640" y="845350"/>
                </a:lnTo>
                <a:lnTo>
                  <a:pt x="212991" y="796061"/>
                </a:lnTo>
                <a:lnTo>
                  <a:pt x="198704" y="747814"/>
                </a:lnTo>
                <a:lnTo>
                  <a:pt x="178904" y="700900"/>
                </a:lnTo>
                <a:lnTo>
                  <a:pt x="153670" y="655586"/>
                </a:lnTo>
                <a:lnTo>
                  <a:pt x="123113" y="612190"/>
                </a:lnTo>
                <a:lnTo>
                  <a:pt x="96824" y="573684"/>
                </a:lnTo>
                <a:lnTo>
                  <a:pt x="76136" y="532549"/>
                </a:lnTo>
                <a:lnTo>
                  <a:pt x="61214" y="489165"/>
                </a:lnTo>
                <a:lnTo>
                  <a:pt x="52146" y="443928"/>
                </a:lnTo>
                <a:lnTo>
                  <a:pt x="49098" y="397217"/>
                </a:lnTo>
                <a:lnTo>
                  <a:pt x="52311" y="349275"/>
                </a:lnTo>
                <a:lnTo>
                  <a:pt x="61823" y="302971"/>
                </a:lnTo>
                <a:lnTo>
                  <a:pt x="77419" y="258737"/>
                </a:lnTo>
                <a:lnTo>
                  <a:pt x="98894" y="217055"/>
                </a:lnTo>
                <a:lnTo>
                  <a:pt x="126034" y="178460"/>
                </a:lnTo>
                <a:lnTo>
                  <a:pt x="158762" y="143205"/>
                </a:lnTo>
                <a:lnTo>
                  <a:pt x="200012" y="109766"/>
                </a:lnTo>
                <a:lnTo>
                  <a:pt x="245097" y="83362"/>
                </a:lnTo>
                <a:lnTo>
                  <a:pt x="293344" y="64211"/>
                </a:lnTo>
                <a:lnTo>
                  <a:pt x="344144" y="52552"/>
                </a:lnTo>
                <a:lnTo>
                  <a:pt x="396811" y="48615"/>
                </a:lnTo>
                <a:lnTo>
                  <a:pt x="404228" y="48615"/>
                </a:lnTo>
                <a:lnTo>
                  <a:pt x="465302" y="55422"/>
                </a:lnTo>
                <a:lnTo>
                  <a:pt x="509549" y="67665"/>
                </a:lnTo>
                <a:lnTo>
                  <a:pt x="551408" y="85559"/>
                </a:lnTo>
                <a:lnTo>
                  <a:pt x="590410" y="108648"/>
                </a:lnTo>
                <a:lnTo>
                  <a:pt x="626084" y="136461"/>
                </a:lnTo>
                <a:lnTo>
                  <a:pt x="657987" y="168516"/>
                </a:lnTo>
                <a:lnTo>
                  <a:pt x="685634" y="204355"/>
                </a:lnTo>
                <a:lnTo>
                  <a:pt x="708558" y="243497"/>
                </a:lnTo>
                <a:lnTo>
                  <a:pt x="726300" y="285496"/>
                </a:lnTo>
                <a:lnTo>
                  <a:pt x="738390" y="329869"/>
                </a:lnTo>
                <a:lnTo>
                  <a:pt x="744372" y="376161"/>
                </a:lnTo>
                <a:lnTo>
                  <a:pt x="744372" y="205473"/>
                </a:lnTo>
                <a:lnTo>
                  <a:pt x="709472" y="151485"/>
                </a:lnTo>
                <a:lnTo>
                  <a:pt x="678319" y="116255"/>
                </a:lnTo>
                <a:lnTo>
                  <a:pt x="643242" y="84937"/>
                </a:lnTo>
                <a:lnTo>
                  <a:pt x="604621" y="57899"/>
                </a:lnTo>
                <a:lnTo>
                  <a:pt x="587273" y="48615"/>
                </a:lnTo>
                <a:lnTo>
                  <a:pt x="562838" y="35534"/>
                </a:lnTo>
                <a:lnTo>
                  <a:pt x="518248" y="18224"/>
                </a:lnTo>
                <a:lnTo>
                  <a:pt x="471220" y="6311"/>
                </a:lnTo>
                <a:lnTo>
                  <a:pt x="422160" y="203"/>
                </a:lnTo>
                <a:lnTo>
                  <a:pt x="375018" y="0"/>
                </a:lnTo>
                <a:lnTo>
                  <a:pt x="328866" y="5168"/>
                </a:lnTo>
                <a:lnTo>
                  <a:pt x="284073" y="15595"/>
                </a:lnTo>
                <a:lnTo>
                  <a:pt x="240957" y="31140"/>
                </a:lnTo>
                <a:lnTo>
                  <a:pt x="199872" y="51701"/>
                </a:lnTo>
                <a:lnTo>
                  <a:pt x="161150" y="77139"/>
                </a:lnTo>
                <a:lnTo>
                  <a:pt x="125120" y="107353"/>
                </a:lnTo>
                <a:lnTo>
                  <a:pt x="93154" y="141262"/>
                </a:lnTo>
                <a:lnTo>
                  <a:pt x="65595" y="178396"/>
                </a:lnTo>
                <a:lnTo>
                  <a:pt x="42494" y="218478"/>
                </a:lnTo>
                <a:lnTo>
                  <a:pt x="24218" y="260832"/>
                </a:lnTo>
                <a:lnTo>
                  <a:pt x="10896" y="305054"/>
                </a:lnTo>
                <a:lnTo>
                  <a:pt x="2755" y="350672"/>
                </a:lnTo>
                <a:lnTo>
                  <a:pt x="0" y="397217"/>
                </a:lnTo>
                <a:lnTo>
                  <a:pt x="3479" y="450519"/>
                </a:lnTo>
                <a:lnTo>
                  <a:pt x="13830" y="502145"/>
                </a:lnTo>
                <a:lnTo>
                  <a:pt x="30873" y="551662"/>
                </a:lnTo>
                <a:lnTo>
                  <a:pt x="54483" y="598614"/>
                </a:lnTo>
                <a:lnTo>
                  <a:pt x="84493" y="642581"/>
                </a:lnTo>
                <a:lnTo>
                  <a:pt x="116801" y="689432"/>
                </a:lnTo>
                <a:lnTo>
                  <a:pt x="142214" y="738593"/>
                </a:lnTo>
                <a:lnTo>
                  <a:pt x="160566" y="789609"/>
                </a:lnTo>
                <a:lnTo>
                  <a:pt x="171691" y="842010"/>
                </a:lnTo>
                <a:lnTo>
                  <a:pt x="175437" y="895362"/>
                </a:lnTo>
                <a:lnTo>
                  <a:pt x="175437" y="956691"/>
                </a:lnTo>
                <a:lnTo>
                  <a:pt x="180771" y="983081"/>
                </a:lnTo>
                <a:lnTo>
                  <a:pt x="195313" y="1004658"/>
                </a:lnTo>
                <a:lnTo>
                  <a:pt x="216852" y="1019225"/>
                </a:lnTo>
                <a:lnTo>
                  <a:pt x="243205" y="1024572"/>
                </a:lnTo>
                <a:lnTo>
                  <a:pt x="551370" y="1024572"/>
                </a:lnTo>
                <a:lnTo>
                  <a:pt x="597979" y="1005192"/>
                </a:lnTo>
                <a:lnTo>
                  <a:pt x="617321" y="958481"/>
                </a:lnTo>
                <a:lnTo>
                  <a:pt x="617423" y="895362"/>
                </a:lnTo>
                <a:lnTo>
                  <a:pt x="621055" y="842975"/>
                </a:lnTo>
                <a:lnTo>
                  <a:pt x="632079" y="790295"/>
                </a:lnTo>
                <a:lnTo>
                  <a:pt x="650113" y="739533"/>
                </a:lnTo>
                <a:lnTo>
                  <a:pt x="674865" y="691464"/>
                </a:lnTo>
                <a:lnTo>
                  <a:pt x="706069" y="646874"/>
                </a:lnTo>
                <a:lnTo>
                  <a:pt x="734517" y="606755"/>
                </a:lnTo>
                <a:lnTo>
                  <a:pt x="757605" y="563791"/>
                </a:lnTo>
                <a:lnTo>
                  <a:pt x="775208" y="518452"/>
                </a:lnTo>
                <a:lnTo>
                  <a:pt x="787133" y="471258"/>
                </a:lnTo>
                <a:lnTo>
                  <a:pt x="793242" y="422706"/>
                </a:lnTo>
                <a:lnTo>
                  <a:pt x="793369" y="373265"/>
                </a:lnTo>
                <a:close/>
              </a:path>
            </a:pathLst>
          </a:custGeom>
          <a:solidFill>
            <a:srgbClr val="040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78708" y="8125021"/>
            <a:ext cx="49530" cy="304165"/>
          </a:xfrm>
          <a:custGeom>
            <a:avLst/>
            <a:gdLst/>
            <a:ahLst/>
            <a:cxnLst/>
            <a:rect l="l" t="t" r="r" b="b"/>
            <a:pathLst>
              <a:path w="49530" h="304165">
                <a:moveTo>
                  <a:pt x="24548" y="303675"/>
                </a:moveTo>
                <a:lnTo>
                  <a:pt x="14992" y="301742"/>
                </a:lnTo>
                <a:lnTo>
                  <a:pt x="7189" y="296471"/>
                </a:lnTo>
                <a:lnTo>
                  <a:pt x="1928" y="288654"/>
                </a:lnTo>
                <a:lnTo>
                  <a:pt x="0" y="279083"/>
                </a:lnTo>
                <a:lnTo>
                  <a:pt x="0" y="24592"/>
                </a:lnTo>
                <a:lnTo>
                  <a:pt x="1928" y="15021"/>
                </a:lnTo>
                <a:lnTo>
                  <a:pt x="7189" y="7204"/>
                </a:lnTo>
                <a:lnTo>
                  <a:pt x="14992" y="1933"/>
                </a:lnTo>
                <a:lnTo>
                  <a:pt x="24548" y="0"/>
                </a:lnTo>
                <a:lnTo>
                  <a:pt x="34104" y="1933"/>
                </a:lnTo>
                <a:lnTo>
                  <a:pt x="41906" y="7204"/>
                </a:lnTo>
                <a:lnTo>
                  <a:pt x="47166" y="15021"/>
                </a:lnTo>
                <a:lnTo>
                  <a:pt x="49095" y="24592"/>
                </a:lnTo>
                <a:lnTo>
                  <a:pt x="49095" y="279083"/>
                </a:lnTo>
                <a:lnTo>
                  <a:pt x="47166" y="288654"/>
                </a:lnTo>
                <a:lnTo>
                  <a:pt x="41906" y="296471"/>
                </a:lnTo>
                <a:lnTo>
                  <a:pt x="34104" y="301742"/>
                </a:lnTo>
                <a:lnTo>
                  <a:pt x="24548" y="303675"/>
                </a:lnTo>
                <a:close/>
              </a:path>
            </a:pathLst>
          </a:custGeom>
          <a:solidFill>
            <a:srgbClr val="040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7719" y="8365152"/>
            <a:ext cx="228712" cy="229140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1843018" y="8944879"/>
            <a:ext cx="303530" cy="49530"/>
          </a:xfrm>
          <a:custGeom>
            <a:avLst/>
            <a:gdLst/>
            <a:ahLst/>
            <a:cxnLst/>
            <a:rect l="l" t="t" r="r" b="b"/>
            <a:pathLst>
              <a:path w="303530" h="49529">
                <a:moveTo>
                  <a:pt x="278543" y="49187"/>
                </a:moveTo>
                <a:lnTo>
                  <a:pt x="24540" y="49187"/>
                </a:lnTo>
                <a:lnTo>
                  <a:pt x="14990" y="47255"/>
                </a:lnTo>
                <a:lnTo>
                  <a:pt x="7189" y="41985"/>
                </a:lnTo>
                <a:lnTo>
                  <a:pt x="1929" y="34168"/>
                </a:lnTo>
                <a:lnTo>
                  <a:pt x="0" y="24595"/>
                </a:lnTo>
                <a:lnTo>
                  <a:pt x="1929" y="15020"/>
                </a:lnTo>
                <a:lnTo>
                  <a:pt x="7189" y="7202"/>
                </a:lnTo>
                <a:lnTo>
                  <a:pt x="14990" y="1932"/>
                </a:lnTo>
                <a:lnTo>
                  <a:pt x="24540" y="0"/>
                </a:lnTo>
                <a:lnTo>
                  <a:pt x="278543" y="0"/>
                </a:lnTo>
                <a:lnTo>
                  <a:pt x="288092" y="1932"/>
                </a:lnTo>
                <a:lnTo>
                  <a:pt x="295893" y="7202"/>
                </a:lnTo>
                <a:lnTo>
                  <a:pt x="301154" y="15020"/>
                </a:lnTo>
                <a:lnTo>
                  <a:pt x="303084" y="24595"/>
                </a:lnTo>
                <a:lnTo>
                  <a:pt x="301154" y="34168"/>
                </a:lnTo>
                <a:lnTo>
                  <a:pt x="295893" y="41985"/>
                </a:lnTo>
                <a:lnTo>
                  <a:pt x="288092" y="47255"/>
                </a:lnTo>
                <a:lnTo>
                  <a:pt x="278543" y="49187"/>
                </a:lnTo>
                <a:close/>
              </a:path>
            </a:pathLst>
          </a:custGeom>
          <a:solidFill>
            <a:srgbClr val="040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7721" y="9344653"/>
            <a:ext cx="228713" cy="22914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0080" y="9344653"/>
            <a:ext cx="228709" cy="229145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460408" y="8944878"/>
            <a:ext cx="303530" cy="49530"/>
          </a:xfrm>
          <a:custGeom>
            <a:avLst/>
            <a:gdLst/>
            <a:ahLst/>
            <a:cxnLst/>
            <a:rect l="l" t="t" r="r" b="b"/>
            <a:pathLst>
              <a:path w="303530" h="49529">
                <a:moveTo>
                  <a:pt x="278549" y="49189"/>
                </a:moveTo>
                <a:lnTo>
                  <a:pt x="24548" y="49189"/>
                </a:lnTo>
                <a:lnTo>
                  <a:pt x="14992" y="47256"/>
                </a:lnTo>
                <a:lnTo>
                  <a:pt x="7189" y="41985"/>
                </a:lnTo>
                <a:lnTo>
                  <a:pt x="1928" y="34167"/>
                </a:lnTo>
                <a:lnTo>
                  <a:pt x="0" y="24593"/>
                </a:lnTo>
                <a:lnTo>
                  <a:pt x="1928" y="15020"/>
                </a:lnTo>
                <a:lnTo>
                  <a:pt x="7189" y="7203"/>
                </a:lnTo>
                <a:lnTo>
                  <a:pt x="14992" y="1932"/>
                </a:lnTo>
                <a:lnTo>
                  <a:pt x="24548" y="0"/>
                </a:lnTo>
                <a:lnTo>
                  <a:pt x="278549" y="0"/>
                </a:lnTo>
                <a:lnTo>
                  <a:pt x="288106" y="1932"/>
                </a:lnTo>
                <a:lnTo>
                  <a:pt x="295909" y="7203"/>
                </a:lnTo>
                <a:lnTo>
                  <a:pt x="301169" y="15020"/>
                </a:lnTo>
                <a:lnTo>
                  <a:pt x="303098" y="24593"/>
                </a:lnTo>
                <a:lnTo>
                  <a:pt x="301169" y="34167"/>
                </a:lnTo>
                <a:lnTo>
                  <a:pt x="295909" y="41985"/>
                </a:lnTo>
                <a:lnTo>
                  <a:pt x="288106" y="47256"/>
                </a:lnTo>
                <a:lnTo>
                  <a:pt x="278549" y="49189"/>
                </a:lnTo>
                <a:close/>
              </a:path>
            </a:pathLst>
          </a:custGeom>
          <a:solidFill>
            <a:srgbClr val="040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0080" y="8365152"/>
            <a:ext cx="228707" cy="22914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72172" y="8739559"/>
            <a:ext cx="2883601" cy="153670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13900" y="1998479"/>
            <a:ext cx="2052487" cy="112088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13941"/>
            <a:ext cx="2446386" cy="101727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670958" y="1029053"/>
            <a:ext cx="1590939" cy="1665946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5477679" y="371588"/>
            <a:ext cx="847725" cy="847725"/>
          </a:xfrm>
          <a:custGeom>
            <a:avLst/>
            <a:gdLst/>
            <a:ahLst/>
            <a:cxnLst/>
            <a:rect l="l" t="t" r="r" b="b"/>
            <a:pathLst>
              <a:path w="847725" h="847725">
                <a:moveTo>
                  <a:pt x="423862" y="847725"/>
                </a:moveTo>
                <a:lnTo>
                  <a:pt x="415626" y="782153"/>
                </a:lnTo>
                <a:lnTo>
                  <a:pt x="407026" y="724390"/>
                </a:lnTo>
                <a:lnTo>
                  <a:pt x="397490" y="673865"/>
                </a:lnTo>
                <a:lnTo>
                  <a:pt x="386449" y="630006"/>
                </a:lnTo>
                <a:lnTo>
                  <a:pt x="373329" y="592241"/>
                </a:lnTo>
                <a:lnTo>
                  <a:pt x="338572" y="532712"/>
                </a:lnTo>
                <a:lnTo>
                  <a:pt x="288648" y="490705"/>
                </a:lnTo>
                <a:lnTo>
                  <a:pt x="218987" y="461652"/>
                </a:lnTo>
                <a:lnTo>
                  <a:pt x="175328" y="450554"/>
                </a:lnTo>
                <a:lnTo>
                  <a:pt x="125020" y="440981"/>
                </a:lnTo>
                <a:lnTo>
                  <a:pt x="67494" y="432360"/>
                </a:lnTo>
                <a:lnTo>
                  <a:pt x="0" y="423862"/>
                </a:lnTo>
                <a:lnTo>
                  <a:pt x="65700" y="415608"/>
                </a:lnTo>
                <a:lnTo>
                  <a:pt x="123561" y="406988"/>
                </a:lnTo>
                <a:lnTo>
                  <a:pt x="174156" y="397427"/>
                </a:lnTo>
                <a:lnTo>
                  <a:pt x="218060" y="386349"/>
                </a:lnTo>
                <a:lnTo>
                  <a:pt x="255849" y="373181"/>
                </a:lnTo>
                <a:lnTo>
                  <a:pt x="315379" y="338270"/>
                </a:lnTo>
                <a:lnTo>
                  <a:pt x="357347" y="288097"/>
                </a:lnTo>
                <a:lnTo>
                  <a:pt x="386350" y="218060"/>
                </a:lnTo>
                <a:lnTo>
                  <a:pt x="397427" y="174155"/>
                </a:lnTo>
                <a:lnTo>
                  <a:pt x="406989" y="123561"/>
                </a:lnTo>
                <a:lnTo>
                  <a:pt x="415609" y="65700"/>
                </a:lnTo>
                <a:lnTo>
                  <a:pt x="423862" y="0"/>
                </a:lnTo>
                <a:lnTo>
                  <a:pt x="432116" y="65700"/>
                </a:lnTo>
                <a:lnTo>
                  <a:pt x="440735" y="123561"/>
                </a:lnTo>
                <a:lnTo>
                  <a:pt x="450297" y="174155"/>
                </a:lnTo>
                <a:lnTo>
                  <a:pt x="461374" y="218060"/>
                </a:lnTo>
                <a:lnTo>
                  <a:pt x="474543" y="255848"/>
                </a:lnTo>
                <a:lnTo>
                  <a:pt x="509453" y="315379"/>
                </a:lnTo>
                <a:lnTo>
                  <a:pt x="559627" y="357346"/>
                </a:lnTo>
                <a:lnTo>
                  <a:pt x="629664" y="386349"/>
                </a:lnTo>
                <a:lnTo>
                  <a:pt x="673569" y="397427"/>
                </a:lnTo>
                <a:lnTo>
                  <a:pt x="724163" y="406988"/>
                </a:lnTo>
                <a:lnTo>
                  <a:pt x="782024" y="415608"/>
                </a:lnTo>
                <a:lnTo>
                  <a:pt x="847725" y="423862"/>
                </a:lnTo>
                <a:lnTo>
                  <a:pt x="782024" y="432116"/>
                </a:lnTo>
                <a:lnTo>
                  <a:pt x="724163" y="440735"/>
                </a:lnTo>
                <a:lnTo>
                  <a:pt x="673569" y="450297"/>
                </a:lnTo>
                <a:lnTo>
                  <a:pt x="629664" y="461374"/>
                </a:lnTo>
                <a:lnTo>
                  <a:pt x="591875" y="474543"/>
                </a:lnTo>
                <a:lnTo>
                  <a:pt x="532345" y="509453"/>
                </a:lnTo>
                <a:lnTo>
                  <a:pt x="490377" y="559627"/>
                </a:lnTo>
                <a:lnTo>
                  <a:pt x="461374" y="629664"/>
                </a:lnTo>
                <a:lnTo>
                  <a:pt x="450297" y="673569"/>
                </a:lnTo>
                <a:lnTo>
                  <a:pt x="440735" y="724163"/>
                </a:lnTo>
                <a:lnTo>
                  <a:pt x="432116" y="782024"/>
                </a:lnTo>
                <a:lnTo>
                  <a:pt x="423862" y="847725"/>
                </a:lnTo>
                <a:close/>
              </a:path>
            </a:pathLst>
          </a:custGeom>
          <a:solidFill>
            <a:srgbClr val="040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54704" y="9075689"/>
            <a:ext cx="2384919" cy="1058691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6790126" y="1440617"/>
            <a:ext cx="4708525" cy="1103630"/>
          </a:xfrm>
          <a:custGeom>
            <a:avLst/>
            <a:gdLst/>
            <a:ahLst/>
            <a:cxnLst/>
            <a:rect l="l" t="t" r="r" b="b"/>
            <a:pathLst>
              <a:path w="4708525" h="1103630">
                <a:moveTo>
                  <a:pt x="4432188" y="1103092"/>
                </a:moveTo>
                <a:lnTo>
                  <a:pt x="275790" y="1103092"/>
                </a:lnTo>
                <a:lnTo>
                  <a:pt x="226216" y="1098649"/>
                </a:lnTo>
                <a:lnTo>
                  <a:pt x="179558" y="1085839"/>
                </a:lnTo>
                <a:lnTo>
                  <a:pt x="136593" y="1065441"/>
                </a:lnTo>
                <a:lnTo>
                  <a:pt x="98102" y="1038234"/>
                </a:lnTo>
                <a:lnTo>
                  <a:pt x="64862" y="1004996"/>
                </a:lnTo>
                <a:lnTo>
                  <a:pt x="37653" y="966507"/>
                </a:lnTo>
                <a:lnTo>
                  <a:pt x="17254" y="923545"/>
                </a:lnTo>
                <a:lnTo>
                  <a:pt x="4443" y="876890"/>
                </a:lnTo>
                <a:lnTo>
                  <a:pt x="0" y="827319"/>
                </a:lnTo>
                <a:lnTo>
                  <a:pt x="0" y="275773"/>
                </a:lnTo>
                <a:lnTo>
                  <a:pt x="4443" y="226202"/>
                </a:lnTo>
                <a:lnTo>
                  <a:pt x="17254" y="179547"/>
                </a:lnTo>
                <a:lnTo>
                  <a:pt x="37653" y="136585"/>
                </a:lnTo>
                <a:lnTo>
                  <a:pt x="64862" y="98096"/>
                </a:lnTo>
                <a:lnTo>
                  <a:pt x="98102" y="64858"/>
                </a:lnTo>
                <a:lnTo>
                  <a:pt x="136593" y="37651"/>
                </a:lnTo>
                <a:lnTo>
                  <a:pt x="179558" y="17253"/>
                </a:lnTo>
                <a:lnTo>
                  <a:pt x="226216" y="4443"/>
                </a:lnTo>
                <a:lnTo>
                  <a:pt x="275790" y="0"/>
                </a:lnTo>
                <a:lnTo>
                  <a:pt x="4432188" y="0"/>
                </a:lnTo>
                <a:lnTo>
                  <a:pt x="4481762" y="4443"/>
                </a:lnTo>
                <a:lnTo>
                  <a:pt x="4528421" y="17253"/>
                </a:lnTo>
                <a:lnTo>
                  <a:pt x="4571385" y="37651"/>
                </a:lnTo>
                <a:lnTo>
                  <a:pt x="4609877" y="64858"/>
                </a:lnTo>
                <a:lnTo>
                  <a:pt x="4643116" y="98096"/>
                </a:lnTo>
                <a:lnTo>
                  <a:pt x="4670325" y="136585"/>
                </a:lnTo>
                <a:lnTo>
                  <a:pt x="4690725" y="179547"/>
                </a:lnTo>
                <a:lnTo>
                  <a:pt x="4703535" y="226202"/>
                </a:lnTo>
                <a:lnTo>
                  <a:pt x="4707979" y="275773"/>
                </a:lnTo>
                <a:lnTo>
                  <a:pt x="4707979" y="827319"/>
                </a:lnTo>
                <a:lnTo>
                  <a:pt x="4703535" y="876890"/>
                </a:lnTo>
                <a:lnTo>
                  <a:pt x="4690725" y="923545"/>
                </a:lnTo>
                <a:lnTo>
                  <a:pt x="4670325" y="966507"/>
                </a:lnTo>
                <a:lnTo>
                  <a:pt x="4643116" y="1004996"/>
                </a:lnTo>
                <a:lnTo>
                  <a:pt x="4609877" y="1038234"/>
                </a:lnTo>
                <a:lnTo>
                  <a:pt x="4571385" y="1065441"/>
                </a:lnTo>
                <a:lnTo>
                  <a:pt x="4528421" y="1085839"/>
                </a:lnTo>
                <a:lnTo>
                  <a:pt x="4481762" y="1098649"/>
                </a:lnTo>
                <a:lnTo>
                  <a:pt x="4432188" y="1103092"/>
                </a:lnTo>
                <a:close/>
              </a:path>
            </a:pathLst>
          </a:custGeom>
          <a:solidFill>
            <a:srgbClr val="5CB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7089940" y="1393486"/>
            <a:ext cx="4108450" cy="963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150" spc="5" dirty="0">
                <a:latin typeface="Trebuchet MS"/>
                <a:cs typeface="Trebuchet MS"/>
              </a:rPr>
              <a:t>Contenidos</a:t>
            </a:r>
            <a:endParaRPr sz="615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88899" y="3998135"/>
            <a:ext cx="31261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515" dirty="0">
                <a:solidFill>
                  <a:srgbClr val="04092F"/>
                </a:solidFill>
                <a:latin typeface="Trebuchet MS"/>
                <a:cs typeface="Trebuchet MS"/>
              </a:rPr>
              <a:t>C</a:t>
            </a:r>
            <a:r>
              <a:rPr sz="4200" b="1" spc="225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4200" b="1" spc="180" dirty="0">
                <a:solidFill>
                  <a:srgbClr val="04092F"/>
                </a:solidFill>
                <a:latin typeface="Trebuchet MS"/>
                <a:cs typeface="Trebuchet MS"/>
              </a:rPr>
              <a:t>r</a:t>
            </a:r>
            <a:r>
              <a:rPr sz="4200" b="1" spc="220" dirty="0">
                <a:solidFill>
                  <a:srgbClr val="04092F"/>
                </a:solidFill>
                <a:latin typeface="Trebuchet MS"/>
                <a:cs typeface="Trebuchet MS"/>
              </a:rPr>
              <a:t>t</a:t>
            </a:r>
            <a:r>
              <a:rPr sz="4200" b="1" spc="225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4200" b="1" spc="-484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4200" b="1" spc="425" dirty="0">
                <a:solidFill>
                  <a:srgbClr val="04092F"/>
                </a:solidFill>
                <a:latin typeface="Trebuchet MS"/>
                <a:cs typeface="Trebuchet MS"/>
              </a:rPr>
              <a:t>G</a:t>
            </a:r>
            <a:r>
              <a:rPr sz="4200" b="1" spc="225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4200" b="1" spc="-225" dirty="0">
                <a:solidFill>
                  <a:srgbClr val="04092F"/>
                </a:solidFill>
                <a:latin typeface="Trebuchet MS"/>
                <a:cs typeface="Trebuchet MS"/>
              </a:rPr>
              <a:t>n</a:t>
            </a:r>
            <a:r>
              <a:rPr sz="4200" b="1" spc="220" dirty="0">
                <a:solidFill>
                  <a:srgbClr val="04092F"/>
                </a:solidFill>
                <a:latin typeface="Trebuchet MS"/>
                <a:cs typeface="Trebuchet MS"/>
              </a:rPr>
              <a:t>tt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56321" y="4016619"/>
            <a:ext cx="914400" cy="832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070">
              <a:lnSpc>
                <a:spcPts val="5050"/>
              </a:lnSpc>
            </a:pPr>
            <a:r>
              <a:rPr sz="4400" spc="-25" dirty="0">
                <a:solidFill>
                  <a:srgbClr val="F2F4F7"/>
                </a:solidFill>
                <a:latin typeface="Trebuchet MS"/>
                <a:cs typeface="Trebuchet MS"/>
              </a:rPr>
              <a:t>01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81186" y="6071036"/>
            <a:ext cx="914400" cy="832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ts val="4565"/>
              </a:lnSpc>
            </a:pPr>
            <a:r>
              <a:rPr sz="4400" spc="204" dirty="0">
                <a:solidFill>
                  <a:srgbClr val="F2F4F7"/>
                </a:solidFill>
                <a:latin typeface="Trebuchet MS"/>
                <a:cs typeface="Trebuchet MS"/>
              </a:rPr>
              <a:t>02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492101" y="4016619"/>
            <a:ext cx="914400" cy="832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ts val="5050"/>
              </a:lnSpc>
            </a:pPr>
            <a:r>
              <a:rPr sz="4400" spc="245" dirty="0">
                <a:solidFill>
                  <a:srgbClr val="F2F4F7"/>
                </a:solidFill>
                <a:latin typeface="Trebuchet MS"/>
                <a:cs typeface="Trebuchet MS"/>
              </a:rPr>
              <a:t>03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416966" y="6109032"/>
            <a:ext cx="914400" cy="832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>
              <a:lnSpc>
                <a:spcPts val="4565"/>
              </a:lnSpc>
            </a:pPr>
            <a:r>
              <a:rPr sz="4400" spc="190" dirty="0">
                <a:solidFill>
                  <a:srgbClr val="F2F4F7"/>
                </a:solidFill>
                <a:latin typeface="Trebuchet MS"/>
                <a:cs typeface="Trebuchet MS"/>
              </a:rPr>
              <a:t>04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88899" y="6041879"/>
            <a:ext cx="39395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20" dirty="0">
                <a:solidFill>
                  <a:srgbClr val="04092F"/>
                </a:solidFill>
                <a:latin typeface="Trebuchet MS"/>
                <a:cs typeface="Trebuchet MS"/>
              </a:rPr>
              <a:t>An</a:t>
            </a:r>
            <a:r>
              <a:rPr sz="4200" b="1" spc="225" dirty="0">
                <a:solidFill>
                  <a:srgbClr val="04092F"/>
                </a:solidFill>
                <a:latin typeface="Trebuchet MS"/>
                <a:cs typeface="Trebuchet MS"/>
              </a:rPr>
              <a:t>á</a:t>
            </a:r>
            <a:r>
              <a:rPr sz="4200" b="1" spc="-285" dirty="0">
                <a:solidFill>
                  <a:srgbClr val="04092F"/>
                </a:solidFill>
                <a:latin typeface="Trebuchet MS"/>
                <a:cs typeface="Trebuchet MS"/>
              </a:rPr>
              <a:t>l</a:t>
            </a:r>
            <a:r>
              <a:rPr sz="4200" b="1" spc="-265" dirty="0">
                <a:solidFill>
                  <a:srgbClr val="04092F"/>
                </a:solidFill>
                <a:latin typeface="Trebuchet MS"/>
                <a:cs typeface="Trebuchet MS"/>
              </a:rPr>
              <a:t>i</a:t>
            </a:r>
            <a:r>
              <a:rPr sz="4200" b="1" dirty="0">
                <a:solidFill>
                  <a:srgbClr val="04092F"/>
                </a:solidFill>
                <a:latin typeface="Trebuchet MS"/>
                <a:cs typeface="Trebuchet MS"/>
              </a:rPr>
              <a:t>si</a:t>
            </a:r>
            <a:r>
              <a:rPr sz="4200" b="1" spc="260" dirty="0">
                <a:solidFill>
                  <a:srgbClr val="04092F"/>
                </a:solidFill>
                <a:latin typeface="Trebuchet MS"/>
                <a:cs typeface="Trebuchet MS"/>
              </a:rPr>
              <a:t>s</a:t>
            </a:r>
            <a:r>
              <a:rPr sz="4200" b="1" spc="-484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4200" b="1" spc="5" dirty="0">
                <a:solidFill>
                  <a:srgbClr val="04092F"/>
                </a:solidFill>
                <a:latin typeface="Trebuchet MS"/>
                <a:cs typeface="Trebuchet MS"/>
              </a:rPr>
              <a:t>y</a:t>
            </a:r>
            <a:r>
              <a:rPr sz="4200" b="1" spc="-484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4200" b="1" spc="-55" dirty="0">
                <a:solidFill>
                  <a:srgbClr val="04092F"/>
                </a:solidFill>
                <a:latin typeface="Trebuchet MS"/>
                <a:cs typeface="Trebuchet MS"/>
              </a:rPr>
              <a:t>d</a:t>
            </a:r>
            <a:r>
              <a:rPr sz="4200" b="1" spc="-265" dirty="0">
                <a:solidFill>
                  <a:srgbClr val="04092F"/>
                </a:solidFill>
                <a:latin typeface="Trebuchet MS"/>
                <a:cs typeface="Trebuchet MS"/>
              </a:rPr>
              <a:t>i</a:t>
            </a:r>
            <a:r>
              <a:rPr sz="4200" b="1" spc="70" dirty="0">
                <a:solidFill>
                  <a:srgbClr val="04092F"/>
                </a:solidFill>
                <a:latin typeface="Trebuchet MS"/>
                <a:cs typeface="Trebuchet MS"/>
              </a:rPr>
              <a:t>se</a:t>
            </a:r>
            <a:r>
              <a:rPr sz="4200" b="1" spc="-225" dirty="0">
                <a:solidFill>
                  <a:srgbClr val="04092F"/>
                </a:solidFill>
                <a:latin typeface="Trebuchet MS"/>
                <a:cs typeface="Trebuchet MS"/>
              </a:rPr>
              <a:t>ñ</a:t>
            </a:r>
            <a:r>
              <a:rPr sz="4200" b="1" spc="-20" dirty="0">
                <a:solidFill>
                  <a:srgbClr val="04092F"/>
                </a:solidFill>
                <a:latin typeface="Trebuchet MS"/>
                <a:cs typeface="Trebuchet MS"/>
              </a:rPr>
              <a:t>o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919573" y="6051469"/>
            <a:ext cx="27686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45" dirty="0">
                <a:solidFill>
                  <a:srgbClr val="04092F"/>
                </a:solidFill>
                <a:latin typeface="Trebuchet MS"/>
                <a:cs typeface="Trebuchet MS"/>
              </a:rPr>
              <a:t>Resu</a:t>
            </a:r>
            <a:r>
              <a:rPr sz="4200" b="1" spc="-285" dirty="0">
                <a:solidFill>
                  <a:srgbClr val="04092F"/>
                </a:solidFill>
                <a:latin typeface="Trebuchet MS"/>
                <a:cs typeface="Trebuchet MS"/>
              </a:rPr>
              <a:t>l</a:t>
            </a:r>
            <a:r>
              <a:rPr sz="4200" b="1" spc="220" dirty="0">
                <a:solidFill>
                  <a:srgbClr val="04092F"/>
                </a:solidFill>
                <a:latin typeface="Trebuchet MS"/>
                <a:cs typeface="Trebuchet MS"/>
              </a:rPr>
              <a:t>t</a:t>
            </a:r>
            <a:r>
              <a:rPr sz="4200" b="1" spc="225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4200" b="1" spc="-55" dirty="0">
                <a:solidFill>
                  <a:srgbClr val="04092F"/>
                </a:solidFill>
                <a:latin typeface="Trebuchet MS"/>
                <a:cs typeface="Trebuchet MS"/>
              </a:rPr>
              <a:t>d</a:t>
            </a:r>
            <a:r>
              <a:rPr sz="4200" b="1" spc="120" dirty="0">
                <a:solidFill>
                  <a:srgbClr val="04092F"/>
                </a:solidFill>
                <a:latin typeface="Trebuchet MS"/>
                <a:cs typeface="Trebuchet MS"/>
              </a:rPr>
              <a:t>os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819928" y="3835955"/>
            <a:ext cx="39109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35" dirty="0">
                <a:solidFill>
                  <a:srgbClr val="04092F"/>
                </a:solidFill>
                <a:latin typeface="Trebuchet MS"/>
                <a:cs typeface="Trebuchet MS"/>
              </a:rPr>
              <a:t>I</a:t>
            </a:r>
            <a:r>
              <a:rPr sz="4200" b="1" spc="-85" dirty="0">
                <a:solidFill>
                  <a:srgbClr val="04092F"/>
                </a:solidFill>
                <a:latin typeface="Trebuchet MS"/>
                <a:cs typeface="Trebuchet MS"/>
              </a:rPr>
              <a:t>m</a:t>
            </a:r>
            <a:r>
              <a:rPr sz="4200" b="1" spc="-65" dirty="0">
                <a:solidFill>
                  <a:srgbClr val="04092F"/>
                </a:solidFill>
                <a:latin typeface="Trebuchet MS"/>
                <a:cs typeface="Trebuchet MS"/>
              </a:rPr>
              <a:t>p</a:t>
            </a:r>
            <a:r>
              <a:rPr sz="4200" b="1" spc="-285" dirty="0">
                <a:solidFill>
                  <a:srgbClr val="04092F"/>
                </a:solidFill>
                <a:latin typeface="Trebuchet MS"/>
                <a:cs typeface="Trebuchet MS"/>
              </a:rPr>
              <a:t>l</a:t>
            </a:r>
            <a:r>
              <a:rPr sz="4200" b="1" spc="-125" dirty="0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r>
              <a:rPr sz="4200" b="1" spc="-85" dirty="0">
                <a:solidFill>
                  <a:srgbClr val="04092F"/>
                </a:solidFill>
                <a:latin typeface="Trebuchet MS"/>
                <a:cs typeface="Trebuchet MS"/>
              </a:rPr>
              <a:t>m</a:t>
            </a:r>
            <a:r>
              <a:rPr sz="4200" b="1" spc="-125" dirty="0">
                <a:solidFill>
                  <a:srgbClr val="04092F"/>
                </a:solidFill>
                <a:latin typeface="Trebuchet MS"/>
                <a:cs typeface="Trebuchet MS"/>
              </a:rPr>
              <a:t>e</a:t>
            </a:r>
            <a:r>
              <a:rPr sz="4200" b="1" spc="-225" dirty="0">
                <a:solidFill>
                  <a:srgbClr val="04092F"/>
                </a:solidFill>
                <a:latin typeface="Trebuchet MS"/>
                <a:cs typeface="Trebuchet MS"/>
              </a:rPr>
              <a:t>n</a:t>
            </a:r>
            <a:r>
              <a:rPr sz="4200" b="1" spc="220" dirty="0">
                <a:solidFill>
                  <a:srgbClr val="04092F"/>
                </a:solidFill>
                <a:latin typeface="Trebuchet MS"/>
                <a:cs typeface="Trebuchet MS"/>
              </a:rPr>
              <a:t>t</a:t>
            </a:r>
            <a:r>
              <a:rPr sz="4200" b="1" spc="225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4200" b="1" spc="100" dirty="0">
                <a:solidFill>
                  <a:srgbClr val="04092F"/>
                </a:solidFill>
                <a:latin typeface="Trebuchet MS"/>
                <a:cs typeface="Trebuchet MS"/>
              </a:rPr>
              <a:t>c</a:t>
            </a:r>
            <a:r>
              <a:rPr sz="4200" b="1" spc="-265" dirty="0">
                <a:solidFill>
                  <a:srgbClr val="04092F"/>
                </a:solidFill>
                <a:latin typeface="Trebuchet MS"/>
                <a:cs typeface="Trebuchet MS"/>
              </a:rPr>
              <a:t>i</a:t>
            </a:r>
            <a:r>
              <a:rPr sz="4200" b="1" spc="-20" dirty="0">
                <a:solidFill>
                  <a:srgbClr val="04092F"/>
                </a:solidFill>
                <a:latin typeface="Trebuchet MS"/>
                <a:cs typeface="Trebuchet MS"/>
              </a:rPr>
              <a:t>ó</a:t>
            </a:r>
            <a:r>
              <a:rPr sz="4200" b="1" spc="-225" dirty="0">
                <a:solidFill>
                  <a:srgbClr val="04092F"/>
                </a:solidFill>
                <a:latin typeface="Trebuchet MS"/>
                <a:cs typeface="Trebuchet MS"/>
              </a:rPr>
              <a:t>n</a:t>
            </a:r>
            <a:endParaRPr sz="4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33872" y="430750"/>
            <a:ext cx="3419475" cy="714375"/>
          </a:xfrm>
          <a:custGeom>
            <a:avLst/>
            <a:gdLst/>
            <a:ahLst/>
            <a:cxnLst/>
            <a:rect l="l" t="t" r="r" b="b"/>
            <a:pathLst>
              <a:path w="3419475" h="714375">
                <a:moveTo>
                  <a:pt x="3133301" y="714374"/>
                </a:moveTo>
                <a:lnTo>
                  <a:pt x="285587" y="714374"/>
                </a:lnTo>
                <a:lnTo>
                  <a:pt x="240641" y="710813"/>
                </a:lnTo>
                <a:lnTo>
                  <a:pt x="197207" y="700341"/>
                </a:lnTo>
                <a:lnTo>
                  <a:pt x="156052" y="683277"/>
                </a:lnTo>
                <a:lnTo>
                  <a:pt x="117943" y="659938"/>
                </a:lnTo>
                <a:lnTo>
                  <a:pt x="83646" y="630643"/>
                </a:lnTo>
                <a:lnTo>
                  <a:pt x="54381" y="596311"/>
                </a:lnTo>
                <a:lnTo>
                  <a:pt x="31065" y="558163"/>
                </a:lnTo>
                <a:lnTo>
                  <a:pt x="14018" y="516966"/>
                </a:lnTo>
                <a:lnTo>
                  <a:pt x="3557" y="473488"/>
                </a:lnTo>
                <a:lnTo>
                  <a:pt x="0" y="428497"/>
                </a:lnTo>
                <a:lnTo>
                  <a:pt x="0" y="285877"/>
                </a:lnTo>
                <a:lnTo>
                  <a:pt x="3557" y="240886"/>
                </a:lnTo>
                <a:lnTo>
                  <a:pt x="14018" y="197408"/>
                </a:lnTo>
                <a:lnTo>
                  <a:pt x="31065" y="156211"/>
                </a:lnTo>
                <a:lnTo>
                  <a:pt x="54381" y="118063"/>
                </a:lnTo>
                <a:lnTo>
                  <a:pt x="83646" y="83731"/>
                </a:lnTo>
                <a:lnTo>
                  <a:pt x="117943" y="54436"/>
                </a:lnTo>
                <a:lnTo>
                  <a:pt x="156052" y="31097"/>
                </a:lnTo>
                <a:lnTo>
                  <a:pt x="197207" y="14033"/>
                </a:lnTo>
                <a:lnTo>
                  <a:pt x="240641" y="3561"/>
                </a:lnTo>
                <a:lnTo>
                  <a:pt x="285587" y="0"/>
                </a:lnTo>
                <a:lnTo>
                  <a:pt x="3133301" y="0"/>
                </a:lnTo>
                <a:lnTo>
                  <a:pt x="3178246" y="3561"/>
                </a:lnTo>
                <a:lnTo>
                  <a:pt x="3221680" y="14033"/>
                </a:lnTo>
                <a:lnTo>
                  <a:pt x="3262835" y="31097"/>
                </a:lnTo>
                <a:lnTo>
                  <a:pt x="3300945" y="54436"/>
                </a:lnTo>
                <a:lnTo>
                  <a:pt x="3335242" y="83731"/>
                </a:lnTo>
                <a:lnTo>
                  <a:pt x="3364507" y="118063"/>
                </a:lnTo>
                <a:lnTo>
                  <a:pt x="3387822" y="156211"/>
                </a:lnTo>
                <a:lnTo>
                  <a:pt x="3404869" y="197408"/>
                </a:lnTo>
                <a:lnTo>
                  <a:pt x="3415331" y="240886"/>
                </a:lnTo>
                <a:lnTo>
                  <a:pt x="3418888" y="285877"/>
                </a:lnTo>
                <a:lnTo>
                  <a:pt x="3418888" y="428497"/>
                </a:lnTo>
                <a:lnTo>
                  <a:pt x="3415331" y="473488"/>
                </a:lnTo>
                <a:lnTo>
                  <a:pt x="3404869" y="516966"/>
                </a:lnTo>
                <a:lnTo>
                  <a:pt x="3387822" y="558163"/>
                </a:lnTo>
                <a:lnTo>
                  <a:pt x="3364507" y="596311"/>
                </a:lnTo>
                <a:lnTo>
                  <a:pt x="3335242" y="630643"/>
                </a:lnTo>
                <a:lnTo>
                  <a:pt x="3300945" y="659938"/>
                </a:lnTo>
                <a:lnTo>
                  <a:pt x="3262835" y="683277"/>
                </a:lnTo>
                <a:lnTo>
                  <a:pt x="3221680" y="700341"/>
                </a:lnTo>
                <a:lnTo>
                  <a:pt x="3178246" y="710813"/>
                </a:lnTo>
                <a:lnTo>
                  <a:pt x="3133301" y="714374"/>
                </a:lnTo>
                <a:close/>
              </a:path>
            </a:pathLst>
          </a:custGeom>
          <a:solidFill>
            <a:srgbClr val="37B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96" y="98950"/>
            <a:ext cx="1388438" cy="69044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75414" y="9433726"/>
            <a:ext cx="1388679" cy="85327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89710" y="9525258"/>
            <a:ext cx="515620" cy="762000"/>
            <a:chOff x="289710" y="9525258"/>
            <a:chExt cx="515620" cy="762000"/>
          </a:xfrm>
        </p:grpSpPr>
        <p:sp>
          <p:nvSpPr>
            <p:cNvPr id="6" name="object 6"/>
            <p:cNvSpPr/>
            <p:nvPr/>
          </p:nvSpPr>
          <p:spPr>
            <a:xfrm>
              <a:off x="289710" y="9525258"/>
              <a:ext cx="515620" cy="666115"/>
            </a:xfrm>
            <a:custGeom>
              <a:avLst/>
              <a:gdLst/>
              <a:ahLst/>
              <a:cxnLst/>
              <a:rect l="l" t="t" r="r" b="b"/>
              <a:pathLst>
                <a:path w="515620" h="666115">
                  <a:moveTo>
                    <a:pt x="358252" y="665836"/>
                  </a:moveTo>
                  <a:lnTo>
                    <a:pt x="158021" y="665836"/>
                  </a:lnTo>
                  <a:lnTo>
                    <a:pt x="140900" y="662363"/>
                  </a:lnTo>
                  <a:lnTo>
                    <a:pt x="126904" y="652897"/>
                  </a:lnTo>
                  <a:lnTo>
                    <a:pt x="117459" y="638871"/>
                  </a:lnTo>
                  <a:lnTo>
                    <a:pt x="113994" y="621716"/>
                  </a:lnTo>
                  <a:lnTo>
                    <a:pt x="113994" y="581851"/>
                  </a:lnTo>
                  <a:lnTo>
                    <a:pt x="110196" y="538589"/>
                  </a:lnTo>
                  <a:lnTo>
                    <a:pt x="98943" y="496400"/>
                  </a:lnTo>
                  <a:lnTo>
                    <a:pt x="80442" y="455859"/>
                  </a:lnTo>
                  <a:lnTo>
                    <a:pt x="54900" y="417544"/>
                  </a:lnTo>
                  <a:lnTo>
                    <a:pt x="31170" y="381508"/>
                  </a:lnTo>
                  <a:lnTo>
                    <a:pt x="13982" y="342544"/>
                  </a:lnTo>
                  <a:lnTo>
                    <a:pt x="3527" y="301208"/>
                  </a:lnTo>
                  <a:lnTo>
                    <a:pt x="0" y="258057"/>
                  </a:lnTo>
                  <a:lnTo>
                    <a:pt x="5437" y="205494"/>
                  </a:lnTo>
                  <a:lnTo>
                    <a:pt x="21274" y="155469"/>
                  </a:lnTo>
                  <a:lnTo>
                    <a:pt x="46799" y="109636"/>
                  </a:lnTo>
                  <a:lnTo>
                    <a:pt x="81298" y="69647"/>
                  </a:lnTo>
                  <a:lnTo>
                    <a:pt x="123422" y="37312"/>
                  </a:lnTo>
                  <a:lnTo>
                    <a:pt x="170419" y="14644"/>
                  </a:lnTo>
                  <a:lnTo>
                    <a:pt x="221106" y="2065"/>
                  </a:lnTo>
                  <a:lnTo>
                    <a:pt x="274298" y="0"/>
                  </a:lnTo>
                  <a:lnTo>
                    <a:pt x="321637" y="7385"/>
                  </a:lnTo>
                  <a:lnTo>
                    <a:pt x="365702" y="22967"/>
                  </a:lnTo>
                  <a:lnTo>
                    <a:pt x="380504" y="31468"/>
                  </a:lnTo>
                  <a:lnTo>
                    <a:pt x="257831" y="31468"/>
                  </a:lnTo>
                  <a:lnTo>
                    <a:pt x="215222" y="35457"/>
                  </a:lnTo>
                  <a:lnTo>
                    <a:pt x="174695" y="47229"/>
                  </a:lnTo>
                  <a:lnTo>
                    <a:pt x="137066" y="66490"/>
                  </a:lnTo>
                  <a:lnTo>
                    <a:pt x="103151" y="92945"/>
                  </a:lnTo>
                  <a:lnTo>
                    <a:pt x="72635" y="128125"/>
                  </a:lnTo>
                  <a:lnTo>
                    <a:pt x="50297" y="168046"/>
                  </a:lnTo>
                  <a:lnTo>
                    <a:pt x="36574" y="211694"/>
                  </a:lnTo>
                  <a:lnTo>
                    <a:pt x="31903" y="258057"/>
                  </a:lnTo>
                  <a:lnTo>
                    <a:pt x="34992" y="295869"/>
                  </a:lnTo>
                  <a:lnTo>
                    <a:pt x="44148" y="332088"/>
                  </a:lnTo>
                  <a:lnTo>
                    <a:pt x="59203" y="366226"/>
                  </a:lnTo>
                  <a:lnTo>
                    <a:pt x="79989" y="397791"/>
                  </a:lnTo>
                  <a:lnTo>
                    <a:pt x="108476" y="440581"/>
                  </a:lnTo>
                  <a:lnTo>
                    <a:pt x="129111" y="485949"/>
                  </a:lnTo>
                  <a:lnTo>
                    <a:pt x="141661" y="533253"/>
                  </a:lnTo>
                  <a:lnTo>
                    <a:pt x="145896" y="581851"/>
                  </a:lnTo>
                  <a:lnTo>
                    <a:pt x="145896" y="628408"/>
                  </a:lnTo>
                  <a:lnTo>
                    <a:pt x="151330" y="633860"/>
                  </a:lnTo>
                  <a:lnTo>
                    <a:pt x="398892" y="633860"/>
                  </a:lnTo>
                  <a:lnTo>
                    <a:pt x="397736" y="639586"/>
                  </a:lnTo>
                  <a:lnTo>
                    <a:pt x="388543" y="653242"/>
                  </a:lnTo>
                  <a:lnTo>
                    <a:pt x="374918" y="662456"/>
                  </a:lnTo>
                  <a:lnTo>
                    <a:pt x="358252" y="665836"/>
                  </a:lnTo>
                  <a:close/>
                </a:path>
                <a:path w="515620" h="666115">
                  <a:moveTo>
                    <a:pt x="398892" y="633860"/>
                  </a:moveTo>
                  <a:lnTo>
                    <a:pt x="364295" y="633860"/>
                  </a:lnTo>
                  <a:lnTo>
                    <a:pt x="369207" y="628939"/>
                  </a:lnTo>
                  <a:lnTo>
                    <a:pt x="369286" y="581851"/>
                  </a:lnTo>
                  <a:lnTo>
                    <a:pt x="373452" y="533728"/>
                  </a:lnTo>
                  <a:lnTo>
                    <a:pt x="385922" y="486215"/>
                  </a:lnTo>
                  <a:lnTo>
                    <a:pt x="406222" y="441348"/>
                  </a:lnTo>
                  <a:lnTo>
                    <a:pt x="433955" y="400247"/>
                  </a:lnTo>
                  <a:lnTo>
                    <a:pt x="457104" y="365347"/>
                  </a:lnTo>
                  <a:lnTo>
                    <a:pt x="473307" y="327094"/>
                  </a:lnTo>
                  <a:lnTo>
                    <a:pt x="482259" y="286448"/>
                  </a:lnTo>
                  <a:lnTo>
                    <a:pt x="483655" y="244369"/>
                  </a:lnTo>
                  <a:lnTo>
                    <a:pt x="475749" y="197630"/>
                  </a:lnTo>
                  <a:lnTo>
                    <a:pt x="458457" y="154386"/>
                  </a:lnTo>
                  <a:lnTo>
                    <a:pt x="432956" y="115817"/>
                  </a:lnTo>
                  <a:lnTo>
                    <a:pt x="400418" y="83104"/>
                  </a:lnTo>
                  <a:lnTo>
                    <a:pt x="362017" y="57428"/>
                  </a:lnTo>
                  <a:lnTo>
                    <a:pt x="318929" y="39970"/>
                  </a:lnTo>
                  <a:lnTo>
                    <a:pt x="272328" y="31912"/>
                  </a:lnTo>
                  <a:lnTo>
                    <a:pt x="262644" y="31468"/>
                  </a:lnTo>
                  <a:lnTo>
                    <a:pt x="380504" y="31468"/>
                  </a:lnTo>
                  <a:lnTo>
                    <a:pt x="440738" y="75430"/>
                  </a:lnTo>
                  <a:lnTo>
                    <a:pt x="470070" y="110664"/>
                  </a:lnTo>
                  <a:lnTo>
                    <a:pt x="492853" y="150801"/>
                  </a:lnTo>
                  <a:lnTo>
                    <a:pt x="508267" y="195018"/>
                  </a:lnTo>
                  <a:lnTo>
                    <a:pt x="515495" y="242493"/>
                  </a:lnTo>
                  <a:lnTo>
                    <a:pt x="513907" y="290495"/>
                  </a:lnTo>
                  <a:lnTo>
                    <a:pt x="503691" y="336864"/>
                  </a:lnTo>
                  <a:lnTo>
                    <a:pt x="485196" y="380507"/>
                  </a:lnTo>
                  <a:lnTo>
                    <a:pt x="458771" y="420334"/>
                  </a:lnTo>
                  <a:lnTo>
                    <a:pt x="434075" y="456933"/>
                  </a:lnTo>
                  <a:lnTo>
                    <a:pt x="415996" y="496871"/>
                  </a:lnTo>
                  <a:lnTo>
                    <a:pt x="404890" y="539148"/>
                  </a:lnTo>
                  <a:lnTo>
                    <a:pt x="401189" y="581851"/>
                  </a:lnTo>
                  <a:lnTo>
                    <a:pt x="401109" y="622880"/>
                  </a:lnTo>
                  <a:lnTo>
                    <a:pt x="398892" y="633860"/>
                  </a:lnTo>
                  <a:close/>
                </a:path>
              </a:pathLst>
            </a:custGeom>
            <a:solidFill>
              <a:srgbClr val="D04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719" y="10201337"/>
              <a:ext cx="253941" cy="85661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531739" y="9258298"/>
            <a:ext cx="32384" cy="197485"/>
          </a:xfrm>
          <a:custGeom>
            <a:avLst/>
            <a:gdLst/>
            <a:ahLst/>
            <a:cxnLst/>
            <a:rect l="l" t="t" r="r" b="b"/>
            <a:pathLst>
              <a:path w="32384" h="197484">
                <a:moveTo>
                  <a:pt x="24760" y="197389"/>
                </a:moveTo>
                <a:lnTo>
                  <a:pt x="15950" y="197389"/>
                </a:lnTo>
                <a:lnTo>
                  <a:pt x="7139" y="197389"/>
                </a:lnTo>
                <a:lnTo>
                  <a:pt x="0" y="190230"/>
                </a:lnTo>
                <a:lnTo>
                  <a:pt x="0" y="7159"/>
                </a:lnTo>
                <a:lnTo>
                  <a:pt x="7139" y="0"/>
                </a:lnTo>
                <a:lnTo>
                  <a:pt x="24760" y="0"/>
                </a:lnTo>
                <a:lnTo>
                  <a:pt x="31900" y="7159"/>
                </a:lnTo>
                <a:lnTo>
                  <a:pt x="31900" y="190230"/>
                </a:lnTo>
                <a:lnTo>
                  <a:pt x="24760" y="197389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0998" y="9414384"/>
            <a:ext cx="148607" cy="148941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898403" y="9791206"/>
            <a:ext cx="197485" cy="32384"/>
          </a:xfrm>
          <a:custGeom>
            <a:avLst/>
            <a:gdLst/>
            <a:ahLst/>
            <a:cxnLst/>
            <a:rect l="l" t="t" r="r" b="b"/>
            <a:pathLst>
              <a:path w="197484" h="32384">
                <a:moveTo>
                  <a:pt x="189787" y="31971"/>
                </a:moveTo>
                <a:lnTo>
                  <a:pt x="180985" y="31971"/>
                </a:lnTo>
                <a:lnTo>
                  <a:pt x="7142" y="31971"/>
                </a:lnTo>
                <a:lnTo>
                  <a:pt x="0" y="24816"/>
                </a:lnTo>
                <a:lnTo>
                  <a:pt x="0" y="7154"/>
                </a:lnTo>
                <a:lnTo>
                  <a:pt x="7142" y="0"/>
                </a:lnTo>
                <a:lnTo>
                  <a:pt x="189787" y="0"/>
                </a:lnTo>
                <a:lnTo>
                  <a:pt x="196931" y="7154"/>
                </a:lnTo>
                <a:lnTo>
                  <a:pt x="196931" y="24816"/>
                </a:lnTo>
                <a:lnTo>
                  <a:pt x="189787" y="31971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1000" y="10051059"/>
            <a:ext cx="148607" cy="14894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5771" y="10051060"/>
            <a:ext cx="148605" cy="148944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43" y="9791205"/>
            <a:ext cx="197485" cy="32384"/>
          </a:xfrm>
          <a:custGeom>
            <a:avLst/>
            <a:gdLst/>
            <a:ahLst/>
            <a:cxnLst/>
            <a:rect l="l" t="t" r="r" b="b"/>
            <a:pathLst>
              <a:path w="197485" h="32384">
                <a:moveTo>
                  <a:pt x="189800" y="31972"/>
                </a:moveTo>
                <a:lnTo>
                  <a:pt x="180989" y="31972"/>
                </a:lnTo>
                <a:lnTo>
                  <a:pt x="7139" y="31972"/>
                </a:lnTo>
                <a:lnTo>
                  <a:pt x="0" y="24815"/>
                </a:lnTo>
                <a:lnTo>
                  <a:pt x="0" y="7156"/>
                </a:lnTo>
                <a:lnTo>
                  <a:pt x="7139" y="0"/>
                </a:lnTo>
                <a:lnTo>
                  <a:pt x="189800" y="0"/>
                </a:lnTo>
                <a:lnTo>
                  <a:pt x="196940" y="7156"/>
                </a:lnTo>
                <a:lnTo>
                  <a:pt x="196940" y="24815"/>
                </a:lnTo>
                <a:lnTo>
                  <a:pt x="189800" y="31972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5771" y="9414384"/>
            <a:ext cx="148604" cy="14894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1327" y="1633915"/>
            <a:ext cx="15087599" cy="7619999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600037" y="416577"/>
            <a:ext cx="3088005" cy="657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150" spc="505" dirty="0">
                <a:latin typeface="Trebuchet MS"/>
                <a:cs typeface="Trebuchet MS"/>
              </a:rPr>
              <a:t>C</a:t>
            </a:r>
            <a:r>
              <a:rPr sz="4150" spc="215" dirty="0">
                <a:latin typeface="Trebuchet MS"/>
                <a:cs typeface="Trebuchet MS"/>
              </a:rPr>
              <a:t>a</a:t>
            </a:r>
            <a:r>
              <a:rPr sz="4150" spc="175" dirty="0">
                <a:latin typeface="Trebuchet MS"/>
                <a:cs typeface="Trebuchet MS"/>
              </a:rPr>
              <a:t>r</a:t>
            </a:r>
            <a:r>
              <a:rPr sz="4150" spc="215" dirty="0">
                <a:latin typeface="Trebuchet MS"/>
                <a:cs typeface="Trebuchet MS"/>
              </a:rPr>
              <a:t>t</a:t>
            </a:r>
            <a:r>
              <a:rPr sz="4150" spc="220" dirty="0">
                <a:latin typeface="Trebuchet MS"/>
                <a:cs typeface="Trebuchet MS"/>
              </a:rPr>
              <a:t>a</a:t>
            </a:r>
            <a:r>
              <a:rPr sz="4150" spc="-480" dirty="0">
                <a:latin typeface="Trebuchet MS"/>
                <a:cs typeface="Trebuchet MS"/>
              </a:rPr>
              <a:t> </a:t>
            </a:r>
            <a:r>
              <a:rPr sz="4150" spc="415" dirty="0">
                <a:latin typeface="Trebuchet MS"/>
                <a:cs typeface="Trebuchet MS"/>
              </a:rPr>
              <a:t>G</a:t>
            </a:r>
            <a:r>
              <a:rPr sz="4150" spc="215" dirty="0">
                <a:latin typeface="Trebuchet MS"/>
                <a:cs typeface="Trebuchet MS"/>
              </a:rPr>
              <a:t>a</a:t>
            </a:r>
            <a:r>
              <a:rPr sz="4150" spc="-229" dirty="0">
                <a:latin typeface="Trebuchet MS"/>
                <a:cs typeface="Trebuchet MS"/>
              </a:rPr>
              <a:t>n</a:t>
            </a:r>
            <a:r>
              <a:rPr sz="4150" spc="215" dirty="0">
                <a:latin typeface="Trebuchet MS"/>
                <a:cs typeface="Trebuchet MS"/>
              </a:rPr>
              <a:t>t</a:t>
            </a:r>
            <a:r>
              <a:rPr sz="4150" spc="220" dirty="0">
                <a:latin typeface="Trebuchet MS"/>
                <a:cs typeface="Trebuchet MS"/>
              </a:rPr>
              <a:t>t</a:t>
            </a:r>
            <a:endParaRPr sz="41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6208" y="8535530"/>
            <a:ext cx="793750" cy="1304290"/>
          </a:xfrm>
          <a:custGeom>
            <a:avLst/>
            <a:gdLst/>
            <a:ahLst/>
            <a:cxnLst/>
            <a:rect l="l" t="t" r="r" b="b"/>
            <a:pathLst>
              <a:path w="793750" h="1304290">
                <a:moveTo>
                  <a:pt x="546950" y="1240688"/>
                </a:moveTo>
                <a:lnTo>
                  <a:pt x="247129" y="1240688"/>
                </a:lnTo>
                <a:lnTo>
                  <a:pt x="268935" y="1303985"/>
                </a:lnTo>
                <a:lnTo>
                  <a:pt x="525145" y="1303985"/>
                </a:lnTo>
                <a:lnTo>
                  <a:pt x="546950" y="1240688"/>
                </a:lnTo>
                <a:close/>
              </a:path>
              <a:path w="793750" h="1304290">
                <a:moveTo>
                  <a:pt x="592455" y="1196098"/>
                </a:moveTo>
                <a:lnTo>
                  <a:pt x="590524" y="1186522"/>
                </a:lnTo>
                <a:lnTo>
                  <a:pt x="585266" y="1178712"/>
                </a:lnTo>
                <a:lnTo>
                  <a:pt x="577456" y="1173441"/>
                </a:lnTo>
                <a:lnTo>
                  <a:pt x="567905" y="1171498"/>
                </a:lnTo>
                <a:lnTo>
                  <a:pt x="226174" y="1171498"/>
                </a:lnTo>
                <a:lnTo>
                  <a:pt x="216623" y="1173441"/>
                </a:lnTo>
                <a:lnTo>
                  <a:pt x="208813" y="1178712"/>
                </a:lnTo>
                <a:lnTo>
                  <a:pt x="203555" y="1186522"/>
                </a:lnTo>
                <a:lnTo>
                  <a:pt x="201625" y="1196098"/>
                </a:lnTo>
                <a:lnTo>
                  <a:pt x="203555" y="1205674"/>
                </a:lnTo>
                <a:lnTo>
                  <a:pt x="208813" y="1213485"/>
                </a:lnTo>
                <a:lnTo>
                  <a:pt x="216623" y="1218768"/>
                </a:lnTo>
                <a:lnTo>
                  <a:pt x="226174" y="1220698"/>
                </a:lnTo>
                <a:lnTo>
                  <a:pt x="567905" y="1220698"/>
                </a:lnTo>
                <a:lnTo>
                  <a:pt x="577456" y="1218768"/>
                </a:lnTo>
                <a:lnTo>
                  <a:pt x="585266" y="1213485"/>
                </a:lnTo>
                <a:lnTo>
                  <a:pt x="590524" y="1205674"/>
                </a:lnTo>
                <a:lnTo>
                  <a:pt x="592455" y="1196098"/>
                </a:lnTo>
                <a:close/>
              </a:path>
              <a:path w="793750" h="1304290">
                <a:moveTo>
                  <a:pt x="592455" y="1130515"/>
                </a:moveTo>
                <a:lnTo>
                  <a:pt x="590524" y="1120940"/>
                </a:lnTo>
                <a:lnTo>
                  <a:pt x="585266" y="1113116"/>
                </a:lnTo>
                <a:lnTo>
                  <a:pt x="577456" y="1107846"/>
                </a:lnTo>
                <a:lnTo>
                  <a:pt x="567905" y="1105916"/>
                </a:lnTo>
                <a:lnTo>
                  <a:pt x="226174" y="1105916"/>
                </a:lnTo>
                <a:lnTo>
                  <a:pt x="216623" y="1107846"/>
                </a:lnTo>
                <a:lnTo>
                  <a:pt x="208813" y="1113116"/>
                </a:lnTo>
                <a:lnTo>
                  <a:pt x="203555" y="1120940"/>
                </a:lnTo>
                <a:lnTo>
                  <a:pt x="201625" y="1130515"/>
                </a:lnTo>
                <a:lnTo>
                  <a:pt x="203555" y="1140079"/>
                </a:lnTo>
                <a:lnTo>
                  <a:pt x="208813" y="1147902"/>
                </a:lnTo>
                <a:lnTo>
                  <a:pt x="216623" y="1153172"/>
                </a:lnTo>
                <a:lnTo>
                  <a:pt x="226174" y="1155103"/>
                </a:lnTo>
                <a:lnTo>
                  <a:pt x="567905" y="1155103"/>
                </a:lnTo>
                <a:lnTo>
                  <a:pt x="577456" y="1153172"/>
                </a:lnTo>
                <a:lnTo>
                  <a:pt x="585266" y="1147902"/>
                </a:lnTo>
                <a:lnTo>
                  <a:pt x="590524" y="1140079"/>
                </a:lnTo>
                <a:lnTo>
                  <a:pt x="592455" y="1130515"/>
                </a:lnTo>
                <a:close/>
              </a:path>
              <a:path w="793750" h="1304290">
                <a:moveTo>
                  <a:pt x="592455" y="1064920"/>
                </a:moveTo>
                <a:lnTo>
                  <a:pt x="590524" y="1055344"/>
                </a:lnTo>
                <a:lnTo>
                  <a:pt x="585266" y="1047534"/>
                </a:lnTo>
                <a:lnTo>
                  <a:pt x="577456" y="1042263"/>
                </a:lnTo>
                <a:lnTo>
                  <a:pt x="567905" y="1040333"/>
                </a:lnTo>
                <a:lnTo>
                  <a:pt x="226174" y="1040333"/>
                </a:lnTo>
                <a:lnTo>
                  <a:pt x="216623" y="1042263"/>
                </a:lnTo>
                <a:lnTo>
                  <a:pt x="208813" y="1047534"/>
                </a:lnTo>
                <a:lnTo>
                  <a:pt x="203555" y="1055344"/>
                </a:lnTo>
                <a:lnTo>
                  <a:pt x="201625" y="1064920"/>
                </a:lnTo>
                <a:lnTo>
                  <a:pt x="203555" y="1074496"/>
                </a:lnTo>
                <a:lnTo>
                  <a:pt x="208813" y="1082306"/>
                </a:lnTo>
                <a:lnTo>
                  <a:pt x="216623" y="1087589"/>
                </a:lnTo>
                <a:lnTo>
                  <a:pt x="226174" y="1089520"/>
                </a:lnTo>
                <a:lnTo>
                  <a:pt x="567905" y="1089520"/>
                </a:lnTo>
                <a:lnTo>
                  <a:pt x="577456" y="1087589"/>
                </a:lnTo>
                <a:lnTo>
                  <a:pt x="585266" y="1082306"/>
                </a:lnTo>
                <a:lnTo>
                  <a:pt x="590524" y="1074496"/>
                </a:lnTo>
                <a:lnTo>
                  <a:pt x="592455" y="1064920"/>
                </a:lnTo>
                <a:close/>
              </a:path>
              <a:path w="793750" h="1304290">
                <a:moveTo>
                  <a:pt x="793369" y="373278"/>
                </a:moveTo>
                <a:lnTo>
                  <a:pt x="787412" y="324091"/>
                </a:lnTo>
                <a:lnTo>
                  <a:pt x="775677" y="276936"/>
                </a:lnTo>
                <a:lnTo>
                  <a:pt x="758520" y="232206"/>
                </a:lnTo>
                <a:lnTo>
                  <a:pt x="744372" y="205473"/>
                </a:lnTo>
                <a:lnTo>
                  <a:pt x="744372" y="376161"/>
                </a:lnTo>
                <a:lnTo>
                  <a:pt x="743597" y="428078"/>
                </a:lnTo>
                <a:lnTo>
                  <a:pt x="735317" y="478777"/>
                </a:lnTo>
                <a:lnTo>
                  <a:pt x="719785" y="527494"/>
                </a:lnTo>
                <a:lnTo>
                  <a:pt x="697217" y="573481"/>
                </a:lnTo>
                <a:lnTo>
                  <a:pt x="667880" y="615975"/>
                </a:lnTo>
                <a:lnTo>
                  <a:pt x="638187" y="657402"/>
                </a:lnTo>
                <a:lnTo>
                  <a:pt x="613486" y="701649"/>
                </a:lnTo>
                <a:lnTo>
                  <a:pt x="593953" y="748233"/>
                </a:lnTo>
                <a:lnTo>
                  <a:pt x="579780" y="796620"/>
                </a:lnTo>
                <a:lnTo>
                  <a:pt x="571144" y="846302"/>
                </a:lnTo>
                <a:lnTo>
                  <a:pt x="568312" y="895362"/>
                </a:lnTo>
                <a:lnTo>
                  <a:pt x="568223" y="967803"/>
                </a:lnTo>
                <a:lnTo>
                  <a:pt x="560666" y="975372"/>
                </a:lnTo>
                <a:lnTo>
                  <a:pt x="243205" y="975372"/>
                </a:lnTo>
                <a:lnTo>
                  <a:pt x="235940" y="973899"/>
                </a:lnTo>
                <a:lnTo>
                  <a:pt x="230009" y="969899"/>
                </a:lnTo>
                <a:lnTo>
                  <a:pt x="226009" y="963955"/>
                </a:lnTo>
                <a:lnTo>
                  <a:pt x="224548" y="956691"/>
                </a:lnTo>
                <a:lnTo>
                  <a:pt x="224548" y="895362"/>
                </a:lnTo>
                <a:lnTo>
                  <a:pt x="221640" y="845350"/>
                </a:lnTo>
                <a:lnTo>
                  <a:pt x="212991" y="796074"/>
                </a:lnTo>
                <a:lnTo>
                  <a:pt x="198704" y="747826"/>
                </a:lnTo>
                <a:lnTo>
                  <a:pt x="178904" y="700900"/>
                </a:lnTo>
                <a:lnTo>
                  <a:pt x="153670" y="655586"/>
                </a:lnTo>
                <a:lnTo>
                  <a:pt x="123113" y="612190"/>
                </a:lnTo>
                <a:lnTo>
                  <a:pt x="96824" y="573684"/>
                </a:lnTo>
                <a:lnTo>
                  <a:pt x="76136" y="532549"/>
                </a:lnTo>
                <a:lnTo>
                  <a:pt x="61214" y="489165"/>
                </a:lnTo>
                <a:lnTo>
                  <a:pt x="52146" y="443928"/>
                </a:lnTo>
                <a:lnTo>
                  <a:pt x="49098" y="397217"/>
                </a:lnTo>
                <a:lnTo>
                  <a:pt x="52311" y="349275"/>
                </a:lnTo>
                <a:lnTo>
                  <a:pt x="61823" y="302971"/>
                </a:lnTo>
                <a:lnTo>
                  <a:pt x="77419" y="258737"/>
                </a:lnTo>
                <a:lnTo>
                  <a:pt x="98894" y="217068"/>
                </a:lnTo>
                <a:lnTo>
                  <a:pt x="126034" y="178460"/>
                </a:lnTo>
                <a:lnTo>
                  <a:pt x="158762" y="143205"/>
                </a:lnTo>
                <a:lnTo>
                  <a:pt x="200012" y="109766"/>
                </a:lnTo>
                <a:lnTo>
                  <a:pt x="245097" y="83362"/>
                </a:lnTo>
                <a:lnTo>
                  <a:pt x="293344" y="64211"/>
                </a:lnTo>
                <a:lnTo>
                  <a:pt x="344144" y="52552"/>
                </a:lnTo>
                <a:lnTo>
                  <a:pt x="396811" y="48615"/>
                </a:lnTo>
                <a:lnTo>
                  <a:pt x="404228" y="48615"/>
                </a:lnTo>
                <a:lnTo>
                  <a:pt x="465302" y="55422"/>
                </a:lnTo>
                <a:lnTo>
                  <a:pt x="509549" y="67665"/>
                </a:lnTo>
                <a:lnTo>
                  <a:pt x="551408" y="85572"/>
                </a:lnTo>
                <a:lnTo>
                  <a:pt x="590410" y="108648"/>
                </a:lnTo>
                <a:lnTo>
                  <a:pt x="626084" y="136461"/>
                </a:lnTo>
                <a:lnTo>
                  <a:pt x="657987" y="168516"/>
                </a:lnTo>
                <a:lnTo>
                  <a:pt x="685634" y="204355"/>
                </a:lnTo>
                <a:lnTo>
                  <a:pt x="708558" y="243497"/>
                </a:lnTo>
                <a:lnTo>
                  <a:pt x="726300" y="285496"/>
                </a:lnTo>
                <a:lnTo>
                  <a:pt x="738390" y="329869"/>
                </a:lnTo>
                <a:lnTo>
                  <a:pt x="744372" y="376161"/>
                </a:lnTo>
                <a:lnTo>
                  <a:pt x="744372" y="205473"/>
                </a:lnTo>
                <a:lnTo>
                  <a:pt x="709472" y="151485"/>
                </a:lnTo>
                <a:lnTo>
                  <a:pt x="678319" y="116255"/>
                </a:lnTo>
                <a:lnTo>
                  <a:pt x="643242" y="84937"/>
                </a:lnTo>
                <a:lnTo>
                  <a:pt x="604621" y="57899"/>
                </a:lnTo>
                <a:lnTo>
                  <a:pt x="562838" y="35547"/>
                </a:lnTo>
                <a:lnTo>
                  <a:pt x="518248" y="18224"/>
                </a:lnTo>
                <a:lnTo>
                  <a:pt x="471220" y="6311"/>
                </a:lnTo>
                <a:lnTo>
                  <a:pt x="422160" y="203"/>
                </a:lnTo>
                <a:lnTo>
                  <a:pt x="375018" y="0"/>
                </a:lnTo>
                <a:lnTo>
                  <a:pt x="328866" y="5168"/>
                </a:lnTo>
                <a:lnTo>
                  <a:pt x="284073" y="15595"/>
                </a:lnTo>
                <a:lnTo>
                  <a:pt x="240957" y="31140"/>
                </a:lnTo>
                <a:lnTo>
                  <a:pt x="199872" y="51701"/>
                </a:lnTo>
                <a:lnTo>
                  <a:pt x="161150" y="77152"/>
                </a:lnTo>
                <a:lnTo>
                  <a:pt x="125120" y="107353"/>
                </a:lnTo>
                <a:lnTo>
                  <a:pt x="93154" y="141262"/>
                </a:lnTo>
                <a:lnTo>
                  <a:pt x="65595" y="178396"/>
                </a:lnTo>
                <a:lnTo>
                  <a:pt x="42494" y="218478"/>
                </a:lnTo>
                <a:lnTo>
                  <a:pt x="24218" y="260832"/>
                </a:lnTo>
                <a:lnTo>
                  <a:pt x="10896" y="305054"/>
                </a:lnTo>
                <a:lnTo>
                  <a:pt x="2755" y="350685"/>
                </a:lnTo>
                <a:lnTo>
                  <a:pt x="0" y="397217"/>
                </a:lnTo>
                <a:lnTo>
                  <a:pt x="3479" y="450519"/>
                </a:lnTo>
                <a:lnTo>
                  <a:pt x="13830" y="502145"/>
                </a:lnTo>
                <a:lnTo>
                  <a:pt x="30873" y="551662"/>
                </a:lnTo>
                <a:lnTo>
                  <a:pt x="54483" y="598614"/>
                </a:lnTo>
                <a:lnTo>
                  <a:pt x="84493" y="642581"/>
                </a:lnTo>
                <a:lnTo>
                  <a:pt x="116801" y="689432"/>
                </a:lnTo>
                <a:lnTo>
                  <a:pt x="142214" y="738593"/>
                </a:lnTo>
                <a:lnTo>
                  <a:pt x="160566" y="789609"/>
                </a:lnTo>
                <a:lnTo>
                  <a:pt x="171691" y="842010"/>
                </a:lnTo>
                <a:lnTo>
                  <a:pt x="175437" y="895362"/>
                </a:lnTo>
                <a:lnTo>
                  <a:pt x="175437" y="956691"/>
                </a:lnTo>
                <a:lnTo>
                  <a:pt x="180771" y="983081"/>
                </a:lnTo>
                <a:lnTo>
                  <a:pt x="195313" y="1004658"/>
                </a:lnTo>
                <a:lnTo>
                  <a:pt x="216852" y="1019225"/>
                </a:lnTo>
                <a:lnTo>
                  <a:pt x="243205" y="1024572"/>
                </a:lnTo>
                <a:lnTo>
                  <a:pt x="551370" y="1024572"/>
                </a:lnTo>
                <a:lnTo>
                  <a:pt x="597979" y="1005192"/>
                </a:lnTo>
                <a:lnTo>
                  <a:pt x="617321" y="958481"/>
                </a:lnTo>
                <a:lnTo>
                  <a:pt x="617423" y="895362"/>
                </a:lnTo>
                <a:lnTo>
                  <a:pt x="621055" y="842975"/>
                </a:lnTo>
                <a:lnTo>
                  <a:pt x="632079" y="790295"/>
                </a:lnTo>
                <a:lnTo>
                  <a:pt x="650113" y="739533"/>
                </a:lnTo>
                <a:lnTo>
                  <a:pt x="674865" y="691464"/>
                </a:lnTo>
                <a:lnTo>
                  <a:pt x="706069" y="646874"/>
                </a:lnTo>
                <a:lnTo>
                  <a:pt x="734517" y="606767"/>
                </a:lnTo>
                <a:lnTo>
                  <a:pt x="757605" y="563791"/>
                </a:lnTo>
                <a:lnTo>
                  <a:pt x="775208" y="518464"/>
                </a:lnTo>
                <a:lnTo>
                  <a:pt x="787133" y="471258"/>
                </a:lnTo>
                <a:lnTo>
                  <a:pt x="793242" y="422706"/>
                </a:lnTo>
                <a:lnTo>
                  <a:pt x="793369" y="373278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8708" y="8125022"/>
            <a:ext cx="49530" cy="304165"/>
          </a:xfrm>
          <a:custGeom>
            <a:avLst/>
            <a:gdLst/>
            <a:ahLst/>
            <a:cxnLst/>
            <a:rect l="l" t="t" r="r" b="b"/>
            <a:pathLst>
              <a:path w="49530" h="304165">
                <a:moveTo>
                  <a:pt x="24548" y="303675"/>
                </a:moveTo>
                <a:lnTo>
                  <a:pt x="14992" y="301742"/>
                </a:lnTo>
                <a:lnTo>
                  <a:pt x="7189" y="296471"/>
                </a:lnTo>
                <a:lnTo>
                  <a:pt x="1928" y="288654"/>
                </a:lnTo>
                <a:lnTo>
                  <a:pt x="0" y="279083"/>
                </a:lnTo>
                <a:lnTo>
                  <a:pt x="0" y="24592"/>
                </a:lnTo>
                <a:lnTo>
                  <a:pt x="1928" y="15021"/>
                </a:lnTo>
                <a:lnTo>
                  <a:pt x="7189" y="7204"/>
                </a:lnTo>
                <a:lnTo>
                  <a:pt x="14992" y="1933"/>
                </a:lnTo>
                <a:lnTo>
                  <a:pt x="24548" y="0"/>
                </a:lnTo>
                <a:lnTo>
                  <a:pt x="34104" y="1933"/>
                </a:lnTo>
                <a:lnTo>
                  <a:pt x="41906" y="7204"/>
                </a:lnTo>
                <a:lnTo>
                  <a:pt x="47166" y="15021"/>
                </a:lnTo>
                <a:lnTo>
                  <a:pt x="49095" y="24592"/>
                </a:lnTo>
                <a:lnTo>
                  <a:pt x="49095" y="279083"/>
                </a:lnTo>
                <a:lnTo>
                  <a:pt x="47166" y="288654"/>
                </a:lnTo>
                <a:lnTo>
                  <a:pt x="41906" y="296471"/>
                </a:lnTo>
                <a:lnTo>
                  <a:pt x="34104" y="301742"/>
                </a:lnTo>
                <a:lnTo>
                  <a:pt x="24548" y="303675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7719" y="8365154"/>
            <a:ext cx="228712" cy="22914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843018" y="8944880"/>
            <a:ext cx="303530" cy="49530"/>
          </a:xfrm>
          <a:custGeom>
            <a:avLst/>
            <a:gdLst/>
            <a:ahLst/>
            <a:cxnLst/>
            <a:rect l="l" t="t" r="r" b="b"/>
            <a:pathLst>
              <a:path w="303530" h="49529">
                <a:moveTo>
                  <a:pt x="278543" y="49187"/>
                </a:moveTo>
                <a:lnTo>
                  <a:pt x="24540" y="49187"/>
                </a:lnTo>
                <a:lnTo>
                  <a:pt x="14990" y="47255"/>
                </a:lnTo>
                <a:lnTo>
                  <a:pt x="7189" y="41985"/>
                </a:lnTo>
                <a:lnTo>
                  <a:pt x="1929" y="34168"/>
                </a:lnTo>
                <a:lnTo>
                  <a:pt x="0" y="24595"/>
                </a:lnTo>
                <a:lnTo>
                  <a:pt x="1929" y="15020"/>
                </a:lnTo>
                <a:lnTo>
                  <a:pt x="7189" y="7202"/>
                </a:lnTo>
                <a:lnTo>
                  <a:pt x="14990" y="1932"/>
                </a:lnTo>
                <a:lnTo>
                  <a:pt x="24540" y="0"/>
                </a:lnTo>
                <a:lnTo>
                  <a:pt x="278543" y="0"/>
                </a:lnTo>
                <a:lnTo>
                  <a:pt x="288092" y="1932"/>
                </a:lnTo>
                <a:lnTo>
                  <a:pt x="295893" y="7202"/>
                </a:lnTo>
                <a:lnTo>
                  <a:pt x="301154" y="15020"/>
                </a:lnTo>
                <a:lnTo>
                  <a:pt x="303084" y="24595"/>
                </a:lnTo>
                <a:lnTo>
                  <a:pt x="301154" y="34168"/>
                </a:lnTo>
                <a:lnTo>
                  <a:pt x="295893" y="41985"/>
                </a:lnTo>
                <a:lnTo>
                  <a:pt x="288092" y="47255"/>
                </a:lnTo>
                <a:lnTo>
                  <a:pt x="278543" y="49187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7721" y="9344655"/>
            <a:ext cx="228713" cy="22914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0080" y="9344655"/>
            <a:ext cx="228709" cy="229145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460408" y="8944878"/>
            <a:ext cx="303530" cy="49530"/>
          </a:xfrm>
          <a:custGeom>
            <a:avLst/>
            <a:gdLst/>
            <a:ahLst/>
            <a:cxnLst/>
            <a:rect l="l" t="t" r="r" b="b"/>
            <a:pathLst>
              <a:path w="303530" h="49529">
                <a:moveTo>
                  <a:pt x="278549" y="49189"/>
                </a:moveTo>
                <a:lnTo>
                  <a:pt x="24548" y="49189"/>
                </a:lnTo>
                <a:lnTo>
                  <a:pt x="14992" y="47256"/>
                </a:lnTo>
                <a:lnTo>
                  <a:pt x="7189" y="41985"/>
                </a:lnTo>
                <a:lnTo>
                  <a:pt x="1928" y="34167"/>
                </a:lnTo>
                <a:lnTo>
                  <a:pt x="0" y="24593"/>
                </a:lnTo>
                <a:lnTo>
                  <a:pt x="1928" y="15020"/>
                </a:lnTo>
                <a:lnTo>
                  <a:pt x="7189" y="7203"/>
                </a:lnTo>
                <a:lnTo>
                  <a:pt x="14992" y="1932"/>
                </a:lnTo>
                <a:lnTo>
                  <a:pt x="24548" y="0"/>
                </a:lnTo>
                <a:lnTo>
                  <a:pt x="278549" y="0"/>
                </a:lnTo>
                <a:lnTo>
                  <a:pt x="288106" y="1932"/>
                </a:lnTo>
                <a:lnTo>
                  <a:pt x="295909" y="7203"/>
                </a:lnTo>
                <a:lnTo>
                  <a:pt x="301169" y="15020"/>
                </a:lnTo>
                <a:lnTo>
                  <a:pt x="303098" y="24593"/>
                </a:lnTo>
                <a:lnTo>
                  <a:pt x="301169" y="34167"/>
                </a:lnTo>
                <a:lnTo>
                  <a:pt x="295909" y="41985"/>
                </a:lnTo>
                <a:lnTo>
                  <a:pt x="288106" y="47256"/>
                </a:lnTo>
                <a:lnTo>
                  <a:pt x="278549" y="49189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0080" y="8365154"/>
            <a:ext cx="228707" cy="22914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99853" y="8640260"/>
            <a:ext cx="2883601" cy="16383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66338" y="1783118"/>
            <a:ext cx="1558167" cy="8549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13943"/>
            <a:ext cx="2446386" cy="101727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823987" y="195477"/>
            <a:ext cx="1590939" cy="1665946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4820044" y="7274108"/>
            <a:ext cx="847725" cy="847725"/>
          </a:xfrm>
          <a:custGeom>
            <a:avLst/>
            <a:gdLst/>
            <a:ahLst/>
            <a:cxnLst/>
            <a:rect l="l" t="t" r="r" b="b"/>
            <a:pathLst>
              <a:path w="847725" h="847725">
                <a:moveTo>
                  <a:pt x="423862" y="847725"/>
                </a:moveTo>
                <a:lnTo>
                  <a:pt x="415626" y="782153"/>
                </a:lnTo>
                <a:lnTo>
                  <a:pt x="407026" y="724390"/>
                </a:lnTo>
                <a:lnTo>
                  <a:pt x="397490" y="673865"/>
                </a:lnTo>
                <a:lnTo>
                  <a:pt x="386449" y="630006"/>
                </a:lnTo>
                <a:lnTo>
                  <a:pt x="373329" y="592241"/>
                </a:lnTo>
                <a:lnTo>
                  <a:pt x="338572" y="532712"/>
                </a:lnTo>
                <a:lnTo>
                  <a:pt x="288648" y="490705"/>
                </a:lnTo>
                <a:lnTo>
                  <a:pt x="218987" y="461652"/>
                </a:lnTo>
                <a:lnTo>
                  <a:pt x="175328" y="450554"/>
                </a:lnTo>
                <a:lnTo>
                  <a:pt x="125020" y="440981"/>
                </a:lnTo>
                <a:lnTo>
                  <a:pt x="67494" y="432360"/>
                </a:lnTo>
                <a:lnTo>
                  <a:pt x="0" y="423862"/>
                </a:lnTo>
                <a:lnTo>
                  <a:pt x="65700" y="415608"/>
                </a:lnTo>
                <a:lnTo>
                  <a:pt x="123561" y="406988"/>
                </a:lnTo>
                <a:lnTo>
                  <a:pt x="174156" y="397427"/>
                </a:lnTo>
                <a:lnTo>
                  <a:pt x="218060" y="386349"/>
                </a:lnTo>
                <a:lnTo>
                  <a:pt x="255849" y="373181"/>
                </a:lnTo>
                <a:lnTo>
                  <a:pt x="315379" y="338270"/>
                </a:lnTo>
                <a:lnTo>
                  <a:pt x="357347" y="288097"/>
                </a:lnTo>
                <a:lnTo>
                  <a:pt x="386350" y="218060"/>
                </a:lnTo>
                <a:lnTo>
                  <a:pt x="397427" y="174155"/>
                </a:lnTo>
                <a:lnTo>
                  <a:pt x="406989" y="123561"/>
                </a:lnTo>
                <a:lnTo>
                  <a:pt x="415609" y="65700"/>
                </a:lnTo>
                <a:lnTo>
                  <a:pt x="423862" y="0"/>
                </a:lnTo>
                <a:lnTo>
                  <a:pt x="432116" y="65700"/>
                </a:lnTo>
                <a:lnTo>
                  <a:pt x="440735" y="123561"/>
                </a:lnTo>
                <a:lnTo>
                  <a:pt x="450297" y="174155"/>
                </a:lnTo>
                <a:lnTo>
                  <a:pt x="461374" y="218060"/>
                </a:lnTo>
                <a:lnTo>
                  <a:pt x="474543" y="255848"/>
                </a:lnTo>
                <a:lnTo>
                  <a:pt x="509453" y="315379"/>
                </a:lnTo>
                <a:lnTo>
                  <a:pt x="559627" y="357346"/>
                </a:lnTo>
                <a:lnTo>
                  <a:pt x="629664" y="386349"/>
                </a:lnTo>
                <a:lnTo>
                  <a:pt x="673569" y="397427"/>
                </a:lnTo>
                <a:lnTo>
                  <a:pt x="724163" y="406988"/>
                </a:lnTo>
                <a:lnTo>
                  <a:pt x="782024" y="415608"/>
                </a:lnTo>
                <a:lnTo>
                  <a:pt x="847725" y="423862"/>
                </a:lnTo>
                <a:lnTo>
                  <a:pt x="782024" y="432116"/>
                </a:lnTo>
                <a:lnTo>
                  <a:pt x="724163" y="440735"/>
                </a:lnTo>
                <a:lnTo>
                  <a:pt x="673569" y="450297"/>
                </a:lnTo>
                <a:lnTo>
                  <a:pt x="629664" y="461374"/>
                </a:lnTo>
                <a:lnTo>
                  <a:pt x="591875" y="474543"/>
                </a:lnTo>
                <a:lnTo>
                  <a:pt x="532345" y="509453"/>
                </a:lnTo>
                <a:lnTo>
                  <a:pt x="490377" y="559627"/>
                </a:lnTo>
                <a:lnTo>
                  <a:pt x="461374" y="629664"/>
                </a:lnTo>
                <a:lnTo>
                  <a:pt x="450297" y="673569"/>
                </a:lnTo>
                <a:lnTo>
                  <a:pt x="440735" y="724163"/>
                </a:lnTo>
                <a:lnTo>
                  <a:pt x="432116" y="782024"/>
                </a:lnTo>
                <a:lnTo>
                  <a:pt x="423862" y="847725"/>
                </a:lnTo>
                <a:close/>
              </a:path>
            </a:pathLst>
          </a:custGeom>
          <a:solidFill>
            <a:srgbClr val="040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672778" y="9309999"/>
            <a:ext cx="1558167" cy="85491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06577" y="3898499"/>
            <a:ext cx="12677774" cy="346709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531644" y="2692530"/>
            <a:ext cx="731456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-25" dirty="0">
                <a:solidFill>
                  <a:srgbClr val="04092F"/>
                </a:solidFill>
                <a:latin typeface="Trebuchet MS"/>
                <a:cs typeface="Trebuchet MS"/>
              </a:rPr>
              <a:t>Especificación</a:t>
            </a:r>
            <a:r>
              <a:rPr sz="3800" b="1" spc="-44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3800" b="1" spc="-85" dirty="0">
                <a:solidFill>
                  <a:srgbClr val="04092F"/>
                </a:solidFill>
                <a:latin typeface="Trebuchet MS"/>
                <a:cs typeface="Trebuchet MS"/>
              </a:rPr>
              <a:t>de</a:t>
            </a:r>
            <a:r>
              <a:rPr sz="3800" b="1" spc="-44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3800" b="1" spc="-50" dirty="0">
                <a:solidFill>
                  <a:srgbClr val="04092F"/>
                </a:solidFill>
                <a:latin typeface="Trebuchet MS"/>
                <a:cs typeface="Trebuchet MS"/>
              </a:rPr>
              <a:t>requerimientos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18253" y="1047040"/>
            <a:ext cx="5855335" cy="1011555"/>
          </a:xfrm>
          <a:custGeom>
            <a:avLst/>
            <a:gdLst/>
            <a:ahLst/>
            <a:cxnLst/>
            <a:rect l="l" t="t" r="r" b="b"/>
            <a:pathLst>
              <a:path w="5855334" h="1011555">
                <a:moveTo>
                  <a:pt x="5601945" y="1011557"/>
                </a:moveTo>
                <a:lnTo>
                  <a:pt x="252996" y="1011557"/>
                </a:lnTo>
                <a:lnTo>
                  <a:pt x="203408" y="1006653"/>
                </a:lnTo>
                <a:lnTo>
                  <a:pt x="156178" y="992307"/>
                </a:lnTo>
                <a:lnTo>
                  <a:pt x="112633" y="969069"/>
                </a:lnTo>
                <a:lnTo>
                  <a:pt x="74100" y="937488"/>
                </a:lnTo>
                <a:lnTo>
                  <a:pt x="42506" y="898971"/>
                </a:lnTo>
                <a:lnTo>
                  <a:pt x="19258" y="855445"/>
                </a:lnTo>
                <a:lnTo>
                  <a:pt x="4906" y="808235"/>
                </a:lnTo>
                <a:lnTo>
                  <a:pt x="0" y="758668"/>
                </a:lnTo>
                <a:lnTo>
                  <a:pt x="0" y="252889"/>
                </a:lnTo>
                <a:lnTo>
                  <a:pt x="4076" y="207432"/>
                </a:lnTo>
                <a:lnTo>
                  <a:pt x="15828" y="164648"/>
                </a:lnTo>
                <a:lnTo>
                  <a:pt x="34541" y="125251"/>
                </a:lnTo>
                <a:lnTo>
                  <a:pt x="59501" y="89956"/>
                </a:lnTo>
                <a:lnTo>
                  <a:pt x="89994" y="59476"/>
                </a:lnTo>
                <a:lnTo>
                  <a:pt x="125304" y="34526"/>
                </a:lnTo>
                <a:lnTo>
                  <a:pt x="164717" y="15821"/>
                </a:lnTo>
                <a:lnTo>
                  <a:pt x="207520" y="4074"/>
                </a:lnTo>
                <a:lnTo>
                  <a:pt x="252996" y="0"/>
                </a:lnTo>
                <a:lnTo>
                  <a:pt x="5601945" y="0"/>
                </a:lnTo>
                <a:lnTo>
                  <a:pt x="5647421" y="4074"/>
                </a:lnTo>
                <a:lnTo>
                  <a:pt x="5690223" y="15821"/>
                </a:lnTo>
                <a:lnTo>
                  <a:pt x="5729636" y="34526"/>
                </a:lnTo>
                <a:lnTo>
                  <a:pt x="5764947" y="59476"/>
                </a:lnTo>
                <a:lnTo>
                  <a:pt x="5795439" y="89956"/>
                </a:lnTo>
                <a:lnTo>
                  <a:pt x="5820399" y="125251"/>
                </a:lnTo>
                <a:lnTo>
                  <a:pt x="5839113" y="164648"/>
                </a:lnTo>
                <a:lnTo>
                  <a:pt x="5850865" y="207432"/>
                </a:lnTo>
                <a:lnTo>
                  <a:pt x="5854941" y="252889"/>
                </a:lnTo>
                <a:lnTo>
                  <a:pt x="5854941" y="758668"/>
                </a:lnTo>
                <a:lnTo>
                  <a:pt x="5850865" y="804125"/>
                </a:lnTo>
                <a:lnTo>
                  <a:pt x="5839113" y="846909"/>
                </a:lnTo>
                <a:lnTo>
                  <a:pt x="5820399" y="886306"/>
                </a:lnTo>
                <a:lnTo>
                  <a:pt x="5795439" y="921601"/>
                </a:lnTo>
                <a:lnTo>
                  <a:pt x="5764947" y="952081"/>
                </a:lnTo>
                <a:lnTo>
                  <a:pt x="5729636" y="977031"/>
                </a:lnTo>
                <a:lnTo>
                  <a:pt x="5690223" y="995736"/>
                </a:lnTo>
                <a:lnTo>
                  <a:pt x="5647421" y="1007483"/>
                </a:lnTo>
                <a:lnTo>
                  <a:pt x="5601945" y="1011557"/>
                </a:lnTo>
                <a:close/>
              </a:path>
            </a:pathLst>
          </a:custGeom>
          <a:solidFill>
            <a:srgbClr val="5CB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92739" y="1001956"/>
            <a:ext cx="5302885" cy="888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650" b="1" spc="260" dirty="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sz="5650" b="1" spc="-295" dirty="0">
                <a:solidFill>
                  <a:srgbClr val="04092F"/>
                </a:solidFill>
                <a:latin typeface="Trebuchet MS"/>
                <a:cs typeface="Trebuchet MS"/>
              </a:rPr>
              <a:t>n</a:t>
            </a:r>
            <a:r>
              <a:rPr sz="5650" b="1" spc="310" dirty="0">
                <a:solidFill>
                  <a:srgbClr val="04092F"/>
                </a:solidFill>
                <a:latin typeface="Trebuchet MS"/>
                <a:cs typeface="Trebuchet MS"/>
              </a:rPr>
              <a:t>á</a:t>
            </a:r>
            <a:r>
              <a:rPr sz="5650" b="1" spc="-380" dirty="0">
                <a:solidFill>
                  <a:srgbClr val="04092F"/>
                </a:solidFill>
                <a:latin typeface="Trebuchet MS"/>
                <a:cs typeface="Trebuchet MS"/>
              </a:rPr>
              <a:t>l</a:t>
            </a:r>
            <a:r>
              <a:rPr sz="5650" b="1" spc="-350" dirty="0">
                <a:solidFill>
                  <a:srgbClr val="04092F"/>
                </a:solidFill>
                <a:latin typeface="Trebuchet MS"/>
                <a:cs typeface="Trebuchet MS"/>
              </a:rPr>
              <a:t>i</a:t>
            </a:r>
            <a:r>
              <a:rPr sz="5650" b="1" spc="355" dirty="0">
                <a:solidFill>
                  <a:srgbClr val="04092F"/>
                </a:solidFill>
                <a:latin typeface="Trebuchet MS"/>
                <a:cs typeface="Trebuchet MS"/>
              </a:rPr>
              <a:t>s</a:t>
            </a:r>
            <a:r>
              <a:rPr sz="5650" b="1" spc="-350" dirty="0">
                <a:solidFill>
                  <a:srgbClr val="04092F"/>
                </a:solidFill>
                <a:latin typeface="Trebuchet MS"/>
                <a:cs typeface="Trebuchet MS"/>
              </a:rPr>
              <a:t>i</a:t>
            </a:r>
            <a:r>
              <a:rPr sz="5650" b="1" spc="355" dirty="0">
                <a:solidFill>
                  <a:srgbClr val="04092F"/>
                </a:solidFill>
                <a:latin typeface="Trebuchet MS"/>
                <a:cs typeface="Trebuchet MS"/>
              </a:rPr>
              <a:t>s</a:t>
            </a:r>
            <a:r>
              <a:rPr sz="5650" b="1" spc="-65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5650" b="1" spc="15" dirty="0">
                <a:solidFill>
                  <a:srgbClr val="04092F"/>
                </a:solidFill>
                <a:latin typeface="Trebuchet MS"/>
                <a:cs typeface="Trebuchet MS"/>
              </a:rPr>
              <a:t>y</a:t>
            </a:r>
            <a:r>
              <a:rPr sz="5650" b="1" spc="-650" dirty="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sz="5650" b="1" spc="-65" dirty="0">
                <a:solidFill>
                  <a:srgbClr val="04092F"/>
                </a:solidFill>
                <a:latin typeface="Trebuchet MS"/>
                <a:cs typeface="Trebuchet MS"/>
              </a:rPr>
              <a:t>d</a:t>
            </a:r>
            <a:r>
              <a:rPr sz="5650" b="1" spc="-350" dirty="0">
                <a:solidFill>
                  <a:srgbClr val="04092F"/>
                </a:solidFill>
                <a:latin typeface="Trebuchet MS"/>
                <a:cs typeface="Trebuchet MS"/>
              </a:rPr>
              <a:t>i</a:t>
            </a:r>
            <a:r>
              <a:rPr sz="5650" b="1" spc="100" dirty="0">
                <a:solidFill>
                  <a:srgbClr val="04092F"/>
                </a:solidFill>
                <a:latin typeface="Trebuchet MS"/>
                <a:cs typeface="Trebuchet MS"/>
              </a:rPr>
              <a:t>se</a:t>
            </a:r>
            <a:r>
              <a:rPr sz="5650" b="1" spc="-295" dirty="0">
                <a:solidFill>
                  <a:srgbClr val="04092F"/>
                </a:solidFill>
                <a:latin typeface="Trebuchet MS"/>
                <a:cs typeface="Trebuchet MS"/>
              </a:rPr>
              <a:t>ñ</a:t>
            </a:r>
            <a:r>
              <a:rPr sz="5650" b="1" spc="-20" dirty="0">
                <a:solidFill>
                  <a:srgbClr val="04092F"/>
                </a:solidFill>
                <a:latin typeface="Trebuchet MS"/>
                <a:cs typeface="Trebuchet MS"/>
              </a:rPr>
              <a:t>o</a:t>
            </a:r>
            <a:endParaRPr sz="5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6208" y="8535530"/>
            <a:ext cx="793750" cy="1304290"/>
          </a:xfrm>
          <a:custGeom>
            <a:avLst/>
            <a:gdLst/>
            <a:ahLst/>
            <a:cxnLst/>
            <a:rect l="l" t="t" r="r" b="b"/>
            <a:pathLst>
              <a:path w="793750" h="1304290">
                <a:moveTo>
                  <a:pt x="546950" y="1240688"/>
                </a:moveTo>
                <a:lnTo>
                  <a:pt x="247129" y="1240688"/>
                </a:lnTo>
                <a:lnTo>
                  <a:pt x="268935" y="1303985"/>
                </a:lnTo>
                <a:lnTo>
                  <a:pt x="525145" y="1303985"/>
                </a:lnTo>
                <a:lnTo>
                  <a:pt x="546950" y="1240688"/>
                </a:lnTo>
                <a:close/>
              </a:path>
              <a:path w="793750" h="1304290">
                <a:moveTo>
                  <a:pt x="592455" y="1196098"/>
                </a:moveTo>
                <a:lnTo>
                  <a:pt x="590524" y="1186522"/>
                </a:lnTo>
                <a:lnTo>
                  <a:pt x="585266" y="1178699"/>
                </a:lnTo>
                <a:lnTo>
                  <a:pt x="577456" y="1173429"/>
                </a:lnTo>
                <a:lnTo>
                  <a:pt x="567905" y="1171498"/>
                </a:lnTo>
                <a:lnTo>
                  <a:pt x="226174" y="1171498"/>
                </a:lnTo>
                <a:lnTo>
                  <a:pt x="216623" y="1173429"/>
                </a:lnTo>
                <a:lnTo>
                  <a:pt x="208813" y="1178699"/>
                </a:lnTo>
                <a:lnTo>
                  <a:pt x="203555" y="1186522"/>
                </a:lnTo>
                <a:lnTo>
                  <a:pt x="201625" y="1196098"/>
                </a:lnTo>
                <a:lnTo>
                  <a:pt x="203555" y="1205674"/>
                </a:lnTo>
                <a:lnTo>
                  <a:pt x="208813" y="1213485"/>
                </a:lnTo>
                <a:lnTo>
                  <a:pt x="216623" y="1218755"/>
                </a:lnTo>
                <a:lnTo>
                  <a:pt x="226174" y="1220685"/>
                </a:lnTo>
                <a:lnTo>
                  <a:pt x="567905" y="1220685"/>
                </a:lnTo>
                <a:lnTo>
                  <a:pt x="577456" y="1218755"/>
                </a:lnTo>
                <a:lnTo>
                  <a:pt x="585266" y="1213485"/>
                </a:lnTo>
                <a:lnTo>
                  <a:pt x="590524" y="1205674"/>
                </a:lnTo>
                <a:lnTo>
                  <a:pt x="592455" y="1196098"/>
                </a:lnTo>
                <a:close/>
              </a:path>
              <a:path w="793750" h="1304290">
                <a:moveTo>
                  <a:pt x="592455" y="1130503"/>
                </a:moveTo>
                <a:lnTo>
                  <a:pt x="590524" y="1120940"/>
                </a:lnTo>
                <a:lnTo>
                  <a:pt x="585266" y="1113116"/>
                </a:lnTo>
                <a:lnTo>
                  <a:pt x="577456" y="1107846"/>
                </a:lnTo>
                <a:lnTo>
                  <a:pt x="567905" y="1105916"/>
                </a:lnTo>
                <a:lnTo>
                  <a:pt x="226174" y="1105916"/>
                </a:lnTo>
                <a:lnTo>
                  <a:pt x="216623" y="1107846"/>
                </a:lnTo>
                <a:lnTo>
                  <a:pt x="208813" y="1113116"/>
                </a:lnTo>
                <a:lnTo>
                  <a:pt x="203555" y="1120940"/>
                </a:lnTo>
                <a:lnTo>
                  <a:pt x="201625" y="1130503"/>
                </a:lnTo>
                <a:lnTo>
                  <a:pt x="203555" y="1140079"/>
                </a:lnTo>
                <a:lnTo>
                  <a:pt x="208813" y="1147889"/>
                </a:lnTo>
                <a:lnTo>
                  <a:pt x="216623" y="1153172"/>
                </a:lnTo>
                <a:lnTo>
                  <a:pt x="226174" y="1155103"/>
                </a:lnTo>
                <a:lnTo>
                  <a:pt x="567905" y="1155103"/>
                </a:lnTo>
                <a:lnTo>
                  <a:pt x="577456" y="1153172"/>
                </a:lnTo>
                <a:lnTo>
                  <a:pt x="585266" y="1147889"/>
                </a:lnTo>
                <a:lnTo>
                  <a:pt x="590524" y="1140079"/>
                </a:lnTo>
                <a:lnTo>
                  <a:pt x="592455" y="1130503"/>
                </a:lnTo>
                <a:close/>
              </a:path>
              <a:path w="793750" h="1304290">
                <a:moveTo>
                  <a:pt x="592455" y="1064920"/>
                </a:moveTo>
                <a:lnTo>
                  <a:pt x="590524" y="1055344"/>
                </a:lnTo>
                <a:lnTo>
                  <a:pt x="585266" y="1047534"/>
                </a:lnTo>
                <a:lnTo>
                  <a:pt x="577456" y="1042263"/>
                </a:lnTo>
                <a:lnTo>
                  <a:pt x="567905" y="1040320"/>
                </a:lnTo>
                <a:lnTo>
                  <a:pt x="226174" y="1040320"/>
                </a:lnTo>
                <a:lnTo>
                  <a:pt x="216623" y="1042263"/>
                </a:lnTo>
                <a:lnTo>
                  <a:pt x="208813" y="1047534"/>
                </a:lnTo>
                <a:lnTo>
                  <a:pt x="203555" y="1055344"/>
                </a:lnTo>
                <a:lnTo>
                  <a:pt x="201625" y="1064920"/>
                </a:lnTo>
                <a:lnTo>
                  <a:pt x="203555" y="1074483"/>
                </a:lnTo>
                <a:lnTo>
                  <a:pt x="208813" y="1082306"/>
                </a:lnTo>
                <a:lnTo>
                  <a:pt x="216623" y="1087577"/>
                </a:lnTo>
                <a:lnTo>
                  <a:pt x="226174" y="1089507"/>
                </a:lnTo>
                <a:lnTo>
                  <a:pt x="567905" y="1089507"/>
                </a:lnTo>
                <a:lnTo>
                  <a:pt x="577456" y="1087577"/>
                </a:lnTo>
                <a:lnTo>
                  <a:pt x="585266" y="1082306"/>
                </a:lnTo>
                <a:lnTo>
                  <a:pt x="590524" y="1074483"/>
                </a:lnTo>
                <a:lnTo>
                  <a:pt x="592455" y="1064920"/>
                </a:lnTo>
                <a:close/>
              </a:path>
              <a:path w="793750" h="1304290">
                <a:moveTo>
                  <a:pt x="793369" y="373265"/>
                </a:moveTo>
                <a:lnTo>
                  <a:pt x="787412" y="324078"/>
                </a:lnTo>
                <a:lnTo>
                  <a:pt x="775677" y="276936"/>
                </a:lnTo>
                <a:lnTo>
                  <a:pt x="758520" y="232206"/>
                </a:lnTo>
                <a:lnTo>
                  <a:pt x="744372" y="205460"/>
                </a:lnTo>
                <a:lnTo>
                  <a:pt x="744372" y="376161"/>
                </a:lnTo>
                <a:lnTo>
                  <a:pt x="743597" y="428078"/>
                </a:lnTo>
                <a:lnTo>
                  <a:pt x="735317" y="478764"/>
                </a:lnTo>
                <a:lnTo>
                  <a:pt x="719785" y="527494"/>
                </a:lnTo>
                <a:lnTo>
                  <a:pt x="697217" y="573468"/>
                </a:lnTo>
                <a:lnTo>
                  <a:pt x="667880" y="615962"/>
                </a:lnTo>
                <a:lnTo>
                  <a:pt x="638187" y="657390"/>
                </a:lnTo>
                <a:lnTo>
                  <a:pt x="613486" y="701649"/>
                </a:lnTo>
                <a:lnTo>
                  <a:pt x="593953" y="748220"/>
                </a:lnTo>
                <a:lnTo>
                  <a:pt x="579780" y="796607"/>
                </a:lnTo>
                <a:lnTo>
                  <a:pt x="571144" y="846289"/>
                </a:lnTo>
                <a:lnTo>
                  <a:pt x="568312" y="895362"/>
                </a:lnTo>
                <a:lnTo>
                  <a:pt x="568223" y="967803"/>
                </a:lnTo>
                <a:lnTo>
                  <a:pt x="560666" y="975372"/>
                </a:lnTo>
                <a:lnTo>
                  <a:pt x="243205" y="975372"/>
                </a:lnTo>
                <a:lnTo>
                  <a:pt x="235940" y="973899"/>
                </a:lnTo>
                <a:lnTo>
                  <a:pt x="230009" y="969886"/>
                </a:lnTo>
                <a:lnTo>
                  <a:pt x="226009" y="963955"/>
                </a:lnTo>
                <a:lnTo>
                  <a:pt x="224548" y="956691"/>
                </a:lnTo>
                <a:lnTo>
                  <a:pt x="224548" y="895362"/>
                </a:lnTo>
                <a:lnTo>
                  <a:pt x="221640" y="845337"/>
                </a:lnTo>
                <a:lnTo>
                  <a:pt x="212991" y="796061"/>
                </a:lnTo>
                <a:lnTo>
                  <a:pt x="198704" y="747814"/>
                </a:lnTo>
                <a:lnTo>
                  <a:pt x="178904" y="700900"/>
                </a:lnTo>
                <a:lnTo>
                  <a:pt x="153670" y="655586"/>
                </a:lnTo>
                <a:lnTo>
                  <a:pt x="123113" y="612190"/>
                </a:lnTo>
                <a:lnTo>
                  <a:pt x="96824" y="573684"/>
                </a:lnTo>
                <a:lnTo>
                  <a:pt x="76136" y="532536"/>
                </a:lnTo>
                <a:lnTo>
                  <a:pt x="61214" y="489165"/>
                </a:lnTo>
                <a:lnTo>
                  <a:pt x="52146" y="443928"/>
                </a:lnTo>
                <a:lnTo>
                  <a:pt x="49098" y="397217"/>
                </a:lnTo>
                <a:lnTo>
                  <a:pt x="52311" y="349275"/>
                </a:lnTo>
                <a:lnTo>
                  <a:pt x="61823" y="302958"/>
                </a:lnTo>
                <a:lnTo>
                  <a:pt x="77419" y="258737"/>
                </a:lnTo>
                <a:lnTo>
                  <a:pt x="98894" y="217055"/>
                </a:lnTo>
                <a:lnTo>
                  <a:pt x="126034" y="178460"/>
                </a:lnTo>
                <a:lnTo>
                  <a:pt x="158762" y="143192"/>
                </a:lnTo>
                <a:lnTo>
                  <a:pt x="200012" y="109766"/>
                </a:lnTo>
                <a:lnTo>
                  <a:pt x="245097" y="83362"/>
                </a:lnTo>
                <a:lnTo>
                  <a:pt x="293344" y="64211"/>
                </a:lnTo>
                <a:lnTo>
                  <a:pt x="344144" y="52552"/>
                </a:lnTo>
                <a:lnTo>
                  <a:pt x="396811" y="48615"/>
                </a:lnTo>
                <a:lnTo>
                  <a:pt x="404228" y="48615"/>
                </a:lnTo>
                <a:lnTo>
                  <a:pt x="465302" y="55422"/>
                </a:lnTo>
                <a:lnTo>
                  <a:pt x="509549" y="67665"/>
                </a:lnTo>
                <a:lnTo>
                  <a:pt x="551408" y="85559"/>
                </a:lnTo>
                <a:lnTo>
                  <a:pt x="590410" y="108648"/>
                </a:lnTo>
                <a:lnTo>
                  <a:pt x="626084" y="136448"/>
                </a:lnTo>
                <a:lnTo>
                  <a:pt x="657987" y="168503"/>
                </a:lnTo>
                <a:lnTo>
                  <a:pt x="685634" y="204343"/>
                </a:lnTo>
                <a:lnTo>
                  <a:pt x="708558" y="243497"/>
                </a:lnTo>
                <a:lnTo>
                  <a:pt x="726300" y="285496"/>
                </a:lnTo>
                <a:lnTo>
                  <a:pt x="738390" y="329869"/>
                </a:lnTo>
                <a:lnTo>
                  <a:pt x="744372" y="376161"/>
                </a:lnTo>
                <a:lnTo>
                  <a:pt x="744372" y="205460"/>
                </a:lnTo>
                <a:lnTo>
                  <a:pt x="709472" y="151485"/>
                </a:lnTo>
                <a:lnTo>
                  <a:pt x="678319" y="116255"/>
                </a:lnTo>
                <a:lnTo>
                  <a:pt x="643242" y="84924"/>
                </a:lnTo>
                <a:lnTo>
                  <a:pt x="604621" y="57899"/>
                </a:lnTo>
                <a:lnTo>
                  <a:pt x="587273" y="48615"/>
                </a:lnTo>
                <a:lnTo>
                  <a:pt x="562838" y="35534"/>
                </a:lnTo>
                <a:lnTo>
                  <a:pt x="518248" y="18211"/>
                </a:lnTo>
                <a:lnTo>
                  <a:pt x="471220" y="6311"/>
                </a:lnTo>
                <a:lnTo>
                  <a:pt x="422160" y="203"/>
                </a:lnTo>
                <a:lnTo>
                  <a:pt x="375018" y="0"/>
                </a:lnTo>
                <a:lnTo>
                  <a:pt x="328866" y="5168"/>
                </a:lnTo>
                <a:lnTo>
                  <a:pt x="284073" y="15595"/>
                </a:lnTo>
                <a:lnTo>
                  <a:pt x="240957" y="31140"/>
                </a:lnTo>
                <a:lnTo>
                  <a:pt x="199872" y="51701"/>
                </a:lnTo>
                <a:lnTo>
                  <a:pt x="161150" y="77139"/>
                </a:lnTo>
                <a:lnTo>
                  <a:pt x="125120" y="107353"/>
                </a:lnTo>
                <a:lnTo>
                  <a:pt x="93154" y="141262"/>
                </a:lnTo>
                <a:lnTo>
                  <a:pt x="65595" y="178396"/>
                </a:lnTo>
                <a:lnTo>
                  <a:pt x="42494" y="218465"/>
                </a:lnTo>
                <a:lnTo>
                  <a:pt x="24218" y="260832"/>
                </a:lnTo>
                <a:lnTo>
                  <a:pt x="10896" y="305054"/>
                </a:lnTo>
                <a:lnTo>
                  <a:pt x="2755" y="350672"/>
                </a:lnTo>
                <a:lnTo>
                  <a:pt x="0" y="397217"/>
                </a:lnTo>
                <a:lnTo>
                  <a:pt x="3479" y="450519"/>
                </a:lnTo>
                <a:lnTo>
                  <a:pt x="13830" y="502145"/>
                </a:lnTo>
                <a:lnTo>
                  <a:pt x="30873" y="551662"/>
                </a:lnTo>
                <a:lnTo>
                  <a:pt x="54483" y="598614"/>
                </a:lnTo>
                <a:lnTo>
                  <a:pt x="84493" y="642581"/>
                </a:lnTo>
                <a:lnTo>
                  <a:pt x="116801" y="689432"/>
                </a:lnTo>
                <a:lnTo>
                  <a:pt x="142214" y="738593"/>
                </a:lnTo>
                <a:lnTo>
                  <a:pt x="160566" y="789597"/>
                </a:lnTo>
                <a:lnTo>
                  <a:pt x="171691" y="842010"/>
                </a:lnTo>
                <a:lnTo>
                  <a:pt x="175437" y="895362"/>
                </a:lnTo>
                <a:lnTo>
                  <a:pt x="175437" y="956691"/>
                </a:lnTo>
                <a:lnTo>
                  <a:pt x="180771" y="983081"/>
                </a:lnTo>
                <a:lnTo>
                  <a:pt x="195313" y="1004658"/>
                </a:lnTo>
                <a:lnTo>
                  <a:pt x="216852" y="1019225"/>
                </a:lnTo>
                <a:lnTo>
                  <a:pt x="243205" y="1024572"/>
                </a:lnTo>
                <a:lnTo>
                  <a:pt x="551370" y="1024572"/>
                </a:lnTo>
                <a:lnTo>
                  <a:pt x="597979" y="1005192"/>
                </a:lnTo>
                <a:lnTo>
                  <a:pt x="617321" y="958481"/>
                </a:lnTo>
                <a:lnTo>
                  <a:pt x="617423" y="895362"/>
                </a:lnTo>
                <a:lnTo>
                  <a:pt x="621055" y="842962"/>
                </a:lnTo>
                <a:lnTo>
                  <a:pt x="632079" y="790295"/>
                </a:lnTo>
                <a:lnTo>
                  <a:pt x="650113" y="739521"/>
                </a:lnTo>
                <a:lnTo>
                  <a:pt x="674865" y="691451"/>
                </a:lnTo>
                <a:lnTo>
                  <a:pt x="706069" y="646874"/>
                </a:lnTo>
                <a:lnTo>
                  <a:pt x="734517" y="606755"/>
                </a:lnTo>
                <a:lnTo>
                  <a:pt x="757605" y="563791"/>
                </a:lnTo>
                <a:lnTo>
                  <a:pt x="775208" y="518452"/>
                </a:lnTo>
                <a:lnTo>
                  <a:pt x="787133" y="471258"/>
                </a:lnTo>
                <a:lnTo>
                  <a:pt x="793242" y="422694"/>
                </a:lnTo>
                <a:lnTo>
                  <a:pt x="793369" y="373265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8708" y="8125018"/>
            <a:ext cx="49530" cy="304165"/>
          </a:xfrm>
          <a:custGeom>
            <a:avLst/>
            <a:gdLst/>
            <a:ahLst/>
            <a:cxnLst/>
            <a:rect l="l" t="t" r="r" b="b"/>
            <a:pathLst>
              <a:path w="49530" h="304165">
                <a:moveTo>
                  <a:pt x="24548" y="303675"/>
                </a:moveTo>
                <a:lnTo>
                  <a:pt x="14992" y="301742"/>
                </a:lnTo>
                <a:lnTo>
                  <a:pt x="7189" y="296471"/>
                </a:lnTo>
                <a:lnTo>
                  <a:pt x="1928" y="288654"/>
                </a:lnTo>
                <a:lnTo>
                  <a:pt x="0" y="279083"/>
                </a:lnTo>
                <a:lnTo>
                  <a:pt x="0" y="24592"/>
                </a:lnTo>
                <a:lnTo>
                  <a:pt x="1928" y="15021"/>
                </a:lnTo>
                <a:lnTo>
                  <a:pt x="7189" y="7204"/>
                </a:lnTo>
                <a:lnTo>
                  <a:pt x="14992" y="1933"/>
                </a:lnTo>
                <a:lnTo>
                  <a:pt x="24548" y="0"/>
                </a:lnTo>
                <a:lnTo>
                  <a:pt x="34104" y="1933"/>
                </a:lnTo>
                <a:lnTo>
                  <a:pt x="41906" y="7204"/>
                </a:lnTo>
                <a:lnTo>
                  <a:pt x="47166" y="15021"/>
                </a:lnTo>
                <a:lnTo>
                  <a:pt x="49095" y="24592"/>
                </a:lnTo>
                <a:lnTo>
                  <a:pt x="49095" y="279083"/>
                </a:lnTo>
                <a:lnTo>
                  <a:pt x="47166" y="288654"/>
                </a:lnTo>
                <a:lnTo>
                  <a:pt x="41906" y="296471"/>
                </a:lnTo>
                <a:lnTo>
                  <a:pt x="34104" y="301742"/>
                </a:lnTo>
                <a:lnTo>
                  <a:pt x="24548" y="303675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7719" y="8365149"/>
            <a:ext cx="228712" cy="22914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843018" y="8944876"/>
            <a:ext cx="303530" cy="49530"/>
          </a:xfrm>
          <a:custGeom>
            <a:avLst/>
            <a:gdLst/>
            <a:ahLst/>
            <a:cxnLst/>
            <a:rect l="l" t="t" r="r" b="b"/>
            <a:pathLst>
              <a:path w="303530" h="49529">
                <a:moveTo>
                  <a:pt x="278543" y="49187"/>
                </a:moveTo>
                <a:lnTo>
                  <a:pt x="24540" y="49187"/>
                </a:lnTo>
                <a:lnTo>
                  <a:pt x="14990" y="47255"/>
                </a:lnTo>
                <a:lnTo>
                  <a:pt x="7189" y="41985"/>
                </a:lnTo>
                <a:lnTo>
                  <a:pt x="1929" y="34168"/>
                </a:lnTo>
                <a:lnTo>
                  <a:pt x="0" y="24595"/>
                </a:lnTo>
                <a:lnTo>
                  <a:pt x="1929" y="15020"/>
                </a:lnTo>
                <a:lnTo>
                  <a:pt x="7189" y="7202"/>
                </a:lnTo>
                <a:lnTo>
                  <a:pt x="14990" y="1932"/>
                </a:lnTo>
                <a:lnTo>
                  <a:pt x="24540" y="0"/>
                </a:lnTo>
                <a:lnTo>
                  <a:pt x="278543" y="0"/>
                </a:lnTo>
                <a:lnTo>
                  <a:pt x="288092" y="1932"/>
                </a:lnTo>
                <a:lnTo>
                  <a:pt x="295893" y="7202"/>
                </a:lnTo>
                <a:lnTo>
                  <a:pt x="301154" y="15020"/>
                </a:lnTo>
                <a:lnTo>
                  <a:pt x="303084" y="24595"/>
                </a:lnTo>
                <a:lnTo>
                  <a:pt x="301154" y="34168"/>
                </a:lnTo>
                <a:lnTo>
                  <a:pt x="295893" y="41985"/>
                </a:lnTo>
                <a:lnTo>
                  <a:pt x="288092" y="47255"/>
                </a:lnTo>
                <a:lnTo>
                  <a:pt x="278543" y="49187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7721" y="9344650"/>
            <a:ext cx="228713" cy="22914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0080" y="9344651"/>
            <a:ext cx="228709" cy="229145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460408" y="8944874"/>
            <a:ext cx="303530" cy="49530"/>
          </a:xfrm>
          <a:custGeom>
            <a:avLst/>
            <a:gdLst/>
            <a:ahLst/>
            <a:cxnLst/>
            <a:rect l="l" t="t" r="r" b="b"/>
            <a:pathLst>
              <a:path w="303530" h="49529">
                <a:moveTo>
                  <a:pt x="278549" y="49189"/>
                </a:moveTo>
                <a:lnTo>
                  <a:pt x="24548" y="49189"/>
                </a:lnTo>
                <a:lnTo>
                  <a:pt x="14992" y="47256"/>
                </a:lnTo>
                <a:lnTo>
                  <a:pt x="7189" y="41985"/>
                </a:lnTo>
                <a:lnTo>
                  <a:pt x="1928" y="34167"/>
                </a:lnTo>
                <a:lnTo>
                  <a:pt x="0" y="24593"/>
                </a:lnTo>
                <a:lnTo>
                  <a:pt x="1928" y="15020"/>
                </a:lnTo>
                <a:lnTo>
                  <a:pt x="7189" y="7203"/>
                </a:lnTo>
                <a:lnTo>
                  <a:pt x="14992" y="1932"/>
                </a:lnTo>
                <a:lnTo>
                  <a:pt x="24548" y="0"/>
                </a:lnTo>
                <a:lnTo>
                  <a:pt x="278549" y="0"/>
                </a:lnTo>
                <a:lnTo>
                  <a:pt x="288106" y="1932"/>
                </a:lnTo>
                <a:lnTo>
                  <a:pt x="295909" y="7203"/>
                </a:lnTo>
                <a:lnTo>
                  <a:pt x="301169" y="15020"/>
                </a:lnTo>
                <a:lnTo>
                  <a:pt x="303098" y="24593"/>
                </a:lnTo>
                <a:lnTo>
                  <a:pt x="301169" y="34167"/>
                </a:lnTo>
                <a:lnTo>
                  <a:pt x="295909" y="41985"/>
                </a:lnTo>
                <a:lnTo>
                  <a:pt x="288106" y="47256"/>
                </a:lnTo>
                <a:lnTo>
                  <a:pt x="278549" y="49189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0080" y="8365149"/>
            <a:ext cx="228707" cy="22914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06672" y="9573795"/>
            <a:ext cx="2857213" cy="12192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66338" y="1783114"/>
            <a:ext cx="1558167" cy="8549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13941"/>
            <a:ext cx="2446386" cy="101727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823987" y="195475"/>
            <a:ext cx="1590939" cy="1665946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4820044" y="7274105"/>
            <a:ext cx="847725" cy="847725"/>
          </a:xfrm>
          <a:custGeom>
            <a:avLst/>
            <a:gdLst/>
            <a:ahLst/>
            <a:cxnLst/>
            <a:rect l="l" t="t" r="r" b="b"/>
            <a:pathLst>
              <a:path w="847725" h="847725">
                <a:moveTo>
                  <a:pt x="423862" y="847725"/>
                </a:moveTo>
                <a:lnTo>
                  <a:pt x="415626" y="782153"/>
                </a:lnTo>
                <a:lnTo>
                  <a:pt x="407026" y="724390"/>
                </a:lnTo>
                <a:lnTo>
                  <a:pt x="397490" y="673865"/>
                </a:lnTo>
                <a:lnTo>
                  <a:pt x="386449" y="630006"/>
                </a:lnTo>
                <a:lnTo>
                  <a:pt x="373329" y="592241"/>
                </a:lnTo>
                <a:lnTo>
                  <a:pt x="338572" y="532712"/>
                </a:lnTo>
                <a:lnTo>
                  <a:pt x="288648" y="490705"/>
                </a:lnTo>
                <a:lnTo>
                  <a:pt x="218987" y="461652"/>
                </a:lnTo>
                <a:lnTo>
                  <a:pt x="175328" y="450554"/>
                </a:lnTo>
                <a:lnTo>
                  <a:pt x="125020" y="440981"/>
                </a:lnTo>
                <a:lnTo>
                  <a:pt x="67494" y="432360"/>
                </a:lnTo>
                <a:lnTo>
                  <a:pt x="0" y="423862"/>
                </a:lnTo>
                <a:lnTo>
                  <a:pt x="65700" y="415608"/>
                </a:lnTo>
                <a:lnTo>
                  <a:pt x="123561" y="406988"/>
                </a:lnTo>
                <a:lnTo>
                  <a:pt x="174156" y="397427"/>
                </a:lnTo>
                <a:lnTo>
                  <a:pt x="218060" y="386349"/>
                </a:lnTo>
                <a:lnTo>
                  <a:pt x="255849" y="373181"/>
                </a:lnTo>
                <a:lnTo>
                  <a:pt x="315379" y="338270"/>
                </a:lnTo>
                <a:lnTo>
                  <a:pt x="357347" y="288097"/>
                </a:lnTo>
                <a:lnTo>
                  <a:pt x="386350" y="218060"/>
                </a:lnTo>
                <a:lnTo>
                  <a:pt x="397427" y="174155"/>
                </a:lnTo>
                <a:lnTo>
                  <a:pt x="406989" y="123561"/>
                </a:lnTo>
                <a:lnTo>
                  <a:pt x="415609" y="65700"/>
                </a:lnTo>
                <a:lnTo>
                  <a:pt x="423862" y="0"/>
                </a:lnTo>
                <a:lnTo>
                  <a:pt x="432116" y="65700"/>
                </a:lnTo>
                <a:lnTo>
                  <a:pt x="440735" y="123561"/>
                </a:lnTo>
                <a:lnTo>
                  <a:pt x="450297" y="174155"/>
                </a:lnTo>
                <a:lnTo>
                  <a:pt x="461374" y="218060"/>
                </a:lnTo>
                <a:lnTo>
                  <a:pt x="474543" y="255848"/>
                </a:lnTo>
                <a:lnTo>
                  <a:pt x="509453" y="315379"/>
                </a:lnTo>
                <a:lnTo>
                  <a:pt x="559627" y="357346"/>
                </a:lnTo>
                <a:lnTo>
                  <a:pt x="629664" y="386349"/>
                </a:lnTo>
                <a:lnTo>
                  <a:pt x="673569" y="397427"/>
                </a:lnTo>
                <a:lnTo>
                  <a:pt x="724163" y="406988"/>
                </a:lnTo>
                <a:lnTo>
                  <a:pt x="782024" y="415608"/>
                </a:lnTo>
                <a:lnTo>
                  <a:pt x="847725" y="423862"/>
                </a:lnTo>
                <a:lnTo>
                  <a:pt x="782024" y="432116"/>
                </a:lnTo>
                <a:lnTo>
                  <a:pt x="724163" y="440735"/>
                </a:lnTo>
                <a:lnTo>
                  <a:pt x="673569" y="450297"/>
                </a:lnTo>
                <a:lnTo>
                  <a:pt x="629664" y="461374"/>
                </a:lnTo>
                <a:lnTo>
                  <a:pt x="591875" y="474543"/>
                </a:lnTo>
                <a:lnTo>
                  <a:pt x="532345" y="509453"/>
                </a:lnTo>
                <a:lnTo>
                  <a:pt x="490377" y="559627"/>
                </a:lnTo>
                <a:lnTo>
                  <a:pt x="461374" y="629664"/>
                </a:lnTo>
                <a:lnTo>
                  <a:pt x="450297" y="673569"/>
                </a:lnTo>
                <a:lnTo>
                  <a:pt x="440735" y="724163"/>
                </a:lnTo>
                <a:lnTo>
                  <a:pt x="432116" y="782024"/>
                </a:lnTo>
                <a:lnTo>
                  <a:pt x="423862" y="847725"/>
                </a:lnTo>
                <a:close/>
              </a:path>
            </a:pathLst>
          </a:custGeom>
          <a:solidFill>
            <a:srgbClr val="040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672778" y="9309996"/>
            <a:ext cx="1558167" cy="85491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7706672" y="2335765"/>
            <a:ext cx="295338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30" dirty="0">
                <a:solidFill>
                  <a:srgbClr val="04092F"/>
                </a:solidFill>
                <a:latin typeface="Arial"/>
                <a:cs typeface="Arial"/>
              </a:rPr>
              <a:t>Arquitectura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18253" y="1047039"/>
            <a:ext cx="5855335" cy="1011555"/>
          </a:xfrm>
          <a:custGeom>
            <a:avLst/>
            <a:gdLst/>
            <a:ahLst/>
            <a:cxnLst/>
            <a:rect l="l" t="t" r="r" b="b"/>
            <a:pathLst>
              <a:path w="5855334" h="1011555">
                <a:moveTo>
                  <a:pt x="5601945" y="1011557"/>
                </a:moveTo>
                <a:lnTo>
                  <a:pt x="252996" y="1011557"/>
                </a:lnTo>
                <a:lnTo>
                  <a:pt x="203408" y="1006653"/>
                </a:lnTo>
                <a:lnTo>
                  <a:pt x="156178" y="992307"/>
                </a:lnTo>
                <a:lnTo>
                  <a:pt x="112633" y="969069"/>
                </a:lnTo>
                <a:lnTo>
                  <a:pt x="74100" y="937488"/>
                </a:lnTo>
                <a:lnTo>
                  <a:pt x="42506" y="898971"/>
                </a:lnTo>
                <a:lnTo>
                  <a:pt x="19258" y="855445"/>
                </a:lnTo>
                <a:lnTo>
                  <a:pt x="4906" y="808235"/>
                </a:lnTo>
                <a:lnTo>
                  <a:pt x="0" y="758668"/>
                </a:lnTo>
                <a:lnTo>
                  <a:pt x="0" y="252889"/>
                </a:lnTo>
                <a:lnTo>
                  <a:pt x="4076" y="207432"/>
                </a:lnTo>
                <a:lnTo>
                  <a:pt x="15828" y="164648"/>
                </a:lnTo>
                <a:lnTo>
                  <a:pt x="34541" y="125251"/>
                </a:lnTo>
                <a:lnTo>
                  <a:pt x="59501" y="89956"/>
                </a:lnTo>
                <a:lnTo>
                  <a:pt x="89994" y="59476"/>
                </a:lnTo>
                <a:lnTo>
                  <a:pt x="125304" y="34526"/>
                </a:lnTo>
                <a:lnTo>
                  <a:pt x="164717" y="15821"/>
                </a:lnTo>
                <a:lnTo>
                  <a:pt x="207520" y="4074"/>
                </a:lnTo>
                <a:lnTo>
                  <a:pt x="252996" y="0"/>
                </a:lnTo>
                <a:lnTo>
                  <a:pt x="5601945" y="0"/>
                </a:lnTo>
                <a:lnTo>
                  <a:pt x="5647421" y="4074"/>
                </a:lnTo>
                <a:lnTo>
                  <a:pt x="5690223" y="15821"/>
                </a:lnTo>
                <a:lnTo>
                  <a:pt x="5729636" y="34526"/>
                </a:lnTo>
                <a:lnTo>
                  <a:pt x="5764947" y="59476"/>
                </a:lnTo>
                <a:lnTo>
                  <a:pt x="5795439" y="89956"/>
                </a:lnTo>
                <a:lnTo>
                  <a:pt x="5820399" y="125251"/>
                </a:lnTo>
                <a:lnTo>
                  <a:pt x="5839113" y="164648"/>
                </a:lnTo>
                <a:lnTo>
                  <a:pt x="5850865" y="207432"/>
                </a:lnTo>
                <a:lnTo>
                  <a:pt x="5854941" y="252889"/>
                </a:lnTo>
                <a:lnTo>
                  <a:pt x="5854941" y="758668"/>
                </a:lnTo>
                <a:lnTo>
                  <a:pt x="5850865" y="804125"/>
                </a:lnTo>
                <a:lnTo>
                  <a:pt x="5839113" y="846909"/>
                </a:lnTo>
                <a:lnTo>
                  <a:pt x="5820399" y="886306"/>
                </a:lnTo>
                <a:lnTo>
                  <a:pt x="5795439" y="921601"/>
                </a:lnTo>
                <a:lnTo>
                  <a:pt x="5764947" y="952081"/>
                </a:lnTo>
                <a:lnTo>
                  <a:pt x="5729636" y="977031"/>
                </a:lnTo>
                <a:lnTo>
                  <a:pt x="5690223" y="995736"/>
                </a:lnTo>
                <a:lnTo>
                  <a:pt x="5647421" y="1007483"/>
                </a:lnTo>
                <a:lnTo>
                  <a:pt x="5601945" y="1011557"/>
                </a:lnTo>
                <a:close/>
              </a:path>
            </a:pathLst>
          </a:custGeom>
          <a:solidFill>
            <a:srgbClr val="5CB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92739" y="1001956"/>
            <a:ext cx="5302885" cy="888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650" b="1" spc="-245" dirty="0">
                <a:solidFill>
                  <a:srgbClr val="04092F"/>
                </a:solidFill>
                <a:latin typeface="Arial"/>
                <a:cs typeface="Arial"/>
              </a:rPr>
              <a:t>A</a:t>
            </a:r>
            <a:r>
              <a:rPr sz="5650" b="1" spc="-415" dirty="0">
                <a:solidFill>
                  <a:srgbClr val="04092F"/>
                </a:solidFill>
                <a:latin typeface="Arial"/>
                <a:cs typeface="Arial"/>
              </a:rPr>
              <a:t>n</a:t>
            </a:r>
            <a:r>
              <a:rPr sz="5650" b="1" spc="180" dirty="0">
                <a:solidFill>
                  <a:srgbClr val="04092F"/>
                </a:solidFill>
                <a:latin typeface="Arial"/>
                <a:cs typeface="Arial"/>
              </a:rPr>
              <a:t>á</a:t>
            </a:r>
            <a:r>
              <a:rPr sz="5650" b="1" spc="-280" dirty="0">
                <a:solidFill>
                  <a:srgbClr val="04092F"/>
                </a:solidFill>
                <a:latin typeface="Arial"/>
                <a:cs typeface="Arial"/>
              </a:rPr>
              <a:t>l</a:t>
            </a:r>
            <a:r>
              <a:rPr sz="5650" b="1" spc="-235" dirty="0">
                <a:solidFill>
                  <a:srgbClr val="04092F"/>
                </a:solidFill>
                <a:latin typeface="Arial"/>
                <a:cs typeface="Arial"/>
              </a:rPr>
              <a:t>i</a:t>
            </a:r>
            <a:r>
              <a:rPr sz="5650" b="1" spc="-355" dirty="0">
                <a:solidFill>
                  <a:srgbClr val="04092F"/>
                </a:solidFill>
                <a:latin typeface="Arial"/>
                <a:cs typeface="Arial"/>
              </a:rPr>
              <a:t>s</a:t>
            </a:r>
            <a:r>
              <a:rPr sz="5650" b="1" spc="-235" dirty="0">
                <a:solidFill>
                  <a:srgbClr val="04092F"/>
                </a:solidFill>
                <a:latin typeface="Arial"/>
                <a:cs typeface="Arial"/>
              </a:rPr>
              <a:t>i</a:t>
            </a:r>
            <a:r>
              <a:rPr sz="5650" b="1" spc="-355" dirty="0">
                <a:solidFill>
                  <a:srgbClr val="04092F"/>
                </a:solidFill>
                <a:latin typeface="Arial"/>
                <a:cs typeface="Arial"/>
              </a:rPr>
              <a:t>s</a:t>
            </a:r>
            <a:r>
              <a:rPr sz="5650" b="1" spc="-520" dirty="0">
                <a:solidFill>
                  <a:srgbClr val="04092F"/>
                </a:solidFill>
                <a:latin typeface="Arial"/>
                <a:cs typeface="Arial"/>
              </a:rPr>
              <a:t> </a:t>
            </a:r>
            <a:r>
              <a:rPr sz="5650" b="1" spc="-110" dirty="0">
                <a:solidFill>
                  <a:srgbClr val="04092F"/>
                </a:solidFill>
                <a:latin typeface="Arial"/>
                <a:cs typeface="Arial"/>
              </a:rPr>
              <a:t>y</a:t>
            </a:r>
            <a:r>
              <a:rPr sz="5650" b="1" spc="-520" dirty="0">
                <a:solidFill>
                  <a:srgbClr val="04092F"/>
                </a:solidFill>
                <a:latin typeface="Arial"/>
                <a:cs typeface="Arial"/>
              </a:rPr>
              <a:t> </a:t>
            </a:r>
            <a:r>
              <a:rPr sz="5650" b="1" spc="-235" dirty="0">
                <a:solidFill>
                  <a:srgbClr val="04092F"/>
                </a:solidFill>
                <a:latin typeface="Arial"/>
                <a:cs typeface="Arial"/>
              </a:rPr>
              <a:t>di</a:t>
            </a:r>
            <a:r>
              <a:rPr sz="5650" b="1" spc="-204" dirty="0">
                <a:solidFill>
                  <a:srgbClr val="04092F"/>
                </a:solidFill>
                <a:latin typeface="Arial"/>
                <a:cs typeface="Arial"/>
              </a:rPr>
              <a:t>se</a:t>
            </a:r>
            <a:r>
              <a:rPr sz="5650" b="1" spc="-415" dirty="0">
                <a:solidFill>
                  <a:srgbClr val="04092F"/>
                </a:solidFill>
                <a:latin typeface="Arial"/>
                <a:cs typeface="Arial"/>
              </a:rPr>
              <a:t>ñ</a:t>
            </a:r>
            <a:r>
              <a:rPr sz="5650" b="1" spc="-270" dirty="0">
                <a:solidFill>
                  <a:srgbClr val="04092F"/>
                </a:solidFill>
                <a:latin typeface="Arial"/>
                <a:cs typeface="Arial"/>
              </a:rPr>
              <a:t>o</a:t>
            </a:r>
            <a:endParaRPr sz="5650">
              <a:latin typeface="Arial"/>
              <a:cs typeface="Arial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1FE82F11-98E2-A810-3DF7-12D806F597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2548" y="3031376"/>
            <a:ext cx="10343196" cy="60361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536" y="9510697"/>
            <a:ext cx="793750" cy="776605"/>
          </a:xfrm>
          <a:custGeom>
            <a:avLst/>
            <a:gdLst/>
            <a:ahLst/>
            <a:cxnLst/>
            <a:rect l="l" t="t" r="r" b="b"/>
            <a:pathLst>
              <a:path w="793750" h="776604">
                <a:moveTo>
                  <a:pt x="207138" y="776302"/>
                </a:moveTo>
                <a:lnTo>
                  <a:pt x="155776" y="776302"/>
                </a:lnTo>
                <a:lnTo>
                  <a:pt x="142208" y="738592"/>
                </a:lnTo>
                <a:lnTo>
                  <a:pt x="116798" y="689432"/>
                </a:lnTo>
                <a:lnTo>
                  <a:pt x="84494" y="642577"/>
                </a:lnTo>
                <a:lnTo>
                  <a:pt x="54481" y="598613"/>
                </a:lnTo>
                <a:lnTo>
                  <a:pt x="30873" y="551657"/>
                </a:lnTo>
                <a:lnTo>
                  <a:pt x="13822" y="502146"/>
                </a:lnTo>
                <a:lnTo>
                  <a:pt x="3481" y="450519"/>
                </a:lnTo>
                <a:lnTo>
                  <a:pt x="0" y="397213"/>
                </a:lnTo>
                <a:lnTo>
                  <a:pt x="2758" y="350674"/>
                </a:lnTo>
                <a:lnTo>
                  <a:pt x="10896" y="305054"/>
                </a:lnTo>
                <a:lnTo>
                  <a:pt x="24209" y="260828"/>
                </a:lnTo>
                <a:lnTo>
                  <a:pt x="42493" y="218470"/>
                </a:lnTo>
                <a:lnTo>
                  <a:pt x="65591" y="178390"/>
                </a:lnTo>
                <a:lnTo>
                  <a:pt x="93153" y="141257"/>
                </a:lnTo>
                <a:lnTo>
                  <a:pt x="125120" y="107351"/>
                </a:lnTo>
                <a:lnTo>
                  <a:pt x="161142" y="77142"/>
                </a:lnTo>
                <a:lnTo>
                  <a:pt x="199867" y="51698"/>
                </a:lnTo>
                <a:lnTo>
                  <a:pt x="240957" y="31140"/>
                </a:lnTo>
                <a:lnTo>
                  <a:pt x="284070" y="15590"/>
                </a:lnTo>
                <a:lnTo>
                  <a:pt x="328868" y="5170"/>
                </a:lnTo>
                <a:lnTo>
                  <a:pt x="375010" y="0"/>
                </a:lnTo>
                <a:lnTo>
                  <a:pt x="422156" y="202"/>
                </a:lnTo>
                <a:lnTo>
                  <a:pt x="471224" y="6313"/>
                </a:lnTo>
                <a:lnTo>
                  <a:pt x="518239" y="18216"/>
                </a:lnTo>
                <a:lnTo>
                  <a:pt x="562830" y="35537"/>
                </a:lnTo>
                <a:lnTo>
                  <a:pt x="587270" y="48615"/>
                </a:lnTo>
                <a:lnTo>
                  <a:pt x="396812" y="48615"/>
                </a:lnTo>
                <a:lnTo>
                  <a:pt x="344135" y="52552"/>
                </a:lnTo>
                <a:lnTo>
                  <a:pt x="293347" y="64211"/>
                </a:lnTo>
                <a:lnTo>
                  <a:pt x="245092" y="83358"/>
                </a:lnTo>
                <a:lnTo>
                  <a:pt x="200013" y="109764"/>
                </a:lnTo>
                <a:lnTo>
                  <a:pt x="158754" y="143195"/>
                </a:lnTo>
                <a:lnTo>
                  <a:pt x="126033" y="178455"/>
                </a:lnTo>
                <a:lnTo>
                  <a:pt x="98898" y="217057"/>
                </a:lnTo>
                <a:lnTo>
                  <a:pt x="77410" y="258734"/>
                </a:lnTo>
                <a:lnTo>
                  <a:pt x="61815" y="302961"/>
                </a:lnTo>
                <a:lnTo>
                  <a:pt x="52312" y="349275"/>
                </a:lnTo>
                <a:lnTo>
                  <a:pt x="49100" y="397213"/>
                </a:lnTo>
                <a:lnTo>
                  <a:pt x="52148" y="443923"/>
                </a:lnTo>
                <a:lnTo>
                  <a:pt x="61205" y="489161"/>
                </a:lnTo>
                <a:lnTo>
                  <a:pt x="76139" y="532542"/>
                </a:lnTo>
                <a:lnTo>
                  <a:pt x="96817" y="573680"/>
                </a:lnTo>
                <a:lnTo>
                  <a:pt x="123107" y="612189"/>
                </a:lnTo>
                <a:lnTo>
                  <a:pt x="153661" y="655586"/>
                </a:lnTo>
                <a:lnTo>
                  <a:pt x="178895" y="700893"/>
                </a:lnTo>
                <a:lnTo>
                  <a:pt x="198706" y="747816"/>
                </a:lnTo>
                <a:lnTo>
                  <a:pt x="207138" y="776302"/>
                </a:lnTo>
                <a:close/>
              </a:path>
              <a:path w="793750" h="776604">
                <a:moveTo>
                  <a:pt x="637046" y="776302"/>
                </a:moveTo>
                <a:lnTo>
                  <a:pt x="585726" y="776302"/>
                </a:lnTo>
                <a:lnTo>
                  <a:pt x="593950" y="748225"/>
                </a:lnTo>
                <a:lnTo>
                  <a:pt x="613477" y="701649"/>
                </a:lnTo>
                <a:lnTo>
                  <a:pt x="638178" y="657392"/>
                </a:lnTo>
                <a:lnTo>
                  <a:pt x="667874" y="615966"/>
                </a:lnTo>
                <a:lnTo>
                  <a:pt x="697216" y="573473"/>
                </a:lnTo>
                <a:lnTo>
                  <a:pt x="719775" y="527488"/>
                </a:lnTo>
                <a:lnTo>
                  <a:pt x="735314" y="478769"/>
                </a:lnTo>
                <a:lnTo>
                  <a:pt x="743590" y="428073"/>
                </a:lnTo>
                <a:lnTo>
                  <a:pt x="744364" y="376155"/>
                </a:lnTo>
                <a:lnTo>
                  <a:pt x="738386" y="329870"/>
                </a:lnTo>
                <a:lnTo>
                  <a:pt x="726294" y="285495"/>
                </a:lnTo>
                <a:lnTo>
                  <a:pt x="708552" y="243497"/>
                </a:lnTo>
                <a:lnTo>
                  <a:pt x="685627" y="204346"/>
                </a:lnTo>
                <a:lnTo>
                  <a:pt x="657983" y="168508"/>
                </a:lnTo>
                <a:lnTo>
                  <a:pt x="626087" y="136453"/>
                </a:lnTo>
                <a:lnTo>
                  <a:pt x="590405" y="108648"/>
                </a:lnTo>
                <a:lnTo>
                  <a:pt x="551401" y="85562"/>
                </a:lnTo>
                <a:lnTo>
                  <a:pt x="509543" y="67663"/>
                </a:lnTo>
                <a:lnTo>
                  <a:pt x="465294" y="55418"/>
                </a:lnTo>
                <a:lnTo>
                  <a:pt x="419123" y="49297"/>
                </a:lnTo>
                <a:lnTo>
                  <a:pt x="404220" y="48615"/>
                </a:lnTo>
                <a:lnTo>
                  <a:pt x="587270" y="48615"/>
                </a:lnTo>
                <a:lnTo>
                  <a:pt x="643240" y="84928"/>
                </a:lnTo>
                <a:lnTo>
                  <a:pt x="678312" y="116249"/>
                </a:lnTo>
                <a:lnTo>
                  <a:pt x="709465" y="151485"/>
                </a:lnTo>
                <a:lnTo>
                  <a:pt x="736325" y="190261"/>
                </a:lnTo>
                <a:lnTo>
                  <a:pt x="758519" y="232203"/>
                </a:lnTo>
                <a:lnTo>
                  <a:pt x="775673" y="276935"/>
                </a:lnTo>
                <a:lnTo>
                  <a:pt x="787413" y="324082"/>
                </a:lnTo>
                <a:lnTo>
                  <a:pt x="793366" y="373268"/>
                </a:lnTo>
                <a:lnTo>
                  <a:pt x="793239" y="422698"/>
                </a:lnTo>
                <a:lnTo>
                  <a:pt x="787131" y="471259"/>
                </a:lnTo>
                <a:lnTo>
                  <a:pt x="775200" y="518454"/>
                </a:lnTo>
                <a:lnTo>
                  <a:pt x="757607" y="563786"/>
                </a:lnTo>
                <a:lnTo>
                  <a:pt x="734509" y="606756"/>
                </a:lnTo>
                <a:lnTo>
                  <a:pt x="706067" y="646869"/>
                </a:lnTo>
                <a:lnTo>
                  <a:pt x="674862" y="691455"/>
                </a:lnTo>
                <a:lnTo>
                  <a:pt x="650107" y="739524"/>
                </a:lnTo>
                <a:lnTo>
                  <a:pt x="637046" y="776302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8027" y="9100191"/>
            <a:ext cx="49530" cy="304165"/>
          </a:xfrm>
          <a:custGeom>
            <a:avLst/>
            <a:gdLst/>
            <a:ahLst/>
            <a:cxnLst/>
            <a:rect l="l" t="t" r="r" b="b"/>
            <a:pathLst>
              <a:path w="49529" h="304165">
                <a:moveTo>
                  <a:pt x="24548" y="303675"/>
                </a:moveTo>
                <a:lnTo>
                  <a:pt x="14992" y="301742"/>
                </a:lnTo>
                <a:lnTo>
                  <a:pt x="7189" y="296471"/>
                </a:lnTo>
                <a:lnTo>
                  <a:pt x="1928" y="288654"/>
                </a:lnTo>
                <a:lnTo>
                  <a:pt x="0" y="279083"/>
                </a:lnTo>
                <a:lnTo>
                  <a:pt x="0" y="24592"/>
                </a:lnTo>
                <a:lnTo>
                  <a:pt x="1928" y="15021"/>
                </a:lnTo>
                <a:lnTo>
                  <a:pt x="7189" y="7204"/>
                </a:lnTo>
                <a:lnTo>
                  <a:pt x="14992" y="1933"/>
                </a:lnTo>
                <a:lnTo>
                  <a:pt x="24548" y="0"/>
                </a:lnTo>
                <a:lnTo>
                  <a:pt x="34104" y="1933"/>
                </a:lnTo>
                <a:lnTo>
                  <a:pt x="41906" y="7204"/>
                </a:lnTo>
                <a:lnTo>
                  <a:pt x="47166" y="15021"/>
                </a:lnTo>
                <a:lnTo>
                  <a:pt x="49095" y="24592"/>
                </a:lnTo>
                <a:lnTo>
                  <a:pt x="49095" y="279083"/>
                </a:lnTo>
                <a:lnTo>
                  <a:pt x="47166" y="288654"/>
                </a:lnTo>
                <a:lnTo>
                  <a:pt x="41906" y="296471"/>
                </a:lnTo>
                <a:lnTo>
                  <a:pt x="34104" y="301742"/>
                </a:lnTo>
                <a:lnTo>
                  <a:pt x="24548" y="303675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7037" y="9340322"/>
            <a:ext cx="228712" cy="22914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062336" y="9920049"/>
            <a:ext cx="303530" cy="49530"/>
          </a:xfrm>
          <a:custGeom>
            <a:avLst/>
            <a:gdLst/>
            <a:ahLst/>
            <a:cxnLst/>
            <a:rect l="l" t="t" r="r" b="b"/>
            <a:pathLst>
              <a:path w="303530" h="49529">
                <a:moveTo>
                  <a:pt x="278543" y="49187"/>
                </a:moveTo>
                <a:lnTo>
                  <a:pt x="24540" y="49187"/>
                </a:lnTo>
                <a:lnTo>
                  <a:pt x="14990" y="47255"/>
                </a:lnTo>
                <a:lnTo>
                  <a:pt x="7189" y="41985"/>
                </a:lnTo>
                <a:lnTo>
                  <a:pt x="1929" y="34168"/>
                </a:lnTo>
                <a:lnTo>
                  <a:pt x="0" y="24595"/>
                </a:lnTo>
                <a:lnTo>
                  <a:pt x="1929" y="15020"/>
                </a:lnTo>
                <a:lnTo>
                  <a:pt x="7189" y="7202"/>
                </a:lnTo>
                <a:lnTo>
                  <a:pt x="14990" y="1932"/>
                </a:lnTo>
                <a:lnTo>
                  <a:pt x="24540" y="0"/>
                </a:lnTo>
                <a:lnTo>
                  <a:pt x="278543" y="0"/>
                </a:lnTo>
                <a:lnTo>
                  <a:pt x="288092" y="1932"/>
                </a:lnTo>
                <a:lnTo>
                  <a:pt x="295893" y="7202"/>
                </a:lnTo>
                <a:lnTo>
                  <a:pt x="301154" y="15020"/>
                </a:lnTo>
                <a:lnTo>
                  <a:pt x="303084" y="24595"/>
                </a:lnTo>
                <a:lnTo>
                  <a:pt x="301154" y="34168"/>
                </a:lnTo>
                <a:lnTo>
                  <a:pt x="295893" y="41985"/>
                </a:lnTo>
                <a:lnTo>
                  <a:pt x="288092" y="47255"/>
                </a:lnTo>
                <a:lnTo>
                  <a:pt x="278543" y="49187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386294"/>
            <a:ext cx="148106" cy="1831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6338" y="1783114"/>
            <a:ext cx="1558167" cy="85491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13942"/>
            <a:ext cx="2446386" cy="101727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823987" y="195476"/>
            <a:ext cx="1590939" cy="1665946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4820044" y="7274107"/>
            <a:ext cx="847725" cy="847725"/>
          </a:xfrm>
          <a:custGeom>
            <a:avLst/>
            <a:gdLst/>
            <a:ahLst/>
            <a:cxnLst/>
            <a:rect l="l" t="t" r="r" b="b"/>
            <a:pathLst>
              <a:path w="847725" h="847725">
                <a:moveTo>
                  <a:pt x="423862" y="847725"/>
                </a:moveTo>
                <a:lnTo>
                  <a:pt x="415626" y="782153"/>
                </a:lnTo>
                <a:lnTo>
                  <a:pt x="407026" y="724390"/>
                </a:lnTo>
                <a:lnTo>
                  <a:pt x="397490" y="673865"/>
                </a:lnTo>
                <a:lnTo>
                  <a:pt x="386449" y="630006"/>
                </a:lnTo>
                <a:lnTo>
                  <a:pt x="373329" y="592241"/>
                </a:lnTo>
                <a:lnTo>
                  <a:pt x="338572" y="532712"/>
                </a:lnTo>
                <a:lnTo>
                  <a:pt x="288648" y="490705"/>
                </a:lnTo>
                <a:lnTo>
                  <a:pt x="218987" y="461652"/>
                </a:lnTo>
                <a:lnTo>
                  <a:pt x="175328" y="450554"/>
                </a:lnTo>
                <a:lnTo>
                  <a:pt x="125020" y="440981"/>
                </a:lnTo>
                <a:lnTo>
                  <a:pt x="67494" y="432360"/>
                </a:lnTo>
                <a:lnTo>
                  <a:pt x="0" y="423862"/>
                </a:lnTo>
                <a:lnTo>
                  <a:pt x="65700" y="415608"/>
                </a:lnTo>
                <a:lnTo>
                  <a:pt x="123561" y="406988"/>
                </a:lnTo>
                <a:lnTo>
                  <a:pt x="174156" y="397427"/>
                </a:lnTo>
                <a:lnTo>
                  <a:pt x="218060" y="386349"/>
                </a:lnTo>
                <a:lnTo>
                  <a:pt x="255849" y="373181"/>
                </a:lnTo>
                <a:lnTo>
                  <a:pt x="315379" y="338270"/>
                </a:lnTo>
                <a:lnTo>
                  <a:pt x="357347" y="288097"/>
                </a:lnTo>
                <a:lnTo>
                  <a:pt x="386350" y="218060"/>
                </a:lnTo>
                <a:lnTo>
                  <a:pt x="397427" y="174155"/>
                </a:lnTo>
                <a:lnTo>
                  <a:pt x="406989" y="123561"/>
                </a:lnTo>
                <a:lnTo>
                  <a:pt x="415609" y="65700"/>
                </a:lnTo>
                <a:lnTo>
                  <a:pt x="423862" y="0"/>
                </a:lnTo>
                <a:lnTo>
                  <a:pt x="432116" y="65700"/>
                </a:lnTo>
                <a:lnTo>
                  <a:pt x="440735" y="123561"/>
                </a:lnTo>
                <a:lnTo>
                  <a:pt x="450297" y="174155"/>
                </a:lnTo>
                <a:lnTo>
                  <a:pt x="461374" y="218060"/>
                </a:lnTo>
                <a:lnTo>
                  <a:pt x="474543" y="255848"/>
                </a:lnTo>
                <a:lnTo>
                  <a:pt x="509453" y="315379"/>
                </a:lnTo>
                <a:lnTo>
                  <a:pt x="559627" y="357346"/>
                </a:lnTo>
                <a:lnTo>
                  <a:pt x="629664" y="386349"/>
                </a:lnTo>
                <a:lnTo>
                  <a:pt x="673569" y="397427"/>
                </a:lnTo>
                <a:lnTo>
                  <a:pt x="724163" y="406988"/>
                </a:lnTo>
                <a:lnTo>
                  <a:pt x="782024" y="415608"/>
                </a:lnTo>
                <a:lnTo>
                  <a:pt x="847725" y="423862"/>
                </a:lnTo>
                <a:lnTo>
                  <a:pt x="782024" y="432116"/>
                </a:lnTo>
                <a:lnTo>
                  <a:pt x="724163" y="440735"/>
                </a:lnTo>
                <a:lnTo>
                  <a:pt x="673569" y="450297"/>
                </a:lnTo>
                <a:lnTo>
                  <a:pt x="629664" y="461374"/>
                </a:lnTo>
                <a:lnTo>
                  <a:pt x="591875" y="474543"/>
                </a:lnTo>
                <a:lnTo>
                  <a:pt x="532345" y="509453"/>
                </a:lnTo>
                <a:lnTo>
                  <a:pt x="490377" y="559627"/>
                </a:lnTo>
                <a:lnTo>
                  <a:pt x="461374" y="629664"/>
                </a:lnTo>
                <a:lnTo>
                  <a:pt x="450297" y="673569"/>
                </a:lnTo>
                <a:lnTo>
                  <a:pt x="440735" y="724163"/>
                </a:lnTo>
                <a:lnTo>
                  <a:pt x="432116" y="782024"/>
                </a:lnTo>
                <a:lnTo>
                  <a:pt x="423862" y="847725"/>
                </a:lnTo>
                <a:close/>
              </a:path>
            </a:pathLst>
          </a:custGeom>
          <a:solidFill>
            <a:srgbClr val="040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342013" y="9582900"/>
            <a:ext cx="1558167" cy="69045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4517" y="3093780"/>
            <a:ext cx="7058024" cy="62198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44000" y="3093780"/>
            <a:ext cx="7048499" cy="622934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222457" y="2284218"/>
            <a:ext cx="184340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-35" dirty="0">
                <a:solidFill>
                  <a:srgbClr val="04092F"/>
                </a:solidFill>
                <a:latin typeface="Arial"/>
                <a:cs typeface="Arial"/>
              </a:rPr>
              <a:t>I</a:t>
            </a:r>
            <a:r>
              <a:rPr sz="3800" b="1" spc="-290" dirty="0">
                <a:solidFill>
                  <a:srgbClr val="04092F"/>
                </a:solidFill>
                <a:latin typeface="Arial"/>
                <a:cs typeface="Arial"/>
              </a:rPr>
              <a:t>n</a:t>
            </a:r>
            <a:r>
              <a:rPr sz="3800" b="1" spc="434" dirty="0">
                <a:solidFill>
                  <a:srgbClr val="04092F"/>
                </a:solidFill>
                <a:latin typeface="Arial"/>
                <a:cs typeface="Arial"/>
              </a:rPr>
              <a:t>t</a:t>
            </a:r>
            <a:r>
              <a:rPr sz="3800" b="1" spc="-45" dirty="0">
                <a:solidFill>
                  <a:srgbClr val="04092F"/>
                </a:solidFill>
                <a:latin typeface="Arial"/>
                <a:cs typeface="Arial"/>
              </a:rPr>
              <a:t>e</a:t>
            </a:r>
            <a:r>
              <a:rPr sz="3800" b="1" spc="305" dirty="0">
                <a:solidFill>
                  <a:srgbClr val="04092F"/>
                </a:solidFill>
                <a:latin typeface="Arial"/>
                <a:cs typeface="Arial"/>
              </a:rPr>
              <a:t>r</a:t>
            </a:r>
            <a:r>
              <a:rPr sz="3800" b="1" spc="405" dirty="0">
                <a:solidFill>
                  <a:srgbClr val="04092F"/>
                </a:solidFill>
                <a:latin typeface="Arial"/>
                <a:cs typeface="Arial"/>
              </a:rPr>
              <a:t>f</a:t>
            </a:r>
            <a:r>
              <a:rPr sz="3800" b="1" spc="110" dirty="0">
                <a:solidFill>
                  <a:srgbClr val="04092F"/>
                </a:solidFill>
                <a:latin typeface="Arial"/>
                <a:cs typeface="Arial"/>
              </a:rPr>
              <a:t>a</a:t>
            </a:r>
            <a:r>
              <a:rPr sz="3800" b="1" spc="-140" dirty="0">
                <a:solidFill>
                  <a:srgbClr val="04092F"/>
                </a:solidFill>
                <a:latin typeface="Arial"/>
                <a:cs typeface="Arial"/>
              </a:rPr>
              <a:t>z</a:t>
            </a:r>
            <a:endParaRPr sz="3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18253" y="1047040"/>
            <a:ext cx="5855335" cy="1011555"/>
          </a:xfrm>
          <a:custGeom>
            <a:avLst/>
            <a:gdLst/>
            <a:ahLst/>
            <a:cxnLst/>
            <a:rect l="l" t="t" r="r" b="b"/>
            <a:pathLst>
              <a:path w="5855334" h="1011555">
                <a:moveTo>
                  <a:pt x="5601945" y="1011557"/>
                </a:moveTo>
                <a:lnTo>
                  <a:pt x="252996" y="1011557"/>
                </a:lnTo>
                <a:lnTo>
                  <a:pt x="203408" y="1006653"/>
                </a:lnTo>
                <a:lnTo>
                  <a:pt x="156178" y="992307"/>
                </a:lnTo>
                <a:lnTo>
                  <a:pt x="112633" y="969069"/>
                </a:lnTo>
                <a:lnTo>
                  <a:pt x="74100" y="937488"/>
                </a:lnTo>
                <a:lnTo>
                  <a:pt x="42506" y="898971"/>
                </a:lnTo>
                <a:lnTo>
                  <a:pt x="19258" y="855445"/>
                </a:lnTo>
                <a:lnTo>
                  <a:pt x="4906" y="808235"/>
                </a:lnTo>
                <a:lnTo>
                  <a:pt x="0" y="758668"/>
                </a:lnTo>
                <a:lnTo>
                  <a:pt x="0" y="252889"/>
                </a:lnTo>
                <a:lnTo>
                  <a:pt x="4076" y="207432"/>
                </a:lnTo>
                <a:lnTo>
                  <a:pt x="15828" y="164648"/>
                </a:lnTo>
                <a:lnTo>
                  <a:pt x="34541" y="125251"/>
                </a:lnTo>
                <a:lnTo>
                  <a:pt x="59501" y="89956"/>
                </a:lnTo>
                <a:lnTo>
                  <a:pt x="89994" y="59476"/>
                </a:lnTo>
                <a:lnTo>
                  <a:pt x="125304" y="34526"/>
                </a:lnTo>
                <a:lnTo>
                  <a:pt x="164717" y="15821"/>
                </a:lnTo>
                <a:lnTo>
                  <a:pt x="207520" y="4074"/>
                </a:lnTo>
                <a:lnTo>
                  <a:pt x="252996" y="0"/>
                </a:lnTo>
                <a:lnTo>
                  <a:pt x="5601945" y="0"/>
                </a:lnTo>
                <a:lnTo>
                  <a:pt x="5647421" y="4074"/>
                </a:lnTo>
                <a:lnTo>
                  <a:pt x="5690223" y="15821"/>
                </a:lnTo>
                <a:lnTo>
                  <a:pt x="5729636" y="34526"/>
                </a:lnTo>
                <a:lnTo>
                  <a:pt x="5764947" y="59476"/>
                </a:lnTo>
                <a:lnTo>
                  <a:pt x="5795439" y="89956"/>
                </a:lnTo>
                <a:lnTo>
                  <a:pt x="5820399" y="125251"/>
                </a:lnTo>
                <a:lnTo>
                  <a:pt x="5839113" y="164648"/>
                </a:lnTo>
                <a:lnTo>
                  <a:pt x="5850865" y="207432"/>
                </a:lnTo>
                <a:lnTo>
                  <a:pt x="5854941" y="252889"/>
                </a:lnTo>
                <a:lnTo>
                  <a:pt x="5854941" y="758668"/>
                </a:lnTo>
                <a:lnTo>
                  <a:pt x="5850865" y="804125"/>
                </a:lnTo>
                <a:lnTo>
                  <a:pt x="5839113" y="846909"/>
                </a:lnTo>
                <a:lnTo>
                  <a:pt x="5820399" y="886306"/>
                </a:lnTo>
                <a:lnTo>
                  <a:pt x="5795439" y="921601"/>
                </a:lnTo>
                <a:lnTo>
                  <a:pt x="5764947" y="952081"/>
                </a:lnTo>
                <a:lnTo>
                  <a:pt x="5729636" y="977031"/>
                </a:lnTo>
                <a:lnTo>
                  <a:pt x="5690223" y="995736"/>
                </a:lnTo>
                <a:lnTo>
                  <a:pt x="5647421" y="1007483"/>
                </a:lnTo>
                <a:lnTo>
                  <a:pt x="5601945" y="1011557"/>
                </a:lnTo>
                <a:close/>
              </a:path>
            </a:pathLst>
          </a:custGeom>
          <a:solidFill>
            <a:srgbClr val="5CB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492739" y="1001957"/>
            <a:ext cx="5302885" cy="888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650" b="1" spc="-245" dirty="0">
                <a:solidFill>
                  <a:srgbClr val="04092F"/>
                </a:solidFill>
                <a:latin typeface="Arial"/>
                <a:cs typeface="Arial"/>
              </a:rPr>
              <a:t>A</a:t>
            </a:r>
            <a:r>
              <a:rPr sz="5650" b="1" spc="-415" dirty="0">
                <a:solidFill>
                  <a:srgbClr val="04092F"/>
                </a:solidFill>
                <a:latin typeface="Arial"/>
                <a:cs typeface="Arial"/>
              </a:rPr>
              <a:t>n</a:t>
            </a:r>
            <a:r>
              <a:rPr sz="5650" b="1" spc="180" dirty="0">
                <a:solidFill>
                  <a:srgbClr val="04092F"/>
                </a:solidFill>
                <a:latin typeface="Arial"/>
                <a:cs typeface="Arial"/>
              </a:rPr>
              <a:t>á</a:t>
            </a:r>
            <a:r>
              <a:rPr sz="5650" b="1" spc="-280" dirty="0">
                <a:solidFill>
                  <a:srgbClr val="04092F"/>
                </a:solidFill>
                <a:latin typeface="Arial"/>
                <a:cs typeface="Arial"/>
              </a:rPr>
              <a:t>l</a:t>
            </a:r>
            <a:r>
              <a:rPr sz="5650" b="1" spc="-235" dirty="0">
                <a:solidFill>
                  <a:srgbClr val="04092F"/>
                </a:solidFill>
                <a:latin typeface="Arial"/>
                <a:cs typeface="Arial"/>
              </a:rPr>
              <a:t>i</a:t>
            </a:r>
            <a:r>
              <a:rPr sz="5650" b="1" spc="-355" dirty="0">
                <a:solidFill>
                  <a:srgbClr val="04092F"/>
                </a:solidFill>
                <a:latin typeface="Arial"/>
                <a:cs typeface="Arial"/>
              </a:rPr>
              <a:t>s</a:t>
            </a:r>
            <a:r>
              <a:rPr sz="5650" b="1" spc="-235" dirty="0">
                <a:solidFill>
                  <a:srgbClr val="04092F"/>
                </a:solidFill>
                <a:latin typeface="Arial"/>
                <a:cs typeface="Arial"/>
              </a:rPr>
              <a:t>i</a:t>
            </a:r>
            <a:r>
              <a:rPr sz="5650" b="1" spc="-355" dirty="0">
                <a:solidFill>
                  <a:srgbClr val="04092F"/>
                </a:solidFill>
                <a:latin typeface="Arial"/>
                <a:cs typeface="Arial"/>
              </a:rPr>
              <a:t>s</a:t>
            </a:r>
            <a:r>
              <a:rPr sz="5650" b="1" spc="-520" dirty="0">
                <a:solidFill>
                  <a:srgbClr val="04092F"/>
                </a:solidFill>
                <a:latin typeface="Arial"/>
                <a:cs typeface="Arial"/>
              </a:rPr>
              <a:t> </a:t>
            </a:r>
            <a:r>
              <a:rPr sz="5650" b="1" spc="-110" dirty="0">
                <a:solidFill>
                  <a:srgbClr val="04092F"/>
                </a:solidFill>
                <a:latin typeface="Arial"/>
                <a:cs typeface="Arial"/>
              </a:rPr>
              <a:t>y</a:t>
            </a:r>
            <a:r>
              <a:rPr sz="5650" b="1" spc="-520" dirty="0">
                <a:solidFill>
                  <a:srgbClr val="04092F"/>
                </a:solidFill>
                <a:latin typeface="Arial"/>
                <a:cs typeface="Arial"/>
              </a:rPr>
              <a:t> </a:t>
            </a:r>
            <a:r>
              <a:rPr sz="5650" b="1" spc="-235" dirty="0">
                <a:solidFill>
                  <a:srgbClr val="04092F"/>
                </a:solidFill>
                <a:latin typeface="Arial"/>
                <a:cs typeface="Arial"/>
              </a:rPr>
              <a:t>di</a:t>
            </a:r>
            <a:r>
              <a:rPr sz="5650" b="1" spc="-204" dirty="0">
                <a:solidFill>
                  <a:srgbClr val="04092F"/>
                </a:solidFill>
                <a:latin typeface="Arial"/>
                <a:cs typeface="Arial"/>
              </a:rPr>
              <a:t>se</a:t>
            </a:r>
            <a:r>
              <a:rPr sz="5650" b="1" spc="-415" dirty="0">
                <a:solidFill>
                  <a:srgbClr val="04092F"/>
                </a:solidFill>
                <a:latin typeface="Arial"/>
                <a:cs typeface="Arial"/>
              </a:rPr>
              <a:t>ñ</a:t>
            </a:r>
            <a:r>
              <a:rPr sz="5650" b="1" spc="-270" dirty="0">
                <a:solidFill>
                  <a:srgbClr val="04092F"/>
                </a:solidFill>
                <a:latin typeface="Arial"/>
                <a:cs typeface="Arial"/>
              </a:rPr>
              <a:t>o</a:t>
            </a:r>
            <a:endParaRPr sz="5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8663" y="8110080"/>
            <a:ext cx="793750" cy="1304290"/>
          </a:xfrm>
          <a:custGeom>
            <a:avLst/>
            <a:gdLst/>
            <a:ahLst/>
            <a:cxnLst/>
            <a:rect l="l" t="t" r="r" b="b"/>
            <a:pathLst>
              <a:path w="793750" h="1304290">
                <a:moveTo>
                  <a:pt x="546950" y="1240675"/>
                </a:moveTo>
                <a:lnTo>
                  <a:pt x="247129" y="1240675"/>
                </a:lnTo>
                <a:lnTo>
                  <a:pt x="268935" y="1303972"/>
                </a:lnTo>
                <a:lnTo>
                  <a:pt x="525145" y="1303972"/>
                </a:lnTo>
                <a:lnTo>
                  <a:pt x="546950" y="1240675"/>
                </a:lnTo>
                <a:close/>
              </a:path>
              <a:path w="793750" h="1304290">
                <a:moveTo>
                  <a:pt x="592455" y="1196086"/>
                </a:moveTo>
                <a:lnTo>
                  <a:pt x="590524" y="1186522"/>
                </a:lnTo>
                <a:lnTo>
                  <a:pt x="585266" y="1178699"/>
                </a:lnTo>
                <a:lnTo>
                  <a:pt x="577456" y="1173429"/>
                </a:lnTo>
                <a:lnTo>
                  <a:pt x="567905" y="1171498"/>
                </a:lnTo>
                <a:lnTo>
                  <a:pt x="226174" y="1171498"/>
                </a:lnTo>
                <a:lnTo>
                  <a:pt x="216623" y="1173429"/>
                </a:lnTo>
                <a:lnTo>
                  <a:pt x="208813" y="1178699"/>
                </a:lnTo>
                <a:lnTo>
                  <a:pt x="203555" y="1186522"/>
                </a:lnTo>
                <a:lnTo>
                  <a:pt x="201625" y="1196086"/>
                </a:lnTo>
                <a:lnTo>
                  <a:pt x="203555" y="1205661"/>
                </a:lnTo>
                <a:lnTo>
                  <a:pt x="208813" y="1213485"/>
                </a:lnTo>
                <a:lnTo>
                  <a:pt x="216623" y="1218755"/>
                </a:lnTo>
                <a:lnTo>
                  <a:pt x="226174" y="1220685"/>
                </a:lnTo>
                <a:lnTo>
                  <a:pt x="567905" y="1220685"/>
                </a:lnTo>
                <a:lnTo>
                  <a:pt x="577456" y="1218755"/>
                </a:lnTo>
                <a:lnTo>
                  <a:pt x="585266" y="1213485"/>
                </a:lnTo>
                <a:lnTo>
                  <a:pt x="590524" y="1205661"/>
                </a:lnTo>
                <a:lnTo>
                  <a:pt x="592455" y="1196086"/>
                </a:lnTo>
                <a:close/>
              </a:path>
              <a:path w="793750" h="1304290">
                <a:moveTo>
                  <a:pt x="592455" y="1130503"/>
                </a:moveTo>
                <a:lnTo>
                  <a:pt x="590524" y="1120927"/>
                </a:lnTo>
                <a:lnTo>
                  <a:pt x="585266" y="1113116"/>
                </a:lnTo>
                <a:lnTo>
                  <a:pt x="577456" y="1107846"/>
                </a:lnTo>
                <a:lnTo>
                  <a:pt x="567905" y="1105903"/>
                </a:lnTo>
                <a:lnTo>
                  <a:pt x="226174" y="1105903"/>
                </a:lnTo>
                <a:lnTo>
                  <a:pt x="216623" y="1107846"/>
                </a:lnTo>
                <a:lnTo>
                  <a:pt x="208813" y="1113116"/>
                </a:lnTo>
                <a:lnTo>
                  <a:pt x="203555" y="1120927"/>
                </a:lnTo>
                <a:lnTo>
                  <a:pt x="201625" y="1130503"/>
                </a:lnTo>
                <a:lnTo>
                  <a:pt x="203555" y="1140079"/>
                </a:lnTo>
                <a:lnTo>
                  <a:pt x="208813" y="1147889"/>
                </a:lnTo>
                <a:lnTo>
                  <a:pt x="216623" y="1153160"/>
                </a:lnTo>
                <a:lnTo>
                  <a:pt x="226174" y="1155090"/>
                </a:lnTo>
                <a:lnTo>
                  <a:pt x="567905" y="1155090"/>
                </a:lnTo>
                <a:lnTo>
                  <a:pt x="577456" y="1153160"/>
                </a:lnTo>
                <a:lnTo>
                  <a:pt x="585266" y="1147889"/>
                </a:lnTo>
                <a:lnTo>
                  <a:pt x="590524" y="1140079"/>
                </a:lnTo>
                <a:lnTo>
                  <a:pt x="592455" y="1130503"/>
                </a:lnTo>
                <a:close/>
              </a:path>
              <a:path w="793750" h="1304290">
                <a:moveTo>
                  <a:pt x="592455" y="1064907"/>
                </a:moveTo>
                <a:lnTo>
                  <a:pt x="590524" y="1055344"/>
                </a:lnTo>
                <a:lnTo>
                  <a:pt x="585266" y="1047521"/>
                </a:lnTo>
                <a:lnTo>
                  <a:pt x="577456" y="1042250"/>
                </a:lnTo>
                <a:lnTo>
                  <a:pt x="567905" y="1040320"/>
                </a:lnTo>
                <a:lnTo>
                  <a:pt x="226174" y="1040320"/>
                </a:lnTo>
                <a:lnTo>
                  <a:pt x="216623" y="1042250"/>
                </a:lnTo>
                <a:lnTo>
                  <a:pt x="208813" y="1047521"/>
                </a:lnTo>
                <a:lnTo>
                  <a:pt x="203555" y="1055344"/>
                </a:lnTo>
                <a:lnTo>
                  <a:pt x="201625" y="1064907"/>
                </a:lnTo>
                <a:lnTo>
                  <a:pt x="203555" y="1074483"/>
                </a:lnTo>
                <a:lnTo>
                  <a:pt x="208813" y="1082306"/>
                </a:lnTo>
                <a:lnTo>
                  <a:pt x="216623" y="1087577"/>
                </a:lnTo>
                <a:lnTo>
                  <a:pt x="226174" y="1089507"/>
                </a:lnTo>
                <a:lnTo>
                  <a:pt x="567905" y="1089507"/>
                </a:lnTo>
                <a:lnTo>
                  <a:pt x="577456" y="1087577"/>
                </a:lnTo>
                <a:lnTo>
                  <a:pt x="585266" y="1082306"/>
                </a:lnTo>
                <a:lnTo>
                  <a:pt x="590524" y="1074483"/>
                </a:lnTo>
                <a:lnTo>
                  <a:pt x="592455" y="1064907"/>
                </a:lnTo>
                <a:close/>
              </a:path>
              <a:path w="793750" h="1304290">
                <a:moveTo>
                  <a:pt x="793369" y="373265"/>
                </a:moveTo>
                <a:lnTo>
                  <a:pt x="787412" y="324078"/>
                </a:lnTo>
                <a:lnTo>
                  <a:pt x="775677" y="276936"/>
                </a:lnTo>
                <a:lnTo>
                  <a:pt x="758520" y="232194"/>
                </a:lnTo>
                <a:lnTo>
                  <a:pt x="744372" y="205460"/>
                </a:lnTo>
                <a:lnTo>
                  <a:pt x="744372" y="376148"/>
                </a:lnTo>
                <a:lnTo>
                  <a:pt x="743597" y="428066"/>
                </a:lnTo>
                <a:lnTo>
                  <a:pt x="735317" y="478764"/>
                </a:lnTo>
                <a:lnTo>
                  <a:pt x="719772" y="527481"/>
                </a:lnTo>
                <a:lnTo>
                  <a:pt x="697217" y="573468"/>
                </a:lnTo>
                <a:lnTo>
                  <a:pt x="667880" y="615962"/>
                </a:lnTo>
                <a:lnTo>
                  <a:pt x="638175" y="657390"/>
                </a:lnTo>
                <a:lnTo>
                  <a:pt x="613473" y="701649"/>
                </a:lnTo>
                <a:lnTo>
                  <a:pt x="593953" y="748220"/>
                </a:lnTo>
                <a:lnTo>
                  <a:pt x="579780" y="796607"/>
                </a:lnTo>
                <a:lnTo>
                  <a:pt x="571144" y="846289"/>
                </a:lnTo>
                <a:lnTo>
                  <a:pt x="568312" y="895350"/>
                </a:lnTo>
                <a:lnTo>
                  <a:pt x="568223" y="967803"/>
                </a:lnTo>
                <a:lnTo>
                  <a:pt x="560666" y="975372"/>
                </a:lnTo>
                <a:lnTo>
                  <a:pt x="243205" y="975372"/>
                </a:lnTo>
                <a:lnTo>
                  <a:pt x="235940" y="973899"/>
                </a:lnTo>
                <a:lnTo>
                  <a:pt x="230009" y="969886"/>
                </a:lnTo>
                <a:lnTo>
                  <a:pt x="226009" y="963942"/>
                </a:lnTo>
                <a:lnTo>
                  <a:pt x="224536" y="956678"/>
                </a:lnTo>
                <a:lnTo>
                  <a:pt x="224536" y="895350"/>
                </a:lnTo>
                <a:lnTo>
                  <a:pt x="221640" y="845337"/>
                </a:lnTo>
                <a:lnTo>
                  <a:pt x="212991" y="796061"/>
                </a:lnTo>
                <a:lnTo>
                  <a:pt x="198704" y="747814"/>
                </a:lnTo>
                <a:lnTo>
                  <a:pt x="178892" y="700887"/>
                </a:lnTo>
                <a:lnTo>
                  <a:pt x="153657" y="655586"/>
                </a:lnTo>
                <a:lnTo>
                  <a:pt x="123113" y="612190"/>
                </a:lnTo>
                <a:lnTo>
                  <a:pt x="96824" y="573671"/>
                </a:lnTo>
                <a:lnTo>
                  <a:pt x="76136" y="532536"/>
                </a:lnTo>
                <a:lnTo>
                  <a:pt x="61214" y="489153"/>
                </a:lnTo>
                <a:lnTo>
                  <a:pt x="52146" y="443915"/>
                </a:lnTo>
                <a:lnTo>
                  <a:pt x="49098" y="397205"/>
                </a:lnTo>
                <a:lnTo>
                  <a:pt x="52311" y="349275"/>
                </a:lnTo>
                <a:lnTo>
                  <a:pt x="61823" y="302958"/>
                </a:lnTo>
                <a:lnTo>
                  <a:pt x="77406" y="258724"/>
                </a:lnTo>
                <a:lnTo>
                  <a:pt x="98894" y="217055"/>
                </a:lnTo>
                <a:lnTo>
                  <a:pt x="126034" y="178447"/>
                </a:lnTo>
                <a:lnTo>
                  <a:pt x="158762" y="143192"/>
                </a:lnTo>
                <a:lnTo>
                  <a:pt x="200012" y="109753"/>
                </a:lnTo>
                <a:lnTo>
                  <a:pt x="245097" y="83350"/>
                </a:lnTo>
                <a:lnTo>
                  <a:pt x="293344" y="64211"/>
                </a:lnTo>
                <a:lnTo>
                  <a:pt x="344131" y="52552"/>
                </a:lnTo>
                <a:lnTo>
                  <a:pt x="396811" y="48615"/>
                </a:lnTo>
                <a:lnTo>
                  <a:pt x="404228" y="48615"/>
                </a:lnTo>
                <a:lnTo>
                  <a:pt x="465302" y="55410"/>
                </a:lnTo>
                <a:lnTo>
                  <a:pt x="509549" y="67652"/>
                </a:lnTo>
                <a:lnTo>
                  <a:pt x="551408" y="85559"/>
                </a:lnTo>
                <a:lnTo>
                  <a:pt x="590410" y="108648"/>
                </a:lnTo>
                <a:lnTo>
                  <a:pt x="626084" y="136448"/>
                </a:lnTo>
                <a:lnTo>
                  <a:pt x="657987" y="168503"/>
                </a:lnTo>
                <a:lnTo>
                  <a:pt x="685634" y="204343"/>
                </a:lnTo>
                <a:lnTo>
                  <a:pt x="708558" y="243497"/>
                </a:lnTo>
                <a:lnTo>
                  <a:pt x="726300" y="285496"/>
                </a:lnTo>
                <a:lnTo>
                  <a:pt x="738390" y="329869"/>
                </a:lnTo>
                <a:lnTo>
                  <a:pt x="744372" y="376148"/>
                </a:lnTo>
                <a:lnTo>
                  <a:pt x="744372" y="205460"/>
                </a:lnTo>
                <a:lnTo>
                  <a:pt x="709472" y="151485"/>
                </a:lnTo>
                <a:lnTo>
                  <a:pt x="678319" y="116243"/>
                </a:lnTo>
                <a:lnTo>
                  <a:pt x="643242" y="84924"/>
                </a:lnTo>
                <a:lnTo>
                  <a:pt x="604621" y="57899"/>
                </a:lnTo>
                <a:lnTo>
                  <a:pt x="587273" y="48615"/>
                </a:lnTo>
                <a:lnTo>
                  <a:pt x="562838" y="35534"/>
                </a:lnTo>
                <a:lnTo>
                  <a:pt x="518236" y="18211"/>
                </a:lnTo>
                <a:lnTo>
                  <a:pt x="471220" y="6311"/>
                </a:lnTo>
                <a:lnTo>
                  <a:pt x="422160" y="203"/>
                </a:lnTo>
                <a:lnTo>
                  <a:pt x="375018" y="0"/>
                </a:lnTo>
                <a:lnTo>
                  <a:pt x="328866" y="5168"/>
                </a:lnTo>
                <a:lnTo>
                  <a:pt x="284073" y="15582"/>
                </a:lnTo>
                <a:lnTo>
                  <a:pt x="240957" y="31140"/>
                </a:lnTo>
                <a:lnTo>
                  <a:pt x="199872" y="51689"/>
                </a:lnTo>
                <a:lnTo>
                  <a:pt x="161150" y="77139"/>
                </a:lnTo>
                <a:lnTo>
                  <a:pt x="125120" y="107353"/>
                </a:lnTo>
                <a:lnTo>
                  <a:pt x="93154" y="141249"/>
                </a:lnTo>
                <a:lnTo>
                  <a:pt x="65595" y="178384"/>
                </a:lnTo>
                <a:lnTo>
                  <a:pt x="42494" y="218465"/>
                </a:lnTo>
                <a:lnTo>
                  <a:pt x="24206" y="260819"/>
                </a:lnTo>
                <a:lnTo>
                  <a:pt x="10896" y="305054"/>
                </a:lnTo>
                <a:lnTo>
                  <a:pt x="2755" y="350672"/>
                </a:lnTo>
                <a:lnTo>
                  <a:pt x="0" y="397205"/>
                </a:lnTo>
                <a:lnTo>
                  <a:pt x="3479" y="450519"/>
                </a:lnTo>
                <a:lnTo>
                  <a:pt x="13830" y="502145"/>
                </a:lnTo>
                <a:lnTo>
                  <a:pt x="30873" y="551649"/>
                </a:lnTo>
                <a:lnTo>
                  <a:pt x="54483" y="598614"/>
                </a:lnTo>
                <a:lnTo>
                  <a:pt x="84493" y="642569"/>
                </a:lnTo>
                <a:lnTo>
                  <a:pt x="116801" y="689432"/>
                </a:lnTo>
                <a:lnTo>
                  <a:pt x="142214" y="738593"/>
                </a:lnTo>
                <a:lnTo>
                  <a:pt x="160566" y="789597"/>
                </a:lnTo>
                <a:lnTo>
                  <a:pt x="171691" y="842010"/>
                </a:lnTo>
                <a:lnTo>
                  <a:pt x="175437" y="895350"/>
                </a:lnTo>
                <a:lnTo>
                  <a:pt x="175437" y="956678"/>
                </a:lnTo>
                <a:lnTo>
                  <a:pt x="180771" y="983081"/>
                </a:lnTo>
                <a:lnTo>
                  <a:pt x="195313" y="1004658"/>
                </a:lnTo>
                <a:lnTo>
                  <a:pt x="216852" y="1019213"/>
                </a:lnTo>
                <a:lnTo>
                  <a:pt x="243205" y="1024559"/>
                </a:lnTo>
                <a:lnTo>
                  <a:pt x="551370" y="1024559"/>
                </a:lnTo>
                <a:lnTo>
                  <a:pt x="597979" y="1005179"/>
                </a:lnTo>
                <a:lnTo>
                  <a:pt x="617321" y="958481"/>
                </a:lnTo>
                <a:lnTo>
                  <a:pt x="617423" y="895350"/>
                </a:lnTo>
                <a:lnTo>
                  <a:pt x="621055" y="842962"/>
                </a:lnTo>
                <a:lnTo>
                  <a:pt x="632079" y="790282"/>
                </a:lnTo>
                <a:lnTo>
                  <a:pt x="650113" y="739521"/>
                </a:lnTo>
                <a:lnTo>
                  <a:pt x="674865" y="691451"/>
                </a:lnTo>
                <a:lnTo>
                  <a:pt x="706069" y="646861"/>
                </a:lnTo>
                <a:lnTo>
                  <a:pt x="734517" y="606755"/>
                </a:lnTo>
                <a:lnTo>
                  <a:pt x="757605" y="563778"/>
                </a:lnTo>
                <a:lnTo>
                  <a:pt x="775208" y="518452"/>
                </a:lnTo>
                <a:lnTo>
                  <a:pt x="787133" y="471258"/>
                </a:lnTo>
                <a:lnTo>
                  <a:pt x="793242" y="422694"/>
                </a:lnTo>
                <a:lnTo>
                  <a:pt x="793369" y="373265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21162" y="7699563"/>
            <a:ext cx="49530" cy="304165"/>
          </a:xfrm>
          <a:custGeom>
            <a:avLst/>
            <a:gdLst/>
            <a:ahLst/>
            <a:cxnLst/>
            <a:rect l="l" t="t" r="r" b="b"/>
            <a:pathLst>
              <a:path w="49530" h="304165">
                <a:moveTo>
                  <a:pt x="24548" y="303675"/>
                </a:moveTo>
                <a:lnTo>
                  <a:pt x="14992" y="301742"/>
                </a:lnTo>
                <a:lnTo>
                  <a:pt x="7189" y="296471"/>
                </a:lnTo>
                <a:lnTo>
                  <a:pt x="1928" y="288654"/>
                </a:lnTo>
                <a:lnTo>
                  <a:pt x="0" y="279083"/>
                </a:lnTo>
                <a:lnTo>
                  <a:pt x="0" y="24592"/>
                </a:lnTo>
                <a:lnTo>
                  <a:pt x="1928" y="15021"/>
                </a:lnTo>
                <a:lnTo>
                  <a:pt x="7189" y="7204"/>
                </a:lnTo>
                <a:lnTo>
                  <a:pt x="14992" y="1933"/>
                </a:lnTo>
                <a:lnTo>
                  <a:pt x="24548" y="0"/>
                </a:lnTo>
                <a:lnTo>
                  <a:pt x="34104" y="1933"/>
                </a:lnTo>
                <a:lnTo>
                  <a:pt x="41906" y="7204"/>
                </a:lnTo>
                <a:lnTo>
                  <a:pt x="47166" y="15021"/>
                </a:lnTo>
                <a:lnTo>
                  <a:pt x="49095" y="24592"/>
                </a:lnTo>
                <a:lnTo>
                  <a:pt x="49095" y="279083"/>
                </a:lnTo>
                <a:lnTo>
                  <a:pt x="47166" y="288654"/>
                </a:lnTo>
                <a:lnTo>
                  <a:pt x="41906" y="296471"/>
                </a:lnTo>
                <a:lnTo>
                  <a:pt x="34104" y="301742"/>
                </a:lnTo>
                <a:lnTo>
                  <a:pt x="24548" y="303675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0172" y="7939694"/>
            <a:ext cx="228712" cy="22914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685472" y="8519421"/>
            <a:ext cx="303530" cy="49530"/>
          </a:xfrm>
          <a:custGeom>
            <a:avLst/>
            <a:gdLst/>
            <a:ahLst/>
            <a:cxnLst/>
            <a:rect l="l" t="t" r="r" b="b"/>
            <a:pathLst>
              <a:path w="303530" h="49529">
                <a:moveTo>
                  <a:pt x="278543" y="49187"/>
                </a:moveTo>
                <a:lnTo>
                  <a:pt x="24540" y="49187"/>
                </a:lnTo>
                <a:lnTo>
                  <a:pt x="14990" y="47255"/>
                </a:lnTo>
                <a:lnTo>
                  <a:pt x="7189" y="41985"/>
                </a:lnTo>
                <a:lnTo>
                  <a:pt x="1929" y="34168"/>
                </a:lnTo>
                <a:lnTo>
                  <a:pt x="0" y="24595"/>
                </a:lnTo>
                <a:lnTo>
                  <a:pt x="1929" y="15020"/>
                </a:lnTo>
                <a:lnTo>
                  <a:pt x="7189" y="7202"/>
                </a:lnTo>
                <a:lnTo>
                  <a:pt x="14990" y="1932"/>
                </a:lnTo>
                <a:lnTo>
                  <a:pt x="24540" y="0"/>
                </a:lnTo>
                <a:lnTo>
                  <a:pt x="278543" y="0"/>
                </a:lnTo>
                <a:lnTo>
                  <a:pt x="288092" y="1932"/>
                </a:lnTo>
                <a:lnTo>
                  <a:pt x="295893" y="7202"/>
                </a:lnTo>
                <a:lnTo>
                  <a:pt x="301154" y="15020"/>
                </a:lnTo>
                <a:lnTo>
                  <a:pt x="303084" y="24595"/>
                </a:lnTo>
                <a:lnTo>
                  <a:pt x="301154" y="34168"/>
                </a:lnTo>
                <a:lnTo>
                  <a:pt x="295893" y="41985"/>
                </a:lnTo>
                <a:lnTo>
                  <a:pt x="288092" y="47255"/>
                </a:lnTo>
                <a:lnTo>
                  <a:pt x="278543" y="49187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0175" y="8919195"/>
            <a:ext cx="228713" cy="22914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2534" y="8919195"/>
            <a:ext cx="228709" cy="229145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302862" y="8519419"/>
            <a:ext cx="303530" cy="49530"/>
          </a:xfrm>
          <a:custGeom>
            <a:avLst/>
            <a:gdLst/>
            <a:ahLst/>
            <a:cxnLst/>
            <a:rect l="l" t="t" r="r" b="b"/>
            <a:pathLst>
              <a:path w="303530" h="49529">
                <a:moveTo>
                  <a:pt x="278549" y="49189"/>
                </a:moveTo>
                <a:lnTo>
                  <a:pt x="24548" y="49189"/>
                </a:lnTo>
                <a:lnTo>
                  <a:pt x="14992" y="47256"/>
                </a:lnTo>
                <a:lnTo>
                  <a:pt x="7189" y="41985"/>
                </a:lnTo>
                <a:lnTo>
                  <a:pt x="1928" y="34167"/>
                </a:lnTo>
                <a:lnTo>
                  <a:pt x="0" y="24593"/>
                </a:lnTo>
                <a:lnTo>
                  <a:pt x="1928" y="15020"/>
                </a:lnTo>
                <a:lnTo>
                  <a:pt x="7189" y="7203"/>
                </a:lnTo>
                <a:lnTo>
                  <a:pt x="14992" y="1932"/>
                </a:lnTo>
                <a:lnTo>
                  <a:pt x="24548" y="0"/>
                </a:lnTo>
                <a:lnTo>
                  <a:pt x="278549" y="0"/>
                </a:lnTo>
                <a:lnTo>
                  <a:pt x="288106" y="1932"/>
                </a:lnTo>
                <a:lnTo>
                  <a:pt x="295909" y="7203"/>
                </a:lnTo>
                <a:lnTo>
                  <a:pt x="301169" y="15020"/>
                </a:lnTo>
                <a:lnTo>
                  <a:pt x="303098" y="24593"/>
                </a:lnTo>
                <a:lnTo>
                  <a:pt x="301169" y="34167"/>
                </a:lnTo>
                <a:lnTo>
                  <a:pt x="295909" y="41985"/>
                </a:lnTo>
                <a:lnTo>
                  <a:pt x="288106" y="47256"/>
                </a:lnTo>
                <a:lnTo>
                  <a:pt x="278549" y="49189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42534" y="7939694"/>
            <a:ext cx="228707" cy="22914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66338" y="1783116"/>
            <a:ext cx="1558167" cy="85491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3941"/>
            <a:ext cx="2446386" cy="101727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823987" y="195476"/>
            <a:ext cx="1590939" cy="1665946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4820044" y="7274109"/>
            <a:ext cx="847725" cy="847725"/>
          </a:xfrm>
          <a:custGeom>
            <a:avLst/>
            <a:gdLst/>
            <a:ahLst/>
            <a:cxnLst/>
            <a:rect l="l" t="t" r="r" b="b"/>
            <a:pathLst>
              <a:path w="847725" h="847725">
                <a:moveTo>
                  <a:pt x="423862" y="847725"/>
                </a:moveTo>
                <a:lnTo>
                  <a:pt x="415626" y="782153"/>
                </a:lnTo>
                <a:lnTo>
                  <a:pt x="407026" y="724390"/>
                </a:lnTo>
                <a:lnTo>
                  <a:pt x="397490" y="673865"/>
                </a:lnTo>
                <a:lnTo>
                  <a:pt x="386449" y="630006"/>
                </a:lnTo>
                <a:lnTo>
                  <a:pt x="373329" y="592241"/>
                </a:lnTo>
                <a:lnTo>
                  <a:pt x="338572" y="532712"/>
                </a:lnTo>
                <a:lnTo>
                  <a:pt x="288648" y="490705"/>
                </a:lnTo>
                <a:lnTo>
                  <a:pt x="218987" y="461652"/>
                </a:lnTo>
                <a:lnTo>
                  <a:pt x="175328" y="450554"/>
                </a:lnTo>
                <a:lnTo>
                  <a:pt x="125020" y="440981"/>
                </a:lnTo>
                <a:lnTo>
                  <a:pt x="67494" y="432360"/>
                </a:lnTo>
                <a:lnTo>
                  <a:pt x="0" y="423862"/>
                </a:lnTo>
                <a:lnTo>
                  <a:pt x="65700" y="415608"/>
                </a:lnTo>
                <a:lnTo>
                  <a:pt x="123561" y="406988"/>
                </a:lnTo>
                <a:lnTo>
                  <a:pt x="174156" y="397427"/>
                </a:lnTo>
                <a:lnTo>
                  <a:pt x="218060" y="386349"/>
                </a:lnTo>
                <a:lnTo>
                  <a:pt x="255849" y="373181"/>
                </a:lnTo>
                <a:lnTo>
                  <a:pt x="315379" y="338270"/>
                </a:lnTo>
                <a:lnTo>
                  <a:pt x="357347" y="288097"/>
                </a:lnTo>
                <a:lnTo>
                  <a:pt x="386350" y="218060"/>
                </a:lnTo>
                <a:lnTo>
                  <a:pt x="397427" y="174155"/>
                </a:lnTo>
                <a:lnTo>
                  <a:pt x="406989" y="123561"/>
                </a:lnTo>
                <a:lnTo>
                  <a:pt x="415609" y="65700"/>
                </a:lnTo>
                <a:lnTo>
                  <a:pt x="423862" y="0"/>
                </a:lnTo>
                <a:lnTo>
                  <a:pt x="432116" y="65700"/>
                </a:lnTo>
                <a:lnTo>
                  <a:pt x="440735" y="123561"/>
                </a:lnTo>
                <a:lnTo>
                  <a:pt x="450297" y="174155"/>
                </a:lnTo>
                <a:lnTo>
                  <a:pt x="461374" y="218060"/>
                </a:lnTo>
                <a:lnTo>
                  <a:pt x="474543" y="255848"/>
                </a:lnTo>
                <a:lnTo>
                  <a:pt x="509453" y="315379"/>
                </a:lnTo>
                <a:lnTo>
                  <a:pt x="559627" y="357346"/>
                </a:lnTo>
                <a:lnTo>
                  <a:pt x="629664" y="386349"/>
                </a:lnTo>
                <a:lnTo>
                  <a:pt x="673569" y="397427"/>
                </a:lnTo>
                <a:lnTo>
                  <a:pt x="724163" y="406988"/>
                </a:lnTo>
                <a:lnTo>
                  <a:pt x="782024" y="415608"/>
                </a:lnTo>
                <a:lnTo>
                  <a:pt x="847725" y="423862"/>
                </a:lnTo>
                <a:lnTo>
                  <a:pt x="782024" y="432116"/>
                </a:lnTo>
                <a:lnTo>
                  <a:pt x="724163" y="440735"/>
                </a:lnTo>
                <a:lnTo>
                  <a:pt x="673569" y="450297"/>
                </a:lnTo>
                <a:lnTo>
                  <a:pt x="629664" y="461374"/>
                </a:lnTo>
                <a:lnTo>
                  <a:pt x="591875" y="474543"/>
                </a:lnTo>
                <a:lnTo>
                  <a:pt x="532345" y="509453"/>
                </a:lnTo>
                <a:lnTo>
                  <a:pt x="490377" y="559627"/>
                </a:lnTo>
                <a:lnTo>
                  <a:pt x="461374" y="629664"/>
                </a:lnTo>
                <a:lnTo>
                  <a:pt x="450297" y="673569"/>
                </a:lnTo>
                <a:lnTo>
                  <a:pt x="440735" y="724163"/>
                </a:lnTo>
                <a:lnTo>
                  <a:pt x="432116" y="782024"/>
                </a:lnTo>
                <a:lnTo>
                  <a:pt x="423862" y="847725"/>
                </a:lnTo>
                <a:close/>
              </a:path>
            </a:pathLst>
          </a:custGeom>
          <a:solidFill>
            <a:srgbClr val="040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42013" y="9582901"/>
            <a:ext cx="1558167" cy="69045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93829" y="4304637"/>
            <a:ext cx="10296524" cy="247649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222058" y="2762103"/>
            <a:ext cx="584390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-75" dirty="0">
                <a:solidFill>
                  <a:srgbClr val="04092F"/>
                </a:solidFill>
                <a:latin typeface="Arial"/>
                <a:cs typeface="Arial"/>
              </a:rPr>
              <a:t>D</a:t>
            </a:r>
            <a:r>
              <a:rPr sz="3800" b="1" spc="-45" dirty="0">
                <a:solidFill>
                  <a:srgbClr val="04092F"/>
                </a:solidFill>
                <a:latin typeface="Arial"/>
                <a:cs typeface="Arial"/>
              </a:rPr>
              <a:t>e</a:t>
            </a:r>
            <a:r>
              <a:rPr sz="3800" b="1" spc="-245" dirty="0">
                <a:solidFill>
                  <a:srgbClr val="04092F"/>
                </a:solidFill>
                <a:latin typeface="Arial"/>
                <a:cs typeface="Arial"/>
              </a:rPr>
              <a:t>s</a:t>
            </a:r>
            <a:r>
              <a:rPr sz="3800" b="1" spc="-85" dirty="0">
                <a:solidFill>
                  <a:srgbClr val="04092F"/>
                </a:solidFill>
                <a:latin typeface="Arial"/>
                <a:cs typeface="Arial"/>
              </a:rPr>
              <a:t>c</a:t>
            </a:r>
            <a:r>
              <a:rPr sz="3800" b="1" spc="305" dirty="0">
                <a:solidFill>
                  <a:srgbClr val="04092F"/>
                </a:solidFill>
                <a:latin typeface="Arial"/>
                <a:cs typeface="Arial"/>
              </a:rPr>
              <a:t>r</a:t>
            </a:r>
            <a:r>
              <a:rPr sz="3800" b="1" spc="-165" dirty="0">
                <a:solidFill>
                  <a:srgbClr val="04092F"/>
                </a:solidFill>
                <a:latin typeface="Arial"/>
                <a:cs typeface="Arial"/>
              </a:rPr>
              <a:t>i</a:t>
            </a:r>
            <a:r>
              <a:rPr sz="3800" b="1" spc="-170" dirty="0">
                <a:solidFill>
                  <a:srgbClr val="04092F"/>
                </a:solidFill>
                <a:latin typeface="Arial"/>
                <a:cs typeface="Arial"/>
              </a:rPr>
              <a:t>p</a:t>
            </a:r>
            <a:r>
              <a:rPr sz="3800" b="1" spc="-85" dirty="0">
                <a:solidFill>
                  <a:srgbClr val="04092F"/>
                </a:solidFill>
                <a:latin typeface="Arial"/>
                <a:cs typeface="Arial"/>
              </a:rPr>
              <a:t>c</a:t>
            </a:r>
            <a:r>
              <a:rPr sz="3800" b="1" spc="-165" dirty="0">
                <a:solidFill>
                  <a:srgbClr val="04092F"/>
                </a:solidFill>
                <a:latin typeface="Arial"/>
                <a:cs typeface="Arial"/>
              </a:rPr>
              <a:t>i</a:t>
            </a:r>
            <a:r>
              <a:rPr sz="3800" b="1" spc="-195" dirty="0">
                <a:solidFill>
                  <a:srgbClr val="04092F"/>
                </a:solidFill>
                <a:latin typeface="Arial"/>
                <a:cs typeface="Arial"/>
              </a:rPr>
              <a:t>ó</a:t>
            </a:r>
            <a:r>
              <a:rPr sz="3800" b="1" spc="-285" dirty="0">
                <a:solidFill>
                  <a:srgbClr val="04092F"/>
                </a:solidFill>
                <a:latin typeface="Arial"/>
                <a:cs typeface="Arial"/>
              </a:rPr>
              <a:t>n</a:t>
            </a:r>
            <a:r>
              <a:rPr sz="3800" b="1" spc="-350" dirty="0">
                <a:solidFill>
                  <a:srgbClr val="04092F"/>
                </a:solidFill>
                <a:latin typeface="Arial"/>
                <a:cs typeface="Arial"/>
              </a:rPr>
              <a:t> </a:t>
            </a:r>
            <a:r>
              <a:rPr sz="3800" b="1" spc="-170" dirty="0">
                <a:solidFill>
                  <a:srgbClr val="04092F"/>
                </a:solidFill>
                <a:latin typeface="Arial"/>
                <a:cs typeface="Arial"/>
              </a:rPr>
              <a:t>d</a:t>
            </a:r>
            <a:r>
              <a:rPr sz="3800" b="1" spc="-40" dirty="0">
                <a:solidFill>
                  <a:srgbClr val="04092F"/>
                </a:solidFill>
                <a:latin typeface="Arial"/>
                <a:cs typeface="Arial"/>
              </a:rPr>
              <a:t>e</a:t>
            </a:r>
            <a:r>
              <a:rPr sz="3800" b="1" spc="-350" dirty="0">
                <a:solidFill>
                  <a:srgbClr val="04092F"/>
                </a:solidFill>
                <a:latin typeface="Arial"/>
                <a:cs typeface="Arial"/>
              </a:rPr>
              <a:t> </a:t>
            </a:r>
            <a:r>
              <a:rPr sz="3800" b="1" spc="-170" dirty="0">
                <a:solidFill>
                  <a:srgbClr val="04092F"/>
                </a:solidFill>
                <a:latin typeface="Arial"/>
                <a:cs typeface="Arial"/>
              </a:rPr>
              <a:t>p</a:t>
            </a:r>
            <a:r>
              <a:rPr sz="3800" b="1" spc="305" dirty="0">
                <a:solidFill>
                  <a:srgbClr val="04092F"/>
                </a:solidFill>
                <a:latin typeface="Arial"/>
                <a:cs typeface="Arial"/>
              </a:rPr>
              <a:t>r</a:t>
            </a:r>
            <a:r>
              <a:rPr sz="3800" b="1" spc="-195" dirty="0">
                <a:solidFill>
                  <a:srgbClr val="04092F"/>
                </a:solidFill>
                <a:latin typeface="Arial"/>
                <a:cs typeface="Arial"/>
              </a:rPr>
              <a:t>o</a:t>
            </a:r>
            <a:r>
              <a:rPr sz="3800" b="1" spc="-170" dirty="0">
                <a:solidFill>
                  <a:srgbClr val="04092F"/>
                </a:solidFill>
                <a:latin typeface="Arial"/>
                <a:cs typeface="Arial"/>
              </a:rPr>
              <a:t>g</a:t>
            </a:r>
            <a:r>
              <a:rPr sz="3800" b="1" spc="305" dirty="0">
                <a:solidFill>
                  <a:srgbClr val="04092F"/>
                </a:solidFill>
                <a:latin typeface="Arial"/>
                <a:cs typeface="Arial"/>
              </a:rPr>
              <a:t>r</a:t>
            </a:r>
            <a:r>
              <a:rPr sz="3800" b="1" spc="110" dirty="0">
                <a:solidFill>
                  <a:srgbClr val="04092F"/>
                </a:solidFill>
                <a:latin typeface="Arial"/>
                <a:cs typeface="Arial"/>
              </a:rPr>
              <a:t>a</a:t>
            </a:r>
            <a:r>
              <a:rPr sz="3800" b="1" spc="-195" dirty="0">
                <a:solidFill>
                  <a:srgbClr val="04092F"/>
                </a:solidFill>
                <a:latin typeface="Arial"/>
                <a:cs typeface="Arial"/>
              </a:rPr>
              <a:t>m</a:t>
            </a:r>
            <a:r>
              <a:rPr sz="3800" b="1" spc="110" dirty="0">
                <a:solidFill>
                  <a:srgbClr val="04092F"/>
                </a:solidFill>
                <a:latin typeface="Arial"/>
                <a:cs typeface="Arial"/>
              </a:rPr>
              <a:t>a</a:t>
            </a:r>
            <a:r>
              <a:rPr sz="3800" b="1" spc="-240" dirty="0">
                <a:solidFill>
                  <a:srgbClr val="04092F"/>
                </a:solidFill>
                <a:latin typeface="Arial"/>
                <a:cs typeface="Arial"/>
              </a:rPr>
              <a:t>s</a:t>
            </a:r>
            <a:endParaRPr sz="3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37758" y="1047041"/>
            <a:ext cx="5816600" cy="1011555"/>
          </a:xfrm>
          <a:custGeom>
            <a:avLst/>
            <a:gdLst/>
            <a:ahLst/>
            <a:cxnLst/>
            <a:rect l="l" t="t" r="r" b="b"/>
            <a:pathLst>
              <a:path w="5816600" h="1011555">
                <a:moveTo>
                  <a:pt x="5563084" y="1011557"/>
                </a:moveTo>
                <a:lnTo>
                  <a:pt x="252996" y="1011557"/>
                </a:lnTo>
                <a:lnTo>
                  <a:pt x="203408" y="1006653"/>
                </a:lnTo>
                <a:lnTo>
                  <a:pt x="156179" y="992307"/>
                </a:lnTo>
                <a:lnTo>
                  <a:pt x="112633" y="969069"/>
                </a:lnTo>
                <a:lnTo>
                  <a:pt x="74100" y="937488"/>
                </a:lnTo>
                <a:lnTo>
                  <a:pt x="42506" y="898971"/>
                </a:lnTo>
                <a:lnTo>
                  <a:pt x="19258" y="855445"/>
                </a:lnTo>
                <a:lnTo>
                  <a:pt x="4906" y="808235"/>
                </a:lnTo>
                <a:lnTo>
                  <a:pt x="0" y="758668"/>
                </a:lnTo>
                <a:lnTo>
                  <a:pt x="0" y="252889"/>
                </a:lnTo>
                <a:lnTo>
                  <a:pt x="4076" y="207432"/>
                </a:lnTo>
                <a:lnTo>
                  <a:pt x="15828" y="164648"/>
                </a:lnTo>
                <a:lnTo>
                  <a:pt x="34541" y="125251"/>
                </a:lnTo>
                <a:lnTo>
                  <a:pt x="59501" y="89956"/>
                </a:lnTo>
                <a:lnTo>
                  <a:pt x="89994" y="59476"/>
                </a:lnTo>
                <a:lnTo>
                  <a:pt x="125304" y="34526"/>
                </a:lnTo>
                <a:lnTo>
                  <a:pt x="164717" y="15821"/>
                </a:lnTo>
                <a:lnTo>
                  <a:pt x="207520" y="4074"/>
                </a:lnTo>
                <a:lnTo>
                  <a:pt x="252996" y="0"/>
                </a:lnTo>
                <a:lnTo>
                  <a:pt x="5563084" y="0"/>
                </a:lnTo>
                <a:lnTo>
                  <a:pt x="5608560" y="4074"/>
                </a:lnTo>
                <a:lnTo>
                  <a:pt x="5651362" y="15821"/>
                </a:lnTo>
                <a:lnTo>
                  <a:pt x="5690776" y="34526"/>
                </a:lnTo>
                <a:lnTo>
                  <a:pt x="5726086" y="59476"/>
                </a:lnTo>
                <a:lnTo>
                  <a:pt x="5756579" y="89956"/>
                </a:lnTo>
                <a:lnTo>
                  <a:pt x="5781539" y="125251"/>
                </a:lnTo>
                <a:lnTo>
                  <a:pt x="5800252" y="164648"/>
                </a:lnTo>
                <a:lnTo>
                  <a:pt x="5812004" y="207432"/>
                </a:lnTo>
                <a:lnTo>
                  <a:pt x="5816080" y="252889"/>
                </a:lnTo>
                <a:lnTo>
                  <a:pt x="5816080" y="758668"/>
                </a:lnTo>
                <a:lnTo>
                  <a:pt x="5812004" y="804125"/>
                </a:lnTo>
                <a:lnTo>
                  <a:pt x="5800252" y="846909"/>
                </a:lnTo>
                <a:lnTo>
                  <a:pt x="5781539" y="886306"/>
                </a:lnTo>
                <a:lnTo>
                  <a:pt x="5756579" y="921601"/>
                </a:lnTo>
                <a:lnTo>
                  <a:pt x="5726086" y="952081"/>
                </a:lnTo>
                <a:lnTo>
                  <a:pt x="5690776" y="977031"/>
                </a:lnTo>
                <a:lnTo>
                  <a:pt x="5651362" y="995736"/>
                </a:lnTo>
                <a:lnTo>
                  <a:pt x="5608560" y="1007483"/>
                </a:lnTo>
                <a:lnTo>
                  <a:pt x="5563084" y="1011557"/>
                </a:lnTo>
                <a:close/>
              </a:path>
            </a:pathLst>
          </a:custGeom>
          <a:solidFill>
            <a:srgbClr val="5CB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30" dirty="0"/>
              <a:t>Implementación</a:t>
            </a:r>
          </a:p>
        </p:txBody>
      </p: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699853" y="8485914"/>
            <a:ext cx="2883601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8663" y="8110080"/>
            <a:ext cx="793750" cy="1304290"/>
          </a:xfrm>
          <a:custGeom>
            <a:avLst/>
            <a:gdLst/>
            <a:ahLst/>
            <a:cxnLst/>
            <a:rect l="l" t="t" r="r" b="b"/>
            <a:pathLst>
              <a:path w="793750" h="1304290">
                <a:moveTo>
                  <a:pt x="546950" y="1240675"/>
                </a:moveTo>
                <a:lnTo>
                  <a:pt x="247129" y="1240675"/>
                </a:lnTo>
                <a:lnTo>
                  <a:pt x="268935" y="1303972"/>
                </a:lnTo>
                <a:lnTo>
                  <a:pt x="525145" y="1303972"/>
                </a:lnTo>
                <a:lnTo>
                  <a:pt x="546950" y="1240675"/>
                </a:lnTo>
                <a:close/>
              </a:path>
              <a:path w="793750" h="1304290">
                <a:moveTo>
                  <a:pt x="592455" y="1196086"/>
                </a:moveTo>
                <a:lnTo>
                  <a:pt x="590524" y="1186522"/>
                </a:lnTo>
                <a:lnTo>
                  <a:pt x="585266" y="1178699"/>
                </a:lnTo>
                <a:lnTo>
                  <a:pt x="577456" y="1173429"/>
                </a:lnTo>
                <a:lnTo>
                  <a:pt x="567905" y="1171498"/>
                </a:lnTo>
                <a:lnTo>
                  <a:pt x="226174" y="1171498"/>
                </a:lnTo>
                <a:lnTo>
                  <a:pt x="216623" y="1173429"/>
                </a:lnTo>
                <a:lnTo>
                  <a:pt x="208813" y="1178699"/>
                </a:lnTo>
                <a:lnTo>
                  <a:pt x="203555" y="1186522"/>
                </a:lnTo>
                <a:lnTo>
                  <a:pt x="201625" y="1196086"/>
                </a:lnTo>
                <a:lnTo>
                  <a:pt x="203555" y="1205661"/>
                </a:lnTo>
                <a:lnTo>
                  <a:pt x="208813" y="1213485"/>
                </a:lnTo>
                <a:lnTo>
                  <a:pt x="216623" y="1218755"/>
                </a:lnTo>
                <a:lnTo>
                  <a:pt x="226174" y="1220685"/>
                </a:lnTo>
                <a:lnTo>
                  <a:pt x="567905" y="1220685"/>
                </a:lnTo>
                <a:lnTo>
                  <a:pt x="577456" y="1218755"/>
                </a:lnTo>
                <a:lnTo>
                  <a:pt x="585266" y="1213485"/>
                </a:lnTo>
                <a:lnTo>
                  <a:pt x="590524" y="1205661"/>
                </a:lnTo>
                <a:lnTo>
                  <a:pt x="592455" y="1196086"/>
                </a:lnTo>
                <a:close/>
              </a:path>
              <a:path w="793750" h="1304290">
                <a:moveTo>
                  <a:pt x="592455" y="1130503"/>
                </a:moveTo>
                <a:lnTo>
                  <a:pt x="590524" y="1120927"/>
                </a:lnTo>
                <a:lnTo>
                  <a:pt x="585266" y="1113116"/>
                </a:lnTo>
                <a:lnTo>
                  <a:pt x="577456" y="1107833"/>
                </a:lnTo>
                <a:lnTo>
                  <a:pt x="567905" y="1105903"/>
                </a:lnTo>
                <a:lnTo>
                  <a:pt x="226174" y="1105903"/>
                </a:lnTo>
                <a:lnTo>
                  <a:pt x="216623" y="1107833"/>
                </a:lnTo>
                <a:lnTo>
                  <a:pt x="208813" y="1113116"/>
                </a:lnTo>
                <a:lnTo>
                  <a:pt x="203555" y="1120927"/>
                </a:lnTo>
                <a:lnTo>
                  <a:pt x="201625" y="1130503"/>
                </a:lnTo>
                <a:lnTo>
                  <a:pt x="203555" y="1140066"/>
                </a:lnTo>
                <a:lnTo>
                  <a:pt x="208813" y="1147889"/>
                </a:lnTo>
                <a:lnTo>
                  <a:pt x="216623" y="1153160"/>
                </a:lnTo>
                <a:lnTo>
                  <a:pt x="226174" y="1155090"/>
                </a:lnTo>
                <a:lnTo>
                  <a:pt x="567905" y="1155090"/>
                </a:lnTo>
                <a:lnTo>
                  <a:pt x="577456" y="1153160"/>
                </a:lnTo>
                <a:lnTo>
                  <a:pt x="585266" y="1147889"/>
                </a:lnTo>
                <a:lnTo>
                  <a:pt x="590524" y="1140066"/>
                </a:lnTo>
                <a:lnTo>
                  <a:pt x="592455" y="1130503"/>
                </a:lnTo>
                <a:close/>
              </a:path>
              <a:path w="793750" h="1304290">
                <a:moveTo>
                  <a:pt x="592455" y="1064907"/>
                </a:moveTo>
                <a:lnTo>
                  <a:pt x="590524" y="1055344"/>
                </a:lnTo>
                <a:lnTo>
                  <a:pt x="585266" y="1047521"/>
                </a:lnTo>
                <a:lnTo>
                  <a:pt x="577456" y="1042250"/>
                </a:lnTo>
                <a:lnTo>
                  <a:pt x="567905" y="1040320"/>
                </a:lnTo>
                <a:lnTo>
                  <a:pt x="226174" y="1040320"/>
                </a:lnTo>
                <a:lnTo>
                  <a:pt x="216623" y="1042250"/>
                </a:lnTo>
                <a:lnTo>
                  <a:pt x="208813" y="1047521"/>
                </a:lnTo>
                <a:lnTo>
                  <a:pt x="203555" y="1055344"/>
                </a:lnTo>
                <a:lnTo>
                  <a:pt x="201625" y="1064907"/>
                </a:lnTo>
                <a:lnTo>
                  <a:pt x="203555" y="1074483"/>
                </a:lnTo>
                <a:lnTo>
                  <a:pt x="208813" y="1082306"/>
                </a:lnTo>
                <a:lnTo>
                  <a:pt x="216623" y="1087577"/>
                </a:lnTo>
                <a:lnTo>
                  <a:pt x="226174" y="1089507"/>
                </a:lnTo>
                <a:lnTo>
                  <a:pt x="567905" y="1089507"/>
                </a:lnTo>
                <a:lnTo>
                  <a:pt x="577456" y="1087577"/>
                </a:lnTo>
                <a:lnTo>
                  <a:pt x="585266" y="1082306"/>
                </a:lnTo>
                <a:lnTo>
                  <a:pt x="590524" y="1074483"/>
                </a:lnTo>
                <a:lnTo>
                  <a:pt x="592455" y="1064907"/>
                </a:lnTo>
                <a:close/>
              </a:path>
              <a:path w="793750" h="1304290">
                <a:moveTo>
                  <a:pt x="793369" y="373265"/>
                </a:moveTo>
                <a:lnTo>
                  <a:pt x="787412" y="324078"/>
                </a:lnTo>
                <a:lnTo>
                  <a:pt x="775677" y="276936"/>
                </a:lnTo>
                <a:lnTo>
                  <a:pt x="758520" y="232194"/>
                </a:lnTo>
                <a:lnTo>
                  <a:pt x="744372" y="205460"/>
                </a:lnTo>
                <a:lnTo>
                  <a:pt x="744372" y="376148"/>
                </a:lnTo>
                <a:lnTo>
                  <a:pt x="743597" y="428066"/>
                </a:lnTo>
                <a:lnTo>
                  <a:pt x="735317" y="478764"/>
                </a:lnTo>
                <a:lnTo>
                  <a:pt x="719772" y="527481"/>
                </a:lnTo>
                <a:lnTo>
                  <a:pt x="697217" y="573468"/>
                </a:lnTo>
                <a:lnTo>
                  <a:pt x="667880" y="615962"/>
                </a:lnTo>
                <a:lnTo>
                  <a:pt x="638175" y="657390"/>
                </a:lnTo>
                <a:lnTo>
                  <a:pt x="613473" y="701649"/>
                </a:lnTo>
                <a:lnTo>
                  <a:pt x="593953" y="748220"/>
                </a:lnTo>
                <a:lnTo>
                  <a:pt x="579780" y="796607"/>
                </a:lnTo>
                <a:lnTo>
                  <a:pt x="571144" y="846289"/>
                </a:lnTo>
                <a:lnTo>
                  <a:pt x="568312" y="895350"/>
                </a:lnTo>
                <a:lnTo>
                  <a:pt x="568223" y="967790"/>
                </a:lnTo>
                <a:lnTo>
                  <a:pt x="560666" y="975372"/>
                </a:lnTo>
                <a:lnTo>
                  <a:pt x="243205" y="975372"/>
                </a:lnTo>
                <a:lnTo>
                  <a:pt x="235940" y="973899"/>
                </a:lnTo>
                <a:lnTo>
                  <a:pt x="230009" y="969886"/>
                </a:lnTo>
                <a:lnTo>
                  <a:pt x="226009" y="963942"/>
                </a:lnTo>
                <a:lnTo>
                  <a:pt x="224536" y="956678"/>
                </a:lnTo>
                <a:lnTo>
                  <a:pt x="224536" y="895350"/>
                </a:lnTo>
                <a:lnTo>
                  <a:pt x="221640" y="845337"/>
                </a:lnTo>
                <a:lnTo>
                  <a:pt x="212991" y="796061"/>
                </a:lnTo>
                <a:lnTo>
                  <a:pt x="198704" y="747814"/>
                </a:lnTo>
                <a:lnTo>
                  <a:pt x="178892" y="700887"/>
                </a:lnTo>
                <a:lnTo>
                  <a:pt x="153657" y="655586"/>
                </a:lnTo>
                <a:lnTo>
                  <a:pt x="123113" y="612178"/>
                </a:lnTo>
                <a:lnTo>
                  <a:pt x="96824" y="573671"/>
                </a:lnTo>
                <a:lnTo>
                  <a:pt x="76136" y="532536"/>
                </a:lnTo>
                <a:lnTo>
                  <a:pt x="61214" y="489153"/>
                </a:lnTo>
                <a:lnTo>
                  <a:pt x="52146" y="443915"/>
                </a:lnTo>
                <a:lnTo>
                  <a:pt x="49098" y="397205"/>
                </a:lnTo>
                <a:lnTo>
                  <a:pt x="52311" y="349275"/>
                </a:lnTo>
                <a:lnTo>
                  <a:pt x="61823" y="302958"/>
                </a:lnTo>
                <a:lnTo>
                  <a:pt x="77406" y="258724"/>
                </a:lnTo>
                <a:lnTo>
                  <a:pt x="98894" y="217055"/>
                </a:lnTo>
                <a:lnTo>
                  <a:pt x="126034" y="178447"/>
                </a:lnTo>
                <a:lnTo>
                  <a:pt x="158762" y="143192"/>
                </a:lnTo>
                <a:lnTo>
                  <a:pt x="200012" y="109753"/>
                </a:lnTo>
                <a:lnTo>
                  <a:pt x="245097" y="83350"/>
                </a:lnTo>
                <a:lnTo>
                  <a:pt x="293344" y="64211"/>
                </a:lnTo>
                <a:lnTo>
                  <a:pt x="344131" y="52552"/>
                </a:lnTo>
                <a:lnTo>
                  <a:pt x="396811" y="48602"/>
                </a:lnTo>
                <a:lnTo>
                  <a:pt x="404228" y="48602"/>
                </a:lnTo>
                <a:lnTo>
                  <a:pt x="465302" y="55410"/>
                </a:lnTo>
                <a:lnTo>
                  <a:pt x="509549" y="67652"/>
                </a:lnTo>
                <a:lnTo>
                  <a:pt x="551408" y="85559"/>
                </a:lnTo>
                <a:lnTo>
                  <a:pt x="590410" y="108648"/>
                </a:lnTo>
                <a:lnTo>
                  <a:pt x="626084" y="136448"/>
                </a:lnTo>
                <a:lnTo>
                  <a:pt x="657987" y="168503"/>
                </a:lnTo>
                <a:lnTo>
                  <a:pt x="685634" y="204343"/>
                </a:lnTo>
                <a:lnTo>
                  <a:pt x="708558" y="243497"/>
                </a:lnTo>
                <a:lnTo>
                  <a:pt x="726300" y="285483"/>
                </a:lnTo>
                <a:lnTo>
                  <a:pt x="738390" y="329869"/>
                </a:lnTo>
                <a:lnTo>
                  <a:pt x="744372" y="376148"/>
                </a:lnTo>
                <a:lnTo>
                  <a:pt x="744372" y="205460"/>
                </a:lnTo>
                <a:lnTo>
                  <a:pt x="709472" y="151485"/>
                </a:lnTo>
                <a:lnTo>
                  <a:pt x="678319" y="116243"/>
                </a:lnTo>
                <a:lnTo>
                  <a:pt x="643242" y="84924"/>
                </a:lnTo>
                <a:lnTo>
                  <a:pt x="604621" y="57899"/>
                </a:lnTo>
                <a:lnTo>
                  <a:pt x="562838" y="35534"/>
                </a:lnTo>
                <a:lnTo>
                  <a:pt x="518236" y="18211"/>
                </a:lnTo>
                <a:lnTo>
                  <a:pt x="471220" y="6311"/>
                </a:lnTo>
                <a:lnTo>
                  <a:pt x="422160" y="190"/>
                </a:lnTo>
                <a:lnTo>
                  <a:pt x="375018" y="0"/>
                </a:lnTo>
                <a:lnTo>
                  <a:pt x="328866" y="5168"/>
                </a:lnTo>
                <a:lnTo>
                  <a:pt x="284073" y="15582"/>
                </a:lnTo>
                <a:lnTo>
                  <a:pt x="240957" y="31140"/>
                </a:lnTo>
                <a:lnTo>
                  <a:pt x="199872" y="51689"/>
                </a:lnTo>
                <a:lnTo>
                  <a:pt x="161150" y="77139"/>
                </a:lnTo>
                <a:lnTo>
                  <a:pt x="125120" y="107340"/>
                </a:lnTo>
                <a:lnTo>
                  <a:pt x="93154" y="141249"/>
                </a:lnTo>
                <a:lnTo>
                  <a:pt x="65595" y="178384"/>
                </a:lnTo>
                <a:lnTo>
                  <a:pt x="42494" y="218465"/>
                </a:lnTo>
                <a:lnTo>
                  <a:pt x="24206" y="260819"/>
                </a:lnTo>
                <a:lnTo>
                  <a:pt x="10896" y="305054"/>
                </a:lnTo>
                <a:lnTo>
                  <a:pt x="2755" y="350672"/>
                </a:lnTo>
                <a:lnTo>
                  <a:pt x="0" y="397205"/>
                </a:lnTo>
                <a:lnTo>
                  <a:pt x="3479" y="450507"/>
                </a:lnTo>
                <a:lnTo>
                  <a:pt x="13830" y="502145"/>
                </a:lnTo>
                <a:lnTo>
                  <a:pt x="30873" y="551649"/>
                </a:lnTo>
                <a:lnTo>
                  <a:pt x="54483" y="598601"/>
                </a:lnTo>
                <a:lnTo>
                  <a:pt x="84493" y="642569"/>
                </a:lnTo>
                <a:lnTo>
                  <a:pt x="116801" y="689432"/>
                </a:lnTo>
                <a:lnTo>
                  <a:pt x="142214" y="738581"/>
                </a:lnTo>
                <a:lnTo>
                  <a:pt x="160566" y="789597"/>
                </a:lnTo>
                <a:lnTo>
                  <a:pt x="171691" y="841997"/>
                </a:lnTo>
                <a:lnTo>
                  <a:pt x="175437" y="895350"/>
                </a:lnTo>
                <a:lnTo>
                  <a:pt x="175437" y="956678"/>
                </a:lnTo>
                <a:lnTo>
                  <a:pt x="180771" y="983081"/>
                </a:lnTo>
                <a:lnTo>
                  <a:pt x="195313" y="1004658"/>
                </a:lnTo>
                <a:lnTo>
                  <a:pt x="216852" y="1019213"/>
                </a:lnTo>
                <a:lnTo>
                  <a:pt x="243205" y="1024559"/>
                </a:lnTo>
                <a:lnTo>
                  <a:pt x="551370" y="1024559"/>
                </a:lnTo>
                <a:lnTo>
                  <a:pt x="597979" y="1005179"/>
                </a:lnTo>
                <a:lnTo>
                  <a:pt x="617321" y="958469"/>
                </a:lnTo>
                <a:lnTo>
                  <a:pt x="617423" y="895350"/>
                </a:lnTo>
                <a:lnTo>
                  <a:pt x="621055" y="842962"/>
                </a:lnTo>
                <a:lnTo>
                  <a:pt x="632079" y="790282"/>
                </a:lnTo>
                <a:lnTo>
                  <a:pt x="650113" y="739521"/>
                </a:lnTo>
                <a:lnTo>
                  <a:pt x="674865" y="691451"/>
                </a:lnTo>
                <a:lnTo>
                  <a:pt x="706069" y="646861"/>
                </a:lnTo>
                <a:lnTo>
                  <a:pt x="734517" y="606755"/>
                </a:lnTo>
                <a:lnTo>
                  <a:pt x="757605" y="563778"/>
                </a:lnTo>
                <a:lnTo>
                  <a:pt x="775208" y="518452"/>
                </a:lnTo>
                <a:lnTo>
                  <a:pt x="787133" y="471258"/>
                </a:lnTo>
                <a:lnTo>
                  <a:pt x="793242" y="422694"/>
                </a:lnTo>
                <a:lnTo>
                  <a:pt x="793369" y="373265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21162" y="7699561"/>
            <a:ext cx="49530" cy="304165"/>
          </a:xfrm>
          <a:custGeom>
            <a:avLst/>
            <a:gdLst/>
            <a:ahLst/>
            <a:cxnLst/>
            <a:rect l="l" t="t" r="r" b="b"/>
            <a:pathLst>
              <a:path w="49530" h="304165">
                <a:moveTo>
                  <a:pt x="24548" y="303675"/>
                </a:moveTo>
                <a:lnTo>
                  <a:pt x="14992" y="301742"/>
                </a:lnTo>
                <a:lnTo>
                  <a:pt x="7189" y="296471"/>
                </a:lnTo>
                <a:lnTo>
                  <a:pt x="1928" y="288654"/>
                </a:lnTo>
                <a:lnTo>
                  <a:pt x="0" y="279083"/>
                </a:lnTo>
                <a:lnTo>
                  <a:pt x="0" y="24592"/>
                </a:lnTo>
                <a:lnTo>
                  <a:pt x="1928" y="15021"/>
                </a:lnTo>
                <a:lnTo>
                  <a:pt x="7189" y="7204"/>
                </a:lnTo>
                <a:lnTo>
                  <a:pt x="14992" y="1933"/>
                </a:lnTo>
                <a:lnTo>
                  <a:pt x="24548" y="0"/>
                </a:lnTo>
                <a:lnTo>
                  <a:pt x="34104" y="1933"/>
                </a:lnTo>
                <a:lnTo>
                  <a:pt x="41906" y="7204"/>
                </a:lnTo>
                <a:lnTo>
                  <a:pt x="47166" y="15021"/>
                </a:lnTo>
                <a:lnTo>
                  <a:pt x="49095" y="24592"/>
                </a:lnTo>
                <a:lnTo>
                  <a:pt x="49095" y="279083"/>
                </a:lnTo>
                <a:lnTo>
                  <a:pt x="47166" y="288654"/>
                </a:lnTo>
                <a:lnTo>
                  <a:pt x="41906" y="296471"/>
                </a:lnTo>
                <a:lnTo>
                  <a:pt x="34104" y="301742"/>
                </a:lnTo>
                <a:lnTo>
                  <a:pt x="24548" y="303675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0172" y="7939693"/>
            <a:ext cx="228712" cy="22914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685472" y="8519419"/>
            <a:ext cx="303530" cy="49530"/>
          </a:xfrm>
          <a:custGeom>
            <a:avLst/>
            <a:gdLst/>
            <a:ahLst/>
            <a:cxnLst/>
            <a:rect l="l" t="t" r="r" b="b"/>
            <a:pathLst>
              <a:path w="303530" h="49529">
                <a:moveTo>
                  <a:pt x="278543" y="49187"/>
                </a:moveTo>
                <a:lnTo>
                  <a:pt x="24540" y="49187"/>
                </a:lnTo>
                <a:lnTo>
                  <a:pt x="14990" y="47255"/>
                </a:lnTo>
                <a:lnTo>
                  <a:pt x="7189" y="41985"/>
                </a:lnTo>
                <a:lnTo>
                  <a:pt x="1929" y="34168"/>
                </a:lnTo>
                <a:lnTo>
                  <a:pt x="0" y="24595"/>
                </a:lnTo>
                <a:lnTo>
                  <a:pt x="1929" y="15020"/>
                </a:lnTo>
                <a:lnTo>
                  <a:pt x="7189" y="7202"/>
                </a:lnTo>
                <a:lnTo>
                  <a:pt x="14990" y="1932"/>
                </a:lnTo>
                <a:lnTo>
                  <a:pt x="24540" y="0"/>
                </a:lnTo>
                <a:lnTo>
                  <a:pt x="278543" y="0"/>
                </a:lnTo>
                <a:lnTo>
                  <a:pt x="288092" y="1932"/>
                </a:lnTo>
                <a:lnTo>
                  <a:pt x="295893" y="7202"/>
                </a:lnTo>
                <a:lnTo>
                  <a:pt x="301154" y="15020"/>
                </a:lnTo>
                <a:lnTo>
                  <a:pt x="303084" y="24595"/>
                </a:lnTo>
                <a:lnTo>
                  <a:pt x="301154" y="34168"/>
                </a:lnTo>
                <a:lnTo>
                  <a:pt x="295893" y="41985"/>
                </a:lnTo>
                <a:lnTo>
                  <a:pt x="288092" y="47255"/>
                </a:lnTo>
                <a:lnTo>
                  <a:pt x="278543" y="49187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0175" y="8919194"/>
            <a:ext cx="228713" cy="22914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2534" y="8919194"/>
            <a:ext cx="228709" cy="229145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302862" y="8519417"/>
            <a:ext cx="303530" cy="49530"/>
          </a:xfrm>
          <a:custGeom>
            <a:avLst/>
            <a:gdLst/>
            <a:ahLst/>
            <a:cxnLst/>
            <a:rect l="l" t="t" r="r" b="b"/>
            <a:pathLst>
              <a:path w="303530" h="49529">
                <a:moveTo>
                  <a:pt x="278549" y="49189"/>
                </a:moveTo>
                <a:lnTo>
                  <a:pt x="24548" y="49189"/>
                </a:lnTo>
                <a:lnTo>
                  <a:pt x="14992" y="47256"/>
                </a:lnTo>
                <a:lnTo>
                  <a:pt x="7189" y="41985"/>
                </a:lnTo>
                <a:lnTo>
                  <a:pt x="1928" y="34167"/>
                </a:lnTo>
                <a:lnTo>
                  <a:pt x="0" y="24593"/>
                </a:lnTo>
                <a:lnTo>
                  <a:pt x="1928" y="15020"/>
                </a:lnTo>
                <a:lnTo>
                  <a:pt x="7189" y="7203"/>
                </a:lnTo>
                <a:lnTo>
                  <a:pt x="14992" y="1932"/>
                </a:lnTo>
                <a:lnTo>
                  <a:pt x="24548" y="0"/>
                </a:lnTo>
                <a:lnTo>
                  <a:pt x="278549" y="0"/>
                </a:lnTo>
                <a:lnTo>
                  <a:pt x="288106" y="1932"/>
                </a:lnTo>
                <a:lnTo>
                  <a:pt x="295909" y="7203"/>
                </a:lnTo>
                <a:lnTo>
                  <a:pt x="301169" y="15020"/>
                </a:lnTo>
                <a:lnTo>
                  <a:pt x="303098" y="24593"/>
                </a:lnTo>
                <a:lnTo>
                  <a:pt x="301169" y="34167"/>
                </a:lnTo>
                <a:lnTo>
                  <a:pt x="295909" y="41985"/>
                </a:lnTo>
                <a:lnTo>
                  <a:pt x="288106" y="47256"/>
                </a:lnTo>
                <a:lnTo>
                  <a:pt x="278549" y="49189"/>
                </a:lnTo>
                <a:close/>
              </a:path>
            </a:pathLst>
          </a:custGeom>
          <a:solidFill>
            <a:srgbClr val="D04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42534" y="7939693"/>
            <a:ext cx="228707" cy="22914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66338" y="1783114"/>
            <a:ext cx="1558167" cy="85491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3940"/>
            <a:ext cx="2446386" cy="101727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823987" y="195474"/>
            <a:ext cx="1590939" cy="1665946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4820044" y="7274108"/>
            <a:ext cx="847725" cy="847725"/>
          </a:xfrm>
          <a:custGeom>
            <a:avLst/>
            <a:gdLst/>
            <a:ahLst/>
            <a:cxnLst/>
            <a:rect l="l" t="t" r="r" b="b"/>
            <a:pathLst>
              <a:path w="847725" h="847725">
                <a:moveTo>
                  <a:pt x="423862" y="847725"/>
                </a:moveTo>
                <a:lnTo>
                  <a:pt x="415626" y="782153"/>
                </a:lnTo>
                <a:lnTo>
                  <a:pt x="407026" y="724390"/>
                </a:lnTo>
                <a:lnTo>
                  <a:pt x="397490" y="673865"/>
                </a:lnTo>
                <a:lnTo>
                  <a:pt x="386449" y="630006"/>
                </a:lnTo>
                <a:lnTo>
                  <a:pt x="373329" y="592241"/>
                </a:lnTo>
                <a:lnTo>
                  <a:pt x="338572" y="532712"/>
                </a:lnTo>
                <a:lnTo>
                  <a:pt x="288648" y="490705"/>
                </a:lnTo>
                <a:lnTo>
                  <a:pt x="218987" y="461652"/>
                </a:lnTo>
                <a:lnTo>
                  <a:pt x="175328" y="450554"/>
                </a:lnTo>
                <a:lnTo>
                  <a:pt x="125020" y="440981"/>
                </a:lnTo>
                <a:lnTo>
                  <a:pt x="67494" y="432360"/>
                </a:lnTo>
                <a:lnTo>
                  <a:pt x="0" y="423862"/>
                </a:lnTo>
                <a:lnTo>
                  <a:pt x="65700" y="415608"/>
                </a:lnTo>
                <a:lnTo>
                  <a:pt x="123561" y="406988"/>
                </a:lnTo>
                <a:lnTo>
                  <a:pt x="174156" y="397427"/>
                </a:lnTo>
                <a:lnTo>
                  <a:pt x="218060" y="386349"/>
                </a:lnTo>
                <a:lnTo>
                  <a:pt x="255849" y="373181"/>
                </a:lnTo>
                <a:lnTo>
                  <a:pt x="315379" y="338270"/>
                </a:lnTo>
                <a:lnTo>
                  <a:pt x="357347" y="288097"/>
                </a:lnTo>
                <a:lnTo>
                  <a:pt x="386350" y="218060"/>
                </a:lnTo>
                <a:lnTo>
                  <a:pt x="397427" y="174155"/>
                </a:lnTo>
                <a:lnTo>
                  <a:pt x="406989" y="123561"/>
                </a:lnTo>
                <a:lnTo>
                  <a:pt x="415609" y="65700"/>
                </a:lnTo>
                <a:lnTo>
                  <a:pt x="423862" y="0"/>
                </a:lnTo>
                <a:lnTo>
                  <a:pt x="432116" y="65700"/>
                </a:lnTo>
                <a:lnTo>
                  <a:pt x="440735" y="123561"/>
                </a:lnTo>
                <a:lnTo>
                  <a:pt x="450297" y="174155"/>
                </a:lnTo>
                <a:lnTo>
                  <a:pt x="461374" y="218060"/>
                </a:lnTo>
                <a:lnTo>
                  <a:pt x="474543" y="255848"/>
                </a:lnTo>
                <a:lnTo>
                  <a:pt x="509453" y="315379"/>
                </a:lnTo>
                <a:lnTo>
                  <a:pt x="559627" y="357346"/>
                </a:lnTo>
                <a:lnTo>
                  <a:pt x="629664" y="386349"/>
                </a:lnTo>
                <a:lnTo>
                  <a:pt x="673569" y="397427"/>
                </a:lnTo>
                <a:lnTo>
                  <a:pt x="724163" y="406988"/>
                </a:lnTo>
                <a:lnTo>
                  <a:pt x="782024" y="415608"/>
                </a:lnTo>
                <a:lnTo>
                  <a:pt x="847725" y="423862"/>
                </a:lnTo>
                <a:lnTo>
                  <a:pt x="782024" y="432116"/>
                </a:lnTo>
                <a:lnTo>
                  <a:pt x="724163" y="440735"/>
                </a:lnTo>
                <a:lnTo>
                  <a:pt x="673569" y="450297"/>
                </a:lnTo>
                <a:lnTo>
                  <a:pt x="629664" y="461374"/>
                </a:lnTo>
                <a:lnTo>
                  <a:pt x="591875" y="474543"/>
                </a:lnTo>
                <a:lnTo>
                  <a:pt x="532345" y="509453"/>
                </a:lnTo>
                <a:lnTo>
                  <a:pt x="490377" y="559627"/>
                </a:lnTo>
                <a:lnTo>
                  <a:pt x="461374" y="629664"/>
                </a:lnTo>
                <a:lnTo>
                  <a:pt x="450297" y="673569"/>
                </a:lnTo>
                <a:lnTo>
                  <a:pt x="440735" y="724163"/>
                </a:lnTo>
                <a:lnTo>
                  <a:pt x="432116" y="782024"/>
                </a:lnTo>
                <a:lnTo>
                  <a:pt x="423862" y="847725"/>
                </a:lnTo>
                <a:close/>
              </a:path>
            </a:pathLst>
          </a:custGeom>
          <a:solidFill>
            <a:srgbClr val="040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480442" y="10099166"/>
            <a:ext cx="1558164" cy="18783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38613" y="9002179"/>
            <a:ext cx="2867942" cy="128270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71861" y="3218396"/>
            <a:ext cx="8134349" cy="366712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40980" y="5050568"/>
            <a:ext cx="8791573" cy="421004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7907239" y="2255473"/>
            <a:ext cx="247396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-25" dirty="0">
                <a:solidFill>
                  <a:srgbClr val="04092F"/>
                </a:solidFill>
                <a:latin typeface="Arial"/>
                <a:cs typeface="Arial"/>
              </a:rPr>
              <a:t>Diagramas</a:t>
            </a:r>
            <a:endParaRPr sz="3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237758" y="1047040"/>
            <a:ext cx="5816600" cy="1011555"/>
          </a:xfrm>
          <a:custGeom>
            <a:avLst/>
            <a:gdLst/>
            <a:ahLst/>
            <a:cxnLst/>
            <a:rect l="l" t="t" r="r" b="b"/>
            <a:pathLst>
              <a:path w="5816600" h="1011555">
                <a:moveTo>
                  <a:pt x="5563084" y="1011557"/>
                </a:moveTo>
                <a:lnTo>
                  <a:pt x="252996" y="1011557"/>
                </a:lnTo>
                <a:lnTo>
                  <a:pt x="203408" y="1006653"/>
                </a:lnTo>
                <a:lnTo>
                  <a:pt x="156179" y="992307"/>
                </a:lnTo>
                <a:lnTo>
                  <a:pt x="112633" y="969069"/>
                </a:lnTo>
                <a:lnTo>
                  <a:pt x="74100" y="937488"/>
                </a:lnTo>
                <a:lnTo>
                  <a:pt x="42506" y="898971"/>
                </a:lnTo>
                <a:lnTo>
                  <a:pt x="19258" y="855445"/>
                </a:lnTo>
                <a:lnTo>
                  <a:pt x="4906" y="808235"/>
                </a:lnTo>
                <a:lnTo>
                  <a:pt x="0" y="758668"/>
                </a:lnTo>
                <a:lnTo>
                  <a:pt x="0" y="252889"/>
                </a:lnTo>
                <a:lnTo>
                  <a:pt x="4076" y="207432"/>
                </a:lnTo>
                <a:lnTo>
                  <a:pt x="15828" y="164648"/>
                </a:lnTo>
                <a:lnTo>
                  <a:pt x="34541" y="125251"/>
                </a:lnTo>
                <a:lnTo>
                  <a:pt x="59501" y="89956"/>
                </a:lnTo>
                <a:lnTo>
                  <a:pt x="89994" y="59476"/>
                </a:lnTo>
                <a:lnTo>
                  <a:pt x="125304" y="34526"/>
                </a:lnTo>
                <a:lnTo>
                  <a:pt x="164717" y="15821"/>
                </a:lnTo>
                <a:lnTo>
                  <a:pt x="207520" y="4074"/>
                </a:lnTo>
                <a:lnTo>
                  <a:pt x="252996" y="0"/>
                </a:lnTo>
                <a:lnTo>
                  <a:pt x="5563084" y="0"/>
                </a:lnTo>
                <a:lnTo>
                  <a:pt x="5608560" y="4074"/>
                </a:lnTo>
                <a:lnTo>
                  <a:pt x="5651362" y="15821"/>
                </a:lnTo>
                <a:lnTo>
                  <a:pt x="5690776" y="34526"/>
                </a:lnTo>
                <a:lnTo>
                  <a:pt x="5726086" y="59476"/>
                </a:lnTo>
                <a:lnTo>
                  <a:pt x="5756579" y="89956"/>
                </a:lnTo>
                <a:lnTo>
                  <a:pt x="5781539" y="125251"/>
                </a:lnTo>
                <a:lnTo>
                  <a:pt x="5800252" y="164648"/>
                </a:lnTo>
                <a:lnTo>
                  <a:pt x="5812004" y="207432"/>
                </a:lnTo>
                <a:lnTo>
                  <a:pt x="5816080" y="252889"/>
                </a:lnTo>
                <a:lnTo>
                  <a:pt x="5816080" y="758668"/>
                </a:lnTo>
                <a:lnTo>
                  <a:pt x="5812004" y="804125"/>
                </a:lnTo>
                <a:lnTo>
                  <a:pt x="5800252" y="846909"/>
                </a:lnTo>
                <a:lnTo>
                  <a:pt x="5781539" y="886306"/>
                </a:lnTo>
                <a:lnTo>
                  <a:pt x="5756579" y="921601"/>
                </a:lnTo>
                <a:lnTo>
                  <a:pt x="5726086" y="952081"/>
                </a:lnTo>
                <a:lnTo>
                  <a:pt x="5690776" y="977031"/>
                </a:lnTo>
                <a:lnTo>
                  <a:pt x="5651362" y="995736"/>
                </a:lnTo>
                <a:lnTo>
                  <a:pt x="5608560" y="1007483"/>
                </a:lnTo>
                <a:lnTo>
                  <a:pt x="5563084" y="1011557"/>
                </a:lnTo>
                <a:close/>
              </a:path>
            </a:pathLst>
          </a:custGeom>
          <a:solidFill>
            <a:srgbClr val="5CB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30" dirty="0"/>
              <a:t>Implementación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151</Words>
  <Application>Microsoft Office PowerPoint</Application>
  <PresentationFormat>Personalizado</PresentationFormat>
  <Paragraphs>35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Trebuchet MS</vt:lpstr>
      <vt:lpstr>Office Theme</vt:lpstr>
      <vt:lpstr>Presentación de PowerPoint</vt:lpstr>
      <vt:lpstr>Introducción</vt:lpstr>
      <vt:lpstr>Contenidos</vt:lpstr>
      <vt:lpstr>Carta Gantt</vt:lpstr>
      <vt:lpstr>Presentación de PowerPoint</vt:lpstr>
      <vt:lpstr>Presentación de PowerPoint</vt:lpstr>
      <vt:lpstr>Presentación de PowerPoint</vt:lpstr>
      <vt:lpstr>Implementación</vt:lpstr>
      <vt:lpstr>Implementación</vt:lpstr>
      <vt:lpstr>Implementación</vt:lpstr>
      <vt:lpstr>Resultados</vt:lpstr>
      <vt:lpstr>Presentación de PowerPoint</vt:lpstr>
      <vt:lpstr>Conclusión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</dc:title>
  <dc:creator>FERNANDA JAVIERA VENTURA BRICENO</dc:creator>
  <cp:keywords>DAFLaovor8w,BAE_xsi1jEo</cp:keywords>
  <cp:lastModifiedBy>Alejandra Ventura Briceño</cp:lastModifiedBy>
  <cp:revision>1</cp:revision>
  <dcterms:created xsi:type="dcterms:W3CDTF">2022-11-03T10:36:36Z</dcterms:created>
  <dcterms:modified xsi:type="dcterms:W3CDTF">2022-11-03T11:51:29Z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2022-11-03T00:00:00Z</vt:filetime>
  </property>
  <property fmtid="{D5CDD505-2E9C-101B-9397-08002B2CF9AE}" pid="3" name="Creator">
    <vt:lpwstr>Canva</vt:lpwstr>
  </property>
  <property fmtid="{D5CDD505-2E9C-101B-9397-08002B2CF9AE}" pid="4" name="LastSaved">
    <vt:filetime>2022-11-03T00:00:00Z</vt:filetime>
  </property>
</Properties>
</file>