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12192000"/>
  <p:notesSz cx="6858000" cy="9144000"/>
  <p:embeddedFontLst>
    <p:embeddedFont>
      <p:font typeface="Century Gothic"/>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jtv1xDJLpkU3klzNeYXrXTzA+a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E06C698-FF9B-46B0-A6E8-0AA54BEC0908}">
  <a:tblStyle styleId="{4E06C698-FF9B-46B0-A6E8-0AA54BEC0908}"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CenturyGothic-bold.fntdata"/><Relationship Id="rId23" Type="http://schemas.openxmlformats.org/officeDocument/2006/relationships/font" Target="fonts/CenturyGothic-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CenturyGothic-boldItalic.fntdata"/><Relationship Id="rId25" Type="http://schemas.openxmlformats.org/officeDocument/2006/relationships/font" Target="fonts/CenturyGothic-italic.fntdata"/><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40d22f8088_1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140d22f8088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140d22f8088_0_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140d22f808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40d22f8088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140d22f808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140d22f8088_2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140d22f8088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140d22f8088_2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140d22f8088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140d22f8088_2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140d22f8088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140d22f8088_1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140d22f8088_1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40d22f8088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140d22f8088_0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140d22f8088_0_1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140d22f8088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140d22f8088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140d22f808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40d22f8088_1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40d22f8088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40d22f8088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140d22f8088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140d22f8088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140d22f808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140d22f8088_1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140d22f8088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39" name="Shape 39"/>
        <p:cNvGrpSpPr/>
        <p:nvPr/>
      </p:nvGrpSpPr>
      <p:grpSpPr>
        <a:xfrm>
          <a:off x="0" y="0"/>
          <a:ext cx="0" cy="0"/>
          <a:chOff x="0" y="0"/>
          <a:chExt cx="0" cy="0"/>
        </a:xfrm>
      </p:grpSpPr>
      <p:sp>
        <p:nvSpPr>
          <p:cNvPr id="40" name="Google Shape;40;p12"/>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42" name="Google Shape;42;p12"/>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6" name="Shape 96"/>
        <p:cNvGrpSpPr/>
        <p:nvPr/>
      </p:nvGrpSpPr>
      <p:grpSpPr>
        <a:xfrm>
          <a:off x="0" y="0"/>
          <a:ext cx="0" cy="0"/>
          <a:chOff x="0" y="0"/>
          <a:chExt cx="0" cy="0"/>
        </a:xfrm>
      </p:grpSpPr>
      <p:sp>
        <p:nvSpPr>
          <p:cNvPr id="97" name="Google Shape;97;p34"/>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34"/>
          <p:cNvSpPr txBox="1"/>
          <p:nvPr>
            <p:ph idx="1" type="body"/>
          </p:nvPr>
        </p:nvSpPr>
        <p:spPr>
          <a:xfrm>
            <a:off x="2589120" y="21337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34"/>
          <p:cNvSpPr txBox="1"/>
          <p:nvPr>
            <p:ph idx="2" type="body"/>
          </p:nvPr>
        </p:nvSpPr>
        <p:spPr>
          <a:xfrm>
            <a:off x="2589120" y="41065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0" name="Google Shape;100;p34"/>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34"/>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02" name="Google Shape;102;p34"/>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3" name="Shape 103"/>
        <p:cNvGrpSpPr/>
        <p:nvPr/>
      </p:nvGrpSpPr>
      <p:grpSpPr>
        <a:xfrm>
          <a:off x="0" y="0"/>
          <a:ext cx="0" cy="0"/>
          <a:chOff x="0" y="0"/>
          <a:chExt cx="0" cy="0"/>
        </a:xfrm>
      </p:grpSpPr>
      <p:sp>
        <p:nvSpPr>
          <p:cNvPr id="104" name="Google Shape;104;p35"/>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5"/>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35"/>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35"/>
          <p:cNvSpPr txBox="1"/>
          <p:nvPr>
            <p:ph idx="3" type="body"/>
          </p:nvPr>
        </p:nvSpPr>
        <p:spPr>
          <a:xfrm>
            <a:off x="258912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35"/>
          <p:cNvSpPr txBox="1"/>
          <p:nvPr>
            <p:ph idx="4" type="body"/>
          </p:nvPr>
        </p:nvSpPr>
        <p:spPr>
          <a:xfrm>
            <a:off x="715716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9" name="Google Shape;109;p35"/>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5"/>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11" name="Google Shape;111;p35"/>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12" name="Shape 112"/>
        <p:cNvGrpSpPr/>
        <p:nvPr/>
      </p:nvGrpSpPr>
      <p:grpSpPr>
        <a:xfrm>
          <a:off x="0" y="0"/>
          <a:ext cx="0" cy="0"/>
          <a:chOff x="0" y="0"/>
          <a:chExt cx="0" cy="0"/>
        </a:xfrm>
      </p:grpSpPr>
      <p:sp>
        <p:nvSpPr>
          <p:cNvPr id="113" name="Google Shape;113;p36"/>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36"/>
          <p:cNvSpPr txBox="1"/>
          <p:nvPr>
            <p:ph idx="1" type="body"/>
          </p:nvPr>
        </p:nvSpPr>
        <p:spPr>
          <a:xfrm>
            <a:off x="258912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36"/>
          <p:cNvSpPr txBox="1"/>
          <p:nvPr>
            <p:ph idx="2" type="body"/>
          </p:nvPr>
        </p:nvSpPr>
        <p:spPr>
          <a:xfrm>
            <a:off x="560340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36"/>
          <p:cNvSpPr txBox="1"/>
          <p:nvPr>
            <p:ph idx="3" type="body"/>
          </p:nvPr>
        </p:nvSpPr>
        <p:spPr>
          <a:xfrm>
            <a:off x="861732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36"/>
          <p:cNvSpPr txBox="1"/>
          <p:nvPr>
            <p:ph idx="4" type="body"/>
          </p:nvPr>
        </p:nvSpPr>
        <p:spPr>
          <a:xfrm>
            <a:off x="258912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8" name="Google Shape;118;p36"/>
          <p:cNvSpPr txBox="1"/>
          <p:nvPr>
            <p:ph idx="5" type="body"/>
          </p:nvPr>
        </p:nvSpPr>
        <p:spPr>
          <a:xfrm>
            <a:off x="560340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9" name="Google Shape;119;p36"/>
          <p:cNvSpPr txBox="1"/>
          <p:nvPr>
            <p:ph idx="6" type="body"/>
          </p:nvPr>
        </p:nvSpPr>
        <p:spPr>
          <a:xfrm>
            <a:off x="861732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0" name="Google Shape;120;p36"/>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36"/>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22" name="Google Shape;122;p36"/>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57" name="Shape 157"/>
        <p:cNvGrpSpPr/>
        <p:nvPr/>
      </p:nvGrpSpPr>
      <p:grpSpPr>
        <a:xfrm>
          <a:off x="0" y="0"/>
          <a:ext cx="0" cy="0"/>
          <a:chOff x="0" y="0"/>
          <a:chExt cx="0" cy="0"/>
        </a:xfrm>
      </p:grpSpPr>
      <p:sp>
        <p:nvSpPr>
          <p:cNvPr id="158" name="Google Shape;158;p14"/>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14"/>
          <p:cNvSpPr txBox="1"/>
          <p:nvPr>
            <p:ph idx="1" type="subTitle"/>
          </p:nvPr>
        </p:nvSpPr>
        <p:spPr>
          <a:xfrm>
            <a:off x="2589120" y="2133720"/>
            <a:ext cx="8915040" cy="37771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14"/>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14"/>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62" name="Google Shape;162;p14"/>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63" name="Shape 163"/>
        <p:cNvGrpSpPr/>
        <p:nvPr/>
      </p:nvGrpSpPr>
      <p:grpSpPr>
        <a:xfrm>
          <a:off x="0" y="0"/>
          <a:ext cx="0" cy="0"/>
          <a:chOff x="0" y="0"/>
          <a:chExt cx="0" cy="0"/>
        </a:xfrm>
      </p:grpSpPr>
      <p:sp>
        <p:nvSpPr>
          <p:cNvPr id="164" name="Google Shape;164;p15"/>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15"/>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66" name="Google Shape;166;p15"/>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67" name="Shape 167"/>
        <p:cNvGrpSpPr/>
        <p:nvPr/>
      </p:nvGrpSpPr>
      <p:grpSpPr>
        <a:xfrm>
          <a:off x="0" y="0"/>
          <a:ext cx="0" cy="0"/>
          <a:chOff x="0" y="0"/>
          <a:chExt cx="0" cy="0"/>
        </a:xfrm>
      </p:grpSpPr>
      <p:sp>
        <p:nvSpPr>
          <p:cNvPr id="168" name="Google Shape;168;p16"/>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16"/>
          <p:cNvSpPr txBox="1"/>
          <p:nvPr>
            <p:ph idx="1" type="body"/>
          </p:nvPr>
        </p:nvSpPr>
        <p:spPr>
          <a:xfrm>
            <a:off x="2589120" y="2133720"/>
            <a:ext cx="89150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0" name="Google Shape;170;p16"/>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16"/>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72" name="Google Shape;172;p16"/>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73" name="Shape 173"/>
        <p:cNvGrpSpPr/>
        <p:nvPr/>
      </p:nvGrpSpPr>
      <p:grpSpPr>
        <a:xfrm>
          <a:off x="0" y="0"/>
          <a:ext cx="0" cy="0"/>
          <a:chOff x="0" y="0"/>
          <a:chExt cx="0" cy="0"/>
        </a:xfrm>
      </p:grpSpPr>
      <p:sp>
        <p:nvSpPr>
          <p:cNvPr id="174" name="Google Shape;174;p17"/>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17"/>
          <p:cNvSpPr txBox="1"/>
          <p:nvPr>
            <p:ph idx="1" type="body"/>
          </p:nvPr>
        </p:nvSpPr>
        <p:spPr>
          <a:xfrm>
            <a:off x="258912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6" name="Google Shape;176;p17"/>
          <p:cNvSpPr txBox="1"/>
          <p:nvPr>
            <p:ph idx="2" type="body"/>
          </p:nvPr>
        </p:nvSpPr>
        <p:spPr>
          <a:xfrm>
            <a:off x="715716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7" name="Google Shape;177;p17"/>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17"/>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79" name="Google Shape;179;p17"/>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0" name="Shape 180"/>
        <p:cNvGrpSpPr/>
        <p:nvPr/>
      </p:nvGrpSpPr>
      <p:grpSpPr>
        <a:xfrm>
          <a:off x="0" y="0"/>
          <a:ext cx="0" cy="0"/>
          <a:chOff x="0" y="0"/>
          <a:chExt cx="0" cy="0"/>
        </a:xfrm>
      </p:grpSpPr>
      <p:sp>
        <p:nvSpPr>
          <p:cNvPr id="181" name="Google Shape;181;p18"/>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2" name="Google Shape;182;p18"/>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18"/>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84" name="Google Shape;184;p18"/>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85" name="Shape 185"/>
        <p:cNvGrpSpPr/>
        <p:nvPr/>
      </p:nvGrpSpPr>
      <p:grpSpPr>
        <a:xfrm>
          <a:off x="0" y="0"/>
          <a:ext cx="0" cy="0"/>
          <a:chOff x="0" y="0"/>
          <a:chExt cx="0" cy="0"/>
        </a:xfrm>
      </p:grpSpPr>
      <p:sp>
        <p:nvSpPr>
          <p:cNvPr id="186" name="Google Shape;186;p19"/>
          <p:cNvSpPr txBox="1"/>
          <p:nvPr>
            <p:ph idx="1" type="subTitle"/>
          </p:nvPr>
        </p:nvSpPr>
        <p:spPr>
          <a:xfrm>
            <a:off x="2593080" y="624240"/>
            <a:ext cx="8911440" cy="59371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19"/>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8" name="Google Shape;188;p19"/>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89" name="Google Shape;189;p19"/>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90" name="Shape 190"/>
        <p:cNvGrpSpPr/>
        <p:nvPr/>
      </p:nvGrpSpPr>
      <p:grpSpPr>
        <a:xfrm>
          <a:off x="0" y="0"/>
          <a:ext cx="0" cy="0"/>
          <a:chOff x="0" y="0"/>
          <a:chExt cx="0" cy="0"/>
        </a:xfrm>
      </p:grpSpPr>
      <p:sp>
        <p:nvSpPr>
          <p:cNvPr id="191" name="Google Shape;191;p20"/>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0"/>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3" name="Google Shape;193;p20"/>
          <p:cNvSpPr txBox="1"/>
          <p:nvPr>
            <p:ph idx="2" type="body"/>
          </p:nvPr>
        </p:nvSpPr>
        <p:spPr>
          <a:xfrm>
            <a:off x="715716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4" name="Google Shape;194;p20"/>
          <p:cNvSpPr txBox="1"/>
          <p:nvPr>
            <p:ph idx="3" type="body"/>
          </p:nvPr>
        </p:nvSpPr>
        <p:spPr>
          <a:xfrm>
            <a:off x="258912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5" name="Google Shape;195;p20"/>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20"/>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197" name="Google Shape;197;p20"/>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43" name="Shape 43"/>
        <p:cNvGrpSpPr/>
        <p:nvPr/>
      </p:nvGrpSpPr>
      <p:grpSpPr>
        <a:xfrm>
          <a:off x="0" y="0"/>
          <a:ext cx="0" cy="0"/>
          <a:chOff x="0" y="0"/>
          <a:chExt cx="0" cy="0"/>
        </a:xfrm>
      </p:grpSpPr>
      <p:sp>
        <p:nvSpPr>
          <p:cNvPr id="44" name="Google Shape;44;p26"/>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6"/>
          <p:cNvSpPr txBox="1"/>
          <p:nvPr>
            <p:ph idx="1" type="subTitle"/>
          </p:nvPr>
        </p:nvSpPr>
        <p:spPr>
          <a:xfrm>
            <a:off x="2589120" y="2133720"/>
            <a:ext cx="8915040" cy="37771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6"/>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6"/>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48" name="Google Shape;48;p26"/>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98" name="Shape 198"/>
        <p:cNvGrpSpPr/>
        <p:nvPr/>
      </p:nvGrpSpPr>
      <p:grpSpPr>
        <a:xfrm>
          <a:off x="0" y="0"/>
          <a:ext cx="0" cy="0"/>
          <a:chOff x="0" y="0"/>
          <a:chExt cx="0" cy="0"/>
        </a:xfrm>
      </p:grpSpPr>
      <p:sp>
        <p:nvSpPr>
          <p:cNvPr id="199" name="Google Shape;199;p21"/>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21"/>
          <p:cNvSpPr txBox="1"/>
          <p:nvPr>
            <p:ph idx="1" type="body"/>
          </p:nvPr>
        </p:nvSpPr>
        <p:spPr>
          <a:xfrm>
            <a:off x="258912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1" name="Google Shape;201;p21"/>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2" name="Google Shape;202;p21"/>
          <p:cNvSpPr txBox="1"/>
          <p:nvPr>
            <p:ph idx="3" type="body"/>
          </p:nvPr>
        </p:nvSpPr>
        <p:spPr>
          <a:xfrm>
            <a:off x="715716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3" name="Google Shape;203;p21"/>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21"/>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205" name="Google Shape;205;p21"/>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206" name="Shape 206"/>
        <p:cNvGrpSpPr/>
        <p:nvPr/>
      </p:nvGrpSpPr>
      <p:grpSpPr>
        <a:xfrm>
          <a:off x="0" y="0"/>
          <a:ext cx="0" cy="0"/>
          <a:chOff x="0" y="0"/>
          <a:chExt cx="0" cy="0"/>
        </a:xfrm>
      </p:grpSpPr>
      <p:sp>
        <p:nvSpPr>
          <p:cNvPr id="207" name="Google Shape;207;p22"/>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8" name="Google Shape;208;p22"/>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9" name="Google Shape;209;p22"/>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0" name="Google Shape;210;p22"/>
          <p:cNvSpPr txBox="1"/>
          <p:nvPr>
            <p:ph idx="3" type="body"/>
          </p:nvPr>
        </p:nvSpPr>
        <p:spPr>
          <a:xfrm>
            <a:off x="2589120" y="41065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1" name="Google Shape;211;p22"/>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2" name="Google Shape;212;p22"/>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213" name="Google Shape;213;p22"/>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14" name="Shape 214"/>
        <p:cNvGrpSpPr/>
        <p:nvPr/>
      </p:nvGrpSpPr>
      <p:grpSpPr>
        <a:xfrm>
          <a:off x="0" y="0"/>
          <a:ext cx="0" cy="0"/>
          <a:chOff x="0" y="0"/>
          <a:chExt cx="0" cy="0"/>
        </a:xfrm>
      </p:grpSpPr>
      <p:sp>
        <p:nvSpPr>
          <p:cNvPr id="215" name="Google Shape;215;p23"/>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6" name="Google Shape;216;p23"/>
          <p:cNvSpPr txBox="1"/>
          <p:nvPr>
            <p:ph idx="1" type="body"/>
          </p:nvPr>
        </p:nvSpPr>
        <p:spPr>
          <a:xfrm>
            <a:off x="2589120" y="21337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7" name="Google Shape;217;p23"/>
          <p:cNvSpPr txBox="1"/>
          <p:nvPr>
            <p:ph idx="2" type="body"/>
          </p:nvPr>
        </p:nvSpPr>
        <p:spPr>
          <a:xfrm>
            <a:off x="2589120" y="41065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8" name="Google Shape;218;p23"/>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9" name="Google Shape;219;p23"/>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220" name="Google Shape;220;p23"/>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21" name="Shape 221"/>
        <p:cNvGrpSpPr/>
        <p:nvPr/>
      </p:nvGrpSpPr>
      <p:grpSpPr>
        <a:xfrm>
          <a:off x="0" y="0"/>
          <a:ext cx="0" cy="0"/>
          <a:chOff x="0" y="0"/>
          <a:chExt cx="0" cy="0"/>
        </a:xfrm>
      </p:grpSpPr>
      <p:sp>
        <p:nvSpPr>
          <p:cNvPr id="222" name="Google Shape;222;p24"/>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24"/>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4" name="Google Shape;224;p24"/>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5" name="Google Shape;225;p24"/>
          <p:cNvSpPr txBox="1"/>
          <p:nvPr>
            <p:ph idx="3" type="body"/>
          </p:nvPr>
        </p:nvSpPr>
        <p:spPr>
          <a:xfrm>
            <a:off x="258912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6" name="Google Shape;226;p24"/>
          <p:cNvSpPr txBox="1"/>
          <p:nvPr>
            <p:ph idx="4" type="body"/>
          </p:nvPr>
        </p:nvSpPr>
        <p:spPr>
          <a:xfrm>
            <a:off x="715716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7" name="Google Shape;227;p24"/>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8" name="Google Shape;228;p24"/>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229" name="Google Shape;229;p24"/>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30" name="Shape 230"/>
        <p:cNvGrpSpPr/>
        <p:nvPr/>
      </p:nvGrpSpPr>
      <p:grpSpPr>
        <a:xfrm>
          <a:off x="0" y="0"/>
          <a:ext cx="0" cy="0"/>
          <a:chOff x="0" y="0"/>
          <a:chExt cx="0" cy="0"/>
        </a:xfrm>
      </p:grpSpPr>
      <p:sp>
        <p:nvSpPr>
          <p:cNvPr id="231" name="Google Shape;231;p25"/>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25"/>
          <p:cNvSpPr txBox="1"/>
          <p:nvPr>
            <p:ph idx="1" type="body"/>
          </p:nvPr>
        </p:nvSpPr>
        <p:spPr>
          <a:xfrm>
            <a:off x="258912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3" name="Google Shape;233;p25"/>
          <p:cNvSpPr txBox="1"/>
          <p:nvPr>
            <p:ph idx="2" type="body"/>
          </p:nvPr>
        </p:nvSpPr>
        <p:spPr>
          <a:xfrm>
            <a:off x="560340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4" name="Google Shape;234;p25"/>
          <p:cNvSpPr txBox="1"/>
          <p:nvPr>
            <p:ph idx="3" type="body"/>
          </p:nvPr>
        </p:nvSpPr>
        <p:spPr>
          <a:xfrm>
            <a:off x="8617320" y="21337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5" name="Google Shape;235;p25"/>
          <p:cNvSpPr txBox="1"/>
          <p:nvPr>
            <p:ph idx="4" type="body"/>
          </p:nvPr>
        </p:nvSpPr>
        <p:spPr>
          <a:xfrm>
            <a:off x="258912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6" name="Google Shape;236;p25"/>
          <p:cNvSpPr txBox="1"/>
          <p:nvPr>
            <p:ph idx="5" type="body"/>
          </p:nvPr>
        </p:nvSpPr>
        <p:spPr>
          <a:xfrm>
            <a:off x="560340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7" name="Google Shape;237;p25"/>
          <p:cNvSpPr txBox="1"/>
          <p:nvPr>
            <p:ph idx="6" type="body"/>
          </p:nvPr>
        </p:nvSpPr>
        <p:spPr>
          <a:xfrm>
            <a:off x="8617320" y="4106520"/>
            <a:ext cx="287028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8" name="Google Shape;238;p25"/>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25"/>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240" name="Google Shape;240;p25"/>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49" name="Shape 49"/>
        <p:cNvGrpSpPr/>
        <p:nvPr/>
      </p:nvGrpSpPr>
      <p:grpSpPr>
        <a:xfrm>
          <a:off x="0" y="0"/>
          <a:ext cx="0" cy="0"/>
          <a:chOff x="0" y="0"/>
          <a:chExt cx="0" cy="0"/>
        </a:xfrm>
      </p:grpSpPr>
      <p:sp>
        <p:nvSpPr>
          <p:cNvPr id="50" name="Google Shape;50;p27"/>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7"/>
          <p:cNvSpPr txBox="1"/>
          <p:nvPr>
            <p:ph idx="1" type="body"/>
          </p:nvPr>
        </p:nvSpPr>
        <p:spPr>
          <a:xfrm>
            <a:off x="2589120" y="2133720"/>
            <a:ext cx="89150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27"/>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54" name="Google Shape;54;p27"/>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55" name="Shape 55"/>
        <p:cNvGrpSpPr/>
        <p:nvPr/>
      </p:nvGrpSpPr>
      <p:grpSpPr>
        <a:xfrm>
          <a:off x="0" y="0"/>
          <a:ext cx="0" cy="0"/>
          <a:chOff x="0" y="0"/>
          <a:chExt cx="0" cy="0"/>
        </a:xfrm>
      </p:grpSpPr>
      <p:sp>
        <p:nvSpPr>
          <p:cNvPr id="56" name="Google Shape;56;p28"/>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 type="body"/>
          </p:nvPr>
        </p:nvSpPr>
        <p:spPr>
          <a:xfrm>
            <a:off x="258912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28"/>
          <p:cNvSpPr txBox="1"/>
          <p:nvPr>
            <p:ph idx="2" type="body"/>
          </p:nvPr>
        </p:nvSpPr>
        <p:spPr>
          <a:xfrm>
            <a:off x="715716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28"/>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8"/>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61" name="Google Shape;61;p28"/>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29"/>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9"/>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66" name="Google Shape;66;p29"/>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67" name="Shape 67"/>
        <p:cNvGrpSpPr/>
        <p:nvPr/>
      </p:nvGrpSpPr>
      <p:grpSpPr>
        <a:xfrm>
          <a:off x="0" y="0"/>
          <a:ext cx="0" cy="0"/>
          <a:chOff x="0" y="0"/>
          <a:chExt cx="0" cy="0"/>
        </a:xfrm>
      </p:grpSpPr>
      <p:sp>
        <p:nvSpPr>
          <p:cNvPr id="68" name="Google Shape;68;p30"/>
          <p:cNvSpPr txBox="1"/>
          <p:nvPr>
            <p:ph idx="1" type="subTitle"/>
          </p:nvPr>
        </p:nvSpPr>
        <p:spPr>
          <a:xfrm>
            <a:off x="2593080" y="624240"/>
            <a:ext cx="8911440" cy="59371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0"/>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71" name="Google Shape;71;p30"/>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2" name="Shape 72"/>
        <p:cNvGrpSpPr/>
        <p:nvPr/>
      </p:nvGrpSpPr>
      <p:grpSpPr>
        <a:xfrm>
          <a:off x="0" y="0"/>
          <a:ext cx="0" cy="0"/>
          <a:chOff x="0" y="0"/>
          <a:chExt cx="0" cy="0"/>
        </a:xfrm>
      </p:grpSpPr>
      <p:sp>
        <p:nvSpPr>
          <p:cNvPr id="73" name="Google Shape;73;p31"/>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1"/>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5" name="Google Shape;75;p31"/>
          <p:cNvSpPr txBox="1"/>
          <p:nvPr>
            <p:ph idx="2" type="body"/>
          </p:nvPr>
        </p:nvSpPr>
        <p:spPr>
          <a:xfrm>
            <a:off x="715716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6" name="Google Shape;76;p31"/>
          <p:cNvSpPr txBox="1"/>
          <p:nvPr>
            <p:ph idx="3" type="body"/>
          </p:nvPr>
        </p:nvSpPr>
        <p:spPr>
          <a:xfrm>
            <a:off x="258912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7" name="Google Shape;77;p31"/>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1"/>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79" name="Google Shape;79;p31"/>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0" name="Shape 80"/>
        <p:cNvGrpSpPr/>
        <p:nvPr/>
      </p:nvGrpSpPr>
      <p:grpSpPr>
        <a:xfrm>
          <a:off x="0" y="0"/>
          <a:ext cx="0" cy="0"/>
          <a:chOff x="0" y="0"/>
          <a:chExt cx="0" cy="0"/>
        </a:xfrm>
      </p:grpSpPr>
      <p:sp>
        <p:nvSpPr>
          <p:cNvPr id="81" name="Google Shape;81;p32"/>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 type="body"/>
          </p:nvPr>
        </p:nvSpPr>
        <p:spPr>
          <a:xfrm>
            <a:off x="2589120" y="2133720"/>
            <a:ext cx="4350240" cy="3777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3" name="Google Shape;83;p32"/>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4" name="Google Shape;84;p32"/>
          <p:cNvSpPr txBox="1"/>
          <p:nvPr>
            <p:ph idx="3" type="body"/>
          </p:nvPr>
        </p:nvSpPr>
        <p:spPr>
          <a:xfrm>
            <a:off x="7157160" y="41065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5" name="Google Shape;85;p32"/>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2"/>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87" name="Google Shape;87;p32"/>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8" name="Shape 88"/>
        <p:cNvGrpSpPr/>
        <p:nvPr/>
      </p:nvGrpSpPr>
      <p:grpSpPr>
        <a:xfrm>
          <a:off x="0" y="0"/>
          <a:ext cx="0" cy="0"/>
          <a:chOff x="0" y="0"/>
          <a:chExt cx="0" cy="0"/>
        </a:xfrm>
      </p:grpSpPr>
      <p:sp>
        <p:nvSpPr>
          <p:cNvPr id="89" name="Google Shape;89;p33"/>
          <p:cNvSpPr txBox="1"/>
          <p:nvPr>
            <p:ph type="title"/>
          </p:nvPr>
        </p:nvSpPr>
        <p:spPr>
          <a:xfrm>
            <a:off x="2593080" y="624240"/>
            <a:ext cx="8911440" cy="1280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3"/>
          <p:cNvSpPr txBox="1"/>
          <p:nvPr>
            <p:ph idx="1" type="body"/>
          </p:nvPr>
        </p:nvSpPr>
        <p:spPr>
          <a:xfrm>
            <a:off x="258912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1" name="Google Shape;91;p33"/>
          <p:cNvSpPr txBox="1"/>
          <p:nvPr>
            <p:ph idx="2" type="body"/>
          </p:nvPr>
        </p:nvSpPr>
        <p:spPr>
          <a:xfrm>
            <a:off x="7157160" y="2133720"/>
            <a:ext cx="43502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33"/>
          <p:cNvSpPr txBox="1"/>
          <p:nvPr>
            <p:ph idx="3" type="body"/>
          </p:nvPr>
        </p:nvSpPr>
        <p:spPr>
          <a:xfrm>
            <a:off x="2589120" y="4106520"/>
            <a:ext cx="8915040" cy="1801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33"/>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3"/>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buClr>
                <a:srgbClr val="FEFFFF"/>
              </a:buClr>
              <a:buSzPts val="2000"/>
              <a:buFont typeface="Century Gothic"/>
              <a:buNone/>
              <a:defRPr b="0" sz="2000"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p>
        </p:txBody>
      </p:sp>
      <p:sp>
        <p:nvSpPr>
          <p:cNvPr id="95" name="Google Shape;95;p33"/>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11"/>
          <p:cNvGrpSpPr/>
          <p:nvPr/>
        </p:nvGrpSpPr>
        <p:grpSpPr>
          <a:xfrm>
            <a:off x="0" y="228600"/>
            <a:ext cx="2851200" cy="6638400"/>
            <a:chOff x="0" y="228600"/>
            <a:chExt cx="2851200" cy="6638400"/>
          </a:xfrm>
        </p:grpSpPr>
        <p:sp>
          <p:nvSpPr>
            <p:cNvPr id="7" name="Google Shape;7;p11"/>
            <p:cNvSpPr/>
            <p:nvPr/>
          </p:nvSpPr>
          <p:spPr>
            <a:xfrm>
              <a:off x="0" y="2575080"/>
              <a:ext cx="100440" cy="62568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1"/>
            <p:cNvSpPr/>
            <p:nvPr/>
          </p:nvSpPr>
          <p:spPr>
            <a:xfrm>
              <a:off x="128520" y="3156480"/>
              <a:ext cx="646200" cy="2322000"/>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1"/>
            <p:cNvSpPr/>
            <p:nvPr/>
          </p:nvSpPr>
          <p:spPr>
            <a:xfrm>
              <a:off x="807120" y="5447160"/>
              <a:ext cx="609120" cy="1419840"/>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1"/>
            <p:cNvSpPr/>
            <p:nvPr/>
          </p:nvSpPr>
          <p:spPr>
            <a:xfrm>
              <a:off x="959760" y="6503760"/>
              <a:ext cx="171000" cy="363240"/>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1"/>
            <p:cNvSpPr/>
            <p:nvPr/>
          </p:nvSpPr>
          <p:spPr>
            <a:xfrm>
              <a:off x="100800" y="3201120"/>
              <a:ext cx="821520" cy="3328200"/>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1"/>
            <p:cNvSpPr/>
            <p:nvPr/>
          </p:nvSpPr>
          <p:spPr>
            <a:xfrm>
              <a:off x="22320" y="228600"/>
              <a:ext cx="105840" cy="2927520"/>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1"/>
            <p:cNvSpPr/>
            <p:nvPr/>
          </p:nvSpPr>
          <p:spPr>
            <a:xfrm>
              <a:off x="78120" y="2944080"/>
              <a:ext cx="77760" cy="493560"/>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1"/>
            <p:cNvSpPr/>
            <p:nvPr/>
          </p:nvSpPr>
          <p:spPr>
            <a:xfrm>
              <a:off x="769680" y="5478840"/>
              <a:ext cx="189720" cy="1024560"/>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1"/>
            <p:cNvSpPr/>
            <p:nvPr/>
          </p:nvSpPr>
          <p:spPr>
            <a:xfrm>
              <a:off x="775440" y="1398960"/>
              <a:ext cx="2075760" cy="404784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1"/>
            <p:cNvSpPr/>
            <p:nvPr/>
          </p:nvSpPr>
          <p:spPr>
            <a:xfrm>
              <a:off x="922680" y="6530040"/>
              <a:ext cx="161640" cy="336960"/>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1"/>
            <p:cNvSpPr/>
            <p:nvPr/>
          </p:nvSpPr>
          <p:spPr>
            <a:xfrm>
              <a:off x="769680" y="5359320"/>
              <a:ext cx="37080" cy="221400"/>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1"/>
            <p:cNvSpPr/>
            <p:nvPr/>
          </p:nvSpPr>
          <p:spPr>
            <a:xfrm>
              <a:off x="849960" y="6244560"/>
              <a:ext cx="238320" cy="622080"/>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 name="Google Shape;19;p11"/>
          <p:cNvGrpSpPr/>
          <p:nvPr/>
        </p:nvGrpSpPr>
        <p:grpSpPr>
          <a:xfrm>
            <a:off x="27360" y="-720"/>
            <a:ext cx="2356200" cy="6853680"/>
            <a:chOff x="27360" y="-720"/>
            <a:chExt cx="2356200" cy="6853680"/>
          </a:xfrm>
        </p:grpSpPr>
        <p:sp>
          <p:nvSpPr>
            <p:cNvPr id="20" name="Google Shape;20;p11"/>
            <p:cNvSpPr/>
            <p:nvPr/>
          </p:nvSpPr>
          <p:spPr>
            <a:xfrm>
              <a:off x="27360" y="-720"/>
              <a:ext cx="493920" cy="4400640"/>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1"/>
            <p:cNvSpPr/>
            <p:nvPr/>
          </p:nvSpPr>
          <p:spPr>
            <a:xfrm>
              <a:off x="550440" y="4316400"/>
              <a:ext cx="423000" cy="1580400"/>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1"/>
            <p:cNvSpPr/>
            <p:nvPr/>
          </p:nvSpPr>
          <p:spPr>
            <a:xfrm>
              <a:off x="1006200" y="5862600"/>
              <a:ext cx="430560" cy="990360"/>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1"/>
            <p:cNvSpPr/>
            <p:nvPr/>
          </p:nvSpPr>
          <p:spPr>
            <a:xfrm>
              <a:off x="521640" y="4364280"/>
              <a:ext cx="551520" cy="2235600"/>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1"/>
            <p:cNvSpPr/>
            <p:nvPr/>
          </p:nvSpPr>
          <p:spPr>
            <a:xfrm>
              <a:off x="468000" y="1289160"/>
              <a:ext cx="173880" cy="302688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1"/>
            <p:cNvSpPr/>
            <p:nvPr/>
          </p:nvSpPr>
          <p:spPr>
            <a:xfrm>
              <a:off x="1111680" y="6571440"/>
              <a:ext cx="133920" cy="281160"/>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1"/>
            <p:cNvSpPr/>
            <p:nvPr/>
          </p:nvSpPr>
          <p:spPr>
            <a:xfrm>
              <a:off x="502560" y="4107600"/>
              <a:ext cx="82080" cy="511200"/>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1"/>
            <p:cNvSpPr/>
            <p:nvPr/>
          </p:nvSpPr>
          <p:spPr>
            <a:xfrm>
              <a:off x="973800" y="3145680"/>
              <a:ext cx="1409760" cy="2716560"/>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1"/>
            <p:cNvSpPr/>
            <p:nvPr/>
          </p:nvSpPr>
          <p:spPr>
            <a:xfrm>
              <a:off x="1073520" y="6600240"/>
              <a:ext cx="120240" cy="25272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1"/>
            <p:cNvSpPr/>
            <p:nvPr/>
          </p:nvSpPr>
          <p:spPr>
            <a:xfrm>
              <a:off x="973800" y="5897160"/>
              <a:ext cx="137520" cy="67392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1"/>
            <p:cNvSpPr/>
            <p:nvPr/>
          </p:nvSpPr>
          <p:spPr>
            <a:xfrm>
              <a:off x="973800" y="5772600"/>
              <a:ext cx="37800" cy="227520"/>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1"/>
            <p:cNvSpPr/>
            <p:nvPr/>
          </p:nvSpPr>
          <p:spPr>
            <a:xfrm>
              <a:off x="1006200" y="6322680"/>
              <a:ext cx="210240" cy="530280"/>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 name="Google Shape;32;p11"/>
          <p:cNvSpPr/>
          <p:nvPr/>
        </p:nvSpPr>
        <p:spPr>
          <a:xfrm>
            <a:off x="0" y="0"/>
            <a:ext cx="182520" cy="685764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1"/>
          <p:cNvSpPr txBox="1"/>
          <p:nvPr>
            <p:ph type="title"/>
          </p:nvPr>
        </p:nvSpPr>
        <p:spPr>
          <a:xfrm>
            <a:off x="2593080" y="624240"/>
            <a:ext cx="8911440" cy="128052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34" name="Google Shape;34;p11"/>
          <p:cNvSpPr txBox="1"/>
          <p:nvPr>
            <p:ph idx="1" type="body"/>
          </p:nvPr>
        </p:nvSpPr>
        <p:spPr>
          <a:xfrm>
            <a:off x="2589120" y="2133720"/>
            <a:ext cx="8915040" cy="377712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5" name="Google Shape;35;p11"/>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36" name="Google Shape;36;p11"/>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Font typeface="Times New Roman"/>
              <a:buNone/>
              <a:defRPr b="0" i="0" sz="1400" u="none" cap="none" strike="noStrike">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37" name="Google Shape;37;p11"/>
          <p:cNvSpPr/>
          <p:nvPr/>
        </p:nvSpPr>
        <p:spPr>
          <a:xfrm flipH="1" rot="10800000">
            <a:off x="-3960" y="714960"/>
            <a:ext cx="1588320" cy="506880"/>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1"/>
          <p:cNvSpPr txBox="1"/>
          <p:nvPr>
            <p:ph idx="12" type="sldNum"/>
          </p:nvPr>
        </p:nvSpPr>
        <p:spPr>
          <a:xfrm>
            <a:off x="531720" y="787680"/>
            <a:ext cx="77940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123" name="Shape 123"/>
        <p:cNvGrpSpPr/>
        <p:nvPr/>
      </p:nvGrpSpPr>
      <p:grpSpPr>
        <a:xfrm>
          <a:off x="0" y="0"/>
          <a:ext cx="0" cy="0"/>
          <a:chOff x="0" y="0"/>
          <a:chExt cx="0" cy="0"/>
        </a:xfrm>
      </p:grpSpPr>
      <p:grpSp>
        <p:nvGrpSpPr>
          <p:cNvPr id="124" name="Google Shape;124;p13"/>
          <p:cNvGrpSpPr/>
          <p:nvPr/>
        </p:nvGrpSpPr>
        <p:grpSpPr>
          <a:xfrm>
            <a:off x="0" y="228600"/>
            <a:ext cx="2851200" cy="6638400"/>
            <a:chOff x="0" y="228600"/>
            <a:chExt cx="2851200" cy="6638400"/>
          </a:xfrm>
        </p:grpSpPr>
        <p:sp>
          <p:nvSpPr>
            <p:cNvPr id="125" name="Google Shape;125;p13"/>
            <p:cNvSpPr/>
            <p:nvPr/>
          </p:nvSpPr>
          <p:spPr>
            <a:xfrm>
              <a:off x="0" y="2575080"/>
              <a:ext cx="100440" cy="62568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128520" y="3156480"/>
              <a:ext cx="646200" cy="2322000"/>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p:nvPr/>
          </p:nvSpPr>
          <p:spPr>
            <a:xfrm>
              <a:off x="807120" y="5447160"/>
              <a:ext cx="609120" cy="1419840"/>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959760" y="6503760"/>
              <a:ext cx="171000" cy="363240"/>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100800" y="3201120"/>
              <a:ext cx="821520" cy="3328200"/>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p:nvPr/>
          </p:nvSpPr>
          <p:spPr>
            <a:xfrm>
              <a:off x="22320" y="228600"/>
              <a:ext cx="105840" cy="2927520"/>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78120" y="2944080"/>
              <a:ext cx="77760" cy="493560"/>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
            <p:cNvSpPr/>
            <p:nvPr/>
          </p:nvSpPr>
          <p:spPr>
            <a:xfrm>
              <a:off x="769680" y="5478840"/>
              <a:ext cx="189720" cy="1024560"/>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
            <p:cNvSpPr/>
            <p:nvPr/>
          </p:nvSpPr>
          <p:spPr>
            <a:xfrm>
              <a:off x="775440" y="1398960"/>
              <a:ext cx="2075760" cy="404784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922680" y="6530040"/>
              <a:ext cx="161640" cy="336960"/>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a:off x="769680" y="5359320"/>
              <a:ext cx="37080" cy="221400"/>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849960" y="6244560"/>
              <a:ext cx="238320" cy="622080"/>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7" name="Google Shape;137;p13"/>
          <p:cNvGrpSpPr/>
          <p:nvPr/>
        </p:nvGrpSpPr>
        <p:grpSpPr>
          <a:xfrm>
            <a:off x="27360" y="-720"/>
            <a:ext cx="2356200" cy="6853680"/>
            <a:chOff x="27360" y="-720"/>
            <a:chExt cx="2356200" cy="6853680"/>
          </a:xfrm>
        </p:grpSpPr>
        <p:sp>
          <p:nvSpPr>
            <p:cNvPr id="138" name="Google Shape;138;p13"/>
            <p:cNvSpPr/>
            <p:nvPr/>
          </p:nvSpPr>
          <p:spPr>
            <a:xfrm>
              <a:off x="27360" y="-720"/>
              <a:ext cx="493920" cy="4400640"/>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550440" y="4316400"/>
              <a:ext cx="423000" cy="1580400"/>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1006200" y="5862600"/>
              <a:ext cx="430560" cy="990360"/>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521640" y="4364280"/>
              <a:ext cx="551520" cy="2235600"/>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3"/>
            <p:cNvSpPr/>
            <p:nvPr/>
          </p:nvSpPr>
          <p:spPr>
            <a:xfrm>
              <a:off x="468000" y="1289160"/>
              <a:ext cx="173880" cy="302688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1111680" y="6571440"/>
              <a:ext cx="133920" cy="281160"/>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502560" y="4107600"/>
              <a:ext cx="82080" cy="511200"/>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973800" y="3145680"/>
              <a:ext cx="1409760" cy="2716560"/>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1073520" y="6600240"/>
              <a:ext cx="120240" cy="25272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973800" y="5897160"/>
              <a:ext cx="137520" cy="67392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973800" y="5772600"/>
              <a:ext cx="37800" cy="227520"/>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1006200" y="6322680"/>
              <a:ext cx="210240" cy="530280"/>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0" name="Google Shape;150;p13"/>
          <p:cNvSpPr/>
          <p:nvPr/>
        </p:nvSpPr>
        <p:spPr>
          <a:xfrm>
            <a:off x="0" y="0"/>
            <a:ext cx="182520" cy="685764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3"/>
          <p:cNvSpPr txBox="1"/>
          <p:nvPr>
            <p:ph type="title"/>
          </p:nvPr>
        </p:nvSpPr>
        <p:spPr>
          <a:xfrm>
            <a:off x="2589120" y="2514600"/>
            <a:ext cx="8915040" cy="2262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52" name="Google Shape;152;p13"/>
          <p:cNvSpPr txBox="1"/>
          <p:nvPr>
            <p:ph idx="10" type="dt"/>
          </p:nvPr>
        </p:nvSpPr>
        <p:spPr>
          <a:xfrm>
            <a:off x="10361520" y="6130440"/>
            <a:ext cx="1145880" cy="3700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53" name="Google Shape;153;p13"/>
          <p:cNvSpPr txBox="1"/>
          <p:nvPr>
            <p:ph idx="11" type="ftr"/>
          </p:nvPr>
        </p:nvSpPr>
        <p:spPr>
          <a:xfrm>
            <a:off x="2589120" y="6135840"/>
            <a:ext cx="7619760" cy="36468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Font typeface="Times New Roman"/>
              <a:buNone/>
              <a:defRPr b="0" i="0" sz="1400" u="none" cap="none" strike="noStrike">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54" name="Google Shape;154;p13"/>
          <p:cNvSpPr/>
          <p:nvPr/>
        </p:nvSpPr>
        <p:spPr>
          <a:xfrm>
            <a:off x="0" y="4323960"/>
            <a:ext cx="1744200" cy="778320"/>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txBox="1"/>
          <p:nvPr>
            <p:ph idx="12" type="sldNum"/>
          </p:nvPr>
        </p:nvSpPr>
        <p:spPr>
          <a:xfrm>
            <a:off x="531720" y="4529520"/>
            <a:ext cx="77940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CL"/>
              <a:t>‹#›</a:t>
            </a:fld>
            <a:endParaRPr>
              <a:latin typeface="Times New Roman"/>
              <a:ea typeface="Times New Roman"/>
              <a:cs typeface="Times New Roman"/>
              <a:sym typeface="Times New Roman"/>
            </a:endParaRPr>
          </a:p>
        </p:txBody>
      </p:sp>
      <p:sp>
        <p:nvSpPr>
          <p:cNvPr id="156" name="Google Shape;156;p13"/>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
          <p:cNvSpPr txBox="1"/>
          <p:nvPr>
            <p:ph type="title"/>
          </p:nvPr>
        </p:nvSpPr>
        <p:spPr>
          <a:xfrm>
            <a:off x="409575" y="1325875"/>
            <a:ext cx="11373000" cy="2295600"/>
          </a:xfrm>
          <a:prstGeom prst="rect">
            <a:avLst/>
          </a:prstGeom>
          <a:noFill/>
          <a:ln>
            <a:noFill/>
          </a:ln>
        </p:spPr>
        <p:txBody>
          <a:bodyPr anchorCtr="0" anchor="b" bIns="0" lIns="0" spcFirstLastPara="1" rIns="0" wrap="square" tIns="0">
            <a:normAutofit fontScale="90000"/>
          </a:bodyPr>
          <a:lstStyle/>
          <a:p>
            <a:pPr indent="0" lvl="0" marL="0" rtl="0" algn="ctr">
              <a:lnSpc>
                <a:spcPct val="100000"/>
              </a:lnSpc>
              <a:spcBef>
                <a:spcPts val="0"/>
              </a:spcBef>
              <a:spcAft>
                <a:spcPts val="0"/>
              </a:spcAft>
              <a:buClr>
                <a:srgbClr val="262626"/>
              </a:buClr>
              <a:buSzPct val="100000"/>
              <a:buFont typeface="Century Gothic"/>
              <a:buNone/>
            </a:pPr>
            <a:r>
              <a:rPr b="1" lang="es-CL" sz="5400">
                <a:solidFill>
                  <a:srgbClr val="262626"/>
                </a:solidFill>
                <a:latin typeface="Century Gothic"/>
                <a:ea typeface="Century Gothic"/>
                <a:cs typeface="Century Gothic"/>
                <a:sym typeface="Century Gothic"/>
              </a:rPr>
              <a:t>Sistema de </a:t>
            </a:r>
            <a:r>
              <a:rPr b="1" lang="es-CL" sz="5400" strike="noStrike">
                <a:solidFill>
                  <a:srgbClr val="262626"/>
                </a:solidFill>
                <a:latin typeface="Century Gothic"/>
                <a:ea typeface="Century Gothic"/>
                <a:cs typeface="Century Gothic"/>
                <a:sym typeface="Century Gothic"/>
              </a:rPr>
              <a:t>Control de Acceso</a:t>
            </a:r>
            <a:endParaRPr b="1" sz="5400">
              <a:solidFill>
                <a:srgbClr val="262626"/>
              </a:solidFill>
              <a:latin typeface="Century Gothic"/>
              <a:ea typeface="Century Gothic"/>
              <a:cs typeface="Century Gothic"/>
              <a:sym typeface="Century Gothic"/>
            </a:endParaRPr>
          </a:p>
          <a:p>
            <a:pPr indent="0" lvl="0" marL="0" rtl="0" algn="ctr">
              <a:lnSpc>
                <a:spcPct val="100000"/>
              </a:lnSpc>
              <a:spcBef>
                <a:spcPts val="0"/>
              </a:spcBef>
              <a:spcAft>
                <a:spcPts val="0"/>
              </a:spcAft>
              <a:buClr>
                <a:srgbClr val="262626"/>
              </a:buClr>
              <a:buSzPct val="100000"/>
              <a:buFont typeface="Century Gothic"/>
              <a:buNone/>
            </a:pPr>
            <a:r>
              <a:rPr b="1" lang="es-CL" sz="5400">
                <a:solidFill>
                  <a:srgbClr val="262626"/>
                </a:solidFill>
                <a:latin typeface="Century Gothic"/>
                <a:ea typeface="Century Gothic"/>
                <a:cs typeface="Century Gothic"/>
                <a:sym typeface="Century Gothic"/>
              </a:rPr>
              <a:t>Plan de Proyecto</a:t>
            </a:r>
            <a:endParaRPr b="1" sz="5400">
              <a:solidFill>
                <a:srgbClr val="262626"/>
              </a:solidFill>
              <a:latin typeface="Century Gothic"/>
              <a:ea typeface="Century Gothic"/>
              <a:cs typeface="Century Gothic"/>
              <a:sym typeface="Century Gothic"/>
            </a:endParaRPr>
          </a:p>
          <a:p>
            <a:pPr indent="0" lvl="0" marL="0" rtl="0" algn="ctr">
              <a:lnSpc>
                <a:spcPct val="100000"/>
              </a:lnSpc>
              <a:spcBef>
                <a:spcPts val="0"/>
              </a:spcBef>
              <a:spcAft>
                <a:spcPts val="0"/>
              </a:spcAft>
              <a:buClr>
                <a:srgbClr val="262626"/>
              </a:buClr>
              <a:buSzPct val="100000"/>
              <a:buFont typeface="Century Gothic"/>
              <a:buNone/>
            </a:pPr>
            <a:r>
              <a:rPr b="1" lang="es-CL" sz="5400">
                <a:solidFill>
                  <a:srgbClr val="262626"/>
                </a:solidFill>
                <a:latin typeface="Century Gothic"/>
                <a:ea typeface="Century Gothic"/>
                <a:cs typeface="Century Gothic"/>
                <a:sym typeface="Century Gothic"/>
              </a:rPr>
              <a:t>Fase 1</a:t>
            </a:r>
            <a:endParaRPr b="1" sz="5400">
              <a:solidFill>
                <a:srgbClr val="262626"/>
              </a:solidFill>
              <a:latin typeface="Century Gothic"/>
              <a:ea typeface="Century Gothic"/>
              <a:cs typeface="Century Gothic"/>
              <a:sym typeface="Century Gothic"/>
            </a:endParaRPr>
          </a:p>
        </p:txBody>
      </p:sp>
      <p:sp>
        <p:nvSpPr>
          <p:cNvPr id="246" name="Google Shape;246;p2"/>
          <p:cNvSpPr txBox="1"/>
          <p:nvPr>
            <p:ph idx="1" type="subTitle"/>
          </p:nvPr>
        </p:nvSpPr>
        <p:spPr>
          <a:xfrm>
            <a:off x="3041640" y="3737520"/>
            <a:ext cx="8915040" cy="2835720"/>
          </a:xfrm>
          <a:prstGeom prst="rect">
            <a:avLst/>
          </a:prstGeom>
          <a:noFill/>
          <a:ln>
            <a:noFill/>
          </a:ln>
        </p:spPr>
        <p:txBody>
          <a:bodyPr anchorCtr="0" anchor="t" bIns="0" lIns="0" spcFirstLastPara="1" rIns="0" wrap="square" tIns="0">
            <a:normAutofit/>
          </a:bodyPr>
          <a:lstStyle/>
          <a:p>
            <a:pPr indent="0" lvl="0" marL="0" marR="0" rtl="0" algn="r">
              <a:lnSpc>
                <a:spcPct val="100000"/>
              </a:lnSpc>
              <a:spcBef>
                <a:spcPts val="0"/>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Integrantes: - Alan Arias </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 Bastián Mamani </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 Juan Pérez </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 Jack Torres</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Profesor: Diego Aracena Pizarro</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Asignatura: Proyecto II</a:t>
            </a:r>
            <a:endParaRPr b="0" i="0" sz="1800" u="none" cap="none" strike="noStrike">
              <a:latin typeface="Arial"/>
              <a:ea typeface="Arial"/>
              <a:cs typeface="Arial"/>
              <a:sym typeface="Arial"/>
            </a:endParaRPr>
          </a:p>
          <a:p>
            <a:pPr indent="0" lvl="0" marL="0" marR="0" rtl="0" algn="r">
              <a:lnSpc>
                <a:spcPct val="100000"/>
              </a:lnSpc>
              <a:spcBef>
                <a:spcPts val="1001"/>
              </a:spcBef>
              <a:spcAft>
                <a:spcPts val="0"/>
              </a:spcAft>
              <a:buClr>
                <a:srgbClr val="595959"/>
              </a:buClr>
              <a:buSzPts val="1800"/>
              <a:buFont typeface="Century Gothic"/>
              <a:buNone/>
            </a:pPr>
            <a:r>
              <a:rPr b="0" i="0" lang="es-CL" sz="1800" u="none" cap="none" strike="noStrike">
                <a:solidFill>
                  <a:srgbClr val="595959"/>
                </a:solidFill>
                <a:latin typeface="Century Gothic"/>
                <a:ea typeface="Century Gothic"/>
                <a:cs typeface="Century Gothic"/>
                <a:sym typeface="Century Gothic"/>
              </a:rPr>
              <a:t>Fecha: 0</a:t>
            </a:r>
            <a:r>
              <a:rPr lang="es-CL">
                <a:solidFill>
                  <a:srgbClr val="595959"/>
                </a:solidFill>
                <a:latin typeface="Century Gothic"/>
                <a:ea typeface="Century Gothic"/>
                <a:cs typeface="Century Gothic"/>
                <a:sym typeface="Century Gothic"/>
              </a:rPr>
              <a:t>4</a:t>
            </a:r>
            <a:r>
              <a:rPr b="0" i="0" lang="es-CL" sz="1800" u="none" cap="none" strike="noStrike">
                <a:solidFill>
                  <a:srgbClr val="595959"/>
                </a:solidFill>
                <a:latin typeface="Century Gothic"/>
                <a:ea typeface="Century Gothic"/>
                <a:cs typeface="Century Gothic"/>
                <a:sym typeface="Century Gothic"/>
              </a:rPr>
              <a:t>/</a:t>
            </a:r>
            <a:r>
              <a:rPr lang="es-CL">
                <a:solidFill>
                  <a:srgbClr val="595959"/>
                </a:solidFill>
                <a:latin typeface="Century Gothic"/>
                <a:ea typeface="Century Gothic"/>
                <a:cs typeface="Century Gothic"/>
                <a:sym typeface="Century Gothic"/>
              </a:rPr>
              <a:t>10</a:t>
            </a:r>
            <a:r>
              <a:rPr b="0" i="0" lang="es-CL" sz="1800" u="none" cap="none" strike="noStrike">
                <a:solidFill>
                  <a:srgbClr val="595959"/>
                </a:solidFill>
                <a:latin typeface="Century Gothic"/>
                <a:ea typeface="Century Gothic"/>
                <a:cs typeface="Century Gothic"/>
                <a:sym typeface="Century Gothic"/>
              </a:rPr>
              <a:t>/2022</a:t>
            </a:r>
            <a:endParaRPr b="0" i="0" sz="1800" u="none" cap="none" strike="noStrike">
              <a:latin typeface="Arial"/>
              <a:ea typeface="Arial"/>
              <a:cs typeface="Arial"/>
              <a:sym typeface="Arial"/>
            </a:endParaRPr>
          </a:p>
        </p:txBody>
      </p:sp>
      <p:pic>
        <p:nvPicPr>
          <p:cNvPr descr="Identidad Coporativa – Universidad de Tarapacá" id="247" name="Google Shape;247;p2"/>
          <p:cNvPicPr preferRelativeResize="0"/>
          <p:nvPr/>
        </p:nvPicPr>
        <p:blipFill rotWithShape="1">
          <a:blip r:embed="rId3">
            <a:alphaModFix/>
          </a:blip>
          <a:srcRect b="0" l="0" r="0" t="0"/>
          <a:stretch/>
        </p:blipFill>
        <p:spPr>
          <a:xfrm>
            <a:off x="10494360" y="210600"/>
            <a:ext cx="1462320" cy="991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g140d22f8088_1_34"/>
          <p:cNvSpPr txBox="1"/>
          <p:nvPr/>
        </p:nvSpPr>
        <p:spPr>
          <a:xfrm>
            <a:off x="1967700" y="1175700"/>
            <a:ext cx="8256600" cy="1554600"/>
          </a:xfrm>
          <a:prstGeom prst="rect">
            <a:avLst/>
          </a:prstGeom>
          <a:noFill/>
          <a:ln>
            <a:noFill/>
          </a:ln>
        </p:spPr>
        <p:txBody>
          <a:bodyPr anchorCtr="0" anchor="t" bIns="91425" lIns="91425" spcFirstLastPara="1" rIns="91425" wrap="square" tIns="91425">
            <a:spAutoFit/>
          </a:bodyPr>
          <a:lstStyle/>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Alan Arias: Jefe de proyecto, programador</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Bastián Mamani: Encargado de hardware, programador</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Juan Pérez: Probador, documentador, programador.</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Jack Torres: Documentador, </a:t>
            </a:r>
            <a:r>
              <a:rPr lang="es-CL" sz="2000">
                <a:solidFill>
                  <a:schemeClr val="dk1"/>
                </a:solidFill>
                <a:latin typeface="Century Gothic"/>
                <a:ea typeface="Century Gothic"/>
                <a:cs typeface="Century Gothic"/>
                <a:sym typeface="Century Gothic"/>
              </a:rPr>
              <a:t>Probador</a:t>
            </a:r>
            <a:r>
              <a:rPr lang="es-CL" sz="2000">
                <a:solidFill>
                  <a:schemeClr val="dk1"/>
                </a:solidFill>
                <a:latin typeface="Century Gothic"/>
                <a:ea typeface="Century Gothic"/>
                <a:cs typeface="Century Gothic"/>
                <a:sym typeface="Century Gothic"/>
              </a:rPr>
              <a:t>, programador.</a:t>
            </a:r>
            <a:endParaRPr sz="2000">
              <a:solidFill>
                <a:schemeClr val="dk1"/>
              </a:solidFill>
              <a:latin typeface="Century Gothic"/>
              <a:ea typeface="Century Gothic"/>
              <a:cs typeface="Century Gothic"/>
              <a:sym typeface="Century Gothic"/>
            </a:endParaRPr>
          </a:p>
        </p:txBody>
      </p:sp>
      <p:sp>
        <p:nvSpPr>
          <p:cNvPr id="307" name="Google Shape;307;g140d22f8088_1_34"/>
          <p:cNvSpPr txBox="1"/>
          <p:nvPr>
            <p:ph idx="4294967295" type="title"/>
          </p:nvPr>
        </p:nvSpPr>
        <p:spPr>
          <a:xfrm>
            <a:off x="1967705" y="402900"/>
            <a:ext cx="82566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lang="es-CL" sz="3300">
                <a:solidFill>
                  <a:srgbClr val="262626"/>
                </a:solidFill>
                <a:latin typeface="Century Gothic"/>
                <a:ea typeface="Century Gothic"/>
                <a:cs typeface="Century Gothic"/>
                <a:sym typeface="Century Gothic"/>
              </a:rPr>
              <a:t>Roles y Responsabilidades</a:t>
            </a:r>
            <a:endParaRPr i="0" sz="3300" u="none" cap="none" strike="noStrike">
              <a:solidFill>
                <a:srgbClr val="000000"/>
              </a:solidFill>
              <a:latin typeface="Century Gothic"/>
              <a:ea typeface="Century Gothic"/>
              <a:cs typeface="Century Gothic"/>
              <a:sym typeface="Century Gothic"/>
            </a:endParaRPr>
          </a:p>
        </p:txBody>
      </p:sp>
      <p:sp>
        <p:nvSpPr>
          <p:cNvPr id="308" name="Google Shape;308;g140d22f8088_1_34"/>
          <p:cNvSpPr txBox="1"/>
          <p:nvPr/>
        </p:nvSpPr>
        <p:spPr>
          <a:xfrm>
            <a:off x="1967700" y="4201800"/>
            <a:ext cx="8256600" cy="1816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s-CL" sz="2000">
                <a:solidFill>
                  <a:schemeClr val="dk1"/>
                </a:solidFill>
                <a:latin typeface="Century Gothic"/>
                <a:ea typeface="Century Gothic"/>
                <a:cs typeface="Century Gothic"/>
                <a:sym typeface="Century Gothic"/>
              </a:rPr>
              <a:t>Los mecanismos de comunicación utilizados en este proyecto son:</a:t>
            </a:r>
            <a:endParaRPr sz="2000">
              <a:solidFill>
                <a:schemeClr val="dk1"/>
              </a:solidFill>
              <a:latin typeface="Century Gothic"/>
              <a:ea typeface="Century Gothic"/>
              <a:cs typeface="Century Gothic"/>
              <a:sym typeface="Century Gothic"/>
            </a:endParaRPr>
          </a:p>
          <a:p>
            <a:pPr indent="-355600" lvl="0" marL="457200" rtl="0" algn="l">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Correo electrónico: Correo institucional (@alumnos.uta.cl)</a:t>
            </a:r>
            <a:endParaRPr sz="2000">
              <a:solidFill>
                <a:schemeClr val="dk1"/>
              </a:solidFill>
              <a:latin typeface="Century Gothic"/>
              <a:ea typeface="Century Gothic"/>
              <a:cs typeface="Century Gothic"/>
              <a:sym typeface="Century Gothic"/>
            </a:endParaRPr>
          </a:p>
          <a:p>
            <a:pPr indent="-355600" lvl="0" marL="457200" rtl="0" algn="l">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Cuentas en redes sociales: Grupo Whatsapp, Discord.</a:t>
            </a:r>
            <a:endParaRPr sz="2000">
              <a:solidFill>
                <a:schemeClr val="dk1"/>
              </a:solidFill>
              <a:latin typeface="Century Gothic"/>
              <a:ea typeface="Century Gothic"/>
              <a:cs typeface="Century Gothic"/>
              <a:sym typeface="Century Gothic"/>
            </a:endParaRPr>
          </a:p>
          <a:p>
            <a:pPr indent="-355600" lvl="0" marL="457200" rtl="0" algn="l">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Repositorio: Redmine, Google Drive.</a:t>
            </a:r>
            <a:endParaRPr sz="2000">
              <a:solidFill>
                <a:schemeClr val="dk1"/>
              </a:solidFill>
              <a:latin typeface="Century Gothic"/>
              <a:ea typeface="Century Gothic"/>
              <a:cs typeface="Century Gothic"/>
              <a:sym typeface="Century Gothic"/>
            </a:endParaRPr>
          </a:p>
        </p:txBody>
      </p:sp>
      <p:sp>
        <p:nvSpPr>
          <p:cNvPr id="309" name="Google Shape;309;g140d22f8088_1_34"/>
          <p:cNvSpPr txBox="1"/>
          <p:nvPr>
            <p:ph idx="4294967295" type="title"/>
          </p:nvPr>
        </p:nvSpPr>
        <p:spPr>
          <a:xfrm>
            <a:off x="1967705" y="3429000"/>
            <a:ext cx="82566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lang="es-CL" sz="3300">
                <a:solidFill>
                  <a:srgbClr val="262626"/>
                </a:solidFill>
                <a:latin typeface="Century Gothic"/>
                <a:ea typeface="Century Gothic"/>
                <a:cs typeface="Century Gothic"/>
                <a:sym typeface="Century Gothic"/>
              </a:rPr>
              <a:t>Mecanismo de Comunicación</a:t>
            </a:r>
            <a:endParaRPr b="0" i="0" sz="33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g140d22f8088_0_31"/>
          <p:cNvSpPr txBox="1"/>
          <p:nvPr>
            <p:ph idx="4294967295" type="title"/>
          </p:nvPr>
        </p:nvSpPr>
        <p:spPr>
          <a:xfrm>
            <a:off x="2387599" y="409375"/>
            <a:ext cx="9330300" cy="772800"/>
          </a:xfrm>
          <a:prstGeom prst="rect">
            <a:avLst/>
          </a:prstGeom>
          <a:noFill/>
          <a:ln>
            <a:noFill/>
          </a:ln>
        </p:spPr>
        <p:txBody>
          <a:bodyPr anchorCtr="0" anchor="t" bIns="45700" lIns="91425" spcFirstLastPara="1" rIns="91425" wrap="square" tIns="45700">
            <a:normAutofit fontScale="90000"/>
          </a:bodyPr>
          <a:lstStyle/>
          <a:p>
            <a:pPr indent="0" lvl="0" marL="0" marR="0" rtl="0" algn="l">
              <a:lnSpc>
                <a:spcPct val="100000"/>
              </a:lnSpc>
              <a:spcBef>
                <a:spcPts val="0"/>
              </a:spcBef>
              <a:spcAft>
                <a:spcPts val="0"/>
              </a:spcAft>
              <a:buClr>
                <a:schemeClr val="dk1"/>
              </a:buClr>
              <a:buSzPct val="30555"/>
              <a:buFont typeface="Arial"/>
              <a:buNone/>
            </a:pPr>
            <a:r>
              <a:rPr b="1" lang="es-CL" sz="3600">
                <a:solidFill>
                  <a:srgbClr val="262626"/>
                </a:solidFill>
                <a:latin typeface="Century Gothic"/>
                <a:ea typeface="Century Gothic"/>
                <a:cs typeface="Century Gothic"/>
                <a:sym typeface="Century Gothic"/>
              </a:rPr>
              <a:t>Entregables de proyecto:</a:t>
            </a:r>
            <a:endParaRPr b="1" sz="3600">
              <a:solidFill>
                <a:srgbClr val="26262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262626"/>
              </a:buClr>
              <a:buSzPct val="100000"/>
              <a:buFont typeface="Century Gothic"/>
              <a:buNone/>
            </a:pPr>
            <a:r>
              <a:t/>
            </a:r>
            <a:endParaRPr b="1" sz="3600">
              <a:solidFill>
                <a:srgbClr val="262626"/>
              </a:solidFill>
              <a:latin typeface="Century Gothic"/>
              <a:ea typeface="Century Gothic"/>
              <a:cs typeface="Century Gothic"/>
              <a:sym typeface="Century Gothic"/>
            </a:endParaRPr>
          </a:p>
        </p:txBody>
      </p:sp>
      <p:sp>
        <p:nvSpPr>
          <p:cNvPr id="315" name="Google Shape;315;g140d22f8088_0_31"/>
          <p:cNvSpPr txBox="1"/>
          <p:nvPr/>
        </p:nvSpPr>
        <p:spPr>
          <a:xfrm>
            <a:off x="2065850" y="1371575"/>
            <a:ext cx="7095000" cy="3170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2000">
                <a:latin typeface="Century Gothic"/>
                <a:ea typeface="Century Gothic"/>
                <a:cs typeface="Century Gothic"/>
                <a:sym typeface="Century Gothic"/>
              </a:rPr>
              <a:t>Manuales: 	</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Usuario e instalación</a:t>
            </a:r>
            <a:endParaRPr sz="2000">
              <a:latin typeface="Century Gothic"/>
              <a:ea typeface="Century Gothic"/>
              <a:cs typeface="Century Gothic"/>
              <a:sym typeface="Century Gothic"/>
            </a:endParaRPr>
          </a:p>
          <a:p>
            <a:pPr indent="0" lvl="0" marL="914400" rtl="0" algn="l">
              <a:spcBef>
                <a:spcPts val="0"/>
              </a:spcBef>
              <a:spcAft>
                <a:spcPts val="0"/>
              </a:spcAft>
              <a:buNone/>
            </a:pPr>
            <a:r>
              <a:t/>
            </a:r>
            <a:endParaRPr sz="2000">
              <a:latin typeface="Century Gothic"/>
              <a:ea typeface="Century Gothic"/>
              <a:cs typeface="Century Gothic"/>
              <a:sym typeface="Century Gothic"/>
            </a:endParaRPr>
          </a:p>
          <a:p>
            <a:pPr indent="0" lvl="0" marL="0" rtl="0" algn="l">
              <a:spcBef>
                <a:spcPts val="0"/>
              </a:spcBef>
              <a:spcAft>
                <a:spcPts val="0"/>
              </a:spcAft>
              <a:buNone/>
            </a:pPr>
            <a:r>
              <a:rPr lang="es-CL" sz="2000">
                <a:latin typeface="Century Gothic"/>
                <a:ea typeface="Century Gothic"/>
                <a:cs typeface="Century Gothic"/>
                <a:sym typeface="Century Gothic"/>
              </a:rPr>
              <a:t>Entregables:  </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12 bitácoras en total</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Informe de avance</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Presentación de proyecto</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Informe final</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Producto Final</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g140d22f8088_2_0"/>
          <p:cNvSpPr txBox="1"/>
          <p:nvPr/>
        </p:nvSpPr>
        <p:spPr>
          <a:xfrm>
            <a:off x="2213750" y="563400"/>
            <a:ext cx="84414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rgbClr val="000000"/>
              </a:buClr>
              <a:buSzPts val="1100"/>
              <a:buFont typeface="Arial"/>
              <a:buNone/>
            </a:pPr>
            <a:r>
              <a:rPr b="1" lang="es-CL" sz="3200">
                <a:latin typeface="Century Gothic"/>
                <a:ea typeface="Century Gothic"/>
                <a:cs typeface="Century Gothic"/>
                <a:sym typeface="Century Gothic"/>
              </a:rPr>
              <a:t>Planificación de estimaciones:</a:t>
            </a:r>
            <a:endParaRPr>
              <a:latin typeface="Century Gothic"/>
              <a:ea typeface="Century Gothic"/>
              <a:cs typeface="Century Gothic"/>
              <a:sym typeface="Century Gothic"/>
            </a:endParaRPr>
          </a:p>
        </p:txBody>
      </p:sp>
      <p:graphicFrame>
        <p:nvGraphicFramePr>
          <p:cNvPr id="321" name="Google Shape;321;g140d22f8088_2_0"/>
          <p:cNvGraphicFramePr/>
          <p:nvPr/>
        </p:nvGraphicFramePr>
        <p:xfrm>
          <a:off x="2425525" y="1656125"/>
          <a:ext cx="3000000" cy="3000000"/>
        </p:xfrm>
        <a:graphic>
          <a:graphicData uri="http://schemas.openxmlformats.org/drawingml/2006/table">
            <a:tbl>
              <a:tblPr>
                <a:noFill/>
                <a:tableStyleId>{4E06C698-FF9B-46B0-A6E8-0AA54BEC0908}</a:tableStyleId>
              </a:tblPr>
              <a:tblGrid>
                <a:gridCol w="2577425"/>
                <a:gridCol w="1190875"/>
                <a:gridCol w="1718250"/>
                <a:gridCol w="1854375"/>
              </a:tblGrid>
              <a:tr h="385300">
                <a:tc>
                  <a:txBody>
                    <a:bodyPr/>
                    <a:lstStyle/>
                    <a:p>
                      <a:pPr indent="0" lvl="0" marL="0" rtl="0" algn="ctr">
                        <a:spcBef>
                          <a:spcPts val="0"/>
                        </a:spcBef>
                        <a:spcAft>
                          <a:spcPts val="0"/>
                        </a:spcAft>
                        <a:buNone/>
                      </a:pPr>
                      <a:r>
                        <a:rPr lang="es-CL" sz="1100"/>
                        <a:t>Producto</a:t>
                      </a:r>
                      <a:endParaRPr sz="1100"/>
                    </a:p>
                  </a:txBody>
                  <a:tcPr marT="63500" marB="63500" marR="63500" marL="63500"/>
                </a:tc>
                <a:tc>
                  <a:txBody>
                    <a:bodyPr/>
                    <a:lstStyle/>
                    <a:p>
                      <a:pPr indent="0" lvl="0" marL="0" rtl="0" algn="ctr">
                        <a:spcBef>
                          <a:spcPts val="0"/>
                        </a:spcBef>
                        <a:spcAft>
                          <a:spcPts val="0"/>
                        </a:spcAft>
                        <a:buNone/>
                      </a:pPr>
                      <a:r>
                        <a:rPr lang="es-CL" sz="1100"/>
                        <a:t>Cantidad</a:t>
                      </a:r>
                      <a:endParaRPr sz="1100"/>
                    </a:p>
                  </a:txBody>
                  <a:tcPr marT="63500" marB="63500" marR="63500" marL="63500"/>
                </a:tc>
                <a:tc>
                  <a:txBody>
                    <a:bodyPr/>
                    <a:lstStyle/>
                    <a:p>
                      <a:pPr indent="0" lvl="0" marL="0" rtl="0" algn="ctr">
                        <a:spcBef>
                          <a:spcPts val="0"/>
                        </a:spcBef>
                        <a:spcAft>
                          <a:spcPts val="0"/>
                        </a:spcAft>
                        <a:buNone/>
                      </a:pPr>
                      <a:r>
                        <a:rPr lang="es-CL" sz="1100"/>
                        <a:t>Costo por Unidad</a:t>
                      </a:r>
                      <a:endParaRPr sz="1100"/>
                    </a:p>
                  </a:txBody>
                  <a:tcPr marT="63500" marB="63500" marR="63500" marL="63500"/>
                </a:tc>
                <a:tc>
                  <a:txBody>
                    <a:bodyPr/>
                    <a:lstStyle/>
                    <a:p>
                      <a:pPr indent="0" lvl="0" marL="0" rtl="0" algn="ctr">
                        <a:spcBef>
                          <a:spcPts val="0"/>
                        </a:spcBef>
                        <a:spcAft>
                          <a:spcPts val="0"/>
                        </a:spcAft>
                        <a:buNone/>
                      </a:pPr>
                      <a:r>
                        <a:rPr lang="es-CL" sz="1100"/>
                        <a:t>Costo total</a:t>
                      </a:r>
                      <a:endParaRPr sz="1100"/>
                    </a:p>
                  </a:txBody>
                  <a:tcPr marT="63500" marB="63500" marR="63500" marL="63500"/>
                </a:tc>
              </a:tr>
              <a:tr h="385300">
                <a:tc>
                  <a:txBody>
                    <a:bodyPr/>
                    <a:lstStyle/>
                    <a:p>
                      <a:pPr indent="0" lvl="0" marL="0" rtl="0" algn="ctr">
                        <a:spcBef>
                          <a:spcPts val="0"/>
                        </a:spcBef>
                        <a:spcAft>
                          <a:spcPts val="0"/>
                        </a:spcAft>
                        <a:buNone/>
                      </a:pPr>
                      <a:r>
                        <a:rPr lang="es-CL" sz="1100"/>
                        <a:t>Notebook</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$350.000</a:t>
                      </a:r>
                      <a:endParaRPr sz="1100"/>
                    </a:p>
                  </a:txBody>
                  <a:tcPr marT="63500" marB="63500" marR="63500" marL="63500"/>
                </a:tc>
                <a:tc>
                  <a:txBody>
                    <a:bodyPr/>
                    <a:lstStyle/>
                    <a:p>
                      <a:pPr indent="0" lvl="0" marL="0" rtl="0" algn="ctr">
                        <a:spcBef>
                          <a:spcPts val="0"/>
                        </a:spcBef>
                        <a:spcAft>
                          <a:spcPts val="0"/>
                        </a:spcAft>
                        <a:buNone/>
                      </a:pPr>
                      <a:r>
                        <a:rPr lang="es-CL" sz="1100"/>
                        <a:t>$1.400.000</a:t>
                      </a:r>
                      <a:endParaRPr sz="1100"/>
                    </a:p>
                  </a:txBody>
                  <a:tcPr marT="63500" marB="63500" marR="63500" marL="63500"/>
                </a:tc>
              </a:tr>
              <a:tr h="385300">
                <a:tc>
                  <a:txBody>
                    <a:bodyPr/>
                    <a:lstStyle/>
                    <a:p>
                      <a:pPr indent="0" lvl="0" marL="0" rtl="0" algn="ctr">
                        <a:spcBef>
                          <a:spcPts val="0"/>
                        </a:spcBef>
                        <a:spcAft>
                          <a:spcPts val="0"/>
                        </a:spcAft>
                        <a:buNone/>
                      </a:pPr>
                      <a:r>
                        <a:rPr lang="es-CL" sz="1100"/>
                        <a:t>Raspberry Pi 3b</a:t>
                      </a:r>
                      <a:endParaRPr sz="1100"/>
                    </a:p>
                  </a:txBody>
                  <a:tcPr marT="63500" marB="63500" marR="63500" marL="63500"/>
                </a:tc>
                <a:tc>
                  <a:txBody>
                    <a:bodyPr/>
                    <a:lstStyle/>
                    <a:p>
                      <a:pPr indent="0" lvl="0" marL="0" rtl="0" algn="ctr">
                        <a:spcBef>
                          <a:spcPts val="0"/>
                        </a:spcBef>
                        <a:spcAft>
                          <a:spcPts val="0"/>
                        </a:spcAft>
                        <a:buNone/>
                      </a:pPr>
                      <a:r>
                        <a:rPr lang="es-CL" sz="1100"/>
                        <a:t>1</a:t>
                      </a:r>
                      <a:endParaRPr sz="1100"/>
                    </a:p>
                  </a:txBody>
                  <a:tcPr marT="63500" marB="63500" marR="63500" marL="63500"/>
                </a:tc>
                <a:tc>
                  <a:txBody>
                    <a:bodyPr/>
                    <a:lstStyle/>
                    <a:p>
                      <a:pPr indent="0" lvl="0" marL="0" rtl="0" algn="ctr">
                        <a:spcBef>
                          <a:spcPts val="0"/>
                        </a:spcBef>
                        <a:spcAft>
                          <a:spcPts val="0"/>
                        </a:spcAft>
                        <a:buNone/>
                      </a:pPr>
                      <a:r>
                        <a:rPr lang="es-CL" sz="1100"/>
                        <a:t>$80.000</a:t>
                      </a:r>
                      <a:endParaRPr sz="1100"/>
                    </a:p>
                  </a:txBody>
                  <a:tcPr marT="63500" marB="63500" marR="63500" marL="63500"/>
                </a:tc>
                <a:tc>
                  <a:txBody>
                    <a:bodyPr/>
                    <a:lstStyle/>
                    <a:p>
                      <a:pPr indent="0" lvl="0" marL="0" rtl="0" algn="ctr">
                        <a:spcBef>
                          <a:spcPts val="0"/>
                        </a:spcBef>
                        <a:spcAft>
                          <a:spcPts val="0"/>
                        </a:spcAft>
                        <a:buNone/>
                      </a:pPr>
                      <a:r>
                        <a:rPr lang="es-CL" sz="1100"/>
                        <a:t>$80.000</a:t>
                      </a:r>
                      <a:endParaRPr sz="1100"/>
                    </a:p>
                  </a:txBody>
                  <a:tcPr marT="63500" marB="63500" marR="63500" marL="63500"/>
                </a:tc>
              </a:tr>
              <a:tr h="385300">
                <a:tc>
                  <a:txBody>
                    <a:bodyPr/>
                    <a:lstStyle/>
                    <a:p>
                      <a:pPr indent="0" lvl="0" marL="0" rtl="0" algn="ctr">
                        <a:spcBef>
                          <a:spcPts val="0"/>
                        </a:spcBef>
                        <a:spcAft>
                          <a:spcPts val="0"/>
                        </a:spcAft>
                        <a:buNone/>
                      </a:pPr>
                      <a:r>
                        <a:rPr lang="es-CL" sz="1100"/>
                        <a:t>Módulo de Cámara</a:t>
                      </a:r>
                      <a:endParaRPr sz="1100"/>
                    </a:p>
                  </a:txBody>
                  <a:tcPr marT="63500" marB="63500" marR="63500" marL="63500"/>
                </a:tc>
                <a:tc>
                  <a:txBody>
                    <a:bodyPr/>
                    <a:lstStyle/>
                    <a:p>
                      <a:pPr indent="0" lvl="0" marL="0" rtl="0" algn="ctr">
                        <a:spcBef>
                          <a:spcPts val="0"/>
                        </a:spcBef>
                        <a:spcAft>
                          <a:spcPts val="0"/>
                        </a:spcAft>
                        <a:buNone/>
                      </a:pPr>
                      <a:r>
                        <a:rPr lang="es-CL" sz="1100"/>
                        <a:t>1</a:t>
                      </a:r>
                      <a:endParaRPr sz="1100"/>
                    </a:p>
                  </a:txBody>
                  <a:tcPr marT="63500" marB="63500" marR="63500" marL="63500"/>
                </a:tc>
                <a:tc>
                  <a:txBody>
                    <a:bodyPr/>
                    <a:lstStyle/>
                    <a:p>
                      <a:pPr indent="0" lvl="0" marL="0" rtl="0" algn="ctr">
                        <a:spcBef>
                          <a:spcPts val="0"/>
                        </a:spcBef>
                        <a:spcAft>
                          <a:spcPts val="0"/>
                        </a:spcAft>
                        <a:buNone/>
                      </a:pPr>
                      <a:r>
                        <a:rPr lang="es-CL" sz="1100"/>
                        <a:t>$25.000</a:t>
                      </a:r>
                      <a:endParaRPr sz="1100"/>
                    </a:p>
                  </a:txBody>
                  <a:tcPr marT="63500" marB="63500" marR="63500" marL="63500"/>
                </a:tc>
                <a:tc>
                  <a:txBody>
                    <a:bodyPr/>
                    <a:lstStyle/>
                    <a:p>
                      <a:pPr indent="0" lvl="0" marL="0" rtl="0" algn="ctr">
                        <a:spcBef>
                          <a:spcPts val="0"/>
                        </a:spcBef>
                        <a:spcAft>
                          <a:spcPts val="0"/>
                        </a:spcAft>
                        <a:buNone/>
                      </a:pPr>
                      <a:r>
                        <a:rPr lang="es-CL" sz="1100"/>
                        <a:t>$25.000</a:t>
                      </a:r>
                      <a:endParaRPr sz="1100"/>
                    </a:p>
                  </a:txBody>
                  <a:tcPr marT="63500" marB="63500" marR="63500" marL="63500"/>
                </a:tc>
              </a:tr>
              <a:tr h="385300">
                <a:tc>
                  <a:txBody>
                    <a:bodyPr/>
                    <a:lstStyle/>
                    <a:p>
                      <a:pPr indent="0" lvl="0" marL="0" rtl="0" algn="ctr">
                        <a:spcBef>
                          <a:spcPts val="0"/>
                        </a:spcBef>
                        <a:spcAft>
                          <a:spcPts val="0"/>
                        </a:spcAft>
                        <a:buNone/>
                      </a:pPr>
                      <a:r>
                        <a:rPr lang="es-CL" sz="1100"/>
                        <a:t>RFID Activo/Pasivo.</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$5.000</a:t>
                      </a:r>
                      <a:endParaRPr sz="1100"/>
                    </a:p>
                  </a:txBody>
                  <a:tcPr marT="63500" marB="63500" marR="63500" marL="63500"/>
                </a:tc>
                <a:tc>
                  <a:txBody>
                    <a:bodyPr/>
                    <a:lstStyle/>
                    <a:p>
                      <a:pPr indent="0" lvl="0" marL="0" rtl="0" algn="ctr">
                        <a:spcBef>
                          <a:spcPts val="0"/>
                        </a:spcBef>
                        <a:spcAft>
                          <a:spcPts val="0"/>
                        </a:spcAft>
                        <a:buNone/>
                      </a:pPr>
                      <a:r>
                        <a:rPr lang="es-CL" sz="1100"/>
                        <a:t>$20.000</a:t>
                      </a:r>
                      <a:endParaRPr sz="1100"/>
                    </a:p>
                  </a:txBody>
                  <a:tcPr marT="63500" marB="63500" marR="63500" marL="63500"/>
                </a:tc>
              </a:tr>
              <a:tr h="385300">
                <a:tc>
                  <a:txBody>
                    <a:bodyPr/>
                    <a:lstStyle/>
                    <a:p>
                      <a:pPr indent="0" lvl="0" marL="0" rtl="0" algn="ctr">
                        <a:spcBef>
                          <a:spcPts val="0"/>
                        </a:spcBef>
                        <a:spcAft>
                          <a:spcPts val="0"/>
                        </a:spcAft>
                        <a:buNone/>
                      </a:pPr>
                      <a:r>
                        <a:rPr lang="es-CL" sz="1100"/>
                        <a:t>Smartphone</a:t>
                      </a:r>
                      <a:endParaRPr sz="1100"/>
                    </a:p>
                  </a:txBody>
                  <a:tcPr marT="63500" marB="63500" marR="63500" marL="63500"/>
                </a:tc>
                <a:tc>
                  <a:txBody>
                    <a:bodyPr/>
                    <a:lstStyle/>
                    <a:p>
                      <a:pPr indent="0" lvl="0" marL="0" rtl="0" algn="ctr">
                        <a:spcBef>
                          <a:spcPts val="0"/>
                        </a:spcBef>
                        <a:spcAft>
                          <a:spcPts val="0"/>
                        </a:spcAft>
                        <a:buNone/>
                      </a:pPr>
                      <a:r>
                        <a:rPr lang="es-CL" sz="1100"/>
                        <a:t>1</a:t>
                      </a:r>
                      <a:endParaRPr sz="1100"/>
                    </a:p>
                  </a:txBody>
                  <a:tcPr marT="63500" marB="63500" marR="63500" marL="63500"/>
                </a:tc>
                <a:tc>
                  <a:txBody>
                    <a:bodyPr/>
                    <a:lstStyle/>
                    <a:p>
                      <a:pPr indent="0" lvl="0" marL="0" rtl="0" algn="ctr">
                        <a:spcBef>
                          <a:spcPts val="0"/>
                        </a:spcBef>
                        <a:spcAft>
                          <a:spcPts val="0"/>
                        </a:spcAft>
                        <a:buNone/>
                      </a:pPr>
                      <a:r>
                        <a:rPr lang="es-CL" sz="1100"/>
                        <a:t>$250.000</a:t>
                      </a:r>
                      <a:endParaRPr sz="1100"/>
                    </a:p>
                  </a:txBody>
                  <a:tcPr marT="63500" marB="63500" marR="63500" marL="63500"/>
                </a:tc>
                <a:tc>
                  <a:txBody>
                    <a:bodyPr/>
                    <a:lstStyle/>
                    <a:p>
                      <a:pPr indent="0" lvl="0" marL="0" rtl="0" algn="ctr">
                        <a:spcBef>
                          <a:spcPts val="0"/>
                        </a:spcBef>
                        <a:spcAft>
                          <a:spcPts val="0"/>
                        </a:spcAft>
                        <a:buNone/>
                      </a:pPr>
                      <a:r>
                        <a:rPr lang="es-CL" sz="1100"/>
                        <a:t>$250.000</a:t>
                      </a:r>
                      <a:endParaRPr sz="1100"/>
                    </a:p>
                  </a:txBody>
                  <a:tcPr marT="63500" marB="63500" marR="63500" marL="63500"/>
                </a:tc>
              </a:tr>
              <a:tr h="385300">
                <a:tc>
                  <a:txBody>
                    <a:bodyPr/>
                    <a:lstStyle/>
                    <a:p>
                      <a:pPr indent="0" lvl="0" marL="0" rtl="0" algn="ctr">
                        <a:spcBef>
                          <a:spcPts val="0"/>
                        </a:spcBef>
                        <a:spcAft>
                          <a:spcPts val="0"/>
                        </a:spcAft>
                        <a:buNone/>
                      </a:pPr>
                      <a:r>
                        <a:rPr lang="es-CL" sz="1100"/>
                        <a:t>Licencia Microsoft Windows 10</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$10.000</a:t>
                      </a:r>
                      <a:endParaRPr sz="1100"/>
                    </a:p>
                  </a:txBody>
                  <a:tcPr marT="63500" marB="63500" marR="63500" marL="63500"/>
                </a:tc>
                <a:tc>
                  <a:txBody>
                    <a:bodyPr/>
                    <a:lstStyle/>
                    <a:p>
                      <a:pPr indent="0" lvl="0" marL="0" rtl="0" algn="ctr">
                        <a:spcBef>
                          <a:spcPts val="0"/>
                        </a:spcBef>
                        <a:spcAft>
                          <a:spcPts val="0"/>
                        </a:spcAft>
                        <a:buNone/>
                      </a:pPr>
                      <a:r>
                        <a:rPr lang="es-CL" sz="1100"/>
                        <a:t>$40.000</a:t>
                      </a:r>
                      <a:endParaRPr sz="1100"/>
                    </a:p>
                  </a:txBody>
                  <a:tcPr marT="63500" marB="63500" marR="63500" marL="63500"/>
                </a:tc>
              </a:tr>
              <a:tr h="385300">
                <a:tc>
                  <a:txBody>
                    <a:bodyPr/>
                    <a:lstStyle/>
                    <a:p>
                      <a:pPr indent="0" lvl="0" marL="0" rtl="0" algn="ctr">
                        <a:spcBef>
                          <a:spcPts val="0"/>
                        </a:spcBef>
                        <a:spcAft>
                          <a:spcPts val="0"/>
                        </a:spcAft>
                        <a:buNone/>
                      </a:pPr>
                      <a:r>
                        <a:rPr lang="es-CL" sz="1100"/>
                        <a:t>Python</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r>
              <a:tr h="385300">
                <a:tc>
                  <a:txBody>
                    <a:bodyPr/>
                    <a:lstStyle/>
                    <a:p>
                      <a:pPr indent="0" lvl="0" marL="0" rtl="0" algn="ctr">
                        <a:spcBef>
                          <a:spcPts val="0"/>
                        </a:spcBef>
                        <a:spcAft>
                          <a:spcPts val="0"/>
                        </a:spcAft>
                        <a:buNone/>
                      </a:pPr>
                      <a:r>
                        <a:rPr lang="es-CL" sz="1100"/>
                        <a:t>VSCode</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r>
              <a:tr h="385300">
                <a:tc>
                  <a:txBody>
                    <a:bodyPr/>
                    <a:lstStyle/>
                    <a:p>
                      <a:pPr indent="0" lvl="0" marL="0" rtl="0" algn="ctr">
                        <a:spcBef>
                          <a:spcPts val="0"/>
                        </a:spcBef>
                        <a:spcAft>
                          <a:spcPts val="0"/>
                        </a:spcAft>
                        <a:buNone/>
                      </a:pPr>
                      <a:r>
                        <a:rPr lang="es-CL" sz="1100"/>
                        <a:t>Licencia Microsoft Office</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$6.000</a:t>
                      </a:r>
                      <a:endParaRPr sz="1100"/>
                    </a:p>
                  </a:txBody>
                  <a:tcPr marT="63500" marB="63500" marR="63500" marL="63500"/>
                </a:tc>
                <a:tc>
                  <a:txBody>
                    <a:bodyPr/>
                    <a:lstStyle/>
                    <a:p>
                      <a:pPr indent="0" lvl="0" marL="0" rtl="0" algn="ctr">
                        <a:spcBef>
                          <a:spcPts val="0"/>
                        </a:spcBef>
                        <a:spcAft>
                          <a:spcPts val="0"/>
                        </a:spcAft>
                        <a:buNone/>
                      </a:pPr>
                      <a:r>
                        <a:rPr lang="es-CL" sz="1100"/>
                        <a:t>$24.000</a:t>
                      </a:r>
                      <a:endParaRPr sz="1100"/>
                    </a:p>
                  </a:txBody>
                  <a:tcPr marT="63500" marB="63500" marR="63500" marL="63500"/>
                </a:tc>
              </a:tr>
              <a:tr h="385300">
                <a:tc>
                  <a:txBody>
                    <a:bodyPr/>
                    <a:lstStyle/>
                    <a:p>
                      <a:pPr indent="0" lvl="0" marL="0" rtl="0" algn="ctr">
                        <a:spcBef>
                          <a:spcPts val="0"/>
                        </a:spcBef>
                        <a:spcAft>
                          <a:spcPts val="0"/>
                        </a:spcAft>
                        <a:buNone/>
                      </a:pPr>
                      <a:r>
                        <a:rPr lang="es-CL" sz="1100"/>
                        <a:t>Redmine</a:t>
                      </a:r>
                      <a:endParaRPr sz="1100"/>
                    </a:p>
                  </a:txBody>
                  <a:tcPr marT="63500" marB="63500" marR="63500" marL="63500"/>
                </a:tc>
                <a:tc>
                  <a:txBody>
                    <a:bodyPr/>
                    <a:lstStyle/>
                    <a:p>
                      <a:pPr indent="0" lvl="0" marL="0" rtl="0" algn="ctr">
                        <a:spcBef>
                          <a:spcPts val="0"/>
                        </a:spcBef>
                        <a:spcAft>
                          <a:spcPts val="0"/>
                        </a:spcAft>
                        <a:buNone/>
                      </a:pPr>
                      <a:r>
                        <a:rPr lang="es-CL" sz="1100"/>
                        <a:t>4</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c>
                  <a:txBody>
                    <a:bodyPr/>
                    <a:lstStyle/>
                    <a:p>
                      <a:pPr indent="0" lvl="0" marL="0" rtl="0" algn="ctr">
                        <a:spcBef>
                          <a:spcPts val="0"/>
                        </a:spcBef>
                        <a:spcAft>
                          <a:spcPts val="0"/>
                        </a:spcAft>
                        <a:buNone/>
                      </a:pPr>
                      <a:r>
                        <a:rPr lang="es-CL" sz="1100"/>
                        <a:t>$0</a:t>
                      </a:r>
                      <a:endParaRPr sz="1100"/>
                    </a:p>
                  </a:txBody>
                  <a:tcPr marT="63500" marB="63500" marR="63500" marL="63500"/>
                </a:tc>
              </a:tr>
              <a:tr h="385300">
                <a:tc>
                  <a:txBody>
                    <a:bodyPr/>
                    <a:lstStyle/>
                    <a:p>
                      <a:pPr indent="0" lvl="0" marL="0" rtl="0" algn="ctr">
                        <a:spcBef>
                          <a:spcPts val="0"/>
                        </a:spcBef>
                        <a:spcAft>
                          <a:spcPts val="0"/>
                        </a:spcAft>
                        <a:buNone/>
                      </a:pPr>
                      <a:r>
                        <a:rPr lang="es-CL" sz="1100"/>
                        <a:t>TOTAL</a:t>
                      </a:r>
                      <a:endParaRPr sz="1100"/>
                    </a:p>
                  </a:txBody>
                  <a:tcPr marT="63500" marB="63500" marR="63500" marL="63500"/>
                </a:tc>
                <a:tc>
                  <a:txBody>
                    <a:bodyPr/>
                    <a:lstStyle/>
                    <a:p>
                      <a:pPr indent="0" lvl="0" marL="0" rtl="0" algn="ctr">
                        <a:spcBef>
                          <a:spcPts val="0"/>
                        </a:spcBef>
                        <a:spcAft>
                          <a:spcPts val="0"/>
                        </a:spcAft>
                        <a:buNone/>
                      </a:pPr>
                      <a:r>
                        <a:t/>
                      </a:r>
                      <a:endParaRPr sz="1100"/>
                    </a:p>
                  </a:txBody>
                  <a:tcPr marT="63500" marB="63500" marR="63500" marL="63500"/>
                </a:tc>
                <a:tc>
                  <a:txBody>
                    <a:bodyPr/>
                    <a:lstStyle/>
                    <a:p>
                      <a:pPr indent="0" lvl="0" marL="0" rtl="0" algn="ctr">
                        <a:spcBef>
                          <a:spcPts val="0"/>
                        </a:spcBef>
                        <a:spcAft>
                          <a:spcPts val="0"/>
                        </a:spcAft>
                        <a:buNone/>
                      </a:pPr>
                      <a:r>
                        <a:rPr lang="es-CL" sz="1100"/>
                        <a:t>$726.000</a:t>
                      </a:r>
                      <a:endParaRPr sz="1100"/>
                    </a:p>
                  </a:txBody>
                  <a:tcPr marT="63500" marB="63500" marR="63500" marL="63500"/>
                </a:tc>
                <a:tc>
                  <a:txBody>
                    <a:bodyPr/>
                    <a:lstStyle/>
                    <a:p>
                      <a:pPr indent="0" lvl="0" marL="0" rtl="0" algn="ctr">
                        <a:spcBef>
                          <a:spcPts val="0"/>
                        </a:spcBef>
                        <a:spcAft>
                          <a:spcPts val="0"/>
                        </a:spcAft>
                        <a:buNone/>
                      </a:pPr>
                      <a:r>
                        <a:rPr lang="es-CL" sz="1100"/>
                        <a:t>$1.839.000</a:t>
                      </a:r>
                      <a:endParaRPr sz="1100"/>
                    </a:p>
                  </a:txBody>
                  <a:tcPr marT="63500" marB="63500" marR="63500" marL="6350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g140d22f8088_2_8"/>
          <p:cNvSpPr txBox="1"/>
          <p:nvPr/>
        </p:nvSpPr>
        <p:spPr>
          <a:xfrm>
            <a:off x="2124150" y="736600"/>
            <a:ext cx="7943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CL" sz="3200"/>
              <a:t>Planificación de los recursos humanos:</a:t>
            </a:r>
            <a:endParaRPr b="1" sz="3200"/>
          </a:p>
        </p:txBody>
      </p:sp>
      <p:graphicFrame>
        <p:nvGraphicFramePr>
          <p:cNvPr id="327" name="Google Shape;327;g140d22f8088_2_8"/>
          <p:cNvGraphicFramePr/>
          <p:nvPr/>
        </p:nvGraphicFramePr>
        <p:xfrm>
          <a:off x="2001950" y="1676075"/>
          <a:ext cx="3000000" cy="3000000"/>
        </p:xfrm>
        <a:graphic>
          <a:graphicData uri="http://schemas.openxmlformats.org/drawingml/2006/table">
            <a:tbl>
              <a:tblPr>
                <a:noFill/>
                <a:tableStyleId>{4E06C698-FF9B-46B0-A6E8-0AA54BEC0908}</a:tableStyleId>
              </a:tblPr>
              <a:tblGrid>
                <a:gridCol w="1637625"/>
                <a:gridCol w="1637625"/>
                <a:gridCol w="1637625"/>
                <a:gridCol w="1637625"/>
                <a:gridCol w="1637625"/>
              </a:tblGrid>
              <a:tr h="543025">
                <a:tc>
                  <a:txBody>
                    <a:bodyPr/>
                    <a:lstStyle/>
                    <a:p>
                      <a:pPr indent="0" lvl="0" marL="0" rtl="0" algn="just">
                        <a:spcBef>
                          <a:spcPts val="0"/>
                        </a:spcBef>
                        <a:spcAft>
                          <a:spcPts val="0"/>
                        </a:spcAft>
                        <a:buNone/>
                      </a:pPr>
                      <a:r>
                        <a:rPr lang="es-CL" sz="1100"/>
                        <a:t>Encargado</a:t>
                      </a:r>
                      <a:endParaRPr sz="1100"/>
                    </a:p>
                  </a:txBody>
                  <a:tcPr marT="63500" marB="63500" marR="63500" marL="63500"/>
                </a:tc>
                <a:tc>
                  <a:txBody>
                    <a:bodyPr/>
                    <a:lstStyle/>
                    <a:p>
                      <a:pPr indent="0" lvl="0" marL="0" rtl="0" algn="just">
                        <a:spcBef>
                          <a:spcPts val="0"/>
                        </a:spcBef>
                        <a:spcAft>
                          <a:spcPts val="0"/>
                        </a:spcAft>
                        <a:buNone/>
                      </a:pPr>
                      <a:r>
                        <a:rPr lang="es-CL" sz="1100"/>
                        <a:t>Cantidad por Rol</a:t>
                      </a:r>
                      <a:endParaRPr sz="1100"/>
                    </a:p>
                  </a:txBody>
                  <a:tcPr marT="63500" marB="63500" marR="63500" marL="63500"/>
                </a:tc>
                <a:tc>
                  <a:txBody>
                    <a:bodyPr/>
                    <a:lstStyle/>
                    <a:p>
                      <a:pPr indent="0" lvl="0" marL="0" rtl="0" algn="just">
                        <a:spcBef>
                          <a:spcPts val="0"/>
                        </a:spcBef>
                        <a:spcAft>
                          <a:spcPts val="0"/>
                        </a:spcAft>
                        <a:buClr>
                          <a:schemeClr val="dk1"/>
                        </a:buClr>
                        <a:buSzPts val="1100"/>
                        <a:buFont typeface="Arial"/>
                        <a:buNone/>
                      </a:pPr>
                      <a:r>
                        <a:rPr lang="es-CL" sz="1100">
                          <a:solidFill>
                            <a:schemeClr val="dk1"/>
                          </a:solidFill>
                        </a:rPr>
                        <a:t>Pago unitario mensual</a:t>
                      </a:r>
                      <a:endParaRPr sz="1100">
                        <a:solidFill>
                          <a:schemeClr val="dk1"/>
                        </a:solidFill>
                      </a:endParaRPr>
                    </a:p>
                    <a:p>
                      <a:pPr indent="0" lvl="0" marL="0" rtl="0" algn="just">
                        <a:spcBef>
                          <a:spcPts val="0"/>
                        </a:spcBef>
                        <a:spcAft>
                          <a:spcPts val="0"/>
                        </a:spcAft>
                        <a:buNone/>
                      </a:pPr>
                      <a:r>
                        <a:t/>
                      </a:r>
                      <a:endParaRPr sz="1100"/>
                    </a:p>
                  </a:txBody>
                  <a:tcPr marT="63500" marB="63500" marR="63500" marL="63500"/>
                </a:tc>
                <a:tc>
                  <a:txBody>
                    <a:bodyPr/>
                    <a:lstStyle/>
                    <a:p>
                      <a:pPr indent="0" lvl="0" marL="0" rtl="0" algn="just">
                        <a:spcBef>
                          <a:spcPts val="0"/>
                        </a:spcBef>
                        <a:spcAft>
                          <a:spcPts val="0"/>
                        </a:spcAft>
                        <a:buNone/>
                      </a:pPr>
                      <a:r>
                        <a:rPr lang="es-CL" sz="1100"/>
                        <a:t>Pago mensual</a:t>
                      </a:r>
                      <a:endParaRPr sz="1100"/>
                    </a:p>
                  </a:txBody>
                  <a:tcPr marT="63500" marB="63500" marR="63500" marL="63500"/>
                </a:tc>
                <a:tc>
                  <a:txBody>
                    <a:bodyPr/>
                    <a:lstStyle/>
                    <a:p>
                      <a:pPr indent="0" lvl="0" marL="0" rtl="0" algn="just">
                        <a:spcBef>
                          <a:spcPts val="0"/>
                        </a:spcBef>
                        <a:spcAft>
                          <a:spcPts val="0"/>
                        </a:spcAft>
                        <a:buNone/>
                      </a:pPr>
                      <a:r>
                        <a:rPr lang="es-CL" sz="1100"/>
                        <a:t>Pago en 4 meses</a:t>
                      </a:r>
                      <a:endParaRPr sz="1100"/>
                    </a:p>
                  </a:txBody>
                  <a:tcPr marT="63500" marB="63500" marR="63500" marL="63500"/>
                </a:tc>
              </a:tr>
              <a:tr h="543025">
                <a:tc>
                  <a:txBody>
                    <a:bodyPr/>
                    <a:lstStyle/>
                    <a:p>
                      <a:pPr indent="0" lvl="0" marL="0" rtl="0" algn="just">
                        <a:spcBef>
                          <a:spcPts val="0"/>
                        </a:spcBef>
                        <a:spcAft>
                          <a:spcPts val="0"/>
                        </a:spcAft>
                        <a:buNone/>
                      </a:pPr>
                      <a:r>
                        <a:rPr lang="es-CL" sz="1100"/>
                        <a:t>Jefe de proyecto</a:t>
                      </a:r>
                      <a:endParaRPr sz="1100"/>
                    </a:p>
                  </a:txBody>
                  <a:tcPr marT="63500" marB="63500" marR="63500" marL="63500"/>
                </a:tc>
                <a:tc>
                  <a:txBody>
                    <a:bodyPr/>
                    <a:lstStyle/>
                    <a:p>
                      <a:pPr indent="0" lvl="0" marL="0" rtl="0" algn="just">
                        <a:spcBef>
                          <a:spcPts val="0"/>
                        </a:spcBef>
                        <a:spcAft>
                          <a:spcPts val="0"/>
                        </a:spcAft>
                        <a:buNone/>
                      </a:pPr>
                      <a:r>
                        <a:rPr lang="es-CL" sz="1100"/>
                        <a:t>1</a:t>
                      </a:r>
                      <a:endParaRPr sz="1100"/>
                    </a:p>
                  </a:txBody>
                  <a:tcPr marT="63500" marB="63500" marR="63500" marL="63500"/>
                </a:tc>
                <a:tc>
                  <a:txBody>
                    <a:bodyPr/>
                    <a:lstStyle/>
                    <a:p>
                      <a:pPr indent="0" lvl="0" marL="0" rtl="0" algn="just">
                        <a:spcBef>
                          <a:spcPts val="0"/>
                        </a:spcBef>
                        <a:spcAft>
                          <a:spcPts val="0"/>
                        </a:spcAft>
                        <a:buNone/>
                      </a:pPr>
                      <a:r>
                        <a:rPr lang="es-CL" sz="1100"/>
                        <a:t>850.000</a:t>
                      </a:r>
                      <a:endParaRPr sz="1100"/>
                    </a:p>
                  </a:txBody>
                  <a:tcPr marT="63500" marB="63500" marR="63500" marL="63500"/>
                </a:tc>
                <a:tc>
                  <a:txBody>
                    <a:bodyPr/>
                    <a:lstStyle/>
                    <a:p>
                      <a:pPr indent="0" lvl="0" marL="0" rtl="0" algn="just">
                        <a:spcBef>
                          <a:spcPts val="0"/>
                        </a:spcBef>
                        <a:spcAft>
                          <a:spcPts val="0"/>
                        </a:spcAft>
                        <a:buNone/>
                      </a:pPr>
                      <a:r>
                        <a:rPr lang="es-CL" sz="1100"/>
                        <a:t>85</a:t>
                      </a:r>
                      <a:r>
                        <a:rPr lang="es-CL" sz="1100"/>
                        <a:t>0.</a:t>
                      </a:r>
                      <a:r>
                        <a:rPr lang="es-CL" sz="1100"/>
                        <a:t>000</a:t>
                      </a:r>
                      <a:endParaRPr sz="1100"/>
                    </a:p>
                  </a:txBody>
                  <a:tcPr marT="63500" marB="63500" marR="63500" marL="63500"/>
                </a:tc>
                <a:tc>
                  <a:txBody>
                    <a:bodyPr/>
                    <a:lstStyle/>
                    <a:p>
                      <a:pPr indent="0" lvl="0" marL="0" rtl="0" algn="just">
                        <a:spcBef>
                          <a:spcPts val="0"/>
                        </a:spcBef>
                        <a:spcAft>
                          <a:spcPts val="0"/>
                        </a:spcAft>
                        <a:buNone/>
                      </a:pPr>
                      <a:r>
                        <a:rPr lang="es-CL" sz="1100"/>
                        <a:t>3.400.000</a:t>
                      </a:r>
                      <a:endParaRPr sz="1100"/>
                    </a:p>
                  </a:txBody>
                  <a:tcPr marT="63500" marB="63500" marR="63500" marL="63500"/>
                </a:tc>
              </a:tr>
              <a:tr h="543025">
                <a:tc>
                  <a:txBody>
                    <a:bodyPr/>
                    <a:lstStyle/>
                    <a:p>
                      <a:pPr indent="0" lvl="0" marL="0" rtl="0" algn="just">
                        <a:spcBef>
                          <a:spcPts val="0"/>
                        </a:spcBef>
                        <a:spcAft>
                          <a:spcPts val="0"/>
                        </a:spcAft>
                        <a:buNone/>
                      </a:pPr>
                      <a:r>
                        <a:rPr lang="es-CL" sz="1100"/>
                        <a:t>Programador</a:t>
                      </a:r>
                      <a:endParaRPr sz="1100"/>
                    </a:p>
                  </a:txBody>
                  <a:tcPr marT="63500" marB="63500" marR="63500" marL="63500"/>
                </a:tc>
                <a:tc>
                  <a:txBody>
                    <a:bodyPr/>
                    <a:lstStyle/>
                    <a:p>
                      <a:pPr indent="0" lvl="0" marL="0" rtl="0" algn="just">
                        <a:spcBef>
                          <a:spcPts val="0"/>
                        </a:spcBef>
                        <a:spcAft>
                          <a:spcPts val="0"/>
                        </a:spcAft>
                        <a:buNone/>
                      </a:pPr>
                      <a:r>
                        <a:rPr lang="es-CL" sz="1100"/>
                        <a:t>4</a:t>
                      </a:r>
                      <a:endParaRPr sz="1100"/>
                    </a:p>
                  </a:txBody>
                  <a:tcPr marT="63500" marB="63500" marR="63500" marL="63500"/>
                </a:tc>
                <a:tc>
                  <a:txBody>
                    <a:bodyPr/>
                    <a:lstStyle/>
                    <a:p>
                      <a:pPr indent="0" lvl="0" marL="0" rtl="0" algn="just">
                        <a:spcBef>
                          <a:spcPts val="0"/>
                        </a:spcBef>
                        <a:spcAft>
                          <a:spcPts val="0"/>
                        </a:spcAft>
                        <a:buNone/>
                      </a:pPr>
                      <a:r>
                        <a:rPr lang="es-CL" sz="1100"/>
                        <a:t>600.000</a:t>
                      </a:r>
                      <a:endParaRPr sz="1100"/>
                    </a:p>
                  </a:txBody>
                  <a:tcPr marT="63500" marB="63500" marR="63500" marL="63500"/>
                </a:tc>
                <a:tc>
                  <a:txBody>
                    <a:bodyPr/>
                    <a:lstStyle/>
                    <a:p>
                      <a:pPr indent="0" lvl="0" marL="0" rtl="0" algn="just">
                        <a:spcBef>
                          <a:spcPts val="0"/>
                        </a:spcBef>
                        <a:spcAft>
                          <a:spcPts val="0"/>
                        </a:spcAft>
                        <a:buNone/>
                      </a:pPr>
                      <a:r>
                        <a:rPr lang="es-CL" sz="1100"/>
                        <a:t>2</a:t>
                      </a:r>
                      <a:r>
                        <a:rPr lang="es-CL" sz="1100"/>
                        <a:t>.40</a:t>
                      </a:r>
                      <a:r>
                        <a:rPr lang="es-CL" sz="1100"/>
                        <a:t>0.000</a:t>
                      </a:r>
                      <a:endParaRPr sz="1100"/>
                    </a:p>
                  </a:txBody>
                  <a:tcPr marT="63500" marB="63500" marR="63500" marL="63500"/>
                </a:tc>
                <a:tc>
                  <a:txBody>
                    <a:bodyPr/>
                    <a:lstStyle/>
                    <a:p>
                      <a:pPr indent="0" lvl="0" marL="0" rtl="0" algn="just">
                        <a:spcBef>
                          <a:spcPts val="0"/>
                        </a:spcBef>
                        <a:spcAft>
                          <a:spcPts val="0"/>
                        </a:spcAft>
                        <a:buNone/>
                      </a:pPr>
                      <a:r>
                        <a:rPr lang="es-CL" sz="1100"/>
                        <a:t>9.6</a:t>
                      </a:r>
                      <a:r>
                        <a:rPr lang="es-CL" sz="1100"/>
                        <a:t>00.000</a:t>
                      </a:r>
                      <a:endParaRPr sz="1100"/>
                    </a:p>
                  </a:txBody>
                  <a:tcPr marT="63500" marB="63500" marR="63500" marL="63500"/>
                </a:tc>
              </a:tr>
              <a:tr h="543025">
                <a:tc>
                  <a:txBody>
                    <a:bodyPr/>
                    <a:lstStyle/>
                    <a:p>
                      <a:pPr indent="0" lvl="0" marL="0" rtl="0" algn="just">
                        <a:spcBef>
                          <a:spcPts val="0"/>
                        </a:spcBef>
                        <a:spcAft>
                          <a:spcPts val="0"/>
                        </a:spcAft>
                        <a:buNone/>
                      </a:pPr>
                      <a:r>
                        <a:rPr lang="es-CL" sz="1100"/>
                        <a:t>Documentador</a:t>
                      </a:r>
                      <a:endParaRPr sz="1100"/>
                    </a:p>
                  </a:txBody>
                  <a:tcPr marT="63500" marB="63500" marR="63500" marL="63500"/>
                </a:tc>
                <a:tc>
                  <a:txBody>
                    <a:bodyPr/>
                    <a:lstStyle/>
                    <a:p>
                      <a:pPr indent="0" lvl="0" marL="0" rtl="0" algn="just">
                        <a:spcBef>
                          <a:spcPts val="0"/>
                        </a:spcBef>
                        <a:spcAft>
                          <a:spcPts val="0"/>
                        </a:spcAft>
                        <a:buNone/>
                      </a:pPr>
                      <a:r>
                        <a:rPr lang="es-CL" sz="1100"/>
                        <a:t>2</a:t>
                      </a:r>
                      <a:endParaRPr sz="1100"/>
                    </a:p>
                  </a:txBody>
                  <a:tcPr marT="63500" marB="63500" marR="63500" marL="63500"/>
                </a:tc>
                <a:tc>
                  <a:txBody>
                    <a:bodyPr/>
                    <a:lstStyle/>
                    <a:p>
                      <a:pPr indent="0" lvl="0" marL="0" rtl="0" algn="just">
                        <a:spcBef>
                          <a:spcPts val="0"/>
                        </a:spcBef>
                        <a:spcAft>
                          <a:spcPts val="0"/>
                        </a:spcAft>
                        <a:buNone/>
                      </a:pPr>
                      <a:r>
                        <a:rPr lang="es-CL" sz="1100"/>
                        <a:t>200.000</a:t>
                      </a:r>
                      <a:endParaRPr sz="1100"/>
                    </a:p>
                  </a:txBody>
                  <a:tcPr marT="63500" marB="63500" marR="63500" marL="63500"/>
                </a:tc>
                <a:tc>
                  <a:txBody>
                    <a:bodyPr/>
                    <a:lstStyle/>
                    <a:p>
                      <a:pPr indent="0" lvl="0" marL="0" rtl="0" algn="just">
                        <a:spcBef>
                          <a:spcPts val="0"/>
                        </a:spcBef>
                        <a:spcAft>
                          <a:spcPts val="0"/>
                        </a:spcAft>
                        <a:buNone/>
                      </a:pPr>
                      <a:r>
                        <a:rPr lang="es-CL" sz="1100"/>
                        <a:t>4</a:t>
                      </a:r>
                      <a:r>
                        <a:rPr lang="es-CL" sz="1100"/>
                        <a:t>00.000</a:t>
                      </a:r>
                      <a:endParaRPr sz="1100"/>
                    </a:p>
                  </a:txBody>
                  <a:tcPr marT="63500" marB="63500" marR="63500" marL="63500"/>
                </a:tc>
                <a:tc>
                  <a:txBody>
                    <a:bodyPr/>
                    <a:lstStyle/>
                    <a:p>
                      <a:pPr indent="0" lvl="0" marL="0" rtl="0" algn="just">
                        <a:spcBef>
                          <a:spcPts val="0"/>
                        </a:spcBef>
                        <a:spcAft>
                          <a:spcPts val="0"/>
                        </a:spcAft>
                        <a:buNone/>
                      </a:pPr>
                      <a:r>
                        <a:rPr lang="es-CL" sz="1100"/>
                        <a:t>1.6</a:t>
                      </a:r>
                      <a:r>
                        <a:rPr lang="es-CL" sz="1100"/>
                        <a:t>00.000</a:t>
                      </a:r>
                      <a:endParaRPr sz="1100"/>
                    </a:p>
                  </a:txBody>
                  <a:tcPr marT="63500" marB="63500" marR="63500" marL="63500"/>
                </a:tc>
              </a:tr>
              <a:tr h="543025">
                <a:tc>
                  <a:txBody>
                    <a:bodyPr/>
                    <a:lstStyle/>
                    <a:p>
                      <a:pPr indent="0" lvl="0" marL="0" rtl="0" algn="just">
                        <a:spcBef>
                          <a:spcPts val="0"/>
                        </a:spcBef>
                        <a:spcAft>
                          <a:spcPts val="0"/>
                        </a:spcAft>
                        <a:buNone/>
                      </a:pPr>
                      <a:r>
                        <a:rPr lang="es-CL" sz="1100"/>
                        <a:t>Tester</a:t>
                      </a:r>
                      <a:endParaRPr sz="1100"/>
                    </a:p>
                  </a:txBody>
                  <a:tcPr marT="63500" marB="63500" marR="63500" marL="63500"/>
                </a:tc>
                <a:tc>
                  <a:txBody>
                    <a:bodyPr/>
                    <a:lstStyle/>
                    <a:p>
                      <a:pPr indent="0" lvl="0" marL="0" rtl="0" algn="just">
                        <a:spcBef>
                          <a:spcPts val="0"/>
                        </a:spcBef>
                        <a:spcAft>
                          <a:spcPts val="0"/>
                        </a:spcAft>
                        <a:buNone/>
                      </a:pPr>
                      <a:r>
                        <a:rPr lang="es-CL" sz="1100"/>
                        <a:t>2</a:t>
                      </a:r>
                      <a:endParaRPr sz="1100"/>
                    </a:p>
                  </a:txBody>
                  <a:tcPr marT="63500" marB="63500" marR="63500" marL="63500"/>
                </a:tc>
                <a:tc>
                  <a:txBody>
                    <a:bodyPr/>
                    <a:lstStyle/>
                    <a:p>
                      <a:pPr indent="0" lvl="0" marL="0" rtl="0" algn="just">
                        <a:spcBef>
                          <a:spcPts val="0"/>
                        </a:spcBef>
                        <a:spcAft>
                          <a:spcPts val="0"/>
                        </a:spcAft>
                        <a:buNone/>
                      </a:pPr>
                      <a:r>
                        <a:rPr lang="es-CL" sz="1100"/>
                        <a:t>250.000</a:t>
                      </a:r>
                      <a:endParaRPr sz="1100"/>
                    </a:p>
                  </a:txBody>
                  <a:tcPr marT="63500" marB="63500" marR="63500" marL="63500"/>
                </a:tc>
                <a:tc>
                  <a:txBody>
                    <a:bodyPr/>
                    <a:lstStyle/>
                    <a:p>
                      <a:pPr indent="0" lvl="0" marL="0" rtl="0" algn="just">
                        <a:spcBef>
                          <a:spcPts val="0"/>
                        </a:spcBef>
                        <a:spcAft>
                          <a:spcPts val="0"/>
                        </a:spcAft>
                        <a:buNone/>
                      </a:pPr>
                      <a:r>
                        <a:rPr lang="es-CL" sz="1100"/>
                        <a:t>5</a:t>
                      </a:r>
                      <a:r>
                        <a:rPr lang="es-CL" sz="1100"/>
                        <a:t>00.000</a:t>
                      </a:r>
                      <a:endParaRPr sz="1100"/>
                    </a:p>
                  </a:txBody>
                  <a:tcPr marT="63500" marB="63500" marR="63500" marL="63500"/>
                </a:tc>
                <a:tc>
                  <a:txBody>
                    <a:bodyPr/>
                    <a:lstStyle/>
                    <a:p>
                      <a:pPr indent="0" lvl="0" marL="0" rtl="0" algn="just">
                        <a:spcBef>
                          <a:spcPts val="0"/>
                        </a:spcBef>
                        <a:spcAft>
                          <a:spcPts val="0"/>
                        </a:spcAft>
                        <a:buNone/>
                      </a:pPr>
                      <a:r>
                        <a:rPr lang="es-CL" sz="1100"/>
                        <a:t>2.0</a:t>
                      </a:r>
                      <a:r>
                        <a:rPr lang="es-CL" sz="1100"/>
                        <a:t>00.000</a:t>
                      </a:r>
                      <a:endParaRPr sz="1100"/>
                    </a:p>
                  </a:txBody>
                  <a:tcPr marT="63500" marB="63500" marR="63500" marL="63500"/>
                </a:tc>
              </a:tr>
              <a:tr h="854975">
                <a:tc>
                  <a:txBody>
                    <a:bodyPr/>
                    <a:lstStyle/>
                    <a:p>
                      <a:pPr indent="0" lvl="0" marL="0" rtl="0" algn="l">
                        <a:spcBef>
                          <a:spcPts val="0"/>
                        </a:spcBef>
                        <a:spcAft>
                          <a:spcPts val="0"/>
                        </a:spcAft>
                        <a:buNone/>
                      </a:pPr>
                      <a:r>
                        <a:rPr lang="es-CL" sz="1100"/>
                        <a:t>Encargado de Hardware</a:t>
                      </a:r>
                      <a:endParaRPr sz="1100"/>
                    </a:p>
                  </a:txBody>
                  <a:tcPr marT="63500" marB="63500" marR="63500" marL="63500"/>
                </a:tc>
                <a:tc>
                  <a:txBody>
                    <a:bodyPr/>
                    <a:lstStyle/>
                    <a:p>
                      <a:pPr indent="0" lvl="0" marL="0" rtl="0" algn="just">
                        <a:spcBef>
                          <a:spcPts val="0"/>
                        </a:spcBef>
                        <a:spcAft>
                          <a:spcPts val="0"/>
                        </a:spcAft>
                        <a:buNone/>
                      </a:pPr>
                      <a:r>
                        <a:rPr lang="es-CL" sz="1100"/>
                        <a:t>1</a:t>
                      </a:r>
                      <a:endParaRPr sz="1100"/>
                    </a:p>
                  </a:txBody>
                  <a:tcPr marT="63500" marB="63500" marR="63500" marL="63500"/>
                </a:tc>
                <a:tc>
                  <a:txBody>
                    <a:bodyPr/>
                    <a:lstStyle/>
                    <a:p>
                      <a:pPr indent="0" lvl="0" marL="0" rtl="0" algn="just">
                        <a:spcBef>
                          <a:spcPts val="0"/>
                        </a:spcBef>
                        <a:spcAft>
                          <a:spcPts val="0"/>
                        </a:spcAft>
                        <a:buNone/>
                      </a:pPr>
                      <a:r>
                        <a:rPr lang="es-CL" sz="1100"/>
                        <a:t>300.000</a:t>
                      </a:r>
                      <a:endParaRPr sz="1100"/>
                    </a:p>
                  </a:txBody>
                  <a:tcPr marT="63500" marB="63500" marR="63500" marL="63500"/>
                </a:tc>
                <a:tc>
                  <a:txBody>
                    <a:bodyPr/>
                    <a:lstStyle/>
                    <a:p>
                      <a:pPr indent="0" lvl="0" marL="0" rtl="0" algn="just">
                        <a:spcBef>
                          <a:spcPts val="0"/>
                        </a:spcBef>
                        <a:spcAft>
                          <a:spcPts val="0"/>
                        </a:spcAft>
                        <a:buNone/>
                      </a:pPr>
                      <a:r>
                        <a:rPr lang="es-CL" sz="1100"/>
                        <a:t>3</a:t>
                      </a:r>
                      <a:r>
                        <a:rPr lang="es-CL" sz="1100"/>
                        <a:t>00.000</a:t>
                      </a:r>
                      <a:endParaRPr sz="1100"/>
                    </a:p>
                  </a:txBody>
                  <a:tcPr marT="63500" marB="63500" marR="63500" marL="63500"/>
                </a:tc>
                <a:tc>
                  <a:txBody>
                    <a:bodyPr/>
                    <a:lstStyle/>
                    <a:p>
                      <a:pPr indent="0" lvl="0" marL="0" rtl="0" algn="just">
                        <a:spcBef>
                          <a:spcPts val="0"/>
                        </a:spcBef>
                        <a:spcAft>
                          <a:spcPts val="0"/>
                        </a:spcAft>
                        <a:buNone/>
                      </a:pPr>
                      <a:r>
                        <a:rPr lang="es-CL" sz="1100"/>
                        <a:t>1.200.000</a:t>
                      </a:r>
                      <a:endParaRPr sz="1100"/>
                    </a:p>
                  </a:txBody>
                  <a:tcPr marT="63500" marB="63500" marR="63500" marL="63500"/>
                </a:tc>
              </a:tr>
              <a:tr h="543025">
                <a:tc>
                  <a:txBody>
                    <a:bodyPr/>
                    <a:lstStyle/>
                    <a:p>
                      <a:pPr indent="0" lvl="0" marL="0" rtl="0" algn="just">
                        <a:spcBef>
                          <a:spcPts val="0"/>
                        </a:spcBef>
                        <a:spcAft>
                          <a:spcPts val="0"/>
                        </a:spcAft>
                        <a:buNone/>
                      </a:pPr>
                      <a:r>
                        <a:rPr lang="es-CL" sz="1100"/>
                        <a:t>Total</a:t>
                      </a:r>
                      <a:endParaRPr sz="1100"/>
                    </a:p>
                  </a:txBody>
                  <a:tcPr marT="63500" marB="63500" marR="63500" marL="63500"/>
                </a:tc>
                <a:tc>
                  <a:txBody>
                    <a:bodyPr/>
                    <a:lstStyle/>
                    <a:p>
                      <a:pPr indent="0" lvl="0" marL="0" rtl="0" algn="just">
                        <a:spcBef>
                          <a:spcPts val="0"/>
                        </a:spcBef>
                        <a:spcAft>
                          <a:spcPts val="0"/>
                        </a:spcAft>
                        <a:buNone/>
                      </a:pPr>
                      <a:r>
                        <a:t/>
                      </a:r>
                      <a:endParaRPr sz="1100"/>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just">
                        <a:spcBef>
                          <a:spcPts val="0"/>
                        </a:spcBef>
                        <a:spcAft>
                          <a:spcPts val="0"/>
                        </a:spcAft>
                        <a:buNone/>
                      </a:pPr>
                      <a:r>
                        <a:rPr lang="es-CL" sz="1100"/>
                        <a:t>17</a:t>
                      </a:r>
                      <a:r>
                        <a:rPr lang="es-CL" sz="1100"/>
                        <a:t>.800.000</a:t>
                      </a:r>
                      <a:endParaRPr sz="1100"/>
                    </a:p>
                  </a:txBody>
                  <a:tcPr marT="63500" marB="63500" marR="63500" marL="63500"/>
                </a:tc>
              </a:tr>
            </a:tbl>
          </a:graphicData>
        </a:graphic>
      </p:graphicFrame>
      <p:sp>
        <p:nvSpPr>
          <p:cNvPr id="328" name="Google Shape;328;g140d22f8088_2_8"/>
          <p:cNvSpPr txBox="1"/>
          <p:nvPr/>
        </p:nvSpPr>
        <p:spPr>
          <a:xfrm>
            <a:off x="1923800" y="6127675"/>
            <a:ext cx="83898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1700">
                <a:latin typeface="Century Gothic"/>
                <a:ea typeface="Century Gothic"/>
                <a:cs typeface="Century Gothic"/>
                <a:sym typeface="Century Gothic"/>
              </a:rPr>
              <a:t>Finalmente el precio total del Proyecto es: </a:t>
            </a:r>
            <a:r>
              <a:rPr lang="es-CL">
                <a:solidFill>
                  <a:schemeClr val="dk1"/>
                </a:solidFill>
                <a:latin typeface="Century Gothic"/>
                <a:ea typeface="Century Gothic"/>
                <a:cs typeface="Century Gothic"/>
                <a:sym typeface="Century Gothic"/>
              </a:rPr>
              <a:t>1.839.000 + 17.800.000 = 19.639.000</a:t>
            </a:r>
            <a:endParaRPr>
              <a:solidFill>
                <a:schemeClr val="dk1"/>
              </a:solidFill>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g140d22f8088_2_13"/>
          <p:cNvSpPr txBox="1"/>
          <p:nvPr/>
        </p:nvSpPr>
        <p:spPr>
          <a:xfrm>
            <a:off x="2124150" y="576300"/>
            <a:ext cx="79437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CL" sz="3200"/>
              <a:t>Lista de Actividades de trabajo (Carta Gantt):</a:t>
            </a:r>
            <a:endParaRPr b="1" sz="3200"/>
          </a:p>
        </p:txBody>
      </p:sp>
      <p:pic>
        <p:nvPicPr>
          <p:cNvPr id="334" name="Google Shape;334;g140d22f8088_2_13"/>
          <p:cNvPicPr preferRelativeResize="0"/>
          <p:nvPr/>
        </p:nvPicPr>
        <p:blipFill>
          <a:blip r:embed="rId3">
            <a:alphaModFix/>
          </a:blip>
          <a:stretch>
            <a:fillRect/>
          </a:stretch>
        </p:blipFill>
        <p:spPr>
          <a:xfrm>
            <a:off x="327405" y="1833325"/>
            <a:ext cx="11537200" cy="44903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graphicFrame>
        <p:nvGraphicFramePr>
          <p:cNvPr id="339" name="Google Shape;339;g140d22f8088_2_23"/>
          <p:cNvGraphicFramePr/>
          <p:nvPr/>
        </p:nvGraphicFramePr>
        <p:xfrm>
          <a:off x="4108125" y="1502775"/>
          <a:ext cx="3000000" cy="3000000"/>
        </p:xfrm>
        <a:graphic>
          <a:graphicData uri="http://schemas.openxmlformats.org/drawingml/2006/table">
            <a:tbl>
              <a:tblPr>
                <a:noFill/>
                <a:tableStyleId>{4E06C698-FF9B-46B0-A6E8-0AA54BEC0908}</a:tableStyleId>
              </a:tblPr>
              <a:tblGrid>
                <a:gridCol w="1828150"/>
                <a:gridCol w="1533250"/>
                <a:gridCol w="1108675"/>
                <a:gridCol w="2889650"/>
              </a:tblGrid>
              <a:tr h="633700">
                <a:tc>
                  <a:txBody>
                    <a:bodyPr/>
                    <a:lstStyle/>
                    <a:p>
                      <a:pPr indent="0" lvl="0" marL="0" rtl="0" algn="ctr">
                        <a:spcBef>
                          <a:spcPts val="0"/>
                        </a:spcBef>
                        <a:spcAft>
                          <a:spcPts val="0"/>
                        </a:spcAft>
                        <a:buNone/>
                      </a:pPr>
                      <a:r>
                        <a:rPr lang="es-CL" sz="1200"/>
                        <a:t>Riesgo</a:t>
                      </a:r>
                      <a:endParaRPr sz="1200"/>
                    </a:p>
                  </a:txBody>
                  <a:tcPr marT="63500" marB="63500" marR="63500" marL="63500"/>
                </a:tc>
                <a:tc>
                  <a:txBody>
                    <a:bodyPr/>
                    <a:lstStyle/>
                    <a:p>
                      <a:pPr indent="0" lvl="0" marL="0" rtl="0" algn="ctr">
                        <a:spcBef>
                          <a:spcPts val="0"/>
                        </a:spcBef>
                        <a:spcAft>
                          <a:spcPts val="0"/>
                        </a:spcAft>
                        <a:buNone/>
                      </a:pPr>
                      <a:r>
                        <a:rPr lang="es-CL" sz="1200"/>
                        <a:t>Probabilidad de ocurrencia</a:t>
                      </a:r>
                      <a:endParaRPr sz="1200"/>
                    </a:p>
                  </a:txBody>
                  <a:tcPr marT="63500" marB="63500" marR="63500" marL="63500"/>
                </a:tc>
                <a:tc>
                  <a:txBody>
                    <a:bodyPr/>
                    <a:lstStyle/>
                    <a:p>
                      <a:pPr indent="0" lvl="0" marL="0" rtl="0" algn="ctr">
                        <a:spcBef>
                          <a:spcPts val="0"/>
                        </a:spcBef>
                        <a:spcAft>
                          <a:spcPts val="0"/>
                        </a:spcAft>
                        <a:buNone/>
                      </a:pPr>
                      <a:r>
                        <a:rPr lang="es-CL" sz="1200"/>
                        <a:t>Nivel de impacto</a:t>
                      </a:r>
                      <a:endParaRPr sz="1200"/>
                    </a:p>
                  </a:txBody>
                  <a:tcPr marT="63500" marB="63500" marR="63500" marL="63500"/>
                </a:tc>
                <a:tc>
                  <a:txBody>
                    <a:bodyPr/>
                    <a:lstStyle/>
                    <a:p>
                      <a:pPr indent="0" lvl="0" marL="0" rtl="0" algn="ctr">
                        <a:spcBef>
                          <a:spcPts val="0"/>
                        </a:spcBef>
                        <a:spcAft>
                          <a:spcPts val="0"/>
                        </a:spcAft>
                        <a:buNone/>
                      </a:pPr>
                      <a:r>
                        <a:rPr lang="es-CL" sz="1200"/>
                        <a:t>Acción remedial</a:t>
                      </a:r>
                      <a:endParaRPr sz="1200"/>
                    </a:p>
                  </a:txBody>
                  <a:tcPr marT="63500" marB="63500" marR="63500" marL="63500"/>
                </a:tc>
              </a:tr>
              <a:tr h="868300">
                <a:tc>
                  <a:txBody>
                    <a:bodyPr/>
                    <a:lstStyle/>
                    <a:p>
                      <a:pPr indent="0" lvl="0" marL="0" rtl="0" algn="just">
                        <a:spcBef>
                          <a:spcPts val="0"/>
                        </a:spcBef>
                        <a:spcAft>
                          <a:spcPts val="0"/>
                        </a:spcAft>
                        <a:buNone/>
                      </a:pPr>
                      <a:r>
                        <a:rPr lang="es-CL" sz="1200"/>
                        <a:t>Personal sin experiencia</a:t>
                      </a:r>
                      <a:endParaRPr sz="1200"/>
                    </a:p>
                  </a:txBody>
                  <a:tcPr marT="63500" marB="63500" marR="63500" marL="63500"/>
                </a:tc>
                <a:tc>
                  <a:txBody>
                    <a:bodyPr/>
                    <a:lstStyle/>
                    <a:p>
                      <a:pPr indent="0" lvl="0" marL="0" rtl="0" algn="just">
                        <a:spcBef>
                          <a:spcPts val="0"/>
                        </a:spcBef>
                        <a:spcAft>
                          <a:spcPts val="0"/>
                        </a:spcAft>
                        <a:buNone/>
                      </a:pPr>
                      <a:r>
                        <a:rPr lang="es-CL" sz="1200"/>
                        <a:t>60%</a:t>
                      </a:r>
                      <a:endParaRPr sz="1200"/>
                    </a:p>
                  </a:txBody>
                  <a:tcPr marT="63500" marB="63500" marR="63500" marL="63500"/>
                </a:tc>
                <a:tc>
                  <a:txBody>
                    <a:bodyPr/>
                    <a:lstStyle/>
                    <a:p>
                      <a:pPr indent="0" lvl="0" marL="0" rtl="0" algn="just">
                        <a:spcBef>
                          <a:spcPts val="0"/>
                        </a:spcBef>
                        <a:spcAft>
                          <a:spcPts val="0"/>
                        </a:spcAft>
                        <a:buNone/>
                      </a:pPr>
                      <a:r>
                        <a:rPr lang="es-CL" sz="1200"/>
                        <a:t>1</a:t>
                      </a:r>
                      <a:endParaRPr sz="1200"/>
                    </a:p>
                  </a:txBody>
                  <a:tcPr marT="63500" marB="63500" marR="63500" marL="63500"/>
                </a:tc>
                <a:tc>
                  <a:txBody>
                    <a:bodyPr/>
                    <a:lstStyle/>
                    <a:p>
                      <a:pPr indent="0" lvl="0" marL="0" rtl="0" algn="just">
                        <a:spcBef>
                          <a:spcPts val="0"/>
                        </a:spcBef>
                        <a:spcAft>
                          <a:spcPts val="0"/>
                        </a:spcAft>
                        <a:buNone/>
                      </a:pPr>
                      <a:r>
                        <a:rPr lang="es-CL" sz="1200"/>
                        <a:t>Estudiar componentes a usar y practicar su aplicación según el proyecto</a:t>
                      </a:r>
                      <a:endParaRPr sz="1200"/>
                    </a:p>
                  </a:txBody>
                  <a:tcPr marT="63500" marB="63500" marR="63500" marL="63500"/>
                </a:tc>
              </a:tr>
              <a:tr h="868300">
                <a:tc>
                  <a:txBody>
                    <a:bodyPr/>
                    <a:lstStyle/>
                    <a:p>
                      <a:pPr indent="0" lvl="0" marL="0" rtl="0" algn="just">
                        <a:spcBef>
                          <a:spcPts val="0"/>
                        </a:spcBef>
                        <a:spcAft>
                          <a:spcPts val="0"/>
                        </a:spcAft>
                        <a:buNone/>
                      </a:pPr>
                      <a:r>
                        <a:rPr lang="es-CL" sz="1200"/>
                        <a:t>Falta de tiempo para finalizar proyecto</a:t>
                      </a:r>
                      <a:endParaRPr sz="1200"/>
                    </a:p>
                  </a:txBody>
                  <a:tcPr marT="63500" marB="63500" marR="63500" marL="63500"/>
                </a:tc>
                <a:tc>
                  <a:txBody>
                    <a:bodyPr/>
                    <a:lstStyle/>
                    <a:p>
                      <a:pPr indent="0" lvl="0" marL="0" rtl="0" algn="just">
                        <a:spcBef>
                          <a:spcPts val="0"/>
                        </a:spcBef>
                        <a:spcAft>
                          <a:spcPts val="0"/>
                        </a:spcAft>
                        <a:buNone/>
                      </a:pPr>
                      <a:r>
                        <a:rPr lang="es-CL" sz="1200"/>
                        <a:t>30%</a:t>
                      </a:r>
                      <a:endParaRPr sz="1200"/>
                    </a:p>
                  </a:txBody>
                  <a:tcPr marT="63500" marB="63500" marR="63500" marL="63500"/>
                </a:tc>
                <a:tc>
                  <a:txBody>
                    <a:bodyPr/>
                    <a:lstStyle/>
                    <a:p>
                      <a:pPr indent="0" lvl="0" marL="0" rtl="0" algn="just">
                        <a:spcBef>
                          <a:spcPts val="0"/>
                        </a:spcBef>
                        <a:spcAft>
                          <a:spcPts val="0"/>
                        </a:spcAft>
                        <a:buNone/>
                      </a:pPr>
                      <a:r>
                        <a:rPr lang="es-CL" sz="1200"/>
                        <a:t>3</a:t>
                      </a:r>
                      <a:endParaRPr sz="1200"/>
                    </a:p>
                  </a:txBody>
                  <a:tcPr marT="63500" marB="63500" marR="63500" marL="63500"/>
                </a:tc>
                <a:tc>
                  <a:txBody>
                    <a:bodyPr/>
                    <a:lstStyle/>
                    <a:p>
                      <a:pPr indent="0" lvl="0" marL="0" rtl="0" algn="just">
                        <a:spcBef>
                          <a:spcPts val="0"/>
                        </a:spcBef>
                        <a:spcAft>
                          <a:spcPts val="0"/>
                        </a:spcAft>
                        <a:buNone/>
                      </a:pPr>
                      <a:r>
                        <a:rPr lang="es-CL" sz="1200"/>
                        <a:t>Identificar rol o roles que no cumpla con fecha de entrega y apoyar al rol  </a:t>
                      </a:r>
                      <a:endParaRPr sz="1200"/>
                    </a:p>
                  </a:txBody>
                  <a:tcPr marT="63500" marB="63500" marR="63500" marL="63500"/>
                </a:tc>
              </a:tr>
              <a:tr h="868300">
                <a:tc>
                  <a:txBody>
                    <a:bodyPr/>
                    <a:lstStyle/>
                    <a:p>
                      <a:pPr indent="0" lvl="0" marL="0" rtl="0" algn="just">
                        <a:spcBef>
                          <a:spcPts val="0"/>
                        </a:spcBef>
                        <a:spcAft>
                          <a:spcPts val="0"/>
                        </a:spcAft>
                        <a:buNone/>
                      </a:pPr>
                      <a:r>
                        <a:rPr lang="es-CL" sz="1200"/>
                        <a:t>Componentes defectuosos</a:t>
                      </a:r>
                      <a:endParaRPr sz="1200"/>
                    </a:p>
                  </a:txBody>
                  <a:tcPr marT="63500" marB="63500" marR="63500" marL="63500"/>
                </a:tc>
                <a:tc>
                  <a:txBody>
                    <a:bodyPr/>
                    <a:lstStyle/>
                    <a:p>
                      <a:pPr indent="0" lvl="0" marL="0" rtl="0" algn="just">
                        <a:spcBef>
                          <a:spcPts val="0"/>
                        </a:spcBef>
                        <a:spcAft>
                          <a:spcPts val="0"/>
                        </a:spcAft>
                        <a:buNone/>
                      </a:pPr>
                      <a:r>
                        <a:rPr lang="es-CL" sz="1200"/>
                        <a:t>25%</a:t>
                      </a:r>
                      <a:endParaRPr sz="1200"/>
                    </a:p>
                  </a:txBody>
                  <a:tcPr marT="63500" marB="63500" marR="63500" marL="63500"/>
                </a:tc>
                <a:tc>
                  <a:txBody>
                    <a:bodyPr/>
                    <a:lstStyle/>
                    <a:p>
                      <a:pPr indent="0" lvl="0" marL="0" rtl="0" algn="just">
                        <a:spcBef>
                          <a:spcPts val="0"/>
                        </a:spcBef>
                        <a:spcAft>
                          <a:spcPts val="0"/>
                        </a:spcAft>
                        <a:buNone/>
                      </a:pPr>
                      <a:r>
                        <a:rPr lang="es-CL" sz="1200"/>
                        <a:t>3</a:t>
                      </a:r>
                      <a:endParaRPr sz="1200"/>
                    </a:p>
                  </a:txBody>
                  <a:tcPr marT="63500" marB="63500" marR="63500" marL="63500"/>
                </a:tc>
                <a:tc>
                  <a:txBody>
                    <a:bodyPr/>
                    <a:lstStyle/>
                    <a:p>
                      <a:pPr indent="0" lvl="0" marL="0" rtl="0" algn="just">
                        <a:spcBef>
                          <a:spcPts val="0"/>
                        </a:spcBef>
                        <a:spcAft>
                          <a:spcPts val="0"/>
                        </a:spcAft>
                        <a:buNone/>
                      </a:pPr>
                      <a:r>
                        <a:rPr lang="es-CL" sz="1200"/>
                        <a:t>Presentar queja de producto en mal estado en la tienda adquirida</a:t>
                      </a:r>
                      <a:endParaRPr sz="1200"/>
                    </a:p>
                  </a:txBody>
                  <a:tcPr marT="63500" marB="63500" marR="63500" marL="63500"/>
                </a:tc>
              </a:tr>
              <a:tr h="1102850">
                <a:tc>
                  <a:txBody>
                    <a:bodyPr/>
                    <a:lstStyle/>
                    <a:p>
                      <a:pPr indent="0" lvl="0" marL="0" rtl="0" algn="just">
                        <a:spcBef>
                          <a:spcPts val="0"/>
                        </a:spcBef>
                        <a:spcAft>
                          <a:spcPts val="0"/>
                        </a:spcAft>
                        <a:buNone/>
                      </a:pPr>
                      <a:r>
                        <a:rPr lang="es-CL" sz="1200"/>
                        <a:t>Virus pandémico</a:t>
                      </a:r>
                      <a:endParaRPr sz="1200"/>
                    </a:p>
                  </a:txBody>
                  <a:tcPr marT="63500" marB="63500" marR="63500" marL="63500"/>
                </a:tc>
                <a:tc>
                  <a:txBody>
                    <a:bodyPr/>
                    <a:lstStyle/>
                    <a:p>
                      <a:pPr indent="0" lvl="0" marL="0" rtl="0" algn="just">
                        <a:spcBef>
                          <a:spcPts val="0"/>
                        </a:spcBef>
                        <a:spcAft>
                          <a:spcPts val="0"/>
                        </a:spcAft>
                        <a:buNone/>
                      </a:pPr>
                      <a:r>
                        <a:rPr lang="es-CL" sz="1200"/>
                        <a:t>20%</a:t>
                      </a:r>
                      <a:endParaRPr sz="1200"/>
                    </a:p>
                  </a:txBody>
                  <a:tcPr marT="63500" marB="63500" marR="63500" marL="63500"/>
                </a:tc>
                <a:tc>
                  <a:txBody>
                    <a:bodyPr/>
                    <a:lstStyle/>
                    <a:p>
                      <a:pPr indent="0" lvl="0" marL="0" rtl="0" algn="just">
                        <a:spcBef>
                          <a:spcPts val="0"/>
                        </a:spcBef>
                        <a:spcAft>
                          <a:spcPts val="0"/>
                        </a:spcAft>
                        <a:buNone/>
                      </a:pPr>
                      <a:r>
                        <a:rPr lang="es-CL" sz="1200"/>
                        <a:t>1</a:t>
                      </a:r>
                      <a:endParaRPr sz="1200"/>
                    </a:p>
                  </a:txBody>
                  <a:tcPr marT="63500" marB="63500" marR="63500" marL="63500"/>
                </a:tc>
                <a:tc>
                  <a:txBody>
                    <a:bodyPr/>
                    <a:lstStyle/>
                    <a:p>
                      <a:pPr indent="0" lvl="0" marL="0" rtl="0" algn="just">
                        <a:spcBef>
                          <a:spcPts val="0"/>
                        </a:spcBef>
                        <a:spcAft>
                          <a:spcPts val="0"/>
                        </a:spcAft>
                        <a:buNone/>
                      </a:pPr>
                      <a:r>
                        <a:rPr lang="es-CL" sz="1200"/>
                        <a:t>Realizar reuniones de trabajo de manera online y un tester tendrá que hacer el ensamblado del sistema de seguridad.</a:t>
                      </a:r>
                      <a:endParaRPr sz="1200"/>
                    </a:p>
                  </a:txBody>
                  <a:tcPr marT="63500" marB="63500" marR="63500" marL="63500"/>
                </a:tc>
              </a:tr>
              <a:tr h="868300">
                <a:tc>
                  <a:txBody>
                    <a:bodyPr/>
                    <a:lstStyle/>
                    <a:p>
                      <a:pPr indent="0" lvl="0" marL="0" rtl="0" algn="just">
                        <a:spcBef>
                          <a:spcPts val="0"/>
                        </a:spcBef>
                        <a:spcAft>
                          <a:spcPts val="0"/>
                        </a:spcAft>
                        <a:buNone/>
                      </a:pPr>
                      <a:r>
                        <a:rPr lang="es-CL" sz="1200"/>
                        <a:t>Falta de participación de integrantes</a:t>
                      </a:r>
                      <a:endParaRPr sz="1200"/>
                    </a:p>
                  </a:txBody>
                  <a:tcPr marT="63500" marB="63500" marR="63500" marL="63500"/>
                </a:tc>
                <a:tc>
                  <a:txBody>
                    <a:bodyPr/>
                    <a:lstStyle/>
                    <a:p>
                      <a:pPr indent="0" lvl="0" marL="0" rtl="0" algn="just">
                        <a:spcBef>
                          <a:spcPts val="0"/>
                        </a:spcBef>
                        <a:spcAft>
                          <a:spcPts val="0"/>
                        </a:spcAft>
                        <a:buNone/>
                      </a:pPr>
                      <a:r>
                        <a:rPr lang="es-CL" sz="1200"/>
                        <a:t>10%</a:t>
                      </a:r>
                      <a:endParaRPr sz="1200"/>
                    </a:p>
                  </a:txBody>
                  <a:tcPr marT="63500" marB="63500" marR="63500" marL="63500"/>
                </a:tc>
                <a:tc>
                  <a:txBody>
                    <a:bodyPr/>
                    <a:lstStyle/>
                    <a:p>
                      <a:pPr indent="0" lvl="0" marL="0" rtl="0" algn="just">
                        <a:spcBef>
                          <a:spcPts val="0"/>
                        </a:spcBef>
                        <a:spcAft>
                          <a:spcPts val="0"/>
                        </a:spcAft>
                        <a:buNone/>
                      </a:pPr>
                      <a:r>
                        <a:rPr lang="es-CL" sz="1200"/>
                        <a:t>3</a:t>
                      </a:r>
                      <a:endParaRPr sz="1200"/>
                    </a:p>
                  </a:txBody>
                  <a:tcPr marT="63500" marB="63500" marR="63500" marL="63500"/>
                </a:tc>
                <a:tc>
                  <a:txBody>
                    <a:bodyPr/>
                    <a:lstStyle/>
                    <a:p>
                      <a:pPr indent="0" lvl="0" marL="0" rtl="0" algn="just">
                        <a:spcBef>
                          <a:spcPts val="0"/>
                        </a:spcBef>
                        <a:spcAft>
                          <a:spcPts val="0"/>
                        </a:spcAft>
                        <a:buNone/>
                      </a:pPr>
                      <a:r>
                        <a:rPr lang="es-CL" sz="1200"/>
                        <a:t>Asignar trabajo particular al integrante</a:t>
                      </a:r>
                      <a:endParaRPr sz="1200"/>
                    </a:p>
                  </a:txBody>
                  <a:tcPr marT="63500" marB="63500" marR="63500" marL="63500"/>
                </a:tc>
              </a:tr>
            </a:tbl>
          </a:graphicData>
        </a:graphic>
      </p:graphicFrame>
      <p:sp>
        <p:nvSpPr>
          <p:cNvPr id="340" name="Google Shape;340;g140d22f8088_2_23"/>
          <p:cNvSpPr txBox="1"/>
          <p:nvPr/>
        </p:nvSpPr>
        <p:spPr>
          <a:xfrm>
            <a:off x="2124150" y="362550"/>
            <a:ext cx="7943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CL" sz="3200"/>
              <a:t>Planificación de Gestión de Riesgos:</a:t>
            </a:r>
            <a:endParaRPr b="1" sz="3200"/>
          </a:p>
        </p:txBody>
      </p:sp>
      <p:sp>
        <p:nvSpPr>
          <p:cNvPr id="341" name="Google Shape;341;g140d22f8088_2_23"/>
          <p:cNvSpPr txBox="1"/>
          <p:nvPr/>
        </p:nvSpPr>
        <p:spPr>
          <a:xfrm>
            <a:off x="498775" y="1842075"/>
            <a:ext cx="2654100" cy="189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2200">
                <a:latin typeface="Century Gothic"/>
                <a:ea typeface="Century Gothic"/>
                <a:cs typeface="Century Gothic"/>
                <a:sym typeface="Century Gothic"/>
              </a:rPr>
              <a:t>Niveles de Riesgo:</a:t>
            </a:r>
            <a:endParaRPr sz="2200">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AutoNum type="arabicPeriod"/>
            </a:pPr>
            <a:r>
              <a:rPr lang="es-CL" sz="2000">
                <a:solidFill>
                  <a:schemeClr val="dk1"/>
                </a:solidFill>
                <a:latin typeface="Century Gothic"/>
                <a:ea typeface="Century Gothic"/>
                <a:cs typeface="Century Gothic"/>
                <a:sym typeface="Century Gothic"/>
              </a:rPr>
              <a:t>Catastrófico</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AutoNum type="arabicPeriod"/>
            </a:pPr>
            <a:r>
              <a:rPr lang="es-CL" sz="2000">
                <a:solidFill>
                  <a:schemeClr val="dk1"/>
                </a:solidFill>
                <a:latin typeface="Century Gothic"/>
                <a:ea typeface="Century Gothic"/>
                <a:cs typeface="Century Gothic"/>
                <a:sym typeface="Century Gothic"/>
              </a:rPr>
              <a:t>Crítico</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AutoNum type="arabicPeriod"/>
            </a:pPr>
            <a:r>
              <a:rPr lang="es-CL" sz="2000">
                <a:solidFill>
                  <a:schemeClr val="dk1"/>
                </a:solidFill>
                <a:latin typeface="Century Gothic"/>
                <a:ea typeface="Century Gothic"/>
                <a:cs typeface="Century Gothic"/>
                <a:sym typeface="Century Gothic"/>
              </a:rPr>
              <a:t>Marginal</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AutoNum type="arabicPeriod"/>
            </a:pPr>
            <a:r>
              <a:rPr lang="es-CL" sz="2000">
                <a:solidFill>
                  <a:schemeClr val="dk1"/>
                </a:solidFill>
                <a:latin typeface="Century Gothic"/>
                <a:ea typeface="Century Gothic"/>
                <a:cs typeface="Century Gothic"/>
                <a:sym typeface="Century Gothic"/>
              </a:rPr>
              <a:t>Despreciable</a:t>
            </a:r>
            <a:endParaRPr sz="2200">
              <a:latin typeface="Century Gothic"/>
              <a:ea typeface="Century Gothic"/>
              <a:cs typeface="Century Gothic"/>
              <a:sym typeface="Century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g140d22f8088_1_43"/>
          <p:cNvSpPr txBox="1"/>
          <p:nvPr/>
        </p:nvSpPr>
        <p:spPr>
          <a:xfrm>
            <a:off x="1147800" y="1645125"/>
            <a:ext cx="9896400" cy="20010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La </a:t>
            </a:r>
            <a:r>
              <a:rPr lang="es-CL" sz="2000">
                <a:solidFill>
                  <a:schemeClr val="dk1"/>
                </a:solidFill>
                <a:latin typeface="Century Gothic"/>
                <a:ea typeface="Century Gothic"/>
                <a:cs typeface="Century Gothic"/>
                <a:sym typeface="Century Gothic"/>
              </a:rPr>
              <a:t>solución propuesta es un apoyo sobre la seguridad en el hogar, para tales discapacidades mencionadas. Aportando así </a:t>
            </a:r>
            <a:r>
              <a:rPr lang="es-CL" sz="2000">
                <a:solidFill>
                  <a:schemeClr val="dk1"/>
                </a:solidFill>
                <a:latin typeface="Century Gothic"/>
                <a:ea typeface="Century Gothic"/>
                <a:cs typeface="Century Gothic"/>
                <a:sym typeface="Century Gothic"/>
              </a:rPr>
              <a:t>al usuario</a:t>
            </a:r>
            <a:r>
              <a:rPr lang="es-CL" sz="2000">
                <a:solidFill>
                  <a:schemeClr val="dk1"/>
                </a:solidFill>
                <a:latin typeface="Century Gothic"/>
                <a:ea typeface="Century Gothic"/>
                <a:cs typeface="Century Gothic"/>
                <a:sym typeface="Century Gothic"/>
              </a:rPr>
              <a:t> más comodidad y seguridad en su hogar.</a:t>
            </a:r>
            <a:endParaRPr sz="2000">
              <a:solidFill>
                <a:schemeClr val="dk1"/>
              </a:solidFill>
              <a:latin typeface="Century Gothic"/>
              <a:ea typeface="Century Gothic"/>
              <a:cs typeface="Century Gothic"/>
              <a:sym typeface="Century Gothic"/>
            </a:endParaRPr>
          </a:p>
          <a:p>
            <a:pPr indent="-355600" lvl="0" marL="457200" rtl="0" algn="l">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Es importante tener una buena planificación para </a:t>
            </a:r>
            <a:r>
              <a:rPr lang="es-CL" sz="2000">
                <a:solidFill>
                  <a:schemeClr val="dk1"/>
                </a:solidFill>
                <a:latin typeface="Century Gothic"/>
                <a:ea typeface="Century Gothic"/>
                <a:cs typeface="Century Gothic"/>
                <a:sym typeface="Century Gothic"/>
              </a:rPr>
              <a:t>así </a:t>
            </a:r>
            <a:r>
              <a:rPr lang="es-CL" sz="2000">
                <a:solidFill>
                  <a:schemeClr val="dk1"/>
                </a:solidFill>
                <a:latin typeface="Century Gothic"/>
                <a:ea typeface="Century Gothic"/>
                <a:cs typeface="Century Gothic"/>
                <a:sym typeface="Century Gothic"/>
              </a:rPr>
              <a:t>tener un soporte y poder prevenir posibles riesgos personales y/o económicos.</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47" name="Google Shape;347;g140d22f8088_1_43"/>
          <p:cNvSpPr txBox="1"/>
          <p:nvPr/>
        </p:nvSpPr>
        <p:spPr>
          <a:xfrm>
            <a:off x="2124150" y="533400"/>
            <a:ext cx="79437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CL" sz="4000"/>
              <a:t>Conclusión:</a:t>
            </a:r>
            <a:endParaRPr b="1" sz="4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
          <p:cNvSpPr txBox="1"/>
          <p:nvPr>
            <p:ph idx="4294967295" type="title"/>
          </p:nvPr>
        </p:nvSpPr>
        <p:spPr>
          <a:xfrm>
            <a:off x="4836960" y="324720"/>
            <a:ext cx="2737080" cy="77292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i="0" lang="es-CL" sz="3600" u="none" cap="none" strike="noStrike">
                <a:solidFill>
                  <a:srgbClr val="262626"/>
                </a:solidFill>
                <a:latin typeface="Century Gothic"/>
                <a:ea typeface="Century Gothic"/>
                <a:cs typeface="Century Gothic"/>
                <a:sym typeface="Century Gothic"/>
              </a:rPr>
              <a:t>Problema</a:t>
            </a:r>
            <a:endParaRPr b="0" i="0" sz="3600" u="none" cap="none" strike="noStrike">
              <a:solidFill>
                <a:srgbClr val="000000"/>
              </a:solidFill>
              <a:latin typeface="Arial"/>
              <a:ea typeface="Arial"/>
              <a:cs typeface="Arial"/>
              <a:sym typeface="Arial"/>
            </a:endParaRPr>
          </a:p>
        </p:txBody>
      </p:sp>
      <p:sp>
        <p:nvSpPr>
          <p:cNvPr id="253" name="Google Shape;253;p3"/>
          <p:cNvSpPr txBox="1"/>
          <p:nvPr>
            <p:ph idx="4294967295" type="body"/>
          </p:nvPr>
        </p:nvSpPr>
        <p:spPr>
          <a:xfrm>
            <a:off x="1990440" y="1397160"/>
            <a:ext cx="8915040" cy="5332320"/>
          </a:xfrm>
          <a:prstGeom prst="rect">
            <a:avLst/>
          </a:prstGeom>
          <a:noFill/>
          <a:ln>
            <a:noFill/>
          </a:ln>
        </p:spPr>
        <p:txBody>
          <a:bodyPr anchorCtr="0" anchor="t" bIns="45700" lIns="91425" spcFirstLastPara="1" rIns="91425" wrap="square" tIns="45700">
            <a:noAutofit/>
          </a:bodyPr>
          <a:lstStyle/>
          <a:p>
            <a:pPr indent="0" lvl="0" marL="114480" marR="0" rtl="0" algn="l">
              <a:lnSpc>
                <a:spcPct val="8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228600" lvl="0" marL="343080" marR="0" rtl="0" algn="l">
              <a:lnSpc>
                <a:spcPct val="80000"/>
              </a:lnSpc>
              <a:spcBef>
                <a:spcPts val="0"/>
              </a:spcBef>
              <a:spcAft>
                <a:spcPts val="0"/>
              </a:spcAft>
              <a:buClr>
                <a:srgbClr val="000000"/>
              </a:buClr>
              <a:buSzPts val="2000"/>
              <a:buFont typeface="Century Gothic"/>
              <a:buNone/>
            </a:pPr>
            <a:r>
              <a:rPr b="0" i="0" lang="es-CL" sz="2000" u="none" cap="none" strike="noStrike">
                <a:solidFill>
                  <a:srgbClr val="000000"/>
                </a:solidFill>
                <a:latin typeface="Century Gothic"/>
                <a:ea typeface="Century Gothic"/>
                <a:cs typeface="Century Gothic"/>
                <a:sym typeface="Century Gothic"/>
              </a:rPr>
              <a:t>La seguridad en un hogar es esencial:</a:t>
            </a:r>
            <a:endParaRPr b="0" i="0" sz="2000" u="none" cap="none" strike="noStrike">
              <a:solidFill>
                <a:srgbClr val="000000"/>
              </a:solidFill>
              <a:latin typeface="Arial"/>
              <a:ea typeface="Arial"/>
              <a:cs typeface="Arial"/>
              <a:sym typeface="Arial"/>
            </a:endParaRPr>
          </a:p>
          <a:p>
            <a:pPr indent="-228600" lvl="0" marL="343080" marR="0" rtl="0" algn="l">
              <a:lnSpc>
                <a:spcPct val="13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355680" lvl="0" marL="457200" marR="0" rtl="0" algn="l">
              <a:lnSpc>
                <a:spcPct val="150000"/>
              </a:lnSpc>
              <a:spcBef>
                <a:spcPts val="0"/>
              </a:spcBef>
              <a:spcAft>
                <a:spcPts val="0"/>
              </a:spcAft>
              <a:buClr>
                <a:srgbClr val="000000"/>
              </a:buClr>
              <a:buSzPts val="2000"/>
              <a:buFont typeface="Noto Sans Symbols"/>
              <a:buChar char="●"/>
            </a:pPr>
            <a:r>
              <a:rPr b="0" i="0" lang="es-CL" sz="2000" u="none" cap="none" strike="noStrike">
                <a:solidFill>
                  <a:srgbClr val="000000"/>
                </a:solidFill>
                <a:latin typeface="Century Gothic"/>
                <a:ea typeface="Century Gothic"/>
                <a:cs typeface="Century Gothic"/>
                <a:sym typeface="Century Gothic"/>
              </a:rPr>
              <a:t>La seguridad en aparatos electrónicos</a:t>
            </a:r>
            <a:endParaRPr b="0" i="0" sz="2000" u="none" cap="none" strike="noStrike">
              <a:solidFill>
                <a:srgbClr val="000000"/>
              </a:solidFill>
              <a:latin typeface="Arial"/>
              <a:ea typeface="Arial"/>
              <a:cs typeface="Arial"/>
              <a:sym typeface="Arial"/>
            </a:endParaRPr>
          </a:p>
          <a:p>
            <a:pPr indent="-355680" lvl="0" marL="457200" marR="0" rtl="0" algn="l">
              <a:lnSpc>
                <a:spcPct val="150000"/>
              </a:lnSpc>
              <a:spcBef>
                <a:spcPts val="0"/>
              </a:spcBef>
              <a:spcAft>
                <a:spcPts val="0"/>
              </a:spcAft>
              <a:buClr>
                <a:srgbClr val="000000"/>
              </a:buClr>
              <a:buSzPts val="2000"/>
              <a:buFont typeface="Noto Sans Symbols"/>
              <a:buChar char="●"/>
            </a:pPr>
            <a:r>
              <a:rPr b="0" i="0" lang="es-CL" sz="2000" u="none" cap="none" strike="noStrike">
                <a:solidFill>
                  <a:srgbClr val="000000"/>
                </a:solidFill>
                <a:latin typeface="Century Gothic"/>
                <a:ea typeface="Century Gothic"/>
                <a:cs typeface="Century Gothic"/>
                <a:sym typeface="Century Gothic"/>
              </a:rPr>
              <a:t>Uso constante</a:t>
            </a:r>
            <a:endParaRPr b="0" i="0" sz="2000" u="none" cap="none" strike="noStrike">
              <a:solidFill>
                <a:srgbClr val="000000"/>
              </a:solidFill>
              <a:latin typeface="Arial"/>
              <a:ea typeface="Arial"/>
              <a:cs typeface="Arial"/>
              <a:sym typeface="Arial"/>
            </a:endParaRPr>
          </a:p>
          <a:p>
            <a:pPr indent="-355680" lvl="0" marL="457200" marR="0" rtl="0" algn="l">
              <a:lnSpc>
                <a:spcPct val="150000"/>
              </a:lnSpc>
              <a:spcBef>
                <a:spcPts val="0"/>
              </a:spcBef>
              <a:spcAft>
                <a:spcPts val="0"/>
              </a:spcAft>
              <a:buClr>
                <a:srgbClr val="000000"/>
              </a:buClr>
              <a:buSzPts val="2000"/>
              <a:buFont typeface="Noto Sans Symbols"/>
              <a:buChar char="●"/>
            </a:pPr>
            <a:r>
              <a:rPr b="0" i="0" lang="es-CL" sz="2000" u="none" cap="none" strike="noStrike">
                <a:solidFill>
                  <a:srgbClr val="000000"/>
                </a:solidFill>
                <a:latin typeface="Century Gothic"/>
                <a:ea typeface="Century Gothic"/>
                <a:cs typeface="Century Gothic"/>
                <a:sym typeface="Century Gothic"/>
              </a:rPr>
              <a:t>No es igual para todos</a:t>
            </a:r>
            <a:endParaRPr b="0" i="0" sz="2000" u="none" cap="none" strike="noStrike">
              <a:solidFill>
                <a:srgbClr val="000000"/>
              </a:solidFill>
              <a:latin typeface="Arial"/>
              <a:ea typeface="Arial"/>
              <a:cs typeface="Arial"/>
              <a:sym typeface="Arial"/>
            </a:endParaRPr>
          </a:p>
          <a:p>
            <a:pPr indent="-355680" lvl="0" marL="457200" marR="0" rtl="0" algn="l">
              <a:lnSpc>
                <a:spcPct val="150000"/>
              </a:lnSpc>
              <a:spcBef>
                <a:spcPts val="0"/>
              </a:spcBef>
              <a:spcAft>
                <a:spcPts val="0"/>
              </a:spcAft>
              <a:buClr>
                <a:srgbClr val="000000"/>
              </a:buClr>
              <a:buSzPts val="2000"/>
              <a:buFont typeface="Noto Sans Symbols"/>
              <a:buChar char="●"/>
            </a:pPr>
            <a:r>
              <a:rPr b="0" i="0" lang="es-CL" sz="2000" u="none" cap="none" strike="noStrike">
                <a:solidFill>
                  <a:srgbClr val="000000"/>
                </a:solidFill>
                <a:latin typeface="Century Gothic"/>
                <a:ea typeface="Century Gothic"/>
                <a:cs typeface="Century Gothic"/>
                <a:sym typeface="Century Gothic"/>
              </a:rPr>
              <a:t>Personas con discapacidad visual</a:t>
            </a:r>
            <a:endParaRPr b="0" i="0" sz="2000" u="none" cap="none" strike="noStrike">
              <a:solidFill>
                <a:srgbClr val="000000"/>
              </a:solidFill>
              <a:latin typeface="Arial"/>
              <a:ea typeface="Arial"/>
              <a:cs typeface="Arial"/>
              <a:sym typeface="Arial"/>
            </a:endParaRPr>
          </a:p>
          <a:p>
            <a:pPr indent="-355680" lvl="0" marL="457200" marR="0" rtl="0" algn="l">
              <a:lnSpc>
                <a:spcPct val="150000"/>
              </a:lnSpc>
              <a:spcBef>
                <a:spcPts val="0"/>
              </a:spcBef>
              <a:spcAft>
                <a:spcPts val="0"/>
              </a:spcAft>
              <a:buClr>
                <a:srgbClr val="000000"/>
              </a:buClr>
              <a:buSzPts val="2000"/>
              <a:buFont typeface="Noto Sans Symbols"/>
              <a:buChar char="●"/>
            </a:pPr>
            <a:r>
              <a:rPr b="0" i="0" lang="es-CL" sz="2000" u="none" cap="none" strike="noStrike">
                <a:solidFill>
                  <a:srgbClr val="000000"/>
                </a:solidFill>
                <a:latin typeface="Century Gothic"/>
                <a:ea typeface="Century Gothic"/>
                <a:cs typeface="Century Gothic"/>
                <a:sym typeface="Century Gothic"/>
              </a:rPr>
              <a:t>Personas con discapacidad auditiva</a:t>
            </a:r>
            <a:endParaRPr b="0" i="0" sz="20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00"/>
              </a:buClr>
              <a:buSzPts val="2000"/>
              <a:buFont typeface="Century Gothic"/>
              <a:buNone/>
            </a:pPr>
            <a:r>
              <a:rPr b="0" i="0" lang="es-CL" sz="2000" u="none" cap="none" strike="noStrike">
                <a:solidFill>
                  <a:srgbClr val="000000"/>
                </a:solidFill>
                <a:latin typeface="Century Gothic"/>
                <a:ea typeface="Century Gothic"/>
                <a:cs typeface="Century Gothic"/>
                <a:sym typeface="Century Gothic"/>
              </a:rPr>
              <a:t>¿Entonces qué sistema de seguridad sería ideal para las personas con las discapacidad anteriormente mencionadas?</a:t>
            </a:r>
            <a:endParaRPr b="0" i="0" sz="2000" u="none" cap="none" strike="noStrike">
              <a:solidFill>
                <a:srgbClr val="000000"/>
              </a:solidFill>
              <a:latin typeface="Arial"/>
              <a:ea typeface="Arial"/>
              <a:cs typeface="Arial"/>
              <a:sym typeface="Arial"/>
            </a:endParaRPr>
          </a:p>
        </p:txBody>
      </p:sp>
      <p:pic>
        <p:nvPicPr>
          <p:cNvPr id="254" name="Google Shape;254;p3"/>
          <p:cNvPicPr preferRelativeResize="0"/>
          <p:nvPr/>
        </p:nvPicPr>
        <p:blipFill rotWithShape="1">
          <a:blip r:embed="rId3">
            <a:alphaModFix/>
          </a:blip>
          <a:srcRect b="0" l="0" r="0" t="0"/>
          <a:stretch/>
        </p:blipFill>
        <p:spPr>
          <a:xfrm>
            <a:off x="8764200" y="3245040"/>
            <a:ext cx="1515240" cy="1515240"/>
          </a:xfrm>
          <a:prstGeom prst="rect">
            <a:avLst/>
          </a:prstGeom>
          <a:noFill/>
          <a:ln>
            <a:noFill/>
          </a:ln>
        </p:spPr>
      </p:pic>
      <p:pic>
        <p:nvPicPr>
          <p:cNvPr id="255" name="Google Shape;255;p3"/>
          <p:cNvPicPr preferRelativeResize="0"/>
          <p:nvPr/>
        </p:nvPicPr>
        <p:blipFill rotWithShape="1">
          <a:blip r:embed="rId4">
            <a:alphaModFix/>
          </a:blip>
          <a:srcRect b="0" l="0" r="0" t="0"/>
          <a:stretch/>
        </p:blipFill>
        <p:spPr>
          <a:xfrm>
            <a:off x="10393920" y="1662480"/>
            <a:ext cx="1582200" cy="1582200"/>
          </a:xfrm>
          <a:prstGeom prst="rect">
            <a:avLst/>
          </a:prstGeom>
          <a:noFill/>
          <a:ln>
            <a:noFill/>
          </a:ln>
        </p:spPr>
      </p:pic>
      <p:pic>
        <p:nvPicPr>
          <p:cNvPr id="256" name="Google Shape;256;p3"/>
          <p:cNvPicPr preferRelativeResize="0"/>
          <p:nvPr/>
        </p:nvPicPr>
        <p:blipFill rotWithShape="1">
          <a:blip r:embed="rId5">
            <a:alphaModFix/>
          </a:blip>
          <a:srcRect b="0" l="0" r="0" t="0"/>
          <a:stretch/>
        </p:blipFill>
        <p:spPr>
          <a:xfrm>
            <a:off x="8336880" y="980640"/>
            <a:ext cx="1685160" cy="16851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g140d22f8088_0_71"/>
          <p:cNvSpPr txBox="1"/>
          <p:nvPr>
            <p:ph idx="4294967295" type="title"/>
          </p:nvPr>
        </p:nvSpPr>
        <p:spPr>
          <a:xfrm>
            <a:off x="4513279" y="3034646"/>
            <a:ext cx="2571300" cy="788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i="0" lang="es-CL" sz="3600" u="none" cap="none" strike="noStrike">
                <a:solidFill>
                  <a:srgbClr val="262626"/>
                </a:solidFill>
                <a:latin typeface="Century Gothic"/>
                <a:ea typeface="Century Gothic"/>
                <a:cs typeface="Century Gothic"/>
                <a:sym typeface="Century Gothic"/>
              </a:rPr>
              <a:t>Solución</a:t>
            </a:r>
            <a:endParaRPr b="0" i="0" sz="3600" u="none" cap="none" strike="noStrike">
              <a:solidFill>
                <a:srgbClr val="000000"/>
              </a:solidFill>
              <a:latin typeface="Arial"/>
              <a:ea typeface="Arial"/>
              <a:cs typeface="Arial"/>
              <a:sym typeface="Arial"/>
            </a:endParaRPr>
          </a:p>
        </p:txBody>
      </p:sp>
      <p:sp>
        <p:nvSpPr>
          <p:cNvPr id="262" name="Google Shape;262;g140d22f8088_0_71"/>
          <p:cNvSpPr txBox="1"/>
          <p:nvPr>
            <p:ph idx="4294967295" type="body"/>
          </p:nvPr>
        </p:nvSpPr>
        <p:spPr>
          <a:xfrm>
            <a:off x="2048175" y="3802450"/>
            <a:ext cx="9185100" cy="2763900"/>
          </a:xfrm>
          <a:prstGeom prst="rect">
            <a:avLst/>
          </a:prstGeom>
          <a:noFill/>
          <a:ln>
            <a:noFill/>
          </a:ln>
        </p:spPr>
        <p:txBody>
          <a:bodyPr anchorCtr="0" anchor="t" bIns="45700" lIns="91425" spcFirstLastPara="1" rIns="91425" wrap="square" tIns="45700">
            <a:normAutofit lnSpcReduction="20000"/>
          </a:bodyPr>
          <a:lstStyle/>
          <a:p>
            <a:pPr indent="0" lvl="0" marL="0" marR="0" rtl="0" algn="l">
              <a:lnSpc>
                <a:spcPct val="100000"/>
              </a:lnSpc>
              <a:spcBef>
                <a:spcPts val="0"/>
              </a:spcBef>
              <a:spcAft>
                <a:spcPts val="0"/>
              </a:spcAft>
              <a:buNone/>
            </a:pPr>
            <a:r>
              <a:rPr lang="es-CL" sz="2000">
                <a:latin typeface="Century Gothic"/>
                <a:ea typeface="Century Gothic"/>
                <a:cs typeface="Century Gothic"/>
                <a:sym typeface="Century Gothic"/>
              </a:rPr>
              <a:t>desarrolar un programa con Raspberry Pi que tenga comunicación con el usuario a través de su Smartphone. El sistema sabrá de quién accede a su domicilio a través de los módulos de la cámara y de tag y podrá avisarle al usuario.</a:t>
            </a:r>
            <a:endParaRPr sz="2000">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s-CL" sz="2000">
                <a:latin typeface="Century Gothic"/>
                <a:ea typeface="Century Gothic"/>
                <a:cs typeface="Century Gothic"/>
                <a:sym typeface="Century Gothic"/>
              </a:rPr>
              <a:t>En el caso en donde la cámara capte un movimiento y no haya un tag registrado, se avisará al usuario del acceso de un desconocido al domicilio.</a:t>
            </a:r>
            <a:endParaRPr sz="2000">
              <a:latin typeface="Century Gothic"/>
              <a:ea typeface="Century Gothic"/>
              <a:cs typeface="Century Gothic"/>
              <a:sym typeface="Century Gothic"/>
            </a:endParaRPr>
          </a:p>
          <a:p>
            <a:pPr indent="0" lvl="0" marL="0" marR="0" rtl="0" algn="l">
              <a:lnSpc>
                <a:spcPct val="100000"/>
              </a:lnSpc>
              <a:spcBef>
                <a:spcPts val="1001"/>
              </a:spcBef>
              <a:spcAft>
                <a:spcPts val="0"/>
              </a:spcAft>
              <a:buNone/>
            </a:pPr>
            <a:r>
              <a:t/>
            </a:r>
            <a:endParaRPr b="0" i="0" sz="23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1001"/>
              </a:spcBef>
              <a:spcAft>
                <a:spcPts val="0"/>
              </a:spcAft>
              <a:buNone/>
            </a:pPr>
            <a:r>
              <a:t/>
            </a:r>
            <a:endParaRPr sz="2000">
              <a:latin typeface="Century Gothic"/>
              <a:ea typeface="Century Gothic"/>
              <a:cs typeface="Century Gothic"/>
              <a:sym typeface="Century Gothic"/>
            </a:endParaRPr>
          </a:p>
        </p:txBody>
      </p:sp>
      <p:sp>
        <p:nvSpPr>
          <p:cNvPr id="263" name="Google Shape;263;g140d22f8088_0_71"/>
          <p:cNvSpPr txBox="1"/>
          <p:nvPr/>
        </p:nvSpPr>
        <p:spPr>
          <a:xfrm>
            <a:off x="2048175" y="1329375"/>
            <a:ext cx="7501500" cy="1231500"/>
          </a:xfrm>
          <a:prstGeom prst="rect">
            <a:avLst/>
          </a:prstGeom>
          <a:noFill/>
          <a:ln>
            <a:noFill/>
          </a:ln>
        </p:spPr>
        <p:txBody>
          <a:bodyPr anchorCtr="0" anchor="t" bIns="91425" lIns="91425" spcFirstLastPara="1" rIns="91425" wrap="square" tIns="91425">
            <a:spAutoFit/>
          </a:bodyPr>
          <a:lstStyle/>
          <a:p>
            <a:pPr indent="457200" lvl="0" marL="1828800" rtl="0" algn="l">
              <a:spcBef>
                <a:spcPts val="0"/>
              </a:spcBef>
              <a:spcAft>
                <a:spcPts val="0"/>
              </a:spcAft>
              <a:buNone/>
            </a:pPr>
            <a:r>
              <a:rPr b="1" lang="es-CL" sz="3600">
                <a:latin typeface="Century Gothic"/>
                <a:ea typeface="Century Gothic"/>
                <a:cs typeface="Century Gothic"/>
                <a:sym typeface="Century Gothic"/>
              </a:rPr>
              <a:t>Propósito</a:t>
            </a:r>
            <a:br>
              <a:rPr b="1" lang="es-CL" sz="3600">
                <a:latin typeface="Century Gothic"/>
                <a:ea typeface="Century Gothic"/>
                <a:cs typeface="Century Gothic"/>
                <a:sym typeface="Century Gothic"/>
              </a:rPr>
            </a:br>
            <a:endParaRPr b="1" sz="1200">
              <a:latin typeface="Century Gothic"/>
              <a:ea typeface="Century Gothic"/>
              <a:cs typeface="Century Gothic"/>
              <a:sym typeface="Century Gothic"/>
            </a:endParaRPr>
          </a:p>
          <a:p>
            <a:pPr indent="0" lvl="0" marL="0" rtl="0" algn="l">
              <a:spcBef>
                <a:spcPts val="0"/>
              </a:spcBef>
              <a:spcAft>
                <a:spcPts val="0"/>
              </a:spcAft>
              <a:buNone/>
            </a:pPr>
            <a:r>
              <a:rPr lang="es-CL" sz="2000">
                <a:latin typeface="Century Gothic"/>
                <a:ea typeface="Century Gothic"/>
                <a:cs typeface="Century Gothic"/>
                <a:sym typeface="Century Gothic"/>
              </a:rPr>
              <a:t>Construir un sistema de control de acceso domiciliario.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140d22f8088_0_199"/>
          <p:cNvSpPr txBox="1"/>
          <p:nvPr/>
        </p:nvSpPr>
        <p:spPr>
          <a:xfrm>
            <a:off x="1527775" y="628050"/>
            <a:ext cx="9930600" cy="557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CL" sz="3600">
                <a:latin typeface="Century Gothic"/>
                <a:ea typeface="Century Gothic"/>
                <a:cs typeface="Century Gothic"/>
                <a:sym typeface="Century Gothic"/>
              </a:rPr>
              <a:t>Especificación de </a:t>
            </a:r>
            <a:r>
              <a:rPr b="1" lang="es-CL" sz="3600">
                <a:latin typeface="Century Gothic"/>
                <a:ea typeface="Century Gothic"/>
                <a:cs typeface="Century Gothic"/>
                <a:sym typeface="Century Gothic"/>
              </a:rPr>
              <a:t>qué</a:t>
            </a:r>
            <a:r>
              <a:rPr b="1" lang="es-CL" sz="3600">
                <a:latin typeface="Century Gothic"/>
                <a:ea typeface="Century Gothic"/>
                <a:cs typeface="Century Gothic"/>
                <a:sym typeface="Century Gothic"/>
              </a:rPr>
              <a:t> debe hacer:</a:t>
            </a:r>
            <a:endParaRPr b="1" sz="3600">
              <a:latin typeface="Century Gothic"/>
              <a:ea typeface="Century Gothic"/>
              <a:cs typeface="Century Gothic"/>
              <a:sym typeface="Century Gothic"/>
            </a:endParaRPr>
          </a:p>
          <a:p>
            <a:pPr indent="0" lvl="0" marL="0" rtl="0" algn="l">
              <a:spcBef>
                <a:spcPts val="0"/>
              </a:spcBef>
              <a:spcAft>
                <a:spcPts val="0"/>
              </a:spcAft>
              <a:buNone/>
            </a:pPr>
            <a:r>
              <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Raspberry Pi 3b capta un tag pasivo mediante su ID.</a:t>
            </a:r>
            <a:endParaRPr sz="2000">
              <a:latin typeface="Century Gothic"/>
              <a:ea typeface="Century Gothic"/>
              <a:cs typeface="Century Gothic"/>
              <a:sym typeface="Century Gothic"/>
            </a:endParaRPr>
          </a:p>
          <a:p>
            <a:pPr indent="0" lvl="0" marL="457200" rtl="0" algn="l">
              <a:spcBef>
                <a:spcPts val="0"/>
              </a:spcBef>
              <a:spcAft>
                <a:spcPts val="0"/>
              </a:spcAft>
              <a:buNone/>
            </a:pPr>
            <a:r>
              <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Busca el registro de la ID en la base de datos y avisa quien entró en el domicilio:</a:t>
            </a:r>
            <a:endParaRPr sz="2000">
              <a:latin typeface="Century Gothic"/>
              <a:ea typeface="Century Gothic"/>
              <a:cs typeface="Century Gothic"/>
              <a:sym typeface="Century Gothic"/>
            </a:endParaRPr>
          </a:p>
          <a:p>
            <a:pPr indent="0" lvl="0" marL="914400" rtl="0" algn="l">
              <a:spcBef>
                <a:spcPts val="0"/>
              </a:spcBef>
              <a:spcAft>
                <a:spcPts val="0"/>
              </a:spcAft>
              <a:buNone/>
            </a:pPr>
            <a:r>
              <a:rPr lang="es-CL" sz="2000">
                <a:latin typeface="Century Gothic"/>
                <a:ea typeface="Century Gothic"/>
                <a:cs typeface="Century Gothic"/>
                <a:sym typeface="Century Gothic"/>
              </a:rPr>
              <a:t>Si no está registrado se avisa al usuario del sujeto desconocido que  ha entrado. Se hace uso del módulo de la cámara para detectar la silueta de la persona al entrar .		</a:t>
            </a:r>
            <a:endParaRPr sz="2000">
              <a:latin typeface="Century Gothic"/>
              <a:ea typeface="Century Gothic"/>
              <a:cs typeface="Century Gothic"/>
              <a:sym typeface="Century Gothic"/>
            </a:endParaRPr>
          </a:p>
          <a:p>
            <a:pPr indent="0" lvl="0" marL="914400" rtl="0" algn="l">
              <a:spcBef>
                <a:spcPts val="0"/>
              </a:spcBef>
              <a:spcAft>
                <a:spcPts val="0"/>
              </a:spcAft>
              <a:buNone/>
            </a:pPr>
            <a:r>
              <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Se avisará al usuario a través de un Smartphone y aplicación Telegram.</a:t>
            </a:r>
            <a:endParaRPr sz="2000">
              <a:latin typeface="Century Gothic"/>
              <a:ea typeface="Century Gothic"/>
              <a:cs typeface="Century Gothic"/>
              <a:sym typeface="Century Gothic"/>
            </a:endParaRPr>
          </a:p>
          <a:p>
            <a:pPr indent="0" lvl="0" marL="914400" rtl="0" algn="l">
              <a:spcBef>
                <a:spcPts val="0"/>
              </a:spcBef>
              <a:spcAft>
                <a:spcPts val="0"/>
              </a:spcAft>
              <a:buNone/>
            </a:pPr>
            <a:r>
              <a:rPr lang="es-CL" sz="2000">
                <a:latin typeface="Century Gothic"/>
                <a:ea typeface="Century Gothic"/>
                <a:cs typeface="Century Gothic"/>
                <a:sym typeface="Century Gothic"/>
              </a:rPr>
              <a:t>Para discapacidad visual se ocupará “Google Talkback” (en android) y “VoiceOver” (en Iphone) para leer mensajes por altavoz.</a:t>
            </a:r>
            <a:endParaRPr sz="2000">
              <a:latin typeface="Century Gothic"/>
              <a:ea typeface="Century Gothic"/>
              <a:cs typeface="Century Gothic"/>
              <a:sym typeface="Century Gothic"/>
            </a:endParaRPr>
          </a:p>
          <a:p>
            <a:pPr indent="0" lvl="0" marL="914400" rtl="0" algn="l">
              <a:spcBef>
                <a:spcPts val="0"/>
              </a:spcBef>
              <a:spcAft>
                <a:spcPts val="0"/>
              </a:spcAft>
              <a:buNone/>
            </a:pPr>
            <a:r>
              <a:rPr lang="es-CL" sz="2000">
                <a:latin typeface="Century Gothic"/>
                <a:ea typeface="Century Gothic"/>
                <a:cs typeface="Century Gothic"/>
                <a:sym typeface="Century Gothic"/>
              </a:rPr>
              <a:t>Para discapacidad auditiva se ocupan mensajes de texto y una foto del desconocido.</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g140d22f8088_0_14"/>
          <p:cNvSpPr txBox="1"/>
          <p:nvPr/>
        </p:nvSpPr>
        <p:spPr>
          <a:xfrm>
            <a:off x="1431125" y="1744100"/>
            <a:ext cx="95331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2000">
                <a:latin typeface="Century Gothic"/>
                <a:ea typeface="Century Gothic"/>
                <a:cs typeface="Century Gothic"/>
                <a:sym typeface="Century Gothic"/>
              </a:rPr>
              <a:t>Objetivo General:</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Desarrollar un software para tener el control de acceso al domicilio con el fin de mejorar la seguridad hacia las personas con discapacidad.</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sz="2000">
              <a:latin typeface="Century Gothic"/>
              <a:ea typeface="Century Gothic"/>
              <a:cs typeface="Century Gothic"/>
              <a:sym typeface="Century Gothic"/>
            </a:endParaRPr>
          </a:p>
          <a:p>
            <a:pPr indent="0" lvl="0" marL="0" rtl="0" algn="l">
              <a:spcBef>
                <a:spcPts val="0"/>
              </a:spcBef>
              <a:spcAft>
                <a:spcPts val="0"/>
              </a:spcAft>
              <a:buNone/>
            </a:pPr>
            <a:r>
              <a:rPr lang="es-CL" sz="2000">
                <a:latin typeface="Century Gothic"/>
                <a:ea typeface="Century Gothic"/>
                <a:cs typeface="Century Gothic"/>
                <a:sym typeface="Century Gothic"/>
              </a:rPr>
              <a:t>Objetivos Específicos:</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Hacer uso de módulos de Raspberry Pi 3.</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Implementar código Python para el software.</a:t>
            </a:r>
            <a:endParaRPr sz="2000">
              <a:latin typeface="Century Gothic"/>
              <a:ea typeface="Century Gothic"/>
              <a:cs typeface="Century Gothic"/>
              <a:sym typeface="Century Gothic"/>
            </a:endParaRPr>
          </a:p>
          <a:p>
            <a:pPr indent="-355600" lvl="0" marL="457200" rtl="0" algn="l">
              <a:spcBef>
                <a:spcPts val="0"/>
              </a:spcBef>
              <a:spcAft>
                <a:spcPts val="0"/>
              </a:spcAft>
              <a:buSzPts val="2000"/>
              <a:buFont typeface="Century Gothic"/>
              <a:buChar char="●"/>
            </a:pPr>
            <a:r>
              <a:rPr lang="es-CL" sz="2000">
                <a:latin typeface="Century Gothic"/>
                <a:ea typeface="Century Gothic"/>
                <a:cs typeface="Century Gothic"/>
                <a:sym typeface="Century Gothic"/>
              </a:rPr>
              <a:t>Realizar documentaciones para seguimiento del proyecto.</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a:p>
        </p:txBody>
      </p:sp>
      <p:sp>
        <p:nvSpPr>
          <p:cNvPr id="274" name="Google Shape;274;g140d22f8088_0_14"/>
          <p:cNvSpPr txBox="1"/>
          <p:nvPr>
            <p:ph idx="4294967295" type="title"/>
          </p:nvPr>
        </p:nvSpPr>
        <p:spPr>
          <a:xfrm>
            <a:off x="2743175" y="621125"/>
            <a:ext cx="69090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100"/>
              <a:buFont typeface="Arial"/>
              <a:buNone/>
            </a:pPr>
            <a:r>
              <a:rPr b="1" lang="es-CL" sz="3600">
                <a:solidFill>
                  <a:srgbClr val="262626"/>
                </a:solidFill>
                <a:latin typeface="Century Gothic"/>
                <a:ea typeface="Century Gothic"/>
                <a:cs typeface="Century Gothic"/>
                <a:sym typeface="Century Gothic"/>
              </a:rPr>
              <a:t>Objetivos:</a:t>
            </a:r>
            <a:endParaRPr b="1" sz="3600">
              <a:solidFill>
                <a:srgbClr val="262626"/>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140d22f8088_1_4"/>
          <p:cNvSpPr txBox="1"/>
          <p:nvPr>
            <p:ph idx="4294967295" type="title"/>
          </p:nvPr>
        </p:nvSpPr>
        <p:spPr>
          <a:xfrm>
            <a:off x="4622810" y="781495"/>
            <a:ext cx="27372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lang="es-CL" sz="3600">
                <a:solidFill>
                  <a:srgbClr val="262626"/>
                </a:solidFill>
                <a:latin typeface="Century Gothic"/>
                <a:ea typeface="Century Gothic"/>
                <a:cs typeface="Century Gothic"/>
                <a:sym typeface="Century Gothic"/>
              </a:rPr>
              <a:t>Alcance:</a:t>
            </a:r>
            <a:endParaRPr b="0" i="0" sz="3600" u="none" cap="none" strike="noStrike">
              <a:solidFill>
                <a:srgbClr val="000000"/>
              </a:solidFill>
              <a:latin typeface="Arial"/>
              <a:ea typeface="Arial"/>
              <a:cs typeface="Arial"/>
              <a:sym typeface="Arial"/>
            </a:endParaRPr>
          </a:p>
        </p:txBody>
      </p:sp>
      <p:sp>
        <p:nvSpPr>
          <p:cNvPr id="280" name="Google Shape;280;g140d22f8088_1_4"/>
          <p:cNvSpPr txBox="1"/>
          <p:nvPr/>
        </p:nvSpPr>
        <p:spPr>
          <a:xfrm>
            <a:off x="1764500" y="1418850"/>
            <a:ext cx="95331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2000">
                <a:latin typeface="Century Gothic"/>
                <a:ea typeface="Century Gothic"/>
                <a:cs typeface="Century Gothic"/>
                <a:sym typeface="Century Gothic"/>
              </a:rPr>
              <a:t>El proyecto está principalmente orientado para personas de tercera edad o con alguna discapacidad visual/auditiva que no les es posible saber quien entra a su domicilio.</a:t>
            </a:r>
            <a:endParaRPr/>
          </a:p>
        </p:txBody>
      </p:sp>
      <p:sp>
        <p:nvSpPr>
          <p:cNvPr id="281" name="Google Shape;281;g140d22f8088_1_4"/>
          <p:cNvSpPr txBox="1"/>
          <p:nvPr>
            <p:ph idx="4294967295" type="title"/>
          </p:nvPr>
        </p:nvSpPr>
        <p:spPr>
          <a:xfrm>
            <a:off x="2438300" y="2662500"/>
            <a:ext cx="69090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100"/>
              <a:buFont typeface="Arial"/>
              <a:buNone/>
            </a:pPr>
            <a:r>
              <a:rPr b="1" lang="es-CL" sz="3600">
                <a:solidFill>
                  <a:srgbClr val="262626"/>
                </a:solidFill>
                <a:latin typeface="Century Gothic"/>
                <a:ea typeface="Century Gothic"/>
                <a:cs typeface="Century Gothic"/>
                <a:sym typeface="Century Gothic"/>
              </a:rPr>
              <a:t>Suposiciones y restricciones:</a:t>
            </a:r>
            <a:endParaRPr b="1" sz="3600">
              <a:solidFill>
                <a:srgbClr val="262626"/>
              </a:solidFill>
              <a:latin typeface="Century Gothic"/>
              <a:ea typeface="Century Gothic"/>
              <a:cs typeface="Century Gothic"/>
              <a:sym typeface="Century Gothic"/>
            </a:endParaRPr>
          </a:p>
        </p:txBody>
      </p:sp>
      <p:sp>
        <p:nvSpPr>
          <p:cNvPr id="282" name="Google Shape;282;g140d22f8088_1_4"/>
          <p:cNvSpPr txBox="1"/>
          <p:nvPr/>
        </p:nvSpPr>
        <p:spPr>
          <a:xfrm>
            <a:off x="1764500" y="3290300"/>
            <a:ext cx="95331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CL" sz="2000">
                <a:latin typeface="Century Gothic"/>
                <a:ea typeface="Century Gothic"/>
                <a:cs typeface="Century Gothic"/>
                <a:sym typeface="Century Gothic"/>
              </a:rPr>
              <a:t>Para este sistema de control de acceso se debe suponer que sólo hay una entrada principal, por lo tanto,  </a:t>
            </a:r>
            <a:r>
              <a:rPr lang="es-CL" sz="2000">
                <a:latin typeface="Century Gothic"/>
                <a:ea typeface="Century Gothic"/>
                <a:cs typeface="Century Gothic"/>
                <a:sym typeface="Century Gothic"/>
              </a:rPr>
              <a:t>no debe</a:t>
            </a:r>
            <a:r>
              <a:rPr lang="es-CL" sz="2000">
                <a:latin typeface="Century Gothic"/>
                <a:ea typeface="Century Gothic"/>
                <a:cs typeface="Century Gothic"/>
                <a:sym typeface="Century Gothic"/>
              </a:rPr>
              <a:t> de haber más entradas al domicilio.</a:t>
            </a:r>
            <a:endParaRPr sz="2000">
              <a:latin typeface="Century Gothic"/>
              <a:ea typeface="Century Gothic"/>
              <a:cs typeface="Century Gothic"/>
              <a:sym typeface="Century Gothic"/>
            </a:endParaRPr>
          </a:p>
          <a:p>
            <a:pPr indent="0" lvl="0" marL="0" rtl="0" algn="l">
              <a:spcBef>
                <a:spcPts val="0"/>
              </a:spcBef>
              <a:spcAft>
                <a:spcPts val="0"/>
              </a:spcAft>
              <a:buNone/>
            </a:pPr>
            <a:r>
              <a:rPr lang="es-CL" sz="2000">
                <a:latin typeface="Century Gothic"/>
                <a:ea typeface="Century Gothic"/>
                <a:cs typeface="Century Gothic"/>
                <a:sym typeface="Century Gothic"/>
              </a:rPr>
              <a:t>Esto se debe a que este sistema en cuestión sólo puede tener conocimiento de quién entra en un margen de la entrada principal, en caso de que haya otra entrada, este sistema no cubriría ese margen.</a:t>
            </a:r>
            <a:endParaRPr sz="2000">
              <a:latin typeface="Century Gothic"/>
              <a:ea typeface="Century Gothic"/>
              <a:cs typeface="Century Gothic"/>
              <a:sym typeface="Century Gothic"/>
            </a:endParaRPr>
          </a:p>
          <a:p>
            <a:pPr indent="0" lvl="0" marL="0" rtl="0" algn="l">
              <a:spcBef>
                <a:spcPts val="0"/>
              </a:spcBef>
              <a:spcAft>
                <a:spcPts val="0"/>
              </a:spcAft>
              <a:buNone/>
            </a:pPr>
            <a:r>
              <a:t/>
            </a:r>
            <a:endParaRPr sz="2000">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140d22f8088_0_23"/>
          <p:cNvSpPr txBox="1"/>
          <p:nvPr>
            <p:ph idx="4294967295" type="title"/>
          </p:nvPr>
        </p:nvSpPr>
        <p:spPr>
          <a:xfrm>
            <a:off x="3442918" y="341650"/>
            <a:ext cx="47304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lang="es-CL" sz="3600">
                <a:solidFill>
                  <a:srgbClr val="262626"/>
                </a:solidFill>
                <a:latin typeface="Century Gothic"/>
                <a:ea typeface="Century Gothic"/>
                <a:cs typeface="Century Gothic"/>
                <a:sym typeface="Century Gothic"/>
              </a:rPr>
              <a:t>Esquema </a:t>
            </a:r>
            <a:r>
              <a:rPr b="1" lang="es-CL" sz="3600">
                <a:solidFill>
                  <a:srgbClr val="262626"/>
                </a:solidFill>
                <a:latin typeface="Century Gothic"/>
                <a:ea typeface="Century Gothic"/>
                <a:cs typeface="Century Gothic"/>
                <a:sym typeface="Century Gothic"/>
              </a:rPr>
              <a:t>solución:</a:t>
            </a:r>
            <a:endParaRPr b="0" i="0" sz="3600" u="none" cap="none" strike="noStrike">
              <a:solidFill>
                <a:srgbClr val="000000"/>
              </a:solidFill>
              <a:latin typeface="Arial"/>
              <a:ea typeface="Arial"/>
              <a:cs typeface="Arial"/>
              <a:sym typeface="Arial"/>
            </a:endParaRPr>
          </a:p>
        </p:txBody>
      </p:sp>
      <p:pic>
        <p:nvPicPr>
          <p:cNvPr id="288" name="Google Shape;288;g140d22f8088_0_23"/>
          <p:cNvPicPr preferRelativeResize="0"/>
          <p:nvPr/>
        </p:nvPicPr>
        <p:blipFill>
          <a:blip r:embed="rId3">
            <a:alphaModFix/>
          </a:blip>
          <a:stretch>
            <a:fillRect/>
          </a:stretch>
        </p:blipFill>
        <p:spPr>
          <a:xfrm>
            <a:off x="3014125" y="1409500"/>
            <a:ext cx="5587999" cy="44949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g140d22f8088_1_0"/>
          <p:cNvSpPr txBox="1"/>
          <p:nvPr>
            <p:ph idx="4294967295" type="title"/>
          </p:nvPr>
        </p:nvSpPr>
        <p:spPr>
          <a:xfrm>
            <a:off x="1727199" y="341650"/>
            <a:ext cx="9330300" cy="772800"/>
          </a:xfrm>
          <a:prstGeom prst="rect">
            <a:avLst/>
          </a:prstGeom>
          <a:noFill/>
          <a:ln>
            <a:noFill/>
          </a:ln>
        </p:spPr>
        <p:txBody>
          <a:bodyPr anchorCtr="0" anchor="t" bIns="45700" lIns="91425" spcFirstLastPara="1" rIns="91425" wrap="square" tIns="45700">
            <a:normAutofit fontScale="90000"/>
          </a:bodyPr>
          <a:lstStyle/>
          <a:p>
            <a:pPr indent="0" lvl="0" marL="0" marR="0" rtl="0" algn="l">
              <a:lnSpc>
                <a:spcPct val="100000"/>
              </a:lnSpc>
              <a:spcBef>
                <a:spcPts val="0"/>
              </a:spcBef>
              <a:spcAft>
                <a:spcPts val="0"/>
              </a:spcAft>
              <a:buClr>
                <a:schemeClr val="dk1"/>
              </a:buClr>
              <a:buSzPct val="30555"/>
              <a:buFont typeface="Arial"/>
              <a:buNone/>
            </a:pPr>
            <a:r>
              <a:rPr b="1" lang="es-CL" sz="3600">
                <a:solidFill>
                  <a:srgbClr val="262626"/>
                </a:solidFill>
                <a:latin typeface="Century Gothic"/>
                <a:ea typeface="Century Gothic"/>
                <a:cs typeface="Century Gothic"/>
                <a:sym typeface="Century Gothic"/>
              </a:rPr>
              <a:t>Mecanismo utilizado en el esquema solución:</a:t>
            </a:r>
            <a:endParaRPr b="1" sz="3600">
              <a:solidFill>
                <a:srgbClr val="26262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ct val="30555"/>
              <a:buFont typeface="Arial"/>
              <a:buNone/>
            </a:pPr>
            <a:r>
              <a:t/>
            </a:r>
            <a:endParaRPr b="1" sz="3600">
              <a:solidFill>
                <a:srgbClr val="26262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262626"/>
              </a:buClr>
              <a:buSzPct val="100000"/>
              <a:buFont typeface="Century Gothic"/>
              <a:buNone/>
            </a:pPr>
            <a:r>
              <a:t/>
            </a:r>
            <a:endParaRPr b="1" sz="3600">
              <a:solidFill>
                <a:srgbClr val="262626"/>
              </a:solidFill>
              <a:latin typeface="Century Gothic"/>
              <a:ea typeface="Century Gothic"/>
              <a:cs typeface="Century Gothic"/>
              <a:sym typeface="Century Gothic"/>
            </a:endParaRPr>
          </a:p>
        </p:txBody>
      </p:sp>
      <p:pic>
        <p:nvPicPr>
          <p:cNvPr id="294" name="Google Shape;294;g140d22f8088_1_0"/>
          <p:cNvPicPr preferRelativeResize="0"/>
          <p:nvPr/>
        </p:nvPicPr>
        <p:blipFill>
          <a:blip r:embed="rId3">
            <a:alphaModFix/>
          </a:blip>
          <a:stretch>
            <a:fillRect/>
          </a:stretch>
        </p:blipFill>
        <p:spPr>
          <a:xfrm>
            <a:off x="3369750" y="2062725"/>
            <a:ext cx="6519325" cy="37191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g140d22f8088_1_28"/>
          <p:cNvSpPr txBox="1"/>
          <p:nvPr>
            <p:ph idx="4294967295" type="title"/>
          </p:nvPr>
        </p:nvSpPr>
        <p:spPr>
          <a:xfrm>
            <a:off x="1967700" y="391400"/>
            <a:ext cx="8256600" cy="772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262626"/>
              </a:buClr>
              <a:buSzPts val="3240"/>
              <a:buFont typeface="Century Gothic"/>
              <a:buNone/>
            </a:pPr>
            <a:r>
              <a:rPr b="1" lang="es-CL" sz="4040">
                <a:solidFill>
                  <a:srgbClr val="262626"/>
                </a:solidFill>
                <a:latin typeface="Century Gothic"/>
                <a:ea typeface="Century Gothic"/>
                <a:cs typeface="Century Gothic"/>
                <a:sym typeface="Century Gothic"/>
              </a:rPr>
              <a:t>Organización del Proyecto</a:t>
            </a:r>
            <a:endParaRPr b="0" i="0" sz="4040" u="none" cap="none" strike="noStrike">
              <a:solidFill>
                <a:srgbClr val="000000"/>
              </a:solidFill>
              <a:latin typeface="Arial"/>
              <a:ea typeface="Arial"/>
              <a:cs typeface="Arial"/>
              <a:sym typeface="Arial"/>
            </a:endParaRPr>
          </a:p>
        </p:txBody>
      </p:sp>
      <p:sp>
        <p:nvSpPr>
          <p:cNvPr id="300" name="Google Shape;300;g140d22f8088_1_28"/>
          <p:cNvSpPr txBox="1"/>
          <p:nvPr/>
        </p:nvSpPr>
        <p:spPr>
          <a:xfrm>
            <a:off x="1967700" y="2688750"/>
            <a:ext cx="8256600" cy="1908600"/>
          </a:xfrm>
          <a:prstGeom prst="rect">
            <a:avLst/>
          </a:prstGeom>
          <a:noFill/>
          <a:ln>
            <a:noFill/>
          </a:ln>
        </p:spPr>
        <p:txBody>
          <a:bodyPr anchorCtr="0" anchor="t" bIns="91425" lIns="91425" spcFirstLastPara="1" rIns="91425" wrap="square" tIns="91425">
            <a:spAutoFit/>
          </a:bodyPr>
          <a:lstStyle/>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Jefe de proyecto</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Documentador</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Programador</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Encargado de hardware</a:t>
            </a:r>
            <a:endParaRPr sz="2000">
              <a:solidFill>
                <a:schemeClr val="dk1"/>
              </a:solidFill>
              <a:latin typeface="Century Gothic"/>
              <a:ea typeface="Century Gothic"/>
              <a:cs typeface="Century Gothic"/>
              <a:sym typeface="Century Gothic"/>
            </a:endParaRPr>
          </a:p>
          <a:p>
            <a:pPr indent="-355600" lvl="0" marL="457200" rtl="0" algn="just">
              <a:lnSpc>
                <a:spcPct val="115000"/>
              </a:lnSpc>
              <a:spcBef>
                <a:spcPts val="0"/>
              </a:spcBef>
              <a:spcAft>
                <a:spcPts val="0"/>
              </a:spcAft>
              <a:buClr>
                <a:schemeClr val="dk1"/>
              </a:buClr>
              <a:buSzPts val="2000"/>
              <a:buFont typeface="Century Gothic"/>
              <a:buChar char="●"/>
            </a:pPr>
            <a:r>
              <a:rPr lang="es-CL" sz="2000">
                <a:solidFill>
                  <a:schemeClr val="dk1"/>
                </a:solidFill>
                <a:latin typeface="Century Gothic"/>
                <a:ea typeface="Century Gothic"/>
                <a:cs typeface="Century Gothic"/>
                <a:sym typeface="Century Gothic"/>
              </a:rPr>
              <a:t>Probador</a:t>
            </a:r>
            <a:endParaRPr sz="1800">
              <a:latin typeface="Century Gothic"/>
              <a:ea typeface="Century Gothic"/>
              <a:cs typeface="Century Gothic"/>
              <a:sym typeface="Century Gothic"/>
            </a:endParaRPr>
          </a:p>
        </p:txBody>
      </p:sp>
      <p:sp>
        <p:nvSpPr>
          <p:cNvPr id="301" name="Google Shape;301;g140d22f8088_1_28"/>
          <p:cNvSpPr txBox="1"/>
          <p:nvPr>
            <p:ph idx="4294967295" type="title"/>
          </p:nvPr>
        </p:nvSpPr>
        <p:spPr>
          <a:xfrm>
            <a:off x="1967705" y="1915950"/>
            <a:ext cx="8256600" cy="772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62626"/>
              </a:buClr>
              <a:buSzPts val="3600"/>
              <a:buFont typeface="Century Gothic"/>
              <a:buNone/>
            </a:pPr>
            <a:r>
              <a:rPr b="1" lang="es-CL" sz="3300">
                <a:solidFill>
                  <a:srgbClr val="262626"/>
                </a:solidFill>
                <a:latin typeface="Century Gothic"/>
                <a:ea typeface="Century Gothic"/>
                <a:cs typeface="Century Gothic"/>
                <a:sym typeface="Century Gothic"/>
              </a:rPr>
              <a:t>Personal y entidades Internas</a:t>
            </a:r>
            <a:endParaRPr b="0" i="0" sz="33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2022-09-02T01:56:53Z</dcterms:created>
  <dc:creator>Jota Pérez</dc:creator>
</cp:coreProperties>
</file>