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61"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Lst>
  <p:sldSz cy="6858000" cx="12192000"/>
  <p:notesSz cx="6858000" cy="9144000"/>
  <p:embeddedFontLst>
    <p:embeddedFont>
      <p:font typeface="Century Gothic"/>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7" roundtripDataSignature="AMtx7mjtv1xDJLpkU3klzNeYXrXTzA+aX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4E06C698-FF9B-46B0-A6E8-0AA54BEC0908}">
  <a:tblStyle styleId="{4E06C698-FF9B-46B0-A6E8-0AA54BEC0908}" styleName="Table_0">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font" Target="fonts/CenturyGothic-bold.fntdata"/><Relationship Id="rId23" Type="http://schemas.openxmlformats.org/officeDocument/2006/relationships/font" Target="fonts/CenturyGothic-regular.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font" Target="fonts/CenturyGothic-boldItalic.fntdata"/><Relationship Id="rId25" Type="http://schemas.openxmlformats.org/officeDocument/2006/relationships/font" Target="fonts/CenturyGothic-italic.fntdata"/><Relationship Id="rId27" Type="http://customschemas.google.com/relationships/presentationmetadata" Target="meta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2" name="Shape 302"/>
        <p:cNvGrpSpPr/>
        <p:nvPr/>
      </p:nvGrpSpPr>
      <p:grpSpPr>
        <a:xfrm>
          <a:off x="0" y="0"/>
          <a:ext cx="0" cy="0"/>
          <a:chOff x="0" y="0"/>
          <a:chExt cx="0" cy="0"/>
        </a:xfrm>
      </p:grpSpPr>
      <p:sp>
        <p:nvSpPr>
          <p:cNvPr id="303" name="Google Shape;303;g140d22f8088_1_3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04" name="Google Shape;304;g140d22f8088_1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0" name="Shape 310"/>
        <p:cNvGrpSpPr/>
        <p:nvPr/>
      </p:nvGrpSpPr>
      <p:grpSpPr>
        <a:xfrm>
          <a:off x="0" y="0"/>
          <a:ext cx="0" cy="0"/>
          <a:chOff x="0" y="0"/>
          <a:chExt cx="0" cy="0"/>
        </a:xfrm>
      </p:grpSpPr>
      <p:sp>
        <p:nvSpPr>
          <p:cNvPr id="311" name="Google Shape;311;g140d22f8088_0_3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12" name="Google Shape;312;g140d22f8088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g140d22f8088_2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18" name="Google Shape;318;g140d22f8088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2" name="Shape 322"/>
        <p:cNvGrpSpPr/>
        <p:nvPr/>
      </p:nvGrpSpPr>
      <p:grpSpPr>
        <a:xfrm>
          <a:off x="0" y="0"/>
          <a:ext cx="0" cy="0"/>
          <a:chOff x="0" y="0"/>
          <a:chExt cx="0" cy="0"/>
        </a:xfrm>
      </p:grpSpPr>
      <p:sp>
        <p:nvSpPr>
          <p:cNvPr id="323" name="Google Shape;323;g140d22f8088_2_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24" name="Google Shape;324;g140d22f8088_2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9" name="Shape 329"/>
        <p:cNvGrpSpPr/>
        <p:nvPr/>
      </p:nvGrpSpPr>
      <p:grpSpPr>
        <a:xfrm>
          <a:off x="0" y="0"/>
          <a:ext cx="0" cy="0"/>
          <a:chOff x="0" y="0"/>
          <a:chExt cx="0" cy="0"/>
        </a:xfrm>
      </p:grpSpPr>
      <p:sp>
        <p:nvSpPr>
          <p:cNvPr id="330" name="Google Shape;330;g140d22f8088_2_1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31" name="Google Shape;331;g140d22f8088_2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5" name="Shape 335"/>
        <p:cNvGrpSpPr/>
        <p:nvPr/>
      </p:nvGrpSpPr>
      <p:grpSpPr>
        <a:xfrm>
          <a:off x="0" y="0"/>
          <a:ext cx="0" cy="0"/>
          <a:chOff x="0" y="0"/>
          <a:chExt cx="0" cy="0"/>
        </a:xfrm>
      </p:grpSpPr>
      <p:sp>
        <p:nvSpPr>
          <p:cNvPr id="336" name="Google Shape;336;g140d22f8088_2_2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37" name="Google Shape;337;g140d22f8088_2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2" name="Shape 342"/>
        <p:cNvGrpSpPr/>
        <p:nvPr/>
      </p:nvGrpSpPr>
      <p:grpSpPr>
        <a:xfrm>
          <a:off x="0" y="0"/>
          <a:ext cx="0" cy="0"/>
          <a:chOff x="0" y="0"/>
          <a:chExt cx="0" cy="0"/>
        </a:xfrm>
      </p:grpSpPr>
      <p:sp>
        <p:nvSpPr>
          <p:cNvPr id="343" name="Google Shape;343;g140d22f8088_1_4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44" name="Google Shape;344;g140d22f8088_1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g140d22f8088_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g140d22f8088_0_7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g140d22f8088_0_19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66" name="Google Shape;266;g140d22f8088_0_1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g140d22f8088_0_1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71" name="Google Shape;271;g140d22f8088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g140d22f8088_1_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77" name="Google Shape;277;g140d22f8088_1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g140d22f8088_0_2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85" name="Google Shape;285;g140d22f8088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g140d22f8088_1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91" name="Google Shape;291;g140d22f8088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5" name="Shape 295"/>
        <p:cNvGrpSpPr/>
        <p:nvPr/>
      </p:nvGrpSpPr>
      <p:grpSpPr>
        <a:xfrm>
          <a:off x="0" y="0"/>
          <a:ext cx="0" cy="0"/>
          <a:chOff x="0" y="0"/>
          <a:chExt cx="0" cy="0"/>
        </a:xfrm>
      </p:grpSpPr>
      <p:sp>
        <p:nvSpPr>
          <p:cNvPr id="296" name="Google Shape;296;g140d22f8088_1_2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97" name="Google Shape;297;g140d22f8088_1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39" name="Shape 39"/>
        <p:cNvGrpSpPr/>
        <p:nvPr/>
      </p:nvGrpSpPr>
      <p:grpSpPr>
        <a:xfrm>
          <a:off x="0" y="0"/>
          <a:ext cx="0" cy="0"/>
          <a:chOff x="0" y="0"/>
          <a:chExt cx="0" cy="0"/>
        </a:xfrm>
      </p:grpSpPr>
      <p:sp>
        <p:nvSpPr>
          <p:cNvPr id="40" name="Google Shape;40;p12"/>
          <p:cNvSpPr txBox="1"/>
          <p:nvPr>
            <p:ph idx="11" type="ftr"/>
          </p:nvPr>
        </p:nvSpPr>
        <p:spPr>
          <a:xfrm>
            <a:off x="2589120" y="6135840"/>
            <a:ext cx="7619760" cy="36468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12"/>
          <p:cNvSpPr txBox="1"/>
          <p:nvPr>
            <p:ph idx="12" type="sldNum"/>
          </p:nvPr>
        </p:nvSpPr>
        <p:spPr>
          <a:xfrm>
            <a:off x="531720" y="787680"/>
            <a:ext cx="779400" cy="36468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1pPr>
            <a:lvl2pPr indent="0" lvl="1"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2pPr>
            <a:lvl3pPr indent="0" lvl="2"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3pPr>
            <a:lvl4pPr indent="0" lvl="3"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4pPr>
            <a:lvl5pPr indent="0" lvl="4"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5pPr>
            <a:lvl6pPr indent="0" lvl="5"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6pPr>
            <a:lvl7pPr indent="0" lvl="6"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7pPr>
            <a:lvl8pPr indent="0" lvl="7"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8pPr>
            <a:lvl9pPr indent="0" lvl="8"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CL"/>
              <a:t>‹#›</a:t>
            </a:fld>
            <a:endParaRPr/>
          </a:p>
        </p:txBody>
      </p:sp>
      <p:sp>
        <p:nvSpPr>
          <p:cNvPr id="42" name="Google Shape;42;p12"/>
          <p:cNvSpPr txBox="1"/>
          <p:nvPr>
            <p:ph idx="10" type="dt"/>
          </p:nvPr>
        </p:nvSpPr>
        <p:spPr>
          <a:xfrm>
            <a:off x="10361520" y="6130440"/>
            <a:ext cx="1145880" cy="37008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96" name="Shape 96"/>
        <p:cNvGrpSpPr/>
        <p:nvPr/>
      </p:nvGrpSpPr>
      <p:grpSpPr>
        <a:xfrm>
          <a:off x="0" y="0"/>
          <a:ext cx="0" cy="0"/>
          <a:chOff x="0" y="0"/>
          <a:chExt cx="0" cy="0"/>
        </a:xfrm>
      </p:grpSpPr>
      <p:sp>
        <p:nvSpPr>
          <p:cNvPr id="97" name="Google Shape;97;p34"/>
          <p:cNvSpPr txBox="1"/>
          <p:nvPr>
            <p:ph type="title"/>
          </p:nvPr>
        </p:nvSpPr>
        <p:spPr>
          <a:xfrm>
            <a:off x="2593080" y="624240"/>
            <a:ext cx="8911440" cy="1280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34"/>
          <p:cNvSpPr txBox="1"/>
          <p:nvPr>
            <p:ph idx="1" type="body"/>
          </p:nvPr>
        </p:nvSpPr>
        <p:spPr>
          <a:xfrm>
            <a:off x="2589120" y="2133720"/>
            <a:ext cx="891504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9" name="Google Shape;99;p34"/>
          <p:cNvSpPr txBox="1"/>
          <p:nvPr>
            <p:ph idx="2" type="body"/>
          </p:nvPr>
        </p:nvSpPr>
        <p:spPr>
          <a:xfrm>
            <a:off x="2589120" y="4106520"/>
            <a:ext cx="891504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0" name="Google Shape;100;p34"/>
          <p:cNvSpPr txBox="1"/>
          <p:nvPr>
            <p:ph idx="11" type="ftr"/>
          </p:nvPr>
        </p:nvSpPr>
        <p:spPr>
          <a:xfrm>
            <a:off x="2589120" y="6135840"/>
            <a:ext cx="7619760" cy="36468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34"/>
          <p:cNvSpPr txBox="1"/>
          <p:nvPr>
            <p:ph idx="12" type="sldNum"/>
          </p:nvPr>
        </p:nvSpPr>
        <p:spPr>
          <a:xfrm>
            <a:off x="531720" y="787680"/>
            <a:ext cx="779400" cy="36468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1pPr>
            <a:lvl2pPr indent="0" lvl="1"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2pPr>
            <a:lvl3pPr indent="0" lvl="2"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3pPr>
            <a:lvl4pPr indent="0" lvl="3"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4pPr>
            <a:lvl5pPr indent="0" lvl="4"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5pPr>
            <a:lvl6pPr indent="0" lvl="5"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6pPr>
            <a:lvl7pPr indent="0" lvl="6"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7pPr>
            <a:lvl8pPr indent="0" lvl="7"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8pPr>
            <a:lvl9pPr indent="0" lvl="8"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CL"/>
              <a:t>‹#›</a:t>
            </a:fld>
            <a:endParaRPr/>
          </a:p>
        </p:txBody>
      </p:sp>
      <p:sp>
        <p:nvSpPr>
          <p:cNvPr id="102" name="Google Shape;102;p34"/>
          <p:cNvSpPr txBox="1"/>
          <p:nvPr>
            <p:ph idx="10" type="dt"/>
          </p:nvPr>
        </p:nvSpPr>
        <p:spPr>
          <a:xfrm>
            <a:off x="10361520" y="6130440"/>
            <a:ext cx="1145880" cy="37008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103" name="Shape 103"/>
        <p:cNvGrpSpPr/>
        <p:nvPr/>
      </p:nvGrpSpPr>
      <p:grpSpPr>
        <a:xfrm>
          <a:off x="0" y="0"/>
          <a:ext cx="0" cy="0"/>
          <a:chOff x="0" y="0"/>
          <a:chExt cx="0" cy="0"/>
        </a:xfrm>
      </p:grpSpPr>
      <p:sp>
        <p:nvSpPr>
          <p:cNvPr id="104" name="Google Shape;104;p35"/>
          <p:cNvSpPr txBox="1"/>
          <p:nvPr>
            <p:ph type="title"/>
          </p:nvPr>
        </p:nvSpPr>
        <p:spPr>
          <a:xfrm>
            <a:off x="2593080" y="624240"/>
            <a:ext cx="8911440" cy="1280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35"/>
          <p:cNvSpPr txBox="1"/>
          <p:nvPr>
            <p:ph idx="1" type="body"/>
          </p:nvPr>
        </p:nvSpPr>
        <p:spPr>
          <a:xfrm>
            <a:off x="2589120" y="2133720"/>
            <a:ext cx="435024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6" name="Google Shape;106;p35"/>
          <p:cNvSpPr txBox="1"/>
          <p:nvPr>
            <p:ph idx="2" type="body"/>
          </p:nvPr>
        </p:nvSpPr>
        <p:spPr>
          <a:xfrm>
            <a:off x="7157160" y="2133720"/>
            <a:ext cx="435024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7" name="Google Shape;107;p35"/>
          <p:cNvSpPr txBox="1"/>
          <p:nvPr>
            <p:ph idx="3" type="body"/>
          </p:nvPr>
        </p:nvSpPr>
        <p:spPr>
          <a:xfrm>
            <a:off x="2589120" y="4106520"/>
            <a:ext cx="435024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8" name="Google Shape;108;p35"/>
          <p:cNvSpPr txBox="1"/>
          <p:nvPr>
            <p:ph idx="4" type="body"/>
          </p:nvPr>
        </p:nvSpPr>
        <p:spPr>
          <a:xfrm>
            <a:off x="7157160" y="4106520"/>
            <a:ext cx="435024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09" name="Google Shape;109;p35"/>
          <p:cNvSpPr txBox="1"/>
          <p:nvPr>
            <p:ph idx="11" type="ftr"/>
          </p:nvPr>
        </p:nvSpPr>
        <p:spPr>
          <a:xfrm>
            <a:off x="2589120" y="6135840"/>
            <a:ext cx="7619760" cy="36468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0" name="Google Shape;110;p35"/>
          <p:cNvSpPr txBox="1"/>
          <p:nvPr>
            <p:ph idx="12" type="sldNum"/>
          </p:nvPr>
        </p:nvSpPr>
        <p:spPr>
          <a:xfrm>
            <a:off x="531720" y="787680"/>
            <a:ext cx="779400" cy="36468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1pPr>
            <a:lvl2pPr indent="0" lvl="1"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2pPr>
            <a:lvl3pPr indent="0" lvl="2"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3pPr>
            <a:lvl4pPr indent="0" lvl="3"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4pPr>
            <a:lvl5pPr indent="0" lvl="4"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5pPr>
            <a:lvl6pPr indent="0" lvl="5"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6pPr>
            <a:lvl7pPr indent="0" lvl="6"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7pPr>
            <a:lvl8pPr indent="0" lvl="7"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8pPr>
            <a:lvl9pPr indent="0" lvl="8"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CL"/>
              <a:t>‹#›</a:t>
            </a:fld>
            <a:endParaRPr/>
          </a:p>
        </p:txBody>
      </p:sp>
      <p:sp>
        <p:nvSpPr>
          <p:cNvPr id="111" name="Google Shape;111;p35"/>
          <p:cNvSpPr txBox="1"/>
          <p:nvPr>
            <p:ph idx="10" type="dt"/>
          </p:nvPr>
        </p:nvSpPr>
        <p:spPr>
          <a:xfrm>
            <a:off x="10361520" y="6130440"/>
            <a:ext cx="1145880" cy="37008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112" name="Shape 112"/>
        <p:cNvGrpSpPr/>
        <p:nvPr/>
      </p:nvGrpSpPr>
      <p:grpSpPr>
        <a:xfrm>
          <a:off x="0" y="0"/>
          <a:ext cx="0" cy="0"/>
          <a:chOff x="0" y="0"/>
          <a:chExt cx="0" cy="0"/>
        </a:xfrm>
      </p:grpSpPr>
      <p:sp>
        <p:nvSpPr>
          <p:cNvPr id="113" name="Google Shape;113;p36"/>
          <p:cNvSpPr txBox="1"/>
          <p:nvPr>
            <p:ph type="title"/>
          </p:nvPr>
        </p:nvSpPr>
        <p:spPr>
          <a:xfrm>
            <a:off x="2593080" y="624240"/>
            <a:ext cx="8911440" cy="1280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4" name="Google Shape;114;p36"/>
          <p:cNvSpPr txBox="1"/>
          <p:nvPr>
            <p:ph idx="1" type="body"/>
          </p:nvPr>
        </p:nvSpPr>
        <p:spPr>
          <a:xfrm>
            <a:off x="2589120" y="2133720"/>
            <a:ext cx="287028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15" name="Google Shape;115;p36"/>
          <p:cNvSpPr txBox="1"/>
          <p:nvPr>
            <p:ph idx="2" type="body"/>
          </p:nvPr>
        </p:nvSpPr>
        <p:spPr>
          <a:xfrm>
            <a:off x="5603400" y="2133720"/>
            <a:ext cx="287028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16" name="Google Shape;116;p36"/>
          <p:cNvSpPr txBox="1"/>
          <p:nvPr>
            <p:ph idx="3" type="body"/>
          </p:nvPr>
        </p:nvSpPr>
        <p:spPr>
          <a:xfrm>
            <a:off x="8617320" y="2133720"/>
            <a:ext cx="287028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17" name="Google Shape;117;p36"/>
          <p:cNvSpPr txBox="1"/>
          <p:nvPr>
            <p:ph idx="4" type="body"/>
          </p:nvPr>
        </p:nvSpPr>
        <p:spPr>
          <a:xfrm>
            <a:off x="2589120" y="4106520"/>
            <a:ext cx="287028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18" name="Google Shape;118;p36"/>
          <p:cNvSpPr txBox="1"/>
          <p:nvPr>
            <p:ph idx="5" type="body"/>
          </p:nvPr>
        </p:nvSpPr>
        <p:spPr>
          <a:xfrm>
            <a:off x="5603400" y="4106520"/>
            <a:ext cx="287028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19" name="Google Shape;119;p36"/>
          <p:cNvSpPr txBox="1"/>
          <p:nvPr>
            <p:ph idx="6" type="body"/>
          </p:nvPr>
        </p:nvSpPr>
        <p:spPr>
          <a:xfrm>
            <a:off x="8617320" y="4106520"/>
            <a:ext cx="287028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20" name="Google Shape;120;p36"/>
          <p:cNvSpPr txBox="1"/>
          <p:nvPr>
            <p:ph idx="11" type="ftr"/>
          </p:nvPr>
        </p:nvSpPr>
        <p:spPr>
          <a:xfrm>
            <a:off x="2589120" y="6135840"/>
            <a:ext cx="7619760" cy="36468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1" name="Google Shape;121;p36"/>
          <p:cNvSpPr txBox="1"/>
          <p:nvPr>
            <p:ph idx="12" type="sldNum"/>
          </p:nvPr>
        </p:nvSpPr>
        <p:spPr>
          <a:xfrm>
            <a:off x="531720" y="787680"/>
            <a:ext cx="779400" cy="36468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1pPr>
            <a:lvl2pPr indent="0" lvl="1"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2pPr>
            <a:lvl3pPr indent="0" lvl="2"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3pPr>
            <a:lvl4pPr indent="0" lvl="3"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4pPr>
            <a:lvl5pPr indent="0" lvl="4"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5pPr>
            <a:lvl6pPr indent="0" lvl="5"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6pPr>
            <a:lvl7pPr indent="0" lvl="6"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7pPr>
            <a:lvl8pPr indent="0" lvl="7"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8pPr>
            <a:lvl9pPr indent="0" lvl="8"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CL"/>
              <a:t>‹#›</a:t>
            </a:fld>
            <a:endParaRPr/>
          </a:p>
        </p:txBody>
      </p:sp>
      <p:sp>
        <p:nvSpPr>
          <p:cNvPr id="122" name="Google Shape;122;p36"/>
          <p:cNvSpPr txBox="1"/>
          <p:nvPr>
            <p:ph idx="10" type="dt"/>
          </p:nvPr>
        </p:nvSpPr>
        <p:spPr>
          <a:xfrm>
            <a:off x="10361520" y="6130440"/>
            <a:ext cx="1145880" cy="37008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157" name="Shape 157"/>
        <p:cNvGrpSpPr/>
        <p:nvPr/>
      </p:nvGrpSpPr>
      <p:grpSpPr>
        <a:xfrm>
          <a:off x="0" y="0"/>
          <a:ext cx="0" cy="0"/>
          <a:chOff x="0" y="0"/>
          <a:chExt cx="0" cy="0"/>
        </a:xfrm>
      </p:grpSpPr>
      <p:sp>
        <p:nvSpPr>
          <p:cNvPr id="158" name="Google Shape;158;p14"/>
          <p:cNvSpPr txBox="1"/>
          <p:nvPr>
            <p:ph type="title"/>
          </p:nvPr>
        </p:nvSpPr>
        <p:spPr>
          <a:xfrm>
            <a:off x="2593080" y="624240"/>
            <a:ext cx="8911440" cy="1280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9" name="Google Shape;159;p14"/>
          <p:cNvSpPr txBox="1"/>
          <p:nvPr>
            <p:ph idx="1" type="subTitle"/>
          </p:nvPr>
        </p:nvSpPr>
        <p:spPr>
          <a:xfrm>
            <a:off x="2589120" y="2133720"/>
            <a:ext cx="8915040" cy="37771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0" name="Google Shape;160;p14"/>
          <p:cNvSpPr txBox="1"/>
          <p:nvPr>
            <p:ph idx="11" type="ftr"/>
          </p:nvPr>
        </p:nvSpPr>
        <p:spPr>
          <a:xfrm>
            <a:off x="2589120" y="6135840"/>
            <a:ext cx="7619760" cy="36468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1" name="Google Shape;161;p14"/>
          <p:cNvSpPr txBox="1"/>
          <p:nvPr>
            <p:ph idx="12" type="sldNum"/>
          </p:nvPr>
        </p:nvSpPr>
        <p:spPr>
          <a:xfrm>
            <a:off x="531720" y="4529520"/>
            <a:ext cx="779400" cy="36468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1pPr>
            <a:lvl2pPr indent="0" lvl="1"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2pPr>
            <a:lvl3pPr indent="0" lvl="2"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3pPr>
            <a:lvl4pPr indent="0" lvl="3"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4pPr>
            <a:lvl5pPr indent="0" lvl="4"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5pPr>
            <a:lvl6pPr indent="0" lvl="5"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6pPr>
            <a:lvl7pPr indent="0" lvl="6"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7pPr>
            <a:lvl8pPr indent="0" lvl="7"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8pPr>
            <a:lvl9pPr indent="0" lvl="8"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CL"/>
              <a:t>‹#›</a:t>
            </a:fld>
            <a:endParaRPr/>
          </a:p>
        </p:txBody>
      </p:sp>
      <p:sp>
        <p:nvSpPr>
          <p:cNvPr id="162" name="Google Shape;162;p14"/>
          <p:cNvSpPr txBox="1"/>
          <p:nvPr>
            <p:ph idx="10" type="dt"/>
          </p:nvPr>
        </p:nvSpPr>
        <p:spPr>
          <a:xfrm>
            <a:off x="10361520" y="6130440"/>
            <a:ext cx="1145880" cy="37008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lide" type="blank">
  <p:cSld name="BLANK">
    <p:spTree>
      <p:nvGrpSpPr>
        <p:cNvPr id="163" name="Shape 163"/>
        <p:cNvGrpSpPr/>
        <p:nvPr/>
      </p:nvGrpSpPr>
      <p:grpSpPr>
        <a:xfrm>
          <a:off x="0" y="0"/>
          <a:ext cx="0" cy="0"/>
          <a:chOff x="0" y="0"/>
          <a:chExt cx="0" cy="0"/>
        </a:xfrm>
      </p:grpSpPr>
      <p:sp>
        <p:nvSpPr>
          <p:cNvPr id="164" name="Google Shape;164;p15"/>
          <p:cNvSpPr txBox="1"/>
          <p:nvPr>
            <p:ph idx="11" type="ftr"/>
          </p:nvPr>
        </p:nvSpPr>
        <p:spPr>
          <a:xfrm>
            <a:off x="2589120" y="6135840"/>
            <a:ext cx="7619760" cy="36468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5" name="Google Shape;165;p15"/>
          <p:cNvSpPr txBox="1"/>
          <p:nvPr>
            <p:ph idx="12" type="sldNum"/>
          </p:nvPr>
        </p:nvSpPr>
        <p:spPr>
          <a:xfrm>
            <a:off x="531720" y="4529520"/>
            <a:ext cx="779400" cy="36468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1pPr>
            <a:lvl2pPr indent="0" lvl="1"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2pPr>
            <a:lvl3pPr indent="0" lvl="2"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3pPr>
            <a:lvl4pPr indent="0" lvl="3"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4pPr>
            <a:lvl5pPr indent="0" lvl="4"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5pPr>
            <a:lvl6pPr indent="0" lvl="5"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6pPr>
            <a:lvl7pPr indent="0" lvl="6"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7pPr>
            <a:lvl8pPr indent="0" lvl="7"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8pPr>
            <a:lvl9pPr indent="0" lvl="8"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CL"/>
              <a:t>‹#›</a:t>
            </a:fld>
            <a:endParaRPr/>
          </a:p>
        </p:txBody>
      </p:sp>
      <p:sp>
        <p:nvSpPr>
          <p:cNvPr id="166" name="Google Shape;166;p15"/>
          <p:cNvSpPr txBox="1"/>
          <p:nvPr>
            <p:ph idx="10" type="dt"/>
          </p:nvPr>
        </p:nvSpPr>
        <p:spPr>
          <a:xfrm>
            <a:off x="10361520" y="6130440"/>
            <a:ext cx="1145880" cy="37008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167" name="Shape 167"/>
        <p:cNvGrpSpPr/>
        <p:nvPr/>
      </p:nvGrpSpPr>
      <p:grpSpPr>
        <a:xfrm>
          <a:off x="0" y="0"/>
          <a:ext cx="0" cy="0"/>
          <a:chOff x="0" y="0"/>
          <a:chExt cx="0" cy="0"/>
        </a:xfrm>
      </p:grpSpPr>
      <p:sp>
        <p:nvSpPr>
          <p:cNvPr id="168" name="Google Shape;168;p16"/>
          <p:cNvSpPr txBox="1"/>
          <p:nvPr>
            <p:ph type="title"/>
          </p:nvPr>
        </p:nvSpPr>
        <p:spPr>
          <a:xfrm>
            <a:off x="2593080" y="624240"/>
            <a:ext cx="8911440" cy="1280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9" name="Google Shape;169;p16"/>
          <p:cNvSpPr txBox="1"/>
          <p:nvPr>
            <p:ph idx="1" type="body"/>
          </p:nvPr>
        </p:nvSpPr>
        <p:spPr>
          <a:xfrm>
            <a:off x="2589120" y="2133720"/>
            <a:ext cx="8915040" cy="377712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70" name="Google Shape;170;p16"/>
          <p:cNvSpPr txBox="1"/>
          <p:nvPr>
            <p:ph idx="11" type="ftr"/>
          </p:nvPr>
        </p:nvSpPr>
        <p:spPr>
          <a:xfrm>
            <a:off x="2589120" y="6135840"/>
            <a:ext cx="7619760" cy="36468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1" name="Google Shape;171;p16"/>
          <p:cNvSpPr txBox="1"/>
          <p:nvPr>
            <p:ph idx="12" type="sldNum"/>
          </p:nvPr>
        </p:nvSpPr>
        <p:spPr>
          <a:xfrm>
            <a:off x="531720" y="4529520"/>
            <a:ext cx="779400" cy="36468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1pPr>
            <a:lvl2pPr indent="0" lvl="1"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2pPr>
            <a:lvl3pPr indent="0" lvl="2"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3pPr>
            <a:lvl4pPr indent="0" lvl="3"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4pPr>
            <a:lvl5pPr indent="0" lvl="4"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5pPr>
            <a:lvl6pPr indent="0" lvl="5"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6pPr>
            <a:lvl7pPr indent="0" lvl="6"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7pPr>
            <a:lvl8pPr indent="0" lvl="7"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8pPr>
            <a:lvl9pPr indent="0" lvl="8"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CL"/>
              <a:t>‹#›</a:t>
            </a:fld>
            <a:endParaRPr/>
          </a:p>
        </p:txBody>
      </p:sp>
      <p:sp>
        <p:nvSpPr>
          <p:cNvPr id="172" name="Google Shape;172;p16"/>
          <p:cNvSpPr txBox="1"/>
          <p:nvPr>
            <p:ph idx="10" type="dt"/>
          </p:nvPr>
        </p:nvSpPr>
        <p:spPr>
          <a:xfrm>
            <a:off x="10361520" y="6130440"/>
            <a:ext cx="1145880" cy="37008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173" name="Shape 173"/>
        <p:cNvGrpSpPr/>
        <p:nvPr/>
      </p:nvGrpSpPr>
      <p:grpSpPr>
        <a:xfrm>
          <a:off x="0" y="0"/>
          <a:ext cx="0" cy="0"/>
          <a:chOff x="0" y="0"/>
          <a:chExt cx="0" cy="0"/>
        </a:xfrm>
      </p:grpSpPr>
      <p:sp>
        <p:nvSpPr>
          <p:cNvPr id="174" name="Google Shape;174;p17"/>
          <p:cNvSpPr txBox="1"/>
          <p:nvPr>
            <p:ph type="title"/>
          </p:nvPr>
        </p:nvSpPr>
        <p:spPr>
          <a:xfrm>
            <a:off x="2593080" y="624240"/>
            <a:ext cx="8911440" cy="1280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5" name="Google Shape;175;p17"/>
          <p:cNvSpPr txBox="1"/>
          <p:nvPr>
            <p:ph idx="1" type="body"/>
          </p:nvPr>
        </p:nvSpPr>
        <p:spPr>
          <a:xfrm>
            <a:off x="2589120" y="2133720"/>
            <a:ext cx="4350240" cy="377712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76" name="Google Shape;176;p17"/>
          <p:cNvSpPr txBox="1"/>
          <p:nvPr>
            <p:ph idx="2" type="body"/>
          </p:nvPr>
        </p:nvSpPr>
        <p:spPr>
          <a:xfrm>
            <a:off x="7157160" y="2133720"/>
            <a:ext cx="4350240" cy="377712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77" name="Google Shape;177;p17"/>
          <p:cNvSpPr txBox="1"/>
          <p:nvPr>
            <p:ph idx="11" type="ftr"/>
          </p:nvPr>
        </p:nvSpPr>
        <p:spPr>
          <a:xfrm>
            <a:off x="2589120" y="6135840"/>
            <a:ext cx="7619760" cy="36468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8" name="Google Shape;178;p17"/>
          <p:cNvSpPr txBox="1"/>
          <p:nvPr>
            <p:ph idx="12" type="sldNum"/>
          </p:nvPr>
        </p:nvSpPr>
        <p:spPr>
          <a:xfrm>
            <a:off x="531720" y="4529520"/>
            <a:ext cx="779400" cy="36468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1pPr>
            <a:lvl2pPr indent="0" lvl="1"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2pPr>
            <a:lvl3pPr indent="0" lvl="2"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3pPr>
            <a:lvl4pPr indent="0" lvl="3"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4pPr>
            <a:lvl5pPr indent="0" lvl="4"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5pPr>
            <a:lvl6pPr indent="0" lvl="5"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6pPr>
            <a:lvl7pPr indent="0" lvl="6"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7pPr>
            <a:lvl8pPr indent="0" lvl="7"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8pPr>
            <a:lvl9pPr indent="0" lvl="8"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CL"/>
              <a:t>‹#›</a:t>
            </a:fld>
            <a:endParaRPr/>
          </a:p>
        </p:txBody>
      </p:sp>
      <p:sp>
        <p:nvSpPr>
          <p:cNvPr id="179" name="Google Shape;179;p17"/>
          <p:cNvSpPr txBox="1"/>
          <p:nvPr>
            <p:ph idx="10" type="dt"/>
          </p:nvPr>
        </p:nvSpPr>
        <p:spPr>
          <a:xfrm>
            <a:off x="10361520" y="6130440"/>
            <a:ext cx="1145880" cy="37008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80" name="Shape 180"/>
        <p:cNvGrpSpPr/>
        <p:nvPr/>
      </p:nvGrpSpPr>
      <p:grpSpPr>
        <a:xfrm>
          <a:off x="0" y="0"/>
          <a:ext cx="0" cy="0"/>
          <a:chOff x="0" y="0"/>
          <a:chExt cx="0" cy="0"/>
        </a:xfrm>
      </p:grpSpPr>
      <p:sp>
        <p:nvSpPr>
          <p:cNvPr id="181" name="Google Shape;181;p18"/>
          <p:cNvSpPr txBox="1"/>
          <p:nvPr>
            <p:ph type="title"/>
          </p:nvPr>
        </p:nvSpPr>
        <p:spPr>
          <a:xfrm>
            <a:off x="2593080" y="624240"/>
            <a:ext cx="8911440" cy="1280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2" name="Google Shape;182;p18"/>
          <p:cNvSpPr txBox="1"/>
          <p:nvPr>
            <p:ph idx="11" type="ftr"/>
          </p:nvPr>
        </p:nvSpPr>
        <p:spPr>
          <a:xfrm>
            <a:off x="2589120" y="6135840"/>
            <a:ext cx="7619760" cy="36468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3" name="Google Shape;183;p18"/>
          <p:cNvSpPr txBox="1"/>
          <p:nvPr>
            <p:ph idx="12" type="sldNum"/>
          </p:nvPr>
        </p:nvSpPr>
        <p:spPr>
          <a:xfrm>
            <a:off x="531720" y="4529520"/>
            <a:ext cx="779400" cy="36468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1pPr>
            <a:lvl2pPr indent="0" lvl="1"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2pPr>
            <a:lvl3pPr indent="0" lvl="2"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3pPr>
            <a:lvl4pPr indent="0" lvl="3"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4pPr>
            <a:lvl5pPr indent="0" lvl="4"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5pPr>
            <a:lvl6pPr indent="0" lvl="5"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6pPr>
            <a:lvl7pPr indent="0" lvl="6"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7pPr>
            <a:lvl8pPr indent="0" lvl="7"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8pPr>
            <a:lvl9pPr indent="0" lvl="8"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CL"/>
              <a:t>‹#›</a:t>
            </a:fld>
            <a:endParaRPr/>
          </a:p>
        </p:txBody>
      </p:sp>
      <p:sp>
        <p:nvSpPr>
          <p:cNvPr id="184" name="Google Shape;184;p18"/>
          <p:cNvSpPr txBox="1"/>
          <p:nvPr>
            <p:ph idx="10" type="dt"/>
          </p:nvPr>
        </p:nvSpPr>
        <p:spPr>
          <a:xfrm>
            <a:off x="10361520" y="6130440"/>
            <a:ext cx="1145880" cy="37008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185" name="Shape 185"/>
        <p:cNvGrpSpPr/>
        <p:nvPr/>
      </p:nvGrpSpPr>
      <p:grpSpPr>
        <a:xfrm>
          <a:off x="0" y="0"/>
          <a:ext cx="0" cy="0"/>
          <a:chOff x="0" y="0"/>
          <a:chExt cx="0" cy="0"/>
        </a:xfrm>
      </p:grpSpPr>
      <p:sp>
        <p:nvSpPr>
          <p:cNvPr id="186" name="Google Shape;186;p19"/>
          <p:cNvSpPr txBox="1"/>
          <p:nvPr>
            <p:ph idx="1" type="subTitle"/>
          </p:nvPr>
        </p:nvSpPr>
        <p:spPr>
          <a:xfrm>
            <a:off x="2593080" y="624240"/>
            <a:ext cx="8911440" cy="59371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7" name="Google Shape;187;p19"/>
          <p:cNvSpPr txBox="1"/>
          <p:nvPr>
            <p:ph idx="11" type="ftr"/>
          </p:nvPr>
        </p:nvSpPr>
        <p:spPr>
          <a:xfrm>
            <a:off x="2589120" y="6135840"/>
            <a:ext cx="7619760" cy="36468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8" name="Google Shape;188;p19"/>
          <p:cNvSpPr txBox="1"/>
          <p:nvPr>
            <p:ph idx="12" type="sldNum"/>
          </p:nvPr>
        </p:nvSpPr>
        <p:spPr>
          <a:xfrm>
            <a:off x="531720" y="4529520"/>
            <a:ext cx="779400" cy="36468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1pPr>
            <a:lvl2pPr indent="0" lvl="1"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2pPr>
            <a:lvl3pPr indent="0" lvl="2"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3pPr>
            <a:lvl4pPr indent="0" lvl="3"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4pPr>
            <a:lvl5pPr indent="0" lvl="4"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5pPr>
            <a:lvl6pPr indent="0" lvl="5"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6pPr>
            <a:lvl7pPr indent="0" lvl="6"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7pPr>
            <a:lvl8pPr indent="0" lvl="7"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8pPr>
            <a:lvl9pPr indent="0" lvl="8"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CL"/>
              <a:t>‹#›</a:t>
            </a:fld>
            <a:endParaRPr/>
          </a:p>
        </p:txBody>
      </p:sp>
      <p:sp>
        <p:nvSpPr>
          <p:cNvPr id="189" name="Google Shape;189;p19"/>
          <p:cNvSpPr txBox="1"/>
          <p:nvPr>
            <p:ph idx="10" type="dt"/>
          </p:nvPr>
        </p:nvSpPr>
        <p:spPr>
          <a:xfrm>
            <a:off x="10361520" y="6130440"/>
            <a:ext cx="1145880" cy="37008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190" name="Shape 190"/>
        <p:cNvGrpSpPr/>
        <p:nvPr/>
      </p:nvGrpSpPr>
      <p:grpSpPr>
        <a:xfrm>
          <a:off x="0" y="0"/>
          <a:ext cx="0" cy="0"/>
          <a:chOff x="0" y="0"/>
          <a:chExt cx="0" cy="0"/>
        </a:xfrm>
      </p:grpSpPr>
      <p:sp>
        <p:nvSpPr>
          <p:cNvPr id="191" name="Google Shape;191;p20"/>
          <p:cNvSpPr txBox="1"/>
          <p:nvPr>
            <p:ph type="title"/>
          </p:nvPr>
        </p:nvSpPr>
        <p:spPr>
          <a:xfrm>
            <a:off x="2593080" y="624240"/>
            <a:ext cx="8911440" cy="1280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2" name="Google Shape;192;p20"/>
          <p:cNvSpPr txBox="1"/>
          <p:nvPr>
            <p:ph idx="1" type="body"/>
          </p:nvPr>
        </p:nvSpPr>
        <p:spPr>
          <a:xfrm>
            <a:off x="2589120" y="2133720"/>
            <a:ext cx="435024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93" name="Google Shape;193;p20"/>
          <p:cNvSpPr txBox="1"/>
          <p:nvPr>
            <p:ph idx="2" type="body"/>
          </p:nvPr>
        </p:nvSpPr>
        <p:spPr>
          <a:xfrm>
            <a:off x="7157160" y="2133720"/>
            <a:ext cx="4350240" cy="377712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94" name="Google Shape;194;p20"/>
          <p:cNvSpPr txBox="1"/>
          <p:nvPr>
            <p:ph idx="3" type="body"/>
          </p:nvPr>
        </p:nvSpPr>
        <p:spPr>
          <a:xfrm>
            <a:off x="2589120" y="4106520"/>
            <a:ext cx="435024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195" name="Google Shape;195;p20"/>
          <p:cNvSpPr txBox="1"/>
          <p:nvPr>
            <p:ph idx="11" type="ftr"/>
          </p:nvPr>
        </p:nvSpPr>
        <p:spPr>
          <a:xfrm>
            <a:off x="2589120" y="6135840"/>
            <a:ext cx="7619760" cy="36468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6" name="Google Shape;196;p20"/>
          <p:cNvSpPr txBox="1"/>
          <p:nvPr>
            <p:ph idx="12" type="sldNum"/>
          </p:nvPr>
        </p:nvSpPr>
        <p:spPr>
          <a:xfrm>
            <a:off x="531720" y="4529520"/>
            <a:ext cx="779400" cy="36468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1pPr>
            <a:lvl2pPr indent="0" lvl="1"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2pPr>
            <a:lvl3pPr indent="0" lvl="2"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3pPr>
            <a:lvl4pPr indent="0" lvl="3"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4pPr>
            <a:lvl5pPr indent="0" lvl="4"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5pPr>
            <a:lvl6pPr indent="0" lvl="5"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6pPr>
            <a:lvl7pPr indent="0" lvl="6"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7pPr>
            <a:lvl8pPr indent="0" lvl="7"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8pPr>
            <a:lvl9pPr indent="0" lvl="8"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CL"/>
              <a:t>‹#›</a:t>
            </a:fld>
            <a:endParaRPr/>
          </a:p>
        </p:txBody>
      </p:sp>
      <p:sp>
        <p:nvSpPr>
          <p:cNvPr id="197" name="Google Shape;197;p20"/>
          <p:cNvSpPr txBox="1"/>
          <p:nvPr>
            <p:ph idx="10" type="dt"/>
          </p:nvPr>
        </p:nvSpPr>
        <p:spPr>
          <a:xfrm>
            <a:off x="10361520" y="6130440"/>
            <a:ext cx="1145880" cy="37008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x">
  <p:cSld name="TITLE_AND_BODY">
    <p:spTree>
      <p:nvGrpSpPr>
        <p:cNvPr id="43" name="Shape 43"/>
        <p:cNvGrpSpPr/>
        <p:nvPr/>
      </p:nvGrpSpPr>
      <p:grpSpPr>
        <a:xfrm>
          <a:off x="0" y="0"/>
          <a:ext cx="0" cy="0"/>
          <a:chOff x="0" y="0"/>
          <a:chExt cx="0" cy="0"/>
        </a:xfrm>
      </p:grpSpPr>
      <p:sp>
        <p:nvSpPr>
          <p:cNvPr id="44" name="Google Shape;44;p26"/>
          <p:cNvSpPr txBox="1"/>
          <p:nvPr>
            <p:ph type="title"/>
          </p:nvPr>
        </p:nvSpPr>
        <p:spPr>
          <a:xfrm>
            <a:off x="2593080" y="624240"/>
            <a:ext cx="8911440" cy="1280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26"/>
          <p:cNvSpPr txBox="1"/>
          <p:nvPr>
            <p:ph idx="1" type="subTitle"/>
          </p:nvPr>
        </p:nvSpPr>
        <p:spPr>
          <a:xfrm>
            <a:off x="2589120" y="2133720"/>
            <a:ext cx="8915040" cy="37771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26"/>
          <p:cNvSpPr txBox="1"/>
          <p:nvPr>
            <p:ph idx="11" type="ftr"/>
          </p:nvPr>
        </p:nvSpPr>
        <p:spPr>
          <a:xfrm>
            <a:off x="2589120" y="6135840"/>
            <a:ext cx="7619760" cy="36468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26"/>
          <p:cNvSpPr txBox="1"/>
          <p:nvPr>
            <p:ph idx="12" type="sldNum"/>
          </p:nvPr>
        </p:nvSpPr>
        <p:spPr>
          <a:xfrm>
            <a:off x="531720" y="787680"/>
            <a:ext cx="779400" cy="36468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1pPr>
            <a:lvl2pPr indent="0" lvl="1"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2pPr>
            <a:lvl3pPr indent="0" lvl="2"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3pPr>
            <a:lvl4pPr indent="0" lvl="3"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4pPr>
            <a:lvl5pPr indent="0" lvl="4"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5pPr>
            <a:lvl6pPr indent="0" lvl="5"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6pPr>
            <a:lvl7pPr indent="0" lvl="6"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7pPr>
            <a:lvl8pPr indent="0" lvl="7"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8pPr>
            <a:lvl9pPr indent="0" lvl="8"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CL"/>
              <a:t>‹#›</a:t>
            </a:fld>
            <a:endParaRPr/>
          </a:p>
        </p:txBody>
      </p:sp>
      <p:sp>
        <p:nvSpPr>
          <p:cNvPr id="48" name="Google Shape;48;p26"/>
          <p:cNvSpPr txBox="1"/>
          <p:nvPr>
            <p:ph idx="10" type="dt"/>
          </p:nvPr>
        </p:nvSpPr>
        <p:spPr>
          <a:xfrm>
            <a:off x="10361520" y="6130440"/>
            <a:ext cx="1145880" cy="37008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198" name="Shape 198"/>
        <p:cNvGrpSpPr/>
        <p:nvPr/>
      </p:nvGrpSpPr>
      <p:grpSpPr>
        <a:xfrm>
          <a:off x="0" y="0"/>
          <a:ext cx="0" cy="0"/>
          <a:chOff x="0" y="0"/>
          <a:chExt cx="0" cy="0"/>
        </a:xfrm>
      </p:grpSpPr>
      <p:sp>
        <p:nvSpPr>
          <p:cNvPr id="199" name="Google Shape;199;p21"/>
          <p:cNvSpPr txBox="1"/>
          <p:nvPr>
            <p:ph type="title"/>
          </p:nvPr>
        </p:nvSpPr>
        <p:spPr>
          <a:xfrm>
            <a:off x="2593080" y="624240"/>
            <a:ext cx="8911440" cy="1280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0" name="Google Shape;200;p21"/>
          <p:cNvSpPr txBox="1"/>
          <p:nvPr>
            <p:ph idx="1" type="body"/>
          </p:nvPr>
        </p:nvSpPr>
        <p:spPr>
          <a:xfrm>
            <a:off x="2589120" y="2133720"/>
            <a:ext cx="4350240" cy="377712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01" name="Google Shape;201;p21"/>
          <p:cNvSpPr txBox="1"/>
          <p:nvPr>
            <p:ph idx="2" type="body"/>
          </p:nvPr>
        </p:nvSpPr>
        <p:spPr>
          <a:xfrm>
            <a:off x="7157160" y="2133720"/>
            <a:ext cx="435024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02" name="Google Shape;202;p21"/>
          <p:cNvSpPr txBox="1"/>
          <p:nvPr>
            <p:ph idx="3" type="body"/>
          </p:nvPr>
        </p:nvSpPr>
        <p:spPr>
          <a:xfrm>
            <a:off x="7157160" y="4106520"/>
            <a:ext cx="435024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03" name="Google Shape;203;p21"/>
          <p:cNvSpPr txBox="1"/>
          <p:nvPr>
            <p:ph idx="11" type="ftr"/>
          </p:nvPr>
        </p:nvSpPr>
        <p:spPr>
          <a:xfrm>
            <a:off x="2589120" y="6135840"/>
            <a:ext cx="7619760" cy="36468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4" name="Google Shape;204;p21"/>
          <p:cNvSpPr txBox="1"/>
          <p:nvPr>
            <p:ph idx="12" type="sldNum"/>
          </p:nvPr>
        </p:nvSpPr>
        <p:spPr>
          <a:xfrm>
            <a:off x="531720" y="4529520"/>
            <a:ext cx="779400" cy="36468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1pPr>
            <a:lvl2pPr indent="0" lvl="1"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2pPr>
            <a:lvl3pPr indent="0" lvl="2"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3pPr>
            <a:lvl4pPr indent="0" lvl="3"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4pPr>
            <a:lvl5pPr indent="0" lvl="4"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5pPr>
            <a:lvl6pPr indent="0" lvl="5"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6pPr>
            <a:lvl7pPr indent="0" lvl="6"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7pPr>
            <a:lvl8pPr indent="0" lvl="7"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8pPr>
            <a:lvl9pPr indent="0" lvl="8"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CL"/>
              <a:t>‹#›</a:t>
            </a:fld>
            <a:endParaRPr/>
          </a:p>
        </p:txBody>
      </p:sp>
      <p:sp>
        <p:nvSpPr>
          <p:cNvPr id="205" name="Google Shape;205;p21"/>
          <p:cNvSpPr txBox="1"/>
          <p:nvPr>
            <p:ph idx="10" type="dt"/>
          </p:nvPr>
        </p:nvSpPr>
        <p:spPr>
          <a:xfrm>
            <a:off x="10361520" y="6130440"/>
            <a:ext cx="1145880" cy="37008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206" name="Shape 206"/>
        <p:cNvGrpSpPr/>
        <p:nvPr/>
      </p:nvGrpSpPr>
      <p:grpSpPr>
        <a:xfrm>
          <a:off x="0" y="0"/>
          <a:ext cx="0" cy="0"/>
          <a:chOff x="0" y="0"/>
          <a:chExt cx="0" cy="0"/>
        </a:xfrm>
      </p:grpSpPr>
      <p:sp>
        <p:nvSpPr>
          <p:cNvPr id="207" name="Google Shape;207;p22"/>
          <p:cNvSpPr txBox="1"/>
          <p:nvPr>
            <p:ph type="title"/>
          </p:nvPr>
        </p:nvSpPr>
        <p:spPr>
          <a:xfrm>
            <a:off x="2593080" y="624240"/>
            <a:ext cx="8911440" cy="1280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8" name="Google Shape;208;p22"/>
          <p:cNvSpPr txBox="1"/>
          <p:nvPr>
            <p:ph idx="1" type="body"/>
          </p:nvPr>
        </p:nvSpPr>
        <p:spPr>
          <a:xfrm>
            <a:off x="2589120" y="2133720"/>
            <a:ext cx="435024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09" name="Google Shape;209;p22"/>
          <p:cNvSpPr txBox="1"/>
          <p:nvPr>
            <p:ph idx="2" type="body"/>
          </p:nvPr>
        </p:nvSpPr>
        <p:spPr>
          <a:xfrm>
            <a:off x="7157160" y="2133720"/>
            <a:ext cx="435024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10" name="Google Shape;210;p22"/>
          <p:cNvSpPr txBox="1"/>
          <p:nvPr>
            <p:ph idx="3" type="body"/>
          </p:nvPr>
        </p:nvSpPr>
        <p:spPr>
          <a:xfrm>
            <a:off x="2589120" y="4106520"/>
            <a:ext cx="891504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11" name="Google Shape;211;p22"/>
          <p:cNvSpPr txBox="1"/>
          <p:nvPr>
            <p:ph idx="11" type="ftr"/>
          </p:nvPr>
        </p:nvSpPr>
        <p:spPr>
          <a:xfrm>
            <a:off x="2589120" y="6135840"/>
            <a:ext cx="7619760" cy="36468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2" name="Google Shape;212;p22"/>
          <p:cNvSpPr txBox="1"/>
          <p:nvPr>
            <p:ph idx="12" type="sldNum"/>
          </p:nvPr>
        </p:nvSpPr>
        <p:spPr>
          <a:xfrm>
            <a:off x="531720" y="4529520"/>
            <a:ext cx="779400" cy="36468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1pPr>
            <a:lvl2pPr indent="0" lvl="1"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2pPr>
            <a:lvl3pPr indent="0" lvl="2"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3pPr>
            <a:lvl4pPr indent="0" lvl="3"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4pPr>
            <a:lvl5pPr indent="0" lvl="4"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5pPr>
            <a:lvl6pPr indent="0" lvl="5"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6pPr>
            <a:lvl7pPr indent="0" lvl="6"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7pPr>
            <a:lvl8pPr indent="0" lvl="7"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8pPr>
            <a:lvl9pPr indent="0" lvl="8"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CL"/>
              <a:t>‹#›</a:t>
            </a:fld>
            <a:endParaRPr/>
          </a:p>
        </p:txBody>
      </p:sp>
      <p:sp>
        <p:nvSpPr>
          <p:cNvPr id="213" name="Google Shape;213;p22"/>
          <p:cNvSpPr txBox="1"/>
          <p:nvPr>
            <p:ph idx="10" type="dt"/>
          </p:nvPr>
        </p:nvSpPr>
        <p:spPr>
          <a:xfrm>
            <a:off x="10361520" y="6130440"/>
            <a:ext cx="1145880" cy="37008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over Content" type="objOverTx">
  <p:cSld name="OBJECT_OVER_TEXT">
    <p:spTree>
      <p:nvGrpSpPr>
        <p:cNvPr id="214" name="Shape 214"/>
        <p:cNvGrpSpPr/>
        <p:nvPr/>
      </p:nvGrpSpPr>
      <p:grpSpPr>
        <a:xfrm>
          <a:off x="0" y="0"/>
          <a:ext cx="0" cy="0"/>
          <a:chOff x="0" y="0"/>
          <a:chExt cx="0" cy="0"/>
        </a:xfrm>
      </p:grpSpPr>
      <p:sp>
        <p:nvSpPr>
          <p:cNvPr id="215" name="Google Shape;215;p23"/>
          <p:cNvSpPr txBox="1"/>
          <p:nvPr>
            <p:ph type="title"/>
          </p:nvPr>
        </p:nvSpPr>
        <p:spPr>
          <a:xfrm>
            <a:off x="2593080" y="624240"/>
            <a:ext cx="8911440" cy="1280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6" name="Google Shape;216;p23"/>
          <p:cNvSpPr txBox="1"/>
          <p:nvPr>
            <p:ph idx="1" type="body"/>
          </p:nvPr>
        </p:nvSpPr>
        <p:spPr>
          <a:xfrm>
            <a:off x="2589120" y="2133720"/>
            <a:ext cx="891504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17" name="Google Shape;217;p23"/>
          <p:cNvSpPr txBox="1"/>
          <p:nvPr>
            <p:ph idx="2" type="body"/>
          </p:nvPr>
        </p:nvSpPr>
        <p:spPr>
          <a:xfrm>
            <a:off x="2589120" y="4106520"/>
            <a:ext cx="891504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18" name="Google Shape;218;p23"/>
          <p:cNvSpPr txBox="1"/>
          <p:nvPr>
            <p:ph idx="11" type="ftr"/>
          </p:nvPr>
        </p:nvSpPr>
        <p:spPr>
          <a:xfrm>
            <a:off x="2589120" y="6135840"/>
            <a:ext cx="7619760" cy="36468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9" name="Google Shape;219;p23"/>
          <p:cNvSpPr txBox="1"/>
          <p:nvPr>
            <p:ph idx="12" type="sldNum"/>
          </p:nvPr>
        </p:nvSpPr>
        <p:spPr>
          <a:xfrm>
            <a:off x="531720" y="4529520"/>
            <a:ext cx="779400" cy="36468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1pPr>
            <a:lvl2pPr indent="0" lvl="1"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2pPr>
            <a:lvl3pPr indent="0" lvl="2"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3pPr>
            <a:lvl4pPr indent="0" lvl="3"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4pPr>
            <a:lvl5pPr indent="0" lvl="4"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5pPr>
            <a:lvl6pPr indent="0" lvl="5"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6pPr>
            <a:lvl7pPr indent="0" lvl="6"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7pPr>
            <a:lvl8pPr indent="0" lvl="7"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8pPr>
            <a:lvl9pPr indent="0" lvl="8"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CL"/>
              <a:t>‹#›</a:t>
            </a:fld>
            <a:endParaRPr/>
          </a:p>
        </p:txBody>
      </p:sp>
      <p:sp>
        <p:nvSpPr>
          <p:cNvPr id="220" name="Google Shape;220;p23"/>
          <p:cNvSpPr txBox="1"/>
          <p:nvPr>
            <p:ph idx="10" type="dt"/>
          </p:nvPr>
        </p:nvSpPr>
        <p:spPr>
          <a:xfrm>
            <a:off x="10361520" y="6130440"/>
            <a:ext cx="1145880" cy="37008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4 Content" type="fourObj">
  <p:cSld name="FOUR_OBJECTS">
    <p:spTree>
      <p:nvGrpSpPr>
        <p:cNvPr id="221" name="Shape 221"/>
        <p:cNvGrpSpPr/>
        <p:nvPr/>
      </p:nvGrpSpPr>
      <p:grpSpPr>
        <a:xfrm>
          <a:off x="0" y="0"/>
          <a:ext cx="0" cy="0"/>
          <a:chOff x="0" y="0"/>
          <a:chExt cx="0" cy="0"/>
        </a:xfrm>
      </p:grpSpPr>
      <p:sp>
        <p:nvSpPr>
          <p:cNvPr id="222" name="Google Shape;222;p24"/>
          <p:cNvSpPr txBox="1"/>
          <p:nvPr>
            <p:ph type="title"/>
          </p:nvPr>
        </p:nvSpPr>
        <p:spPr>
          <a:xfrm>
            <a:off x="2593080" y="624240"/>
            <a:ext cx="8911440" cy="1280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3" name="Google Shape;223;p24"/>
          <p:cNvSpPr txBox="1"/>
          <p:nvPr>
            <p:ph idx="1" type="body"/>
          </p:nvPr>
        </p:nvSpPr>
        <p:spPr>
          <a:xfrm>
            <a:off x="2589120" y="2133720"/>
            <a:ext cx="435024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24" name="Google Shape;224;p24"/>
          <p:cNvSpPr txBox="1"/>
          <p:nvPr>
            <p:ph idx="2" type="body"/>
          </p:nvPr>
        </p:nvSpPr>
        <p:spPr>
          <a:xfrm>
            <a:off x="7157160" y="2133720"/>
            <a:ext cx="435024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25" name="Google Shape;225;p24"/>
          <p:cNvSpPr txBox="1"/>
          <p:nvPr>
            <p:ph idx="3" type="body"/>
          </p:nvPr>
        </p:nvSpPr>
        <p:spPr>
          <a:xfrm>
            <a:off x="2589120" y="4106520"/>
            <a:ext cx="435024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26" name="Google Shape;226;p24"/>
          <p:cNvSpPr txBox="1"/>
          <p:nvPr>
            <p:ph idx="4" type="body"/>
          </p:nvPr>
        </p:nvSpPr>
        <p:spPr>
          <a:xfrm>
            <a:off x="7157160" y="4106520"/>
            <a:ext cx="435024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27" name="Google Shape;227;p24"/>
          <p:cNvSpPr txBox="1"/>
          <p:nvPr>
            <p:ph idx="11" type="ftr"/>
          </p:nvPr>
        </p:nvSpPr>
        <p:spPr>
          <a:xfrm>
            <a:off x="2589120" y="6135840"/>
            <a:ext cx="7619760" cy="36468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8" name="Google Shape;228;p24"/>
          <p:cNvSpPr txBox="1"/>
          <p:nvPr>
            <p:ph idx="12" type="sldNum"/>
          </p:nvPr>
        </p:nvSpPr>
        <p:spPr>
          <a:xfrm>
            <a:off x="531720" y="4529520"/>
            <a:ext cx="779400" cy="36468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1pPr>
            <a:lvl2pPr indent="0" lvl="1"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2pPr>
            <a:lvl3pPr indent="0" lvl="2"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3pPr>
            <a:lvl4pPr indent="0" lvl="3"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4pPr>
            <a:lvl5pPr indent="0" lvl="4"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5pPr>
            <a:lvl6pPr indent="0" lvl="5"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6pPr>
            <a:lvl7pPr indent="0" lvl="6"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7pPr>
            <a:lvl8pPr indent="0" lvl="7"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8pPr>
            <a:lvl9pPr indent="0" lvl="8"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CL"/>
              <a:t>‹#›</a:t>
            </a:fld>
            <a:endParaRPr/>
          </a:p>
        </p:txBody>
      </p:sp>
      <p:sp>
        <p:nvSpPr>
          <p:cNvPr id="229" name="Google Shape;229;p24"/>
          <p:cNvSpPr txBox="1"/>
          <p:nvPr>
            <p:ph idx="10" type="dt"/>
          </p:nvPr>
        </p:nvSpPr>
        <p:spPr>
          <a:xfrm>
            <a:off x="10361520" y="6130440"/>
            <a:ext cx="1145880" cy="37008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6 Content">
  <p:cSld name="Title, 6 Content">
    <p:spTree>
      <p:nvGrpSpPr>
        <p:cNvPr id="230" name="Shape 230"/>
        <p:cNvGrpSpPr/>
        <p:nvPr/>
      </p:nvGrpSpPr>
      <p:grpSpPr>
        <a:xfrm>
          <a:off x="0" y="0"/>
          <a:ext cx="0" cy="0"/>
          <a:chOff x="0" y="0"/>
          <a:chExt cx="0" cy="0"/>
        </a:xfrm>
      </p:grpSpPr>
      <p:sp>
        <p:nvSpPr>
          <p:cNvPr id="231" name="Google Shape;231;p25"/>
          <p:cNvSpPr txBox="1"/>
          <p:nvPr>
            <p:ph type="title"/>
          </p:nvPr>
        </p:nvSpPr>
        <p:spPr>
          <a:xfrm>
            <a:off x="2593080" y="624240"/>
            <a:ext cx="8911440" cy="1280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2" name="Google Shape;232;p25"/>
          <p:cNvSpPr txBox="1"/>
          <p:nvPr>
            <p:ph idx="1" type="body"/>
          </p:nvPr>
        </p:nvSpPr>
        <p:spPr>
          <a:xfrm>
            <a:off x="2589120" y="2133720"/>
            <a:ext cx="287028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33" name="Google Shape;233;p25"/>
          <p:cNvSpPr txBox="1"/>
          <p:nvPr>
            <p:ph idx="2" type="body"/>
          </p:nvPr>
        </p:nvSpPr>
        <p:spPr>
          <a:xfrm>
            <a:off x="5603400" y="2133720"/>
            <a:ext cx="287028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34" name="Google Shape;234;p25"/>
          <p:cNvSpPr txBox="1"/>
          <p:nvPr>
            <p:ph idx="3" type="body"/>
          </p:nvPr>
        </p:nvSpPr>
        <p:spPr>
          <a:xfrm>
            <a:off x="8617320" y="2133720"/>
            <a:ext cx="287028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35" name="Google Shape;235;p25"/>
          <p:cNvSpPr txBox="1"/>
          <p:nvPr>
            <p:ph idx="4" type="body"/>
          </p:nvPr>
        </p:nvSpPr>
        <p:spPr>
          <a:xfrm>
            <a:off x="2589120" y="4106520"/>
            <a:ext cx="287028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36" name="Google Shape;236;p25"/>
          <p:cNvSpPr txBox="1"/>
          <p:nvPr>
            <p:ph idx="5" type="body"/>
          </p:nvPr>
        </p:nvSpPr>
        <p:spPr>
          <a:xfrm>
            <a:off x="5603400" y="4106520"/>
            <a:ext cx="287028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37" name="Google Shape;237;p25"/>
          <p:cNvSpPr txBox="1"/>
          <p:nvPr>
            <p:ph idx="6" type="body"/>
          </p:nvPr>
        </p:nvSpPr>
        <p:spPr>
          <a:xfrm>
            <a:off x="8617320" y="4106520"/>
            <a:ext cx="287028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238" name="Google Shape;238;p25"/>
          <p:cNvSpPr txBox="1"/>
          <p:nvPr>
            <p:ph idx="11" type="ftr"/>
          </p:nvPr>
        </p:nvSpPr>
        <p:spPr>
          <a:xfrm>
            <a:off x="2589120" y="6135840"/>
            <a:ext cx="7619760" cy="36468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9" name="Google Shape;239;p25"/>
          <p:cNvSpPr txBox="1"/>
          <p:nvPr>
            <p:ph idx="12" type="sldNum"/>
          </p:nvPr>
        </p:nvSpPr>
        <p:spPr>
          <a:xfrm>
            <a:off x="531720" y="4529520"/>
            <a:ext cx="779400" cy="36468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1pPr>
            <a:lvl2pPr indent="0" lvl="1"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2pPr>
            <a:lvl3pPr indent="0" lvl="2"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3pPr>
            <a:lvl4pPr indent="0" lvl="3"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4pPr>
            <a:lvl5pPr indent="0" lvl="4"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5pPr>
            <a:lvl6pPr indent="0" lvl="5"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6pPr>
            <a:lvl7pPr indent="0" lvl="6"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7pPr>
            <a:lvl8pPr indent="0" lvl="7"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8pPr>
            <a:lvl9pPr indent="0" lvl="8"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CL"/>
              <a:t>‹#›</a:t>
            </a:fld>
            <a:endParaRPr/>
          </a:p>
        </p:txBody>
      </p:sp>
      <p:sp>
        <p:nvSpPr>
          <p:cNvPr id="240" name="Google Shape;240;p25"/>
          <p:cNvSpPr txBox="1"/>
          <p:nvPr>
            <p:ph idx="10" type="dt"/>
          </p:nvPr>
        </p:nvSpPr>
        <p:spPr>
          <a:xfrm>
            <a:off x="10361520" y="6130440"/>
            <a:ext cx="1145880" cy="37008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type="obj">
  <p:cSld name="OBJECT">
    <p:spTree>
      <p:nvGrpSpPr>
        <p:cNvPr id="49" name="Shape 49"/>
        <p:cNvGrpSpPr/>
        <p:nvPr/>
      </p:nvGrpSpPr>
      <p:grpSpPr>
        <a:xfrm>
          <a:off x="0" y="0"/>
          <a:ext cx="0" cy="0"/>
          <a:chOff x="0" y="0"/>
          <a:chExt cx="0" cy="0"/>
        </a:xfrm>
      </p:grpSpPr>
      <p:sp>
        <p:nvSpPr>
          <p:cNvPr id="50" name="Google Shape;50;p27"/>
          <p:cNvSpPr txBox="1"/>
          <p:nvPr>
            <p:ph type="title"/>
          </p:nvPr>
        </p:nvSpPr>
        <p:spPr>
          <a:xfrm>
            <a:off x="2593080" y="624240"/>
            <a:ext cx="8911440" cy="1280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27"/>
          <p:cNvSpPr txBox="1"/>
          <p:nvPr>
            <p:ph idx="1" type="body"/>
          </p:nvPr>
        </p:nvSpPr>
        <p:spPr>
          <a:xfrm>
            <a:off x="2589120" y="2133720"/>
            <a:ext cx="8915040" cy="377712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2" name="Google Shape;52;p27"/>
          <p:cNvSpPr txBox="1"/>
          <p:nvPr>
            <p:ph idx="11" type="ftr"/>
          </p:nvPr>
        </p:nvSpPr>
        <p:spPr>
          <a:xfrm>
            <a:off x="2589120" y="6135840"/>
            <a:ext cx="7619760" cy="36468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7"/>
          <p:cNvSpPr txBox="1"/>
          <p:nvPr>
            <p:ph idx="12" type="sldNum"/>
          </p:nvPr>
        </p:nvSpPr>
        <p:spPr>
          <a:xfrm>
            <a:off x="531720" y="787680"/>
            <a:ext cx="779400" cy="36468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1pPr>
            <a:lvl2pPr indent="0" lvl="1"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2pPr>
            <a:lvl3pPr indent="0" lvl="2"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3pPr>
            <a:lvl4pPr indent="0" lvl="3"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4pPr>
            <a:lvl5pPr indent="0" lvl="4"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5pPr>
            <a:lvl6pPr indent="0" lvl="5"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6pPr>
            <a:lvl7pPr indent="0" lvl="6"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7pPr>
            <a:lvl8pPr indent="0" lvl="7"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8pPr>
            <a:lvl9pPr indent="0" lvl="8"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CL"/>
              <a:t>‹#›</a:t>
            </a:fld>
            <a:endParaRPr/>
          </a:p>
        </p:txBody>
      </p:sp>
      <p:sp>
        <p:nvSpPr>
          <p:cNvPr id="54" name="Google Shape;54;p27"/>
          <p:cNvSpPr txBox="1"/>
          <p:nvPr>
            <p:ph idx="10" type="dt"/>
          </p:nvPr>
        </p:nvSpPr>
        <p:spPr>
          <a:xfrm>
            <a:off x="10361520" y="6130440"/>
            <a:ext cx="1145880" cy="37008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type="twoObj">
  <p:cSld name="TWO_OBJECTS">
    <p:spTree>
      <p:nvGrpSpPr>
        <p:cNvPr id="55" name="Shape 55"/>
        <p:cNvGrpSpPr/>
        <p:nvPr/>
      </p:nvGrpSpPr>
      <p:grpSpPr>
        <a:xfrm>
          <a:off x="0" y="0"/>
          <a:ext cx="0" cy="0"/>
          <a:chOff x="0" y="0"/>
          <a:chExt cx="0" cy="0"/>
        </a:xfrm>
      </p:grpSpPr>
      <p:sp>
        <p:nvSpPr>
          <p:cNvPr id="56" name="Google Shape;56;p28"/>
          <p:cNvSpPr txBox="1"/>
          <p:nvPr>
            <p:ph type="title"/>
          </p:nvPr>
        </p:nvSpPr>
        <p:spPr>
          <a:xfrm>
            <a:off x="2593080" y="624240"/>
            <a:ext cx="8911440" cy="1280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28"/>
          <p:cNvSpPr txBox="1"/>
          <p:nvPr>
            <p:ph idx="1" type="body"/>
          </p:nvPr>
        </p:nvSpPr>
        <p:spPr>
          <a:xfrm>
            <a:off x="2589120" y="2133720"/>
            <a:ext cx="4350240" cy="377712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8" name="Google Shape;58;p28"/>
          <p:cNvSpPr txBox="1"/>
          <p:nvPr>
            <p:ph idx="2" type="body"/>
          </p:nvPr>
        </p:nvSpPr>
        <p:spPr>
          <a:xfrm>
            <a:off x="7157160" y="2133720"/>
            <a:ext cx="4350240" cy="377712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59" name="Google Shape;59;p28"/>
          <p:cNvSpPr txBox="1"/>
          <p:nvPr>
            <p:ph idx="11" type="ftr"/>
          </p:nvPr>
        </p:nvSpPr>
        <p:spPr>
          <a:xfrm>
            <a:off x="2589120" y="6135840"/>
            <a:ext cx="7619760" cy="36468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28"/>
          <p:cNvSpPr txBox="1"/>
          <p:nvPr>
            <p:ph idx="12" type="sldNum"/>
          </p:nvPr>
        </p:nvSpPr>
        <p:spPr>
          <a:xfrm>
            <a:off x="531720" y="787680"/>
            <a:ext cx="779400" cy="36468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1pPr>
            <a:lvl2pPr indent="0" lvl="1"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2pPr>
            <a:lvl3pPr indent="0" lvl="2"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3pPr>
            <a:lvl4pPr indent="0" lvl="3"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4pPr>
            <a:lvl5pPr indent="0" lvl="4"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5pPr>
            <a:lvl6pPr indent="0" lvl="5"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6pPr>
            <a:lvl7pPr indent="0" lvl="6"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7pPr>
            <a:lvl8pPr indent="0" lvl="7"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8pPr>
            <a:lvl9pPr indent="0" lvl="8"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CL"/>
              <a:t>‹#›</a:t>
            </a:fld>
            <a:endParaRPr/>
          </a:p>
        </p:txBody>
      </p:sp>
      <p:sp>
        <p:nvSpPr>
          <p:cNvPr id="61" name="Google Shape;61;p28"/>
          <p:cNvSpPr txBox="1"/>
          <p:nvPr>
            <p:ph idx="10" type="dt"/>
          </p:nvPr>
        </p:nvSpPr>
        <p:spPr>
          <a:xfrm>
            <a:off x="10361520" y="6130440"/>
            <a:ext cx="1145880" cy="37008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2" name="Shape 62"/>
        <p:cNvGrpSpPr/>
        <p:nvPr/>
      </p:nvGrpSpPr>
      <p:grpSpPr>
        <a:xfrm>
          <a:off x="0" y="0"/>
          <a:ext cx="0" cy="0"/>
          <a:chOff x="0" y="0"/>
          <a:chExt cx="0" cy="0"/>
        </a:xfrm>
      </p:grpSpPr>
      <p:sp>
        <p:nvSpPr>
          <p:cNvPr id="63" name="Google Shape;63;p29"/>
          <p:cNvSpPr txBox="1"/>
          <p:nvPr>
            <p:ph type="title"/>
          </p:nvPr>
        </p:nvSpPr>
        <p:spPr>
          <a:xfrm>
            <a:off x="2593080" y="624240"/>
            <a:ext cx="8911440" cy="1280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9"/>
          <p:cNvSpPr txBox="1"/>
          <p:nvPr>
            <p:ph idx="11" type="ftr"/>
          </p:nvPr>
        </p:nvSpPr>
        <p:spPr>
          <a:xfrm>
            <a:off x="2589120" y="6135840"/>
            <a:ext cx="7619760" cy="36468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29"/>
          <p:cNvSpPr txBox="1"/>
          <p:nvPr>
            <p:ph idx="12" type="sldNum"/>
          </p:nvPr>
        </p:nvSpPr>
        <p:spPr>
          <a:xfrm>
            <a:off x="531720" y="787680"/>
            <a:ext cx="779400" cy="36468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1pPr>
            <a:lvl2pPr indent="0" lvl="1"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2pPr>
            <a:lvl3pPr indent="0" lvl="2"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3pPr>
            <a:lvl4pPr indent="0" lvl="3"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4pPr>
            <a:lvl5pPr indent="0" lvl="4"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5pPr>
            <a:lvl6pPr indent="0" lvl="5"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6pPr>
            <a:lvl7pPr indent="0" lvl="6"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7pPr>
            <a:lvl8pPr indent="0" lvl="7"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8pPr>
            <a:lvl9pPr indent="0" lvl="8"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CL"/>
              <a:t>‹#›</a:t>
            </a:fld>
            <a:endParaRPr/>
          </a:p>
        </p:txBody>
      </p:sp>
      <p:sp>
        <p:nvSpPr>
          <p:cNvPr id="66" name="Google Shape;66;p29"/>
          <p:cNvSpPr txBox="1"/>
          <p:nvPr>
            <p:ph idx="10" type="dt"/>
          </p:nvPr>
        </p:nvSpPr>
        <p:spPr>
          <a:xfrm>
            <a:off x="10361520" y="6130440"/>
            <a:ext cx="1145880" cy="37008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entered Text" type="objOnly">
  <p:cSld name="OBJECT_ONLY">
    <p:spTree>
      <p:nvGrpSpPr>
        <p:cNvPr id="67" name="Shape 67"/>
        <p:cNvGrpSpPr/>
        <p:nvPr/>
      </p:nvGrpSpPr>
      <p:grpSpPr>
        <a:xfrm>
          <a:off x="0" y="0"/>
          <a:ext cx="0" cy="0"/>
          <a:chOff x="0" y="0"/>
          <a:chExt cx="0" cy="0"/>
        </a:xfrm>
      </p:grpSpPr>
      <p:sp>
        <p:nvSpPr>
          <p:cNvPr id="68" name="Google Shape;68;p30"/>
          <p:cNvSpPr txBox="1"/>
          <p:nvPr>
            <p:ph idx="1" type="subTitle"/>
          </p:nvPr>
        </p:nvSpPr>
        <p:spPr>
          <a:xfrm>
            <a:off x="2593080" y="624240"/>
            <a:ext cx="8911440" cy="59371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30"/>
          <p:cNvSpPr txBox="1"/>
          <p:nvPr>
            <p:ph idx="11" type="ftr"/>
          </p:nvPr>
        </p:nvSpPr>
        <p:spPr>
          <a:xfrm>
            <a:off x="2589120" y="6135840"/>
            <a:ext cx="7619760" cy="36468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30"/>
          <p:cNvSpPr txBox="1"/>
          <p:nvPr>
            <p:ph idx="12" type="sldNum"/>
          </p:nvPr>
        </p:nvSpPr>
        <p:spPr>
          <a:xfrm>
            <a:off x="531720" y="787680"/>
            <a:ext cx="779400" cy="36468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1pPr>
            <a:lvl2pPr indent="0" lvl="1"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2pPr>
            <a:lvl3pPr indent="0" lvl="2"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3pPr>
            <a:lvl4pPr indent="0" lvl="3"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4pPr>
            <a:lvl5pPr indent="0" lvl="4"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5pPr>
            <a:lvl6pPr indent="0" lvl="5"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6pPr>
            <a:lvl7pPr indent="0" lvl="6"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7pPr>
            <a:lvl8pPr indent="0" lvl="7"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8pPr>
            <a:lvl9pPr indent="0" lvl="8"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CL"/>
              <a:t>‹#›</a:t>
            </a:fld>
            <a:endParaRPr/>
          </a:p>
        </p:txBody>
      </p:sp>
      <p:sp>
        <p:nvSpPr>
          <p:cNvPr id="71" name="Google Shape;71;p30"/>
          <p:cNvSpPr txBox="1"/>
          <p:nvPr>
            <p:ph idx="10" type="dt"/>
          </p:nvPr>
        </p:nvSpPr>
        <p:spPr>
          <a:xfrm>
            <a:off x="10361520" y="6130440"/>
            <a:ext cx="1145880" cy="37008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and Content" type="twoObjAndObj">
  <p:cSld name="TWO_OBJECTS_AND_OBJECT">
    <p:spTree>
      <p:nvGrpSpPr>
        <p:cNvPr id="72" name="Shape 72"/>
        <p:cNvGrpSpPr/>
        <p:nvPr/>
      </p:nvGrpSpPr>
      <p:grpSpPr>
        <a:xfrm>
          <a:off x="0" y="0"/>
          <a:ext cx="0" cy="0"/>
          <a:chOff x="0" y="0"/>
          <a:chExt cx="0" cy="0"/>
        </a:xfrm>
      </p:grpSpPr>
      <p:sp>
        <p:nvSpPr>
          <p:cNvPr id="73" name="Google Shape;73;p31"/>
          <p:cNvSpPr txBox="1"/>
          <p:nvPr>
            <p:ph type="title"/>
          </p:nvPr>
        </p:nvSpPr>
        <p:spPr>
          <a:xfrm>
            <a:off x="2593080" y="624240"/>
            <a:ext cx="8911440" cy="1280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31"/>
          <p:cNvSpPr txBox="1"/>
          <p:nvPr>
            <p:ph idx="1" type="body"/>
          </p:nvPr>
        </p:nvSpPr>
        <p:spPr>
          <a:xfrm>
            <a:off x="2589120" y="2133720"/>
            <a:ext cx="435024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75" name="Google Shape;75;p31"/>
          <p:cNvSpPr txBox="1"/>
          <p:nvPr>
            <p:ph idx="2" type="body"/>
          </p:nvPr>
        </p:nvSpPr>
        <p:spPr>
          <a:xfrm>
            <a:off x="7157160" y="2133720"/>
            <a:ext cx="4350240" cy="377712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76" name="Google Shape;76;p31"/>
          <p:cNvSpPr txBox="1"/>
          <p:nvPr>
            <p:ph idx="3" type="body"/>
          </p:nvPr>
        </p:nvSpPr>
        <p:spPr>
          <a:xfrm>
            <a:off x="2589120" y="4106520"/>
            <a:ext cx="435024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77" name="Google Shape;77;p31"/>
          <p:cNvSpPr txBox="1"/>
          <p:nvPr>
            <p:ph idx="11" type="ftr"/>
          </p:nvPr>
        </p:nvSpPr>
        <p:spPr>
          <a:xfrm>
            <a:off x="2589120" y="6135840"/>
            <a:ext cx="7619760" cy="36468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31"/>
          <p:cNvSpPr txBox="1"/>
          <p:nvPr>
            <p:ph idx="12" type="sldNum"/>
          </p:nvPr>
        </p:nvSpPr>
        <p:spPr>
          <a:xfrm>
            <a:off x="531720" y="787680"/>
            <a:ext cx="779400" cy="36468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1pPr>
            <a:lvl2pPr indent="0" lvl="1"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2pPr>
            <a:lvl3pPr indent="0" lvl="2"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3pPr>
            <a:lvl4pPr indent="0" lvl="3"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4pPr>
            <a:lvl5pPr indent="0" lvl="4"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5pPr>
            <a:lvl6pPr indent="0" lvl="5"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6pPr>
            <a:lvl7pPr indent="0" lvl="6"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7pPr>
            <a:lvl8pPr indent="0" lvl="7"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8pPr>
            <a:lvl9pPr indent="0" lvl="8"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CL"/>
              <a:t>‹#›</a:t>
            </a:fld>
            <a:endParaRPr/>
          </a:p>
        </p:txBody>
      </p:sp>
      <p:sp>
        <p:nvSpPr>
          <p:cNvPr id="79" name="Google Shape;79;p31"/>
          <p:cNvSpPr txBox="1"/>
          <p:nvPr>
            <p:ph idx="10" type="dt"/>
          </p:nvPr>
        </p:nvSpPr>
        <p:spPr>
          <a:xfrm>
            <a:off x="10361520" y="6130440"/>
            <a:ext cx="1145880" cy="37008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80" name="Shape 80"/>
        <p:cNvGrpSpPr/>
        <p:nvPr/>
      </p:nvGrpSpPr>
      <p:grpSpPr>
        <a:xfrm>
          <a:off x="0" y="0"/>
          <a:ext cx="0" cy="0"/>
          <a:chOff x="0" y="0"/>
          <a:chExt cx="0" cy="0"/>
        </a:xfrm>
      </p:grpSpPr>
      <p:sp>
        <p:nvSpPr>
          <p:cNvPr id="81" name="Google Shape;81;p32"/>
          <p:cNvSpPr txBox="1"/>
          <p:nvPr>
            <p:ph type="title"/>
          </p:nvPr>
        </p:nvSpPr>
        <p:spPr>
          <a:xfrm>
            <a:off x="2593080" y="624240"/>
            <a:ext cx="8911440" cy="1280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32"/>
          <p:cNvSpPr txBox="1"/>
          <p:nvPr>
            <p:ph idx="1" type="body"/>
          </p:nvPr>
        </p:nvSpPr>
        <p:spPr>
          <a:xfrm>
            <a:off x="2589120" y="2133720"/>
            <a:ext cx="4350240" cy="377712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83" name="Google Shape;83;p32"/>
          <p:cNvSpPr txBox="1"/>
          <p:nvPr>
            <p:ph idx="2" type="body"/>
          </p:nvPr>
        </p:nvSpPr>
        <p:spPr>
          <a:xfrm>
            <a:off x="7157160" y="2133720"/>
            <a:ext cx="435024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84" name="Google Shape;84;p32"/>
          <p:cNvSpPr txBox="1"/>
          <p:nvPr>
            <p:ph idx="3" type="body"/>
          </p:nvPr>
        </p:nvSpPr>
        <p:spPr>
          <a:xfrm>
            <a:off x="7157160" y="4106520"/>
            <a:ext cx="435024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85" name="Google Shape;85;p32"/>
          <p:cNvSpPr txBox="1"/>
          <p:nvPr>
            <p:ph idx="11" type="ftr"/>
          </p:nvPr>
        </p:nvSpPr>
        <p:spPr>
          <a:xfrm>
            <a:off x="2589120" y="6135840"/>
            <a:ext cx="7619760" cy="36468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32"/>
          <p:cNvSpPr txBox="1"/>
          <p:nvPr>
            <p:ph idx="12" type="sldNum"/>
          </p:nvPr>
        </p:nvSpPr>
        <p:spPr>
          <a:xfrm>
            <a:off x="531720" y="787680"/>
            <a:ext cx="779400" cy="36468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1pPr>
            <a:lvl2pPr indent="0" lvl="1"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2pPr>
            <a:lvl3pPr indent="0" lvl="2"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3pPr>
            <a:lvl4pPr indent="0" lvl="3"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4pPr>
            <a:lvl5pPr indent="0" lvl="4"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5pPr>
            <a:lvl6pPr indent="0" lvl="5"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6pPr>
            <a:lvl7pPr indent="0" lvl="6"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7pPr>
            <a:lvl8pPr indent="0" lvl="7"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8pPr>
            <a:lvl9pPr indent="0" lvl="8"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CL"/>
              <a:t>‹#›</a:t>
            </a:fld>
            <a:endParaRPr/>
          </a:p>
        </p:txBody>
      </p:sp>
      <p:sp>
        <p:nvSpPr>
          <p:cNvPr id="87" name="Google Shape;87;p32"/>
          <p:cNvSpPr txBox="1"/>
          <p:nvPr>
            <p:ph idx="10" type="dt"/>
          </p:nvPr>
        </p:nvSpPr>
        <p:spPr>
          <a:xfrm>
            <a:off x="10361520" y="6130440"/>
            <a:ext cx="1145880" cy="37008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2 Content over Content" type="twoObjOverTx">
  <p:cSld name="TWO_OBJECTS_OVER_TEXT">
    <p:spTree>
      <p:nvGrpSpPr>
        <p:cNvPr id="88" name="Shape 88"/>
        <p:cNvGrpSpPr/>
        <p:nvPr/>
      </p:nvGrpSpPr>
      <p:grpSpPr>
        <a:xfrm>
          <a:off x="0" y="0"/>
          <a:ext cx="0" cy="0"/>
          <a:chOff x="0" y="0"/>
          <a:chExt cx="0" cy="0"/>
        </a:xfrm>
      </p:grpSpPr>
      <p:sp>
        <p:nvSpPr>
          <p:cNvPr id="89" name="Google Shape;89;p33"/>
          <p:cNvSpPr txBox="1"/>
          <p:nvPr>
            <p:ph type="title"/>
          </p:nvPr>
        </p:nvSpPr>
        <p:spPr>
          <a:xfrm>
            <a:off x="2593080" y="624240"/>
            <a:ext cx="8911440" cy="1280520"/>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33"/>
          <p:cNvSpPr txBox="1"/>
          <p:nvPr>
            <p:ph idx="1" type="body"/>
          </p:nvPr>
        </p:nvSpPr>
        <p:spPr>
          <a:xfrm>
            <a:off x="2589120" y="2133720"/>
            <a:ext cx="435024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1" name="Google Shape;91;p33"/>
          <p:cNvSpPr txBox="1"/>
          <p:nvPr>
            <p:ph idx="2" type="body"/>
          </p:nvPr>
        </p:nvSpPr>
        <p:spPr>
          <a:xfrm>
            <a:off x="7157160" y="2133720"/>
            <a:ext cx="435024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2" name="Google Shape;92;p33"/>
          <p:cNvSpPr txBox="1"/>
          <p:nvPr>
            <p:ph idx="3" type="body"/>
          </p:nvPr>
        </p:nvSpPr>
        <p:spPr>
          <a:xfrm>
            <a:off x="2589120" y="4106520"/>
            <a:ext cx="8915040" cy="1801440"/>
          </a:xfrm>
          <a:prstGeom prst="rect">
            <a:avLst/>
          </a:prstGeom>
          <a:noFill/>
          <a:ln>
            <a:noFill/>
          </a:ln>
        </p:spPr>
        <p:txBody>
          <a:bodyPr anchorCtr="0" anchor="t" bIns="0" lIns="0" spcFirstLastPara="1" rIns="0" wrap="square" tIns="0">
            <a:normAutofit/>
          </a:bodyPr>
          <a:lstStyle>
            <a:lvl1pPr indent="-228600" lvl="0" marL="457200" algn="l">
              <a:spcBef>
                <a:spcPts val="0"/>
              </a:spcBef>
              <a:spcAft>
                <a:spcPts val="0"/>
              </a:spcAft>
              <a:buSzPts val="1400"/>
              <a:buNone/>
              <a:defRPr/>
            </a:lvl1pPr>
            <a:lvl2pPr indent="-228600" lvl="1" marL="914400" algn="l">
              <a:spcBef>
                <a:spcPts val="0"/>
              </a:spcBef>
              <a:spcAft>
                <a:spcPts val="0"/>
              </a:spcAft>
              <a:buSzPts val="1400"/>
              <a:buNone/>
              <a:defRPr/>
            </a:lvl2pPr>
            <a:lvl3pPr indent="-228600" lvl="2" marL="1371600" algn="l">
              <a:spcBef>
                <a:spcPts val="0"/>
              </a:spcBef>
              <a:spcAft>
                <a:spcPts val="0"/>
              </a:spcAft>
              <a:buSzPts val="1400"/>
              <a:buNone/>
              <a:defRPr/>
            </a:lvl3pPr>
            <a:lvl4pPr indent="-228600" lvl="3" marL="1828800" algn="l">
              <a:spcBef>
                <a:spcPts val="0"/>
              </a:spcBef>
              <a:spcAft>
                <a:spcPts val="0"/>
              </a:spcAft>
              <a:buSzPts val="1400"/>
              <a:buNone/>
              <a:defRPr/>
            </a:lvl4pPr>
            <a:lvl5pPr indent="-228600" lvl="4" marL="2286000" algn="l">
              <a:spcBef>
                <a:spcPts val="0"/>
              </a:spcBef>
              <a:spcAft>
                <a:spcPts val="0"/>
              </a:spcAft>
              <a:buSzPts val="1400"/>
              <a:buNone/>
              <a:defRPr/>
            </a:lvl5pPr>
            <a:lvl6pPr indent="-228600" lvl="5" marL="2743200" algn="l">
              <a:spcBef>
                <a:spcPts val="0"/>
              </a:spcBef>
              <a:spcAft>
                <a:spcPts val="0"/>
              </a:spcAft>
              <a:buSzPts val="1400"/>
              <a:buNone/>
              <a:defRPr/>
            </a:lvl6pPr>
            <a:lvl7pPr indent="-228600" lvl="6" marL="3200400" algn="l">
              <a:spcBef>
                <a:spcPts val="0"/>
              </a:spcBef>
              <a:spcAft>
                <a:spcPts val="0"/>
              </a:spcAft>
              <a:buSzPts val="1400"/>
              <a:buNone/>
              <a:defRPr/>
            </a:lvl7pPr>
            <a:lvl8pPr indent="-228600" lvl="7" marL="3657600" algn="l">
              <a:spcBef>
                <a:spcPts val="0"/>
              </a:spcBef>
              <a:spcAft>
                <a:spcPts val="0"/>
              </a:spcAft>
              <a:buSzPts val="1400"/>
              <a:buNone/>
              <a:defRPr/>
            </a:lvl8pPr>
            <a:lvl9pPr indent="-228600" lvl="8" marL="4114800" algn="l">
              <a:spcBef>
                <a:spcPts val="0"/>
              </a:spcBef>
              <a:spcAft>
                <a:spcPts val="0"/>
              </a:spcAft>
              <a:buSzPts val="1400"/>
              <a:buNone/>
              <a:defRPr/>
            </a:lvl9pPr>
          </a:lstStyle>
          <a:p/>
        </p:txBody>
      </p:sp>
      <p:sp>
        <p:nvSpPr>
          <p:cNvPr id="93" name="Google Shape;93;p33"/>
          <p:cNvSpPr txBox="1"/>
          <p:nvPr>
            <p:ph idx="11" type="ftr"/>
          </p:nvPr>
        </p:nvSpPr>
        <p:spPr>
          <a:xfrm>
            <a:off x="2589120" y="6135840"/>
            <a:ext cx="7619760" cy="36468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33"/>
          <p:cNvSpPr txBox="1"/>
          <p:nvPr>
            <p:ph idx="12" type="sldNum"/>
          </p:nvPr>
        </p:nvSpPr>
        <p:spPr>
          <a:xfrm>
            <a:off x="531720" y="787680"/>
            <a:ext cx="779400" cy="364680"/>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1pPr>
            <a:lvl2pPr indent="0" lvl="1"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2pPr>
            <a:lvl3pPr indent="0" lvl="2"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3pPr>
            <a:lvl4pPr indent="0" lvl="3"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4pPr>
            <a:lvl5pPr indent="0" lvl="4"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5pPr>
            <a:lvl6pPr indent="0" lvl="5"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6pPr>
            <a:lvl7pPr indent="0" lvl="6"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7pPr>
            <a:lvl8pPr indent="0" lvl="7"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8pPr>
            <a:lvl9pPr indent="0" lvl="8" marL="0" algn="r">
              <a:lnSpc>
                <a:spcPct val="100000"/>
              </a:lnSpc>
              <a:spcBef>
                <a:spcPts val="0"/>
              </a:spcBef>
              <a:buClr>
                <a:srgbClr val="FEFFFF"/>
              </a:buClr>
              <a:buSzPts val="2000"/>
              <a:buFont typeface="Century Gothic"/>
              <a:buNone/>
              <a:defRPr b="0" sz="2000"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CL"/>
              <a:t>‹#›</a:t>
            </a:fld>
            <a:endParaRPr/>
          </a:p>
        </p:txBody>
      </p:sp>
      <p:sp>
        <p:nvSpPr>
          <p:cNvPr id="95" name="Google Shape;95;p33"/>
          <p:cNvSpPr txBox="1"/>
          <p:nvPr>
            <p:ph idx="10" type="dt"/>
          </p:nvPr>
        </p:nvSpPr>
        <p:spPr>
          <a:xfrm>
            <a:off x="10361520" y="6130440"/>
            <a:ext cx="1145880" cy="37008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0" Type="http://schemas.openxmlformats.org/officeDocument/2006/relationships/slideLayout" Target="../slideLayouts/slideLayout22.xml"/><Relationship Id="rId13" Type="http://schemas.openxmlformats.org/officeDocument/2006/relationships/theme" Target="../theme/theme1.xml"/><Relationship Id="rId12" Type="http://schemas.openxmlformats.org/officeDocument/2006/relationships/slideLayout" Target="../slideLayouts/slideLayout24.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9" Type="http://schemas.openxmlformats.org/officeDocument/2006/relationships/slideLayout" Target="../slideLayouts/slideLayout21.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DE6C3"/>
            </a:gs>
          </a:gsLst>
          <a:path path="circle">
            <a:fillToRect b="100%" r="100%"/>
          </a:path>
          <a:tileRect l="-100%" t="-100%"/>
        </a:gradFill>
      </p:bgPr>
    </p:bg>
    <p:spTree>
      <p:nvGrpSpPr>
        <p:cNvPr id="5" name="Shape 5"/>
        <p:cNvGrpSpPr/>
        <p:nvPr/>
      </p:nvGrpSpPr>
      <p:grpSpPr>
        <a:xfrm>
          <a:off x="0" y="0"/>
          <a:ext cx="0" cy="0"/>
          <a:chOff x="0" y="0"/>
          <a:chExt cx="0" cy="0"/>
        </a:xfrm>
      </p:grpSpPr>
      <p:grpSp>
        <p:nvGrpSpPr>
          <p:cNvPr id="6" name="Google Shape;6;p11"/>
          <p:cNvGrpSpPr/>
          <p:nvPr/>
        </p:nvGrpSpPr>
        <p:grpSpPr>
          <a:xfrm>
            <a:off x="0" y="228600"/>
            <a:ext cx="2851200" cy="6638400"/>
            <a:chOff x="0" y="228600"/>
            <a:chExt cx="2851200" cy="6638400"/>
          </a:xfrm>
        </p:grpSpPr>
        <p:sp>
          <p:nvSpPr>
            <p:cNvPr id="7" name="Google Shape;7;p11"/>
            <p:cNvSpPr/>
            <p:nvPr/>
          </p:nvSpPr>
          <p:spPr>
            <a:xfrm>
              <a:off x="0" y="2575080"/>
              <a:ext cx="100440" cy="625680"/>
            </a:xfrm>
            <a:custGeom>
              <a:rect b="b" l="l" r="r" t="t"/>
              <a:pathLst>
                <a:path extrusionOk="0" h="136" w="22">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 name="Google Shape;8;p11"/>
            <p:cNvSpPr/>
            <p:nvPr/>
          </p:nvSpPr>
          <p:spPr>
            <a:xfrm>
              <a:off x="128520" y="3156480"/>
              <a:ext cx="646200" cy="2322000"/>
            </a:xfrm>
            <a:custGeom>
              <a:rect b="b" l="l" r="r" t="t"/>
              <a:pathLst>
                <a:path extrusionOk="0" h="504" w="14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 name="Google Shape;9;p11"/>
            <p:cNvSpPr/>
            <p:nvPr/>
          </p:nvSpPr>
          <p:spPr>
            <a:xfrm>
              <a:off x="807120" y="5447160"/>
              <a:ext cx="609120" cy="1419840"/>
            </a:xfrm>
            <a:custGeom>
              <a:rect b="b" l="l" r="r" t="t"/>
              <a:pathLst>
                <a:path extrusionOk="0" h="308" w="132">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 name="Google Shape;10;p11"/>
            <p:cNvSpPr/>
            <p:nvPr/>
          </p:nvSpPr>
          <p:spPr>
            <a:xfrm>
              <a:off x="959760" y="6503760"/>
              <a:ext cx="171000" cy="363240"/>
            </a:xfrm>
            <a:custGeom>
              <a:rect b="b" l="l" r="r" t="t"/>
              <a:pathLst>
                <a:path extrusionOk="0" h="79" w="37">
                  <a:moveTo>
                    <a:pt x="28" y="79"/>
                  </a:moveTo>
                  <a:cubicBezTo>
                    <a:pt x="37" y="79"/>
                    <a:pt x="37" y="79"/>
                    <a:pt x="37" y="79"/>
                  </a:cubicBezTo>
                  <a:cubicBezTo>
                    <a:pt x="24" y="53"/>
                    <a:pt x="12" y="27"/>
                    <a:pt x="0" y="0"/>
                  </a:cubicBezTo>
                  <a:cubicBezTo>
                    <a:pt x="8" y="27"/>
                    <a:pt x="17" y="53"/>
                    <a:pt x="28" y="79"/>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11"/>
            <p:cNvSpPr/>
            <p:nvPr/>
          </p:nvSpPr>
          <p:spPr>
            <a:xfrm>
              <a:off x="100800" y="3201120"/>
              <a:ext cx="821520" cy="3328200"/>
            </a:xfrm>
            <a:custGeom>
              <a:rect b="b" l="l" r="r" t="t"/>
              <a:pathLst>
                <a:path extrusionOk="0" h="722" w="178">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11"/>
            <p:cNvSpPr/>
            <p:nvPr/>
          </p:nvSpPr>
          <p:spPr>
            <a:xfrm>
              <a:off x="22320" y="228600"/>
              <a:ext cx="105840" cy="2927520"/>
            </a:xfrm>
            <a:custGeom>
              <a:rect b="b" l="l" r="r" t="t"/>
              <a:pathLst>
                <a:path extrusionOk="0" h="635" w="23">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11"/>
            <p:cNvSpPr/>
            <p:nvPr/>
          </p:nvSpPr>
          <p:spPr>
            <a:xfrm>
              <a:off x="78120" y="2944080"/>
              <a:ext cx="77760" cy="493560"/>
            </a:xfrm>
            <a:custGeom>
              <a:rect b="b" l="l" r="r" t="t"/>
              <a:pathLst>
                <a:path extrusionOk="0" h="107" w="1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11"/>
            <p:cNvSpPr/>
            <p:nvPr/>
          </p:nvSpPr>
          <p:spPr>
            <a:xfrm>
              <a:off x="769680" y="5478840"/>
              <a:ext cx="189720" cy="1024560"/>
            </a:xfrm>
            <a:custGeom>
              <a:rect b="b" l="l" r="r" t="t"/>
              <a:pathLst>
                <a:path extrusionOk="0" h="222" w="41">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11"/>
            <p:cNvSpPr/>
            <p:nvPr/>
          </p:nvSpPr>
          <p:spPr>
            <a:xfrm>
              <a:off x="775440" y="1398960"/>
              <a:ext cx="2075760" cy="4047840"/>
            </a:xfrm>
            <a:custGeom>
              <a:rect b="b" l="l" r="r" t="t"/>
              <a:pathLst>
                <a:path extrusionOk="0" h="878" w="45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11"/>
            <p:cNvSpPr/>
            <p:nvPr/>
          </p:nvSpPr>
          <p:spPr>
            <a:xfrm>
              <a:off x="922680" y="6530040"/>
              <a:ext cx="161640" cy="336960"/>
            </a:xfrm>
            <a:custGeom>
              <a:rect b="b" l="l" r="r" t="t"/>
              <a:pathLst>
                <a:path extrusionOk="0" h="73" w="35">
                  <a:moveTo>
                    <a:pt x="0" y="0"/>
                  </a:moveTo>
                  <a:cubicBezTo>
                    <a:pt x="7" y="24"/>
                    <a:pt x="16" y="49"/>
                    <a:pt x="26" y="73"/>
                  </a:cubicBezTo>
                  <a:cubicBezTo>
                    <a:pt x="35" y="73"/>
                    <a:pt x="35" y="73"/>
                    <a:pt x="35" y="73"/>
                  </a:cubicBezTo>
                  <a:cubicBezTo>
                    <a:pt x="23" y="49"/>
                    <a:pt x="11" y="24"/>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11"/>
            <p:cNvSpPr/>
            <p:nvPr/>
          </p:nvSpPr>
          <p:spPr>
            <a:xfrm>
              <a:off x="769680" y="5359320"/>
              <a:ext cx="37080" cy="221400"/>
            </a:xfrm>
            <a:custGeom>
              <a:rect b="b" l="l" r="r" t="t"/>
              <a:pathLst>
                <a:path extrusionOk="0" h="48" w="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11"/>
            <p:cNvSpPr/>
            <p:nvPr/>
          </p:nvSpPr>
          <p:spPr>
            <a:xfrm>
              <a:off x="849960" y="6244560"/>
              <a:ext cx="238320" cy="622080"/>
            </a:xfrm>
            <a:custGeom>
              <a:rect b="b" l="l" r="r" t="t"/>
              <a:pathLst>
                <a:path extrusionOk="0" h="135" w="52">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 name="Google Shape;19;p11"/>
          <p:cNvGrpSpPr/>
          <p:nvPr/>
        </p:nvGrpSpPr>
        <p:grpSpPr>
          <a:xfrm>
            <a:off x="27360" y="-720"/>
            <a:ext cx="2356200" cy="6853680"/>
            <a:chOff x="27360" y="-720"/>
            <a:chExt cx="2356200" cy="6853680"/>
          </a:xfrm>
        </p:grpSpPr>
        <p:sp>
          <p:nvSpPr>
            <p:cNvPr id="20" name="Google Shape;20;p11"/>
            <p:cNvSpPr/>
            <p:nvPr/>
          </p:nvSpPr>
          <p:spPr>
            <a:xfrm>
              <a:off x="27360" y="-720"/>
              <a:ext cx="493920" cy="4400640"/>
            </a:xfrm>
            <a:custGeom>
              <a:rect b="b" l="l" r="r" t="t"/>
              <a:pathLst>
                <a:path extrusionOk="0" h="920" w="103">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11"/>
            <p:cNvSpPr/>
            <p:nvPr/>
          </p:nvSpPr>
          <p:spPr>
            <a:xfrm>
              <a:off x="550440" y="4316400"/>
              <a:ext cx="423000" cy="1580400"/>
            </a:xfrm>
            <a:custGeom>
              <a:rect b="b" l="l" r="r" t="t"/>
              <a:pathLst>
                <a:path extrusionOk="0" h="330" w="88">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11"/>
            <p:cNvSpPr/>
            <p:nvPr/>
          </p:nvSpPr>
          <p:spPr>
            <a:xfrm>
              <a:off x="1006200" y="5862600"/>
              <a:ext cx="430560" cy="990360"/>
            </a:xfrm>
            <a:custGeom>
              <a:rect b="b" l="l" r="r" t="t"/>
              <a:pathLst>
                <a:path extrusionOk="0" h="207" w="9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11"/>
            <p:cNvSpPr/>
            <p:nvPr/>
          </p:nvSpPr>
          <p:spPr>
            <a:xfrm>
              <a:off x="521640" y="4364280"/>
              <a:ext cx="551520" cy="2235600"/>
            </a:xfrm>
            <a:custGeom>
              <a:rect b="b" l="l" r="r" t="t"/>
              <a:pathLst>
                <a:path extrusionOk="0" h="467" w="115">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11"/>
            <p:cNvSpPr/>
            <p:nvPr/>
          </p:nvSpPr>
          <p:spPr>
            <a:xfrm>
              <a:off x="468000" y="1289160"/>
              <a:ext cx="173880" cy="3026880"/>
            </a:xfrm>
            <a:custGeom>
              <a:rect b="b" l="l" r="r" t="t"/>
              <a:pathLst>
                <a:path extrusionOk="0" h="633" w="36">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11"/>
            <p:cNvSpPr/>
            <p:nvPr/>
          </p:nvSpPr>
          <p:spPr>
            <a:xfrm>
              <a:off x="1111680" y="6571440"/>
              <a:ext cx="133920" cy="281160"/>
            </a:xfrm>
            <a:custGeom>
              <a:rect b="b" l="l" r="r" t="t"/>
              <a:pathLst>
                <a:path extrusionOk="0" h="59" w="28">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11"/>
            <p:cNvSpPr/>
            <p:nvPr/>
          </p:nvSpPr>
          <p:spPr>
            <a:xfrm>
              <a:off x="502560" y="4107600"/>
              <a:ext cx="82080" cy="511200"/>
            </a:xfrm>
            <a:custGeom>
              <a:rect b="b" l="l" r="r" t="t"/>
              <a:pathLst>
                <a:path extrusionOk="0" h="107" w="1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11"/>
            <p:cNvSpPr/>
            <p:nvPr/>
          </p:nvSpPr>
          <p:spPr>
            <a:xfrm>
              <a:off x="973800" y="3145680"/>
              <a:ext cx="1409760" cy="2716560"/>
            </a:xfrm>
            <a:custGeom>
              <a:rect b="b" l="l" r="r" t="t"/>
              <a:pathLst>
                <a:path extrusionOk="0" h="568" w="294">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11"/>
            <p:cNvSpPr/>
            <p:nvPr/>
          </p:nvSpPr>
          <p:spPr>
            <a:xfrm>
              <a:off x="1073520" y="6600240"/>
              <a:ext cx="120240" cy="252720"/>
            </a:xfrm>
            <a:custGeom>
              <a:rect b="b" l="l" r="r" t="t"/>
              <a:pathLst>
                <a:path extrusionOk="0" h="53" w="25">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11"/>
            <p:cNvSpPr/>
            <p:nvPr/>
          </p:nvSpPr>
          <p:spPr>
            <a:xfrm>
              <a:off x="973800" y="5897160"/>
              <a:ext cx="137520" cy="673920"/>
            </a:xfrm>
            <a:custGeom>
              <a:rect b="b" l="l" r="r" t="t"/>
              <a:pathLst>
                <a:path extrusionOk="0" h="141" w="29">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11"/>
            <p:cNvSpPr/>
            <p:nvPr/>
          </p:nvSpPr>
          <p:spPr>
            <a:xfrm>
              <a:off x="973800" y="5772600"/>
              <a:ext cx="37800" cy="227520"/>
            </a:xfrm>
            <a:custGeom>
              <a:rect b="b" l="l" r="r" t="t"/>
              <a:pathLst>
                <a:path extrusionOk="0" h="48" w="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11"/>
            <p:cNvSpPr/>
            <p:nvPr/>
          </p:nvSpPr>
          <p:spPr>
            <a:xfrm>
              <a:off x="1006200" y="6322680"/>
              <a:ext cx="210240" cy="530280"/>
            </a:xfrm>
            <a:custGeom>
              <a:rect b="b" l="l" r="r" t="t"/>
              <a:pathLst>
                <a:path extrusionOk="0" h="111" w="44">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2" name="Google Shape;32;p11"/>
          <p:cNvSpPr/>
          <p:nvPr/>
        </p:nvSpPr>
        <p:spPr>
          <a:xfrm>
            <a:off x="0" y="0"/>
            <a:ext cx="182520" cy="685764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11"/>
          <p:cNvSpPr txBox="1"/>
          <p:nvPr>
            <p:ph type="title"/>
          </p:nvPr>
        </p:nvSpPr>
        <p:spPr>
          <a:xfrm>
            <a:off x="2593080" y="624240"/>
            <a:ext cx="8911440" cy="1280520"/>
          </a:xfrm>
          <a:prstGeom prst="rect">
            <a:avLst/>
          </a:prstGeom>
          <a:noFill/>
          <a:ln>
            <a:noFill/>
          </a:ln>
        </p:spPr>
        <p:txBody>
          <a:bodyPr anchorCtr="0" anchor="t" bIns="45700" lIns="91425" spcFirstLastPara="1" rIns="91425" wrap="square" tIns="45700">
            <a:norm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34" name="Google Shape;34;p11"/>
          <p:cNvSpPr txBox="1"/>
          <p:nvPr>
            <p:ph idx="1" type="body"/>
          </p:nvPr>
        </p:nvSpPr>
        <p:spPr>
          <a:xfrm>
            <a:off x="2589120" y="2133720"/>
            <a:ext cx="8915040" cy="3777120"/>
          </a:xfrm>
          <a:prstGeom prst="rect">
            <a:avLst/>
          </a:prstGeom>
          <a:noFill/>
          <a:ln>
            <a:noFill/>
          </a:ln>
        </p:spPr>
        <p:txBody>
          <a:bodyPr anchorCtr="0" anchor="t" bIns="45700" lIns="91425" spcFirstLastPara="1" rIns="91425" wrap="square" tIns="45700">
            <a:norm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35" name="Google Shape;35;p11"/>
          <p:cNvSpPr txBox="1"/>
          <p:nvPr>
            <p:ph idx="10" type="dt"/>
          </p:nvPr>
        </p:nvSpPr>
        <p:spPr>
          <a:xfrm>
            <a:off x="10361520" y="6130440"/>
            <a:ext cx="1145880" cy="37008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400" u="none" cap="none" strike="noStrike">
                <a:latin typeface="Times New Roman"/>
                <a:ea typeface="Times New Roman"/>
                <a:cs typeface="Times New Roman"/>
                <a:sym typeface="Times New Roman"/>
              </a:defRPr>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36" name="Google Shape;36;p11"/>
          <p:cNvSpPr txBox="1"/>
          <p:nvPr>
            <p:ph idx="11" type="ftr"/>
          </p:nvPr>
        </p:nvSpPr>
        <p:spPr>
          <a:xfrm>
            <a:off x="2589120" y="6135840"/>
            <a:ext cx="7619760" cy="36468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Font typeface="Times New Roman"/>
              <a:buNone/>
              <a:defRPr b="0" i="0" sz="1400" u="none" cap="none" strike="noStrike">
                <a:latin typeface="Times New Roman"/>
                <a:ea typeface="Times New Roman"/>
                <a:cs typeface="Times New Roman"/>
                <a:sym typeface="Times New Roman"/>
              </a:defRPr>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37" name="Google Shape;37;p11"/>
          <p:cNvSpPr/>
          <p:nvPr/>
        </p:nvSpPr>
        <p:spPr>
          <a:xfrm flipH="1" rot="10800000">
            <a:off x="-3960" y="714960"/>
            <a:ext cx="1588320" cy="506880"/>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11"/>
          <p:cNvSpPr txBox="1"/>
          <p:nvPr>
            <p:ph idx="12" type="sldNum"/>
          </p:nvPr>
        </p:nvSpPr>
        <p:spPr>
          <a:xfrm>
            <a:off x="531720" y="787680"/>
            <a:ext cx="779400" cy="36468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1pPr>
            <a:lvl2pPr indent="0" lvl="1" marL="0" marR="0" rtl="0" algn="r">
              <a:lnSpc>
                <a:spcPct val="100000"/>
              </a:lnSpc>
              <a:spcBef>
                <a:spcPts val="0"/>
              </a:spcBef>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2pPr>
            <a:lvl3pPr indent="0" lvl="2" marL="0" marR="0" rtl="0" algn="r">
              <a:lnSpc>
                <a:spcPct val="100000"/>
              </a:lnSpc>
              <a:spcBef>
                <a:spcPts val="0"/>
              </a:spcBef>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3pPr>
            <a:lvl4pPr indent="0" lvl="3" marL="0" marR="0" rtl="0" algn="r">
              <a:lnSpc>
                <a:spcPct val="100000"/>
              </a:lnSpc>
              <a:spcBef>
                <a:spcPts val="0"/>
              </a:spcBef>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4pPr>
            <a:lvl5pPr indent="0" lvl="4" marL="0" marR="0" rtl="0" algn="r">
              <a:lnSpc>
                <a:spcPct val="100000"/>
              </a:lnSpc>
              <a:spcBef>
                <a:spcPts val="0"/>
              </a:spcBef>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5pPr>
            <a:lvl6pPr indent="0" lvl="5" marL="0" marR="0" rtl="0" algn="r">
              <a:lnSpc>
                <a:spcPct val="100000"/>
              </a:lnSpc>
              <a:spcBef>
                <a:spcPts val="0"/>
              </a:spcBef>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6pPr>
            <a:lvl7pPr indent="0" lvl="6" marL="0" marR="0" rtl="0" algn="r">
              <a:lnSpc>
                <a:spcPct val="100000"/>
              </a:lnSpc>
              <a:spcBef>
                <a:spcPts val="0"/>
              </a:spcBef>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7pPr>
            <a:lvl8pPr indent="0" lvl="7" marL="0" marR="0" rtl="0" algn="r">
              <a:lnSpc>
                <a:spcPct val="100000"/>
              </a:lnSpc>
              <a:spcBef>
                <a:spcPts val="0"/>
              </a:spcBef>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8pPr>
            <a:lvl9pPr indent="0" lvl="8" marL="0" marR="0" rtl="0" algn="r">
              <a:lnSpc>
                <a:spcPct val="100000"/>
              </a:lnSpc>
              <a:spcBef>
                <a:spcPts val="0"/>
              </a:spcBef>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CL"/>
              <a:t>‹#›</a:t>
            </a:fld>
            <a:endParaRPr>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DE6C3"/>
            </a:gs>
          </a:gsLst>
          <a:path path="circle">
            <a:fillToRect b="100%" r="100%"/>
          </a:path>
          <a:tileRect l="-100%" t="-100%"/>
        </a:gradFill>
      </p:bgPr>
    </p:bg>
    <p:spTree>
      <p:nvGrpSpPr>
        <p:cNvPr id="123" name="Shape 123"/>
        <p:cNvGrpSpPr/>
        <p:nvPr/>
      </p:nvGrpSpPr>
      <p:grpSpPr>
        <a:xfrm>
          <a:off x="0" y="0"/>
          <a:ext cx="0" cy="0"/>
          <a:chOff x="0" y="0"/>
          <a:chExt cx="0" cy="0"/>
        </a:xfrm>
      </p:grpSpPr>
      <p:grpSp>
        <p:nvGrpSpPr>
          <p:cNvPr id="124" name="Google Shape;124;p13"/>
          <p:cNvGrpSpPr/>
          <p:nvPr/>
        </p:nvGrpSpPr>
        <p:grpSpPr>
          <a:xfrm>
            <a:off x="0" y="228600"/>
            <a:ext cx="2851200" cy="6638400"/>
            <a:chOff x="0" y="228600"/>
            <a:chExt cx="2851200" cy="6638400"/>
          </a:xfrm>
        </p:grpSpPr>
        <p:sp>
          <p:nvSpPr>
            <p:cNvPr id="125" name="Google Shape;125;p13"/>
            <p:cNvSpPr/>
            <p:nvPr/>
          </p:nvSpPr>
          <p:spPr>
            <a:xfrm>
              <a:off x="0" y="2575080"/>
              <a:ext cx="100440" cy="625680"/>
            </a:xfrm>
            <a:custGeom>
              <a:rect b="b" l="l" r="r" t="t"/>
              <a:pathLst>
                <a:path extrusionOk="0" h="136" w="22">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13"/>
            <p:cNvSpPr/>
            <p:nvPr/>
          </p:nvSpPr>
          <p:spPr>
            <a:xfrm>
              <a:off x="128520" y="3156480"/>
              <a:ext cx="646200" cy="2322000"/>
            </a:xfrm>
            <a:custGeom>
              <a:rect b="b" l="l" r="r" t="t"/>
              <a:pathLst>
                <a:path extrusionOk="0" h="504" w="14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13"/>
            <p:cNvSpPr/>
            <p:nvPr/>
          </p:nvSpPr>
          <p:spPr>
            <a:xfrm>
              <a:off x="807120" y="5447160"/>
              <a:ext cx="609120" cy="1419840"/>
            </a:xfrm>
            <a:custGeom>
              <a:rect b="b" l="l" r="r" t="t"/>
              <a:pathLst>
                <a:path extrusionOk="0" h="308" w="132">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3"/>
            <p:cNvSpPr/>
            <p:nvPr/>
          </p:nvSpPr>
          <p:spPr>
            <a:xfrm>
              <a:off x="959760" y="6503760"/>
              <a:ext cx="171000" cy="363240"/>
            </a:xfrm>
            <a:custGeom>
              <a:rect b="b" l="l" r="r" t="t"/>
              <a:pathLst>
                <a:path extrusionOk="0" h="79" w="37">
                  <a:moveTo>
                    <a:pt x="28" y="79"/>
                  </a:moveTo>
                  <a:cubicBezTo>
                    <a:pt x="37" y="79"/>
                    <a:pt x="37" y="79"/>
                    <a:pt x="37" y="79"/>
                  </a:cubicBezTo>
                  <a:cubicBezTo>
                    <a:pt x="24" y="53"/>
                    <a:pt x="12" y="27"/>
                    <a:pt x="0" y="0"/>
                  </a:cubicBezTo>
                  <a:cubicBezTo>
                    <a:pt x="8" y="27"/>
                    <a:pt x="17" y="53"/>
                    <a:pt x="28" y="79"/>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13"/>
            <p:cNvSpPr/>
            <p:nvPr/>
          </p:nvSpPr>
          <p:spPr>
            <a:xfrm>
              <a:off x="100800" y="3201120"/>
              <a:ext cx="821520" cy="3328200"/>
            </a:xfrm>
            <a:custGeom>
              <a:rect b="b" l="l" r="r" t="t"/>
              <a:pathLst>
                <a:path extrusionOk="0" h="722" w="178">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13"/>
            <p:cNvSpPr/>
            <p:nvPr/>
          </p:nvSpPr>
          <p:spPr>
            <a:xfrm>
              <a:off x="22320" y="228600"/>
              <a:ext cx="105840" cy="2927520"/>
            </a:xfrm>
            <a:custGeom>
              <a:rect b="b" l="l" r="r" t="t"/>
              <a:pathLst>
                <a:path extrusionOk="0" h="635" w="23">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13"/>
            <p:cNvSpPr/>
            <p:nvPr/>
          </p:nvSpPr>
          <p:spPr>
            <a:xfrm>
              <a:off x="78120" y="2944080"/>
              <a:ext cx="77760" cy="493560"/>
            </a:xfrm>
            <a:custGeom>
              <a:rect b="b" l="l" r="r" t="t"/>
              <a:pathLst>
                <a:path extrusionOk="0" h="107" w="1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13"/>
            <p:cNvSpPr/>
            <p:nvPr/>
          </p:nvSpPr>
          <p:spPr>
            <a:xfrm>
              <a:off x="769680" y="5478840"/>
              <a:ext cx="189720" cy="1024560"/>
            </a:xfrm>
            <a:custGeom>
              <a:rect b="b" l="l" r="r" t="t"/>
              <a:pathLst>
                <a:path extrusionOk="0" h="222" w="41">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13"/>
            <p:cNvSpPr/>
            <p:nvPr/>
          </p:nvSpPr>
          <p:spPr>
            <a:xfrm>
              <a:off x="775440" y="1398960"/>
              <a:ext cx="2075760" cy="4047840"/>
            </a:xfrm>
            <a:custGeom>
              <a:rect b="b" l="l" r="r" t="t"/>
              <a:pathLst>
                <a:path extrusionOk="0" h="878" w="45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13"/>
            <p:cNvSpPr/>
            <p:nvPr/>
          </p:nvSpPr>
          <p:spPr>
            <a:xfrm>
              <a:off x="922680" y="6530040"/>
              <a:ext cx="161640" cy="336960"/>
            </a:xfrm>
            <a:custGeom>
              <a:rect b="b" l="l" r="r" t="t"/>
              <a:pathLst>
                <a:path extrusionOk="0" h="73" w="35">
                  <a:moveTo>
                    <a:pt x="0" y="0"/>
                  </a:moveTo>
                  <a:cubicBezTo>
                    <a:pt x="7" y="24"/>
                    <a:pt x="16" y="49"/>
                    <a:pt x="26" y="73"/>
                  </a:cubicBezTo>
                  <a:cubicBezTo>
                    <a:pt x="35" y="73"/>
                    <a:pt x="35" y="73"/>
                    <a:pt x="35" y="73"/>
                  </a:cubicBezTo>
                  <a:cubicBezTo>
                    <a:pt x="23" y="49"/>
                    <a:pt x="11" y="24"/>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13"/>
            <p:cNvSpPr/>
            <p:nvPr/>
          </p:nvSpPr>
          <p:spPr>
            <a:xfrm>
              <a:off x="769680" y="5359320"/>
              <a:ext cx="37080" cy="221400"/>
            </a:xfrm>
            <a:custGeom>
              <a:rect b="b" l="l" r="r" t="t"/>
              <a:pathLst>
                <a:path extrusionOk="0" h="48" w="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13"/>
            <p:cNvSpPr/>
            <p:nvPr/>
          </p:nvSpPr>
          <p:spPr>
            <a:xfrm>
              <a:off x="849960" y="6244560"/>
              <a:ext cx="238320" cy="622080"/>
            </a:xfrm>
            <a:custGeom>
              <a:rect b="b" l="l" r="r" t="t"/>
              <a:pathLst>
                <a:path extrusionOk="0" h="135" w="52">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37" name="Google Shape;137;p13"/>
          <p:cNvGrpSpPr/>
          <p:nvPr/>
        </p:nvGrpSpPr>
        <p:grpSpPr>
          <a:xfrm>
            <a:off x="27360" y="-720"/>
            <a:ext cx="2356200" cy="6853680"/>
            <a:chOff x="27360" y="-720"/>
            <a:chExt cx="2356200" cy="6853680"/>
          </a:xfrm>
        </p:grpSpPr>
        <p:sp>
          <p:nvSpPr>
            <p:cNvPr id="138" name="Google Shape;138;p13"/>
            <p:cNvSpPr/>
            <p:nvPr/>
          </p:nvSpPr>
          <p:spPr>
            <a:xfrm>
              <a:off x="27360" y="-720"/>
              <a:ext cx="493920" cy="4400640"/>
            </a:xfrm>
            <a:custGeom>
              <a:rect b="b" l="l" r="r" t="t"/>
              <a:pathLst>
                <a:path extrusionOk="0" h="920" w="103">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13"/>
            <p:cNvSpPr/>
            <p:nvPr/>
          </p:nvSpPr>
          <p:spPr>
            <a:xfrm>
              <a:off x="550440" y="4316400"/>
              <a:ext cx="423000" cy="1580400"/>
            </a:xfrm>
            <a:custGeom>
              <a:rect b="b" l="l" r="r" t="t"/>
              <a:pathLst>
                <a:path extrusionOk="0" h="330" w="88">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13"/>
            <p:cNvSpPr/>
            <p:nvPr/>
          </p:nvSpPr>
          <p:spPr>
            <a:xfrm>
              <a:off x="1006200" y="5862600"/>
              <a:ext cx="430560" cy="990360"/>
            </a:xfrm>
            <a:custGeom>
              <a:rect b="b" l="l" r="r" t="t"/>
              <a:pathLst>
                <a:path extrusionOk="0" h="207" w="9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13"/>
            <p:cNvSpPr/>
            <p:nvPr/>
          </p:nvSpPr>
          <p:spPr>
            <a:xfrm>
              <a:off x="521640" y="4364280"/>
              <a:ext cx="551520" cy="2235600"/>
            </a:xfrm>
            <a:custGeom>
              <a:rect b="b" l="l" r="r" t="t"/>
              <a:pathLst>
                <a:path extrusionOk="0" h="467" w="115">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13"/>
            <p:cNvSpPr/>
            <p:nvPr/>
          </p:nvSpPr>
          <p:spPr>
            <a:xfrm>
              <a:off x="468000" y="1289160"/>
              <a:ext cx="173880" cy="3026880"/>
            </a:xfrm>
            <a:custGeom>
              <a:rect b="b" l="l" r="r" t="t"/>
              <a:pathLst>
                <a:path extrusionOk="0" h="633" w="36">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13"/>
            <p:cNvSpPr/>
            <p:nvPr/>
          </p:nvSpPr>
          <p:spPr>
            <a:xfrm>
              <a:off x="1111680" y="6571440"/>
              <a:ext cx="133920" cy="281160"/>
            </a:xfrm>
            <a:custGeom>
              <a:rect b="b" l="l" r="r" t="t"/>
              <a:pathLst>
                <a:path extrusionOk="0" h="59" w="28">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13"/>
            <p:cNvSpPr/>
            <p:nvPr/>
          </p:nvSpPr>
          <p:spPr>
            <a:xfrm>
              <a:off x="502560" y="4107600"/>
              <a:ext cx="82080" cy="511200"/>
            </a:xfrm>
            <a:custGeom>
              <a:rect b="b" l="l" r="r" t="t"/>
              <a:pathLst>
                <a:path extrusionOk="0" h="107" w="1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3"/>
            <p:cNvSpPr/>
            <p:nvPr/>
          </p:nvSpPr>
          <p:spPr>
            <a:xfrm>
              <a:off x="973800" y="3145680"/>
              <a:ext cx="1409760" cy="2716560"/>
            </a:xfrm>
            <a:custGeom>
              <a:rect b="b" l="l" r="r" t="t"/>
              <a:pathLst>
                <a:path extrusionOk="0" h="568" w="294">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3"/>
            <p:cNvSpPr/>
            <p:nvPr/>
          </p:nvSpPr>
          <p:spPr>
            <a:xfrm>
              <a:off x="1073520" y="6600240"/>
              <a:ext cx="120240" cy="252720"/>
            </a:xfrm>
            <a:custGeom>
              <a:rect b="b" l="l" r="r" t="t"/>
              <a:pathLst>
                <a:path extrusionOk="0" h="53" w="25">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3"/>
            <p:cNvSpPr/>
            <p:nvPr/>
          </p:nvSpPr>
          <p:spPr>
            <a:xfrm>
              <a:off x="973800" y="5897160"/>
              <a:ext cx="137520" cy="673920"/>
            </a:xfrm>
            <a:custGeom>
              <a:rect b="b" l="l" r="r" t="t"/>
              <a:pathLst>
                <a:path extrusionOk="0" h="141" w="29">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3"/>
            <p:cNvSpPr/>
            <p:nvPr/>
          </p:nvSpPr>
          <p:spPr>
            <a:xfrm>
              <a:off x="973800" y="5772600"/>
              <a:ext cx="37800" cy="227520"/>
            </a:xfrm>
            <a:custGeom>
              <a:rect b="b" l="l" r="r" t="t"/>
              <a:pathLst>
                <a:path extrusionOk="0" h="48" w="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13"/>
            <p:cNvSpPr/>
            <p:nvPr/>
          </p:nvSpPr>
          <p:spPr>
            <a:xfrm>
              <a:off x="1006200" y="6322680"/>
              <a:ext cx="210240" cy="530280"/>
            </a:xfrm>
            <a:custGeom>
              <a:rect b="b" l="l" r="r" t="t"/>
              <a:pathLst>
                <a:path extrusionOk="0" h="111" w="44">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50" name="Google Shape;150;p13"/>
          <p:cNvSpPr/>
          <p:nvPr/>
        </p:nvSpPr>
        <p:spPr>
          <a:xfrm>
            <a:off x="0" y="0"/>
            <a:ext cx="182520" cy="685764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3"/>
          <p:cNvSpPr txBox="1"/>
          <p:nvPr>
            <p:ph type="title"/>
          </p:nvPr>
        </p:nvSpPr>
        <p:spPr>
          <a:xfrm>
            <a:off x="2589120" y="2514600"/>
            <a:ext cx="8915040" cy="2262600"/>
          </a:xfrm>
          <a:prstGeom prst="rect">
            <a:avLst/>
          </a:prstGeom>
          <a:noFill/>
          <a:ln>
            <a:noFill/>
          </a:ln>
        </p:spPr>
        <p:txBody>
          <a:bodyPr anchorCtr="0" anchor="b" bIns="45700" lIns="91425" spcFirstLastPara="1" rIns="91425" wrap="square" tIns="45700">
            <a:normAutofit/>
          </a:bodyPr>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52" name="Google Shape;152;p13"/>
          <p:cNvSpPr txBox="1"/>
          <p:nvPr>
            <p:ph idx="10" type="dt"/>
          </p:nvPr>
        </p:nvSpPr>
        <p:spPr>
          <a:xfrm>
            <a:off x="10361520" y="6130440"/>
            <a:ext cx="1145880" cy="37008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400" u="none" cap="none" strike="noStrike">
                <a:latin typeface="Times New Roman"/>
                <a:ea typeface="Times New Roman"/>
                <a:cs typeface="Times New Roman"/>
                <a:sym typeface="Times New Roman"/>
              </a:defRPr>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53" name="Google Shape;153;p13"/>
          <p:cNvSpPr txBox="1"/>
          <p:nvPr>
            <p:ph idx="11" type="ftr"/>
          </p:nvPr>
        </p:nvSpPr>
        <p:spPr>
          <a:xfrm>
            <a:off x="2589120" y="6135840"/>
            <a:ext cx="7619760" cy="36468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Font typeface="Times New Roman"/>
              <a:buNone/>
              <a:defRPr b="0" i="0" sz="1400" u="none" cap="none" strike="noStrike">
                <a:latin typeface="Times New Roman"/>
                <a:ea typeface="Times New Roman"/>
                <a:cs typeface="Times New Roman"/>
                <a:sym typeface="Times New Roman"/>
              </a:defRPr>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54" name="Google Shape;154;p13"/>
          <p:cNvSpPr/>
          <p:nvPr/>
        </p:nvSpPr>
        <p:spPr>
          <a:xfrm>
            <a:off x="0" y="4323960"/>
            <a:ext cx="1744200" cy="778320"/>
          </a:xfrm>
          <a:custGeom>
            <a:rect b="b" l="l" r="r" t="t"/>
            <a:pathLst>
              <a:path extrusionOk="0" h="166" w="372">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13"/>
          <p:cNvSpPr txBox="1"/>
          <p:nvPr>
            <p:ph idx="12" type="sldNum"/>
          </p:nvPr>
        </p:nvSpPr>
        <p:spPr>
          <a:xfrm>
            <a:off x="531720" y="4529520"/>
            <a:ext cx="779400" cy="36468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1pPr>
            <a:lvl2pPr indent="0" lvl="1" marL="0" marR="0" rtl="0" algn="r">
              <a:lnSpc>
                <a:spcPct val="100000"/>
              </a:lnSpc>
              <a:spcBef>
                <a:spcPts val="0"/>
              </a:spcBef>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2pPr>
            <a:lvl3pPr indent="0" lvl="2" marL="0" marR="0" rtl="0" algn="r">
              <a:lnSpc>
                <a:spcPct val="100000"/>
              </a:lnSpc>
              <a:spcBef>
                <a:spcPts val="0"/>
              </a:spcBef>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3pPr>
            <a:lvl4pPr indent="0" lvl="3" marL="0" marR="0" rtl="0" algn="r">
              <a:lnSpc>
                <a:spcPct val="100000"/>
              </a:lnSpc>
              <a:spcBef>
                <a:spcPts val="0"/>
              </a:spcBef>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4pPr>
            <a:lvl5pPr indent="0" lvl="4" marL="0" marR="0" rtl="0" algn="r">
              <a:lnSpc>
                <a:spcPct val="100000"/>
              </a:lnSpc>
              <a:spcBef>
                <a:spcPts val="0"/>
              </a:spcBef>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5pPr>
            <a:lvl6pPr indent="0" lvl="5" marL="0" marR="0" rtl="0" algn="r">
              <a:lnSpc>
                <a:spcPct val="100000"/>
              </a:lnSpc>
              <a:spcBef>
                <a:spcPts val="0"/>
              </a:spcBef>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6pPr>
            <a:lvl7pPr indent="0" lvl="6" marL="0" marR="0" rtl="0" algn="r">
              <a:lnSpc>
                <a:spcPct val="100000"/>
              </a:lnSpc>
              <a:spcBef>
                <a:spcPts val="0"/>
              </a:spcBef>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7pPr>
            <a:lvl8pPr indent="0" lvl="7" marL="0" marR="0" rtl="0" algn="r">
              <a:lnSpc>
                <a:spcPct val="100000"/>
              </a:lnSpc>
              <a:spcBef>
                <a:spcPts val="0"/>
              </a:spcBef>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8pPr>
            <a:lvl9pPr indent="0" lvl="8" marL="0" marR="0" rtl="0" algn="r">
              <a:lnSpc>
                <a:spcPct val="100000"/>
              </a:lnSpc>
              <a:spcBef>
                <a:spcPts val="0"/>
              </a:spcBef>
              <a:buClr>
                <a:srgbClr val="FEFFFF"/>
              </a:buClr>
              <a:buSzPts val="2000"/>
              <a:buFont typeface="Century Gothic"/>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s-CL"/>
              <a:t>‹#›</a:t>
            </a:fld>
            <a:endParaRPr>
              <a:latin typeface="Times New Roman"/>
              <a:ea typeface="Times New Roman"/>
              <a:cs typeface="Times New Roman"/>
              <a:sym typeface="Times New Roman"/>
            </a:endParaRPr>
          </a:p>
        </p:txBody>
      </p:sp>
      <p:sp>
        <p:nvSpPr>
          <p:cNvPr id="156" name="Google Shape;156;p13"/>
          <p:cNvSpPr txBox="1"/>
          <p:nvPr>
            <p:ph idx="1" type="body"/>
          </p:nvPr>
        </p:nvSpPr>
        <p:spPr>
          <a:xfrm>
            <a:off x="609480" y="1604520"/>
            <a:ext cx="10972440" cy="3977280"/>
          </a:xfrm>
          <a:prstGeom prst="rect">
            <a:avLst/>
          </a:prstGeom>
          <a:noFill/>
          <a:ln>
            <a:noFill/>
          </a:ln>
        </p:spPr>
        <p:txBody>
          <a:bodyPr anchorCtr="0" anchor="t" bIns="0" lIns="0" spcFirstLastPara="1" rIns="0" wrap="square" tIns="0">
            <a:norm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6.png"/><Relationship Id="rId4" Type="http://schemas.openxmlformats.org/officeDocument/2006/relationships/image" Target="../media/image4.png"/><Relationship Id="rId5"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2"/>
          <p:cNvSpPr txBox="1"/>
          <p:nvPr>
            <p:ph type="title"/>
          </p:nvPr>
        </p:nvSpPr>
        <p:spPr>
          <a:xfrm>
            <a:off x="409575" y="1325875"/>
            <a:ext cx="11373000" cy="2295600"/>
          </a:xfrm>
          <a:prstGeom prst="rect">
            <a:avLst/>
          </a:prstGeom>
          <a:noFill/>
          <a:ln>
            <a:noFill/>
          </a:ln>
        </p:spPr>
        <p:txBody>
          <a:bodyPr anchorCtr="0" anchor="b" bIns="0" lIns="0" spcFirstLastPara="1" rIns="0" wrap="square" tIns="0">
            <a:normAutofit fontScale="90000"/>
          </a:bodyPr>
          <a:lstStyle/>
          <a:p>
            <a:pPr indent="0" lvl="0" marL="0" rtl="0" algn="ctr">
              <a:lnSpc>
                <a:spcPct val="100000"/>
              </a:lnSpc>
              <a:spcBef>
                <a:spcPts val="0"/>
              </a:spcBef>
              <a:spcAft>
                <a:spcPts val="0"/>
              </a:spcAft>
              <a:buClr>
                <a:srgbClr val="262626"/>
              </a:buClr>
              <a:buSzPct val="100000"/>
              <a:buFont typeface="Century Gothic"/>
              <a:buNone/>
            </a:pPr>
            <a:r>
              <a:rPr b="1" lang="es-CL" sz="5400">
                <a:solidFill>
                  <a:srgbClr val="262626"/>
                </a:solidFill>
                <a:latin typeface="Century Gothic"/>
                <a:ea typeface="Century Gothic"/>
                <a:cs typeface="Century Gothic"/>
                <a:sym typeface="Century Gothic"/>
              </a:rPr>
              <a:t>Sistema de </a:t>
            </a:r>
            <a:r>
              <a:rPr b="1" lang="es-CL" sz="5400" strike="noStrike">
                <a:solidFill>
                  <a:srgbClr val="262626"/>
                </a:solidFill>
                <a:latin typeface="Century Gothic"/>
                <a:ea typeface="Century Gothic"/>
                <a:cs typeface="Century Gothic"/>
                <a:sym typeface="Century Gothic"/>
              </a:rPr>
              <a:t>Control de Acceso</a:t>
            </a:r>
            <a:endParaRPr b="1" sz="5400">
              <a:solidFill>
                <a:srgbClr val="262626"/>
              </a:solidFill>
              <a:latin typeface="Century Gothic"/>
              <a:ea typeface="Century Gothic"/>
              <a:cs typeface="Century Gothic"/>
              <a:sym typeface="Century Gothic"/>
            </a:endParaRPr>
          </a:p>
          <a:p>
            <a:pPr indent="0" lvl="0" marL="0" rtl="0" algn="ctr">
              <a:lnSpc>
                <a:spcPct val="100000"/>
              </a:lnSpc>
              <a:spcBef>
                <a:spcPts val="0"/>
              </a:spcBef>
              <a:spcAft>
                <a:spcPts val="0"/>
              </a:spcAft>
              <a:buClr>
                <a:srgbClr val="262626"/>
              </a:buClr>
              <a:buSzPct val="100000"/>
              <a:buFont typeface="Century Gothic"/>
              <a:buNone/>
            </a:pPr>
            <a:r>
              <a:rPr b="1" lang="es-CL" sz="5400">
                <a:solidFill>
                  <a:srgbClr val="262626"/>
                </a:solidFill>
                <a:latin typeface="Century Gothic"/>
                <a:ea typeface="Century Gothic"/>
                <a:cs typeface="Century Gothic"/>
                <a:sym typeface="Century Gothic"/>
              </a:rPr>
              <a:t>Plan de Proyecto</a:t>
            </a:r>
            <a:endParaRPr b="1" sz="5400">
              <a:solidFill>
                <a:srgbClr val="262626"/>
              </a:solidFill>
              <a:latin typeface="Century Gothic"/>
              <a:ea typeface="Century Gothic"/>
              <a:cs typeface="Century Gothic"/>
              <a:sym typeface="Century Gothic"/>
            </a:endParaRPr>
          </a:p>
          <a:p>
            <a:pPr indent="0" lvl="0" marL="0" rtl="0" algn="ctr">
              <a:lnSpc>
                <a:spcPct val="100000"/>
              </a:lnSpc>
              <a:spcBef>
                <a:spcPts val="0"/>
              </a:spcBef>
              <a:spcAft>
                <a:spcPts val="0"/>
              </a:spcAft>
              <a:buClr>
                <a:srgbClr val="262626"/>
              </a:buClr>
              <a:buSzPct val="100000"/>
              <a:buFont typeface="Century Gothic"/>
              <a:buNone/>
            </a:pPr>
            <a:r>
              <a:rPr b="1" lang="es-CL" sz="5400">
                <a:solidFill>
                  <a:srgbClr val="262626"/>
                </a:solidFill>
                <a:latin typeface="Century Gothic"/>
                <a:ea typeface="Century Gothic"/>
                <a:cs typeface="Century Gothic"/>
                <a:sym typeface="Century Gothic"/>
              </a:rPr>
              <a:t>Fase 1</a:t>
            </a:r>
            <a:endParaRPr b="1" sz="5400">
              <a:solidFill>
                <a:srgbClr val="262626"/>
              </a:solidFill>
              <a:latin typeface="Century Gothic"/>
              <a:ea typeface="Century Gothic"/>
              <a:cs typeface="Century Gothic"/>
              <a:sym typeface="Century Gothic"/>
            </a:endParaRPr>
          </a:p>
        </p:txBody>
      </p:sp>
      <p:sp>
        <p:nvSpPr>
          <p:cNvPr id="246" name="Google Shape;246;p2"/>
          <p:cNvSpPr txBox="1"/>
          <p:nvPr>
            <p:ph idx="1" type="subTitle"/>
          </p:nvPr>
        </p:nvSpPr>
        <p:spPr>
          <a:xfrm>
            <a:off x="3041640" y="3737520"/>
            <a:ext cx="8915040" cy="2835720"/>
          </a:xfrm>
          <a:prstGeom prst="rect">
            <a:avLst/>
          </a:prstGeom>
          <a:noFill/>
          <a:ln>
            <a:noFill/>
          </a:ln>
        </p:spPr>
        <p:txBody>
          <a:bodyPr anchorCtr="0" anchor="t" bIns="0" lIns="0" spcFirstLastPara="1" rIns="0" wrap="square" tIns="0">
            <a:normAutofit/>
          </a:bodyPr>
          <a:lstStyle/>
          <a:p>
            <a:pPr indent="0" lvl="0" marL="0" marR="0" rtl="0" algn="r">
              <a:lnSpc>
                <a:spcPct val="100000"/>
              </a:lnSpc>
              <a:spcBef>
                <a:spcPts val="0"/>
              </a:spcBef>
              <a:spcAft>
                <a:spcPts val="0"/>
              </a:spcAft>
              <a:buClr>
                <a:srgbClr val="595959"/>
              </a:buClr>
              <a:buSzPts val="1800"/>
              <a:buFont typeface="Century Gothic"/>
              <a:buNone/>
            </a:pPr>
            <a:r>
              <a:rPr b="0" i="0" lang="es-CL" sz="1800" u="none" cap="none" strike="noStrike">
                <a:solidFill>
                  <a:srgbClr val="595959"/>
                </a:solidFill>
                <a:latin typeface="Century Gothic"/>
                <a:ea typeface="Century Gothic"/>
                <a:cs typeface="Century Gothic"/>
                <a:sym typeface="Century Gothic"/>
              </a:rPr>
              <a:t>Integrantes: - Alan Arias </a:t>
            </a:r>
            <a:endParaRPr b="0" i="0" sz="1800" u="none" cap="none" strike="noStrike">
              <a:latin typeface="Arial"/>
              <a:ea typeface="Arial"/>
              <a:cs typeface="Arial"/>
              <a:sym typeface="Arial"/>
            </a:endParaRPr>
          </a:p>
          <a:p>
            <a:pPr indent="0" lvl="0" marL="0" marR="0" rtl="0" algn="r">
              <a:lnSpc>
                <a:spcPct val="100000"/>
              </a:lnSpc>
              <a:spcBef>
                <a:spcPts val="1001"/>
              </a:spcBef>
              <a:spcAft>
                <a:spcPts val="0"/>
              </a:spcAft>
              <a:buClr>
                <a:srgbClr val="595959"/>
              </a:buClr>
              <a:buSzPts val="1800"/>
              <a:buFont typeface="Century Gothic"/>
              <a:buNone/>
            </a:pPr>
            <a:r>
              <a:rPr b="0" i="0" lang="es-CL" sz="1800" u="none" cap="none" strike="noStrike">
                <a:solidFill>
                  <a:srgbClr val="595959"/>
                </a:solidFill>
                <a:latin typeface="Century Gothic"/>
                <a:ea typeface="Century Gothic"/>
                <a:cs typeface="Century Gothic"/>
                <a:sym typeface="Century Gothic"/>
              </a:rPr>
              <a:t>– Bastián Mamani </a:t>
            </a:r>
            <a:endParaRPr b="0" i="0" sz="1800" u="none" cap="none" strike="noStrike">
              <a:latin typeface="Arial"/>
              <a:ea typeface="Arial"/>
              <a:cs typeface="Arial"/>
              <a:sym typeface="Arial"/>
            </a:endParaRPr>
          </a:p>
          <a:p>
            <a:pPr indent="0" lvl="0" marL="0" marR="0" rtl="0" algn="r">
              <a:lnSpc>
                <a:spcPct val="100000"/>
              </a:lnSpc>
              <a:spcBef>
                <a:spcPts val="1001"/>
              </a:spcBef>
              <a:spcAft>
                <a:spcPts val="0"/>
              </a:spcAft>
              <a:buClr>
                <a:srgbClr val="595959"/>
              </a:buClr>
              <a:buSzPts val="1800"/>
              <a:buFont typeface="Century Gothic"/>
              <a:buNone/>
            </a:pPr>
            <a:r>
              <a:rPr b="0" i="0" lang="es-CL" sz="1800" u="none" cap="none" strike="noStrike">
                <a:solidFill>
                  <a:srgbClr val="595959"/>
                </a:solidFill>
                <a:latin typeface="Century Gothic"/>
                <a:ea typeface="Century Gothic"/>
                <a:cs typeface="Century Gothic"/>
                <a:sym typeface="Century Gothic"/>
              </a:rPr>
              <a:t>– Juan Pérez </a:t>
            </a:r>
            <a:endParaRPr b="0" i="0" sz="1800" u="none" cap="none" strike="noStrike">
              <a:latin typeface="Arial"/>
              <a:ea typeface="Arial"/>
              <a:cs typeface="Arial"/>
              <a:sym typeface="Arial"/>
            </a:endParaRPr>
          </a:p>
          <a:p>
            <a:pPr indent="0" lvl="0" marL="0" marR="0" rtl="0" algn="r">
              <a:lnSpc>
                <a:spcPct val="100000"/>
              </a:lnSpc>
              <a:spcBef>
                <a:spcPts val="1001"/>
              </a:spcBef>
              <a:spcAft>
                <a:spcPts val="0"/>
              </a:spcAft>
              <a:buClr>
                <a:srgbClr val="595959"/>
              </a:buClr>
              <a:buSzPts val="1800"/>
              <a:buFont typeface="Century Gothic"/>
              <a:buNone/>
            </a:pPr>
            <a:r>
              <a:rPr b="0" i="0" lang="es-CL" sz="1800" u="none" cap="none" strike="noStrike">
                <a:solidFill>
                  <a:srgbClr val="595959"/>
                </a:solidFill>
                <a:latin typeface="Century Gothic"/>
                <a:ea typeface="Century Gothic"/>
                <a:cs typeface="Century Gothic"/>
                <a:sym typeface="Century Gothic"/>
              </a:rPr>
              <a:t>– Jack Torres</a:t>
            </a:r>
            <a:endParaRPr b="0" i="0" sz="1800" u="none" cap="none" strike="noStrike">
              <a:latin typeface="Arial"/>
              <a:ea typeface="Arial"/>
              <a:cs typeface="Arial"/>
              <a:sym typeface="Arial"/>
            </a:endParaRPr>
          </a:p>
          <a:p>
            <a:pPr indent="0" lvl="0" marL="0" marR="0" rtl="0" algn="r">
              <a:lnSpc>
                <a:spcPct val="100000"/>
              </a:lnSpc>
              <a:spcBef>
                <a:spcPts val="1001"/>
              </a:spcBef>
              <a:spcAft>
                <a:spcPts val="0"/>
              </a:spcAft>
              <a:buClr>
                <a:srgbClr val="595959"/>
              </a:buClr>
              <a:buSzPts val="1800"/>
              <a:buFont typeface="Century Gothic"/>
              <a:buNone/>
            </a:pPr>
            <a:r>
              <a:rPr b="0" i="0" lang="es-CL" sz="1800" u="none" cap="none" strike="noStrike">
                <a:solidFill>
                  <a:srgbClr val="595959"/>
                </a:solidFill>
                <a:latin typeface="Century Gothic"/>
                <a:ea typeface="Century Gothic"/>
                <a:cs typeface="Century Gothic"/>
                <a:sym typeface="Century Gothic"/>
              </a:rPr>
              <a:t>Profesor: Diego Aracena Pizarro</a:t>
            </a:r>
            <a:endParaRPr b="0" i="0" sz="1800" u="none" cap="none" strike="noStrike">
              <a:latin typeface="Arial"/>
              <a:ea typeface="Arial"/>
              <a:cs typeface="Arial"/>
              <a:sym typeface="Arial"/>
            </a:endParaRPr>
          </a:p>
          <a:p>
            <a:pPr indent="0" lvl="0" marL="0" marR="0" rtl="0" algn="r">
              <a:lnSpc>
                <a:spcPct val="100000"/>
              </a:lnSpc>
              <a:spcBef>
                <a:spcPts val="1001"/>
              </a:spcBef>
              <a:spcAft>
                <a:spcPts val="0"/>
              </a:spcAft>
              <a:buClr>
                <a:srgbClr val="595959"/>
              </a:buClr>
              <a:buSzPts val="1800"/>
              <a:buFont typeface="Century Gothic"/>
              <a:buNone/>
            </a:pPr>
            <a:r>
              <a:rPr b="0" i="0" lang="es-CL" sz="1800" u="none" cap="none" strike="noStrike">
                <a:solidFill>
                  <a:srgbClr val="595959"/>
                </a:solidFill>
                <a:latin typeface="Century Gothic"/>
                <a:ea typeface="Century Gothic"/>
                <a:cs typeface="Century Gothic"/>
                <a:sym typeface="Century Gothic"/>
              </a:rPr>
              <a:t>Asignatura: Proyecto II</a:t>
            </a:r>
            <a:endParaRPr b="0" i="0" sz="1800" u="none" cap="none" strike="noStrike">
              <a:latin typeface="Arial"/>
              <a:ea typeface="Arial"/>
              <a:cs typeface="Arial"/>
              <a:sym typeface="Arial"/>
            </a:endParaRPr>
          </a:p>
          <a:p>
            <a:pPr indent="0" lvl="0" marL="0" marR="0" rtl="0" algn="r">
              <a:lnSpc>
                <a:spcPct val="100000"/>
              </a:lnSpc>
              <a:spcBef>
                <a:spcPts val="1001"/>
              </a:spcBef>
              <a:spcAft>
                <a:spcPts val="0"/>
              </a:spcAft>
              <a:buClr>
                <a:srgbClr val="595959"/>
              </a:buClr>
              <a:buSzPts val="1800"/>
              <a:buFont typeface="Century Gothic"/>
              <a:buNone/>
            </a:pPr>
            <a:r>
              <a:rPr b="0" i="0" lang="es-CL" sz="1800" u="none" cap="none" strike="noStrike">
                <a:solidFill>
                  <a:srgbClr val="595959"/>
                </a:solidFill>
                <a:latin typeface="Century Gothic"/>
                <a:ea typeface="Century Gothic"/>
                <a:cs typeface="Century Gothic"/>
                <a:sym typeface="Century Gothic"/>
              </a:rPr>
              <a:t>Fecha: 0</a:t>
            </a:r>
            <a:r>
              <a:rPr lang="es-CL">
                <a:solidFill>
                  <a:srgbClr val="595959"/>
                </a:solidFill>
                <a:latin typeface="Century Gothic"/>
                <a:ea typeface="Century Gothic"/>
                <a:cs typeface="Century Gothic"/>
                <a:sym typeface="Century Gothic"/>
              </a:rPr>
              <a:t>4</a:t>
            </a:r>
            <a:r>
              <a:rPr b="0" i="0" lang="es-CL" sz="1800" u="none" cap="none" strike="noStrike">
                <a:solidFill>
                  <a:srgbClr val="595959"/>
                </a:solidFill>
                <a:latin typeface="Century Gothic"/>
                <a:ea typeface="Century Gothic"/>
                <a:cs typeface="Century Gothic"/>
                <a:sym typeface="Century Gothic"/>
              </a:rPr>
              <a:t>/</a:t>
            </a:r>
            <a:r>
              <a:rPr lang="es-CL">
                <a:solidFill>
                  <a:srgbClr val="595959"/>
                </a:solidFill>
                <a:latin typeface="Century Gothic"/>
                <a:ea typeface="Century Gothic"/>
                <a:cs typeface="Century Gothic"/>
                <a:sym typeface="Century Gothic"/>
              </a:rPr>
              <a:t>10</a:t>
            </a:r>
            <a:r>
              <a:rPr b="0" i="0" lang="es-CL" sz="1800" u="none" cap="none" strike="noStrike">
                <a:solidFill>
                  <a:srgbClr val="595959"/>
                </a:solidFill>
                <a:latin typeface="Century Gothic"/>
                <a:ea typeface="Century Gothic"/>
                <a:cs typeface="Century Gothic"/>
                <a:sym typeface="Century Gothic"/>
              </a:rPr>
              <a:t>/2022</a:t>
            </a:r>
            <a:endParaRPr b="0" i="0" sz="1800" u="none" cap="none" strike="noStrike">
              <a:latin typeface="Arial"/>
              <a:ea typeface="Arial"/>
              <a:cs typeface="Arial"/>
              <a:sym typeface="Arial"/>
            </a:endParaRPr>
          </a:p>
        </p:txBody>
      </p:sp>
      <p:pic>
        <p:nvPicPr>
          <p:cNvPr descr="Identidad Coporativa – Universidad de Tarapacá" id="247" name="Google Shape;247;p2"/>
          <p:cNvPicPr preferRelativeResize="0"/>
          <p:nvPr/>
        </p:nvPicPr>
        <p:blipFill rotWithShape="1">
          <a:blip r:embed="rId3">
            <a:alphaModFix/>
          </a:blip>
          <a:srcRect b="0" l="0" r="0" t="0"/>
          <a:stretch/>
        </p:blipFill>
        <p:spPr>
          <a:xfrm>
            <a:off x="10494360" y="210600"/>
            <a:ext cx="1462320" cy="9918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5" name="Shape 305"/>
        <p:cNvGrpSpPr/>
        <p:nvPr/>
      </p:nvGrpSpPr>
      <p:grpSpPr>
        <a:xfrm>
          <a:off x="0" y="0"/>
          <a:ext cx="0" cy="0"/>
          <a:chOff x="0" y="0"/>
          <a:chExt cx="0" cy="0"/>
        </a:xfrm>
      </p:grpSpPr>
      <p:sp>
        <p:nvSpPr>
          <p:cNvPr id="306" name="Google Shape;306;g140d22f8088_1_34"/>
          <p:cNvSpPr txBox="1"/>
          <p:nvPr/>
        </p:nvSpPr>
        <p:spPr>
          <a:xfrm>
            <a:off x="1967700" y="1175700"/>
            <a:ext cx="8256600" cy="1554600"/>
          </a:xfrm>
          <a:prstGeom prst="rect">
            <a:avLst/>
          </a:prstGeom>
          <a:noFill/>
          <a:ln>
            <a:noFill/>
          </a:ln>
        </p:spPr>
        <p:txBody>
          <a:bodyPr anchorCtr="0" anchor="t" bIns="91425" lIns="91425" spcFirstLastPara="1" rIns="91425" wrap="square" tIns="91425">
            <a:spAutoFit/>
          </a:bodyPr>
          <a:lstStyle/>
          <a:p>
            <a:pPr indent="-355600" lvl="0" marL="457200" rtl="0" algn="just">
              <a:lnSpc>
                <a:spcPct val="115000"/>
              </a:lnSpc>
              <a:spcBef>
                <a:spcPts val="0"/>
              </a:spcBef>
              <a:spcAft>
                <a:spcPts val="0"/>
              </a:spcAft>
              <a:buClr>
                <a:schemeClr val="dk1"/>
              </a:buClr>
              <a:buSzPts val="2000"/>
              <a:buFont typeface="Century Gothic"/>
              <a:buChar char="●"/>
            </a:pPr>
            <a:r>
              <a:rPr lang="es-CL" sz="2000">
                <a:solidFill>
                  <a:schemeClr val="dk1"/>
                </a:solidFill>
                <a:latin typeface="Century Gothic"/>
                <a:ea typeface="Century Gothic"/>
                <a:cs typeface="Century Gothic"/>
                <a:sym typeface="Century Gothic"/>
              </a:rPr>
              <a:t>Alan Arias: Jefe de proyecto, programador</a:t>
            </a:r>
            <a:endParaRPr sz="2000">
              <a:solidFill>
                <a:schemeClr val="dk1"/>
              </a:solidFill>
              <a:latin typeface="Century Gothic"/>
              <a:ea typeface="Century Gothic"/>
              <a:cs typeface="Century Gothic"/>
              <a:sym typeface="Century Gothic"/>
            </a:endParaRPr>
          </a:p>
          <a:p>
            <a:pPr indent="-355600" lvl="0" marL="457200" rtl="0" algn="just">
              <a:lnSpc>
                <a:spcPct val="115000"/>
              </a:lnSpc>
              <a:spcBef>
                <a:spcPts val="0"/>
              </a:spcBef>
              <a:spcAft>
                <a:spcPts val="0"/>
              </a:spcAft>
              <a:buClr>
                <a:schemeClr val="dk1"/>
              </a:buClr>
              <a:buSzPts val="2000"/>
              <a:buFont typeface="Century Gothic"/>
              <a:buChar char="●"/>
            </a:pPr>
            <a:r>
              <a:rPr lang="es-CL" sz="2000">
                <a:solidFill>
                  <a:schemeClr val="dk1"/>
                </a:solidFill>
                <a:latin typeface="Century Gothic"/>
                <a:ea typeface="Century Gothic"/>
                <a:cs typeface="Century Gothic"/>
                <a:sym typeface="Century Gothic"/>
              </a:rPr>
              <a:t>Bastián Mamani: Encargado de hardware, programador</a:t>
            </a:r>
            <a:endParaRPr sz="2000">
              <a:solidFill>
                <a:schemeClr val="dk1"/>
              </a:solidFill>
              <a:latin typeface="Century Gothic"/>
              <a:ea typeface="Century Gothic"/>
              <a:cs typeface="Century Gothic"/>
              <a:sym typeface="Century Gothic"/>
            </a:endParaRPr>
          </a:p>
          <a:p>
            <a:pPr indent="-355600" lvl="0" marL="457200" rtl="0" algn="just">
              <a:lnSpc>
                <a:spcPct val="115000"/>
              </a:lnSpc>
              <a:spcBef>
                <a:spcPts val="0"/>
              </a:spcBef>
              <a:spcAft>
                <a:spcPts val="0"/>
              </a:spcAft>
              <a:buClr>
                <a:schemeClr val="dk1"/>
              </a:buClr>
              <a:buSzPts val="2000"/>
              <a:buFont typeface="Century Gothic"/>
              <a:buChar char="●"/>
            </a:pPr>
            <a:r>
              <a:rPr lang="es-CL" sz="2000">
                <a:solidFill>
                  <a:schemeClr val="dk1"/>
                </a:solidFill>
                <a:latin typeface="Century Gothic"/>
                <a:ea typeface="Century Gothic"/>
                <a:cs typeface="Century Gothic"/>
                <a:sym typeface="Century Gothic"/>
              </a:rPr>
              <a:t>Juan Pérez: Probador, documentador, programador.</a:t>
            </a:r>
            <a:endParaRPr sz="2000">
              <a:solidFill>
                <a:schemeClr val="dk1"/>
              </a:solidFill>
              <a:latin typeface="Century Gothic"/>
              <a:ea typeface="Century Gothic"/>
              <a:cs typeface="Century Gothic"/>
              <a:sym typeface="Century Gothic"/>
            </a:endParaRPr>
          </a:p>
          <a:p>
            <a:pPr indent="-355600" lvl="0" marL="457200" rtl="0" algn="just">
              <a:lnSpc>
                <a:spcPct val="115000"/>
              </a:lnSpc>
              <a:spcBef>
                <a:spcPts val="0"/>
              </a:spcBef>
              <a:spcAft>
                <a:spcPts val="0"/>
              </a:spcAft>
              <a:buClr>
                <a:schemeClr val="dk1"/>
              </a:buClr>
              <a:buSzPts val="2000"/>
              <a:buFont typeface="Century Gothic"/>
              <a:buChar char="●"/>
            </a:pPr>
            <a:r>
              <a:rPr lang="es-CL" sz="2000">
                <a:solidFill>
                  <a:schemeClr val="dk1"/>
                </a:solidFill>
                <a:latin typeface="Century Gothic"/>
                <a:ea typeface="Century Gothic"/>
                <a:cs typeface="Century Gothic"/>
                <a:sym typeface="Century Gothic"/>
              </a:rPr>
              <a:t>Jack Torres: Documentador, </a:t>
            </a:r>
            <a:r>
              <a:rPr lang="es-CL" sz="2000">
                <a:solidFill>
                  <a:schemeClr val="dk1"/>
                </a:solidFill>
                <a:latin typeface="Century Gothic"/>
                <a:ea typeface="Century Gothic"/>
                <a:cs typeface="Century Gothic"/>
                <a:sym typeface="Century Gothic"/>
              </a:rPr>
              <a:t>Probador</a:t>
            </a:r>
            <a:r>
              <a:rPr lang="es-CL" sz="2000">
                <a:solidFill>
                  <a:schemeClr val="dk1"/>
                </a:solidFill>
                <a:latin typeface="Century Gothic"/>
                <a:ea typeface="Century Gothic"/>
                <a:cs typeface="Century Gothic"/>
                <a:sym typeface="Century Gothic"/>
              </a:rPr>
              <a:t>, programador.</a:t>
            </a:r>
            <a:endParaRPr sz="2000">
              <a:solidFill>
                <a:schemeClr val="dk1"/>
              </a:solidFill>
              <a:latin typeface="Century Gothic"/>
              <a:ea typeface="Century Gothic"/>
              <a:cs typeface="Century Gothic"/>
              <a:sym typeface="Century Gothic"/>
            </a:endParaRPr>
          </a:p>
        </p:txBody>
      </p:sp>
      <p:sp>
        <p:nvSpPr>
          <p:cNvPr id="307" name="Google Shape;307;g140d22f8088_1_34"/>
          <p:cNvSpPr txBox="1"/>
          <p:nvPr>
            <p:ph idx="4294967295" type="title"/>
          </p:nvPr>
        </p:nvSpPr>
        <p:spPr>
          <a:xfrm>
            <a:off x="1967705" y="402900"/>
            <a:ext cx="8256600" cy="772800"/>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rgbClr val="262626"/>
              </a:buClr>
              <a:buSzPts val="3600"/>
              <a:buFont typeface="Century Gothic"/>
              <a:buNone/>
            </a:pPr>
            <a:r>
              <a:rPr b="1" lang="es-CL" sz="3300">
                <a:solidFill>
                  <a:srgbClr val="262626"/>
                </a:solidFill>
                <a:latin typeface="Century Gothic"/>
                <a:ea typeface="Century Gothic"/>
                <a:cs typeface="Century Gothic"/>
                <a:sym typeface="Century Gothic"/>
              </a:rPr>
              <a:t>Roles y Responsabilidades</a:t>
            </a:r>
            <a:endParaRPr i="0" sz="3300" u="none" cap="none" strike="noStrike">
              <a:solidFill>
                <a:srgbClr val="000000"/>
              </a:solidFill>
              <a:latin typeface="Century Gothic"/>
              <a:ea typeface="Century Gothic"/>
              <a:cs typeface="Century Gothic"/>
              <a:sym typeface="Century Gothic"/>
            </a:endParaRPr>
          </a:p>
        </p:txBody>
      </p:sp>
      <p:sp>
        <p:nvSpPr>
          <p:cNvPr id="308" name="Google Shape;308;g140d22f8088_1_34"/>
          <p:cNvSpPr txBox="1"/>
          <p:nvPr/>
        </p:nvSpPr>
        <p:spPr>
          <a:xfrm>
            <a:off x="1967700" y="4201800"/>
            <a:ext cx="8256600" cy="18162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s-CL" sz="2000">
                <a:solidFill>
                  <a:schemeClr val="dk1"/>
                </a:solidFill>
                <a:latin typeface="Century Gothic"/>
                <a:ea typeface="Century Gothic"/>
                <a:cs typeface="Century Gothic"/>
                <a:sym typeface="Century Gothic"/>
              </a:rPr>
              <a:t>Los mecanismos de comunicación utilizados en este proyecto son:</a:t>
            </a:r>
            <a:endParaRPr sz="2000">
              <a:solidFill>
                <a:schemeClr val="dk1"/>
              </a:solidFill>
              <a:latin typeface="Century Gothic"/>
              <a:ea typeface="Century Gothic"/>
              <a:cs typeface="Century Gothic"/>
              <a:sym typeface="Century Gothic"/>
            </a:endParaRPr>
          </a:p>
          <a:p>
            <a:pPr indent="-355600" lvl="0" marL="457200" rtl="0" algn="l">
              <a:spcBef>
                <a:spcPts val="0"/>
              </a:spcBef>
              <a:spcAft>
                <a:spcPts val="0"/>
              </a:spcAft>
              <a:buClr>
                <a:schemeClr val="dk1"/>
              </a:buClr>
              <a:buSzPts val="2000"/>
              <a:buFont typeface="Century Gothic"/>
              <a:buChar char="●"/>
            </a:pPr>
            <a:r>
              <a:rPr lang="es-CL" sz="2000">
                <a:solidFill>
                  <a:schemeClr val="dk1"/>
                </a:solidFill>
                <a:latin typeface="Century Gothic"/>
                <a:ea typeface="Century Gothic"/>
                <a:cs typeface="Century Gothic"/>
                <a:sym typeface="Century Gothic"/>
              </a:rPr>
              <a:t>Correo electrónico: Correo institucional (@alumnos.uta.cl)</a:t>
            </a:r>
            <a:endParaRPr sz="2000">
              <a:solidFill>
                <a:schemeClr val="dk1"/>
              </a:solidFill>
              <a:latin typeface="Century Gothic"/>
              <a:ea typeface="Century Gothic"/>
              <a:cs typeface="Century Gothic"/>
              <a:sym typeface="Century Gothic"/>
            </a:endParaRPr>
          </a:p>
          <a:p>
            <a:pPr indent="-355600" lvl="0" marL="457200" rtl="0" algn="l">
              <a:spcBef>
                <a:spcPts val="0"/>
              </a:spcBef>
              <a:spcAft>
                <a:spcPts val="0"/>
              </a:spcAft>
              <a:buClr>
                <a:schemeClr val="dk1"/>
              </a:buClr>
              <a:buSzPts val="2000"/>
              <a:buFont typeface="Century Gothic"/>
              <a:buChar char="●"/>
            </a:pPr>
            <a:r>
              <a:rPr lang="es-CL" sz="2000">
                <a:solidFill>
                  <a:schemeClr val="dk1"/>
                </a:solidFill>
                <a:latin typeface="Century Gothic"/>
                <a:ea typeface="Century Gothic"/>
                <a:cs typeface="Century Gothic"/>
                <a:sym typeface="Century Gothic"/>
              </a:rPr>
              <a:t>Cuentas en redes sociales: Grupo Whatsapp, Discord.</a:t>
            </a:r>
            <a:endParaRPr sz="2000">
              <a:solidFill>
                <a:schemeClr val="dk1"/>
              </a:solidFill>
              <a:latin typeface="Century Gothic"/>
              <a:ea typeface="Century Gothic"/>
              <a:cs typeface="Century Gothic"/>
              <a:sym typeface="Century Gothic"/>
            </a:endParaRPr>
          </a:p>
          <a:p>
            <a:pPr indent="-355600" lvl="0" marL="457200" rtl="0" algn="l">
              <a:spcBef>
                <a:spcPts val="0"/>
              </a:spcBef>
              <a:spcAft>
                <a:spcPts val="0"/>
              </a:spcAft>
              <a:buClr>
                <a:schemeClr val="dk1"/>
              </a:buClr>
              <a:buSzPts val="2000"/>
              <a:buFont typeface="Century Gothic"/>
              <a:buChar char="●"/>
            </a:pPr>
            <a:r>
              <a:rPr lang="es-CL" sz="2000">
                <a:solidFill>
                  <a:schemeClr val="dk1"/>
                </a:solidFill>
                <a:latin typeface="Century Gothic"/>
                <a:ea typeface="Century Gothic"/>
                <a:cs typeface="Century Gothic"/>
                <a:sym typeface="Century Gothic"/>
              </a:rPr>
              <a:t>Repositorio: Redmine, Google Drive.</a:t>
            </a:r>
            <a:endParaRPr sz="2000">
              <a:solidFill>
                <a:schemeClr val="dk1"/>
              </a:solidFill>
              <a:latin typeface="Century Gothic"/>
              <a:ea typeface="Century Gothic"/>
              <a:cs typeface="Century Gothic"/>
              <a:sym typeface="Century Gothic"/>
            </a:endParaRPr>
          </a:p>
        </p:txBody>
      </p:sp>
      <p:sp>
        <p:nvSpPr>
          <p:cNvPr id="309" name="Google Shape;309;g140d22f8088_1_34"/>
          <p:cNvSpPr txBox="1"/>
          <p:nvPr>
            <p:ph idx="4294967295" type="title"/>
          </p:nvPr>
        </p:nvSpPr>
        <p:spPr>
          <a:xfrm>
            <a:off x="1967705" y="3429000"/>
            <a:ext cx="8256600" cy="772800"/>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rgbClr val="262626"/>
              </a:buClr>
              <a:buSzPts val="3600"/>
              <a:buFont typeface="Century Gothic"/>
              <a:buNone/>
            </a:pPr>
            <a:r>
              <a:rPr b="1" lang="es-CL" sz="3300">
                <a:solidFill>
                  <a:srgbClr val="262626"/>
                </a:solidFill>
                <a:latin typeface="Century Gothic"/>
                <a:ea typeface="Century Gothic"/>
                <a:cs typeface="Century Gothic"/>
                <a:sym typeface="Century Gothic"/>
              </a:rPr>
              <a:t>Mecanismo de Comunicación</a:t>
            </a:r>
            <a:endParaRPr b="0" i="0" sz="3300" u="none" cap="none" strike="noStrik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3" name="Shape 313"/>
        <p:cNvGrpSpPr/>
        <p:nvPr/>
      </p:nvGrpSpPr>
      <p:grpSpPr>
        <a:xfrm>
          <a:off x="0" y="0"/>
          <a:ext cx="0" cy="0"/>
          <a:chOff x="0" y="0"/>
          <a:chExt cx="0" cy="0"/>
        </a:xfrm>
      </p:grpSpPr>
      <p:sp>
        <p:nvSpPr>
          <p:cNvPr id="314" name="Google Shape;314;g140d22f8088_0_31"/>
          <p:cNvSpPr txBox="1"/>
          <p:nvPr>
            <p:ph idx="4294967295" type="title"/>
          </p:nvPr>
        </p:nvSpPr>
        <p:spPr>
          <a:xfrm>
            <a:off x="2387599" y="409375"/>
            <a:ext cx="9330300" cy="772800"/>
          </a:xfrm>
          <a:prstGeom prst="rect">
            <a:avLst/>
          </a:prstGeom>
          <a:noFill/>
          <a:ln>
            <a:noFill/>
          </a:ln>
        </p:spPr>
        <p:txBody>
          <a:bodyPr anchorCtr="0" anchor="t" bIns="45700" lIns="91425" spcFirstLastPara="1" rIns="91425" wrap="square" tIns="45700">
            <a:normAutofit fontScale="90000"/>
          </a:bodyPr>
          <a:lstStyle/>
          <a:p>
            <a:pPr indent="0" lvl="0" marL="0" marR="0" rtl="0" algn="l">
              <a:lnSpc>
                <a:spcPct val="100000"/>
              </a:lnSpc>
              <a:spcBef>
                <a:spcPts val="0"/>
              </a:spcBef>
              <a:spcAft>
                <a:spcPts val="0"/>
              </a:spcAft>
              <a:buClr>
                <a:schemeClr val="dk1"/>
              </a:buClr>
              <a:buSzPct val="30555"/>
              <a:buFont typeface="Arial"/>
              <a:buNone/>
            </a:pPr>
            <a:r>
              <a:rPr b="1" lang="es-CL" sz="3600">
                <a:solidFill>
                  <a:srgbClr val="262626"/>
                </a:solidFill>
                <a:latin typeface="Century Gothic"/>
                <a:ea typeface="Century Gothic"/>
                <a:cs typeface="Century Gothic"/>
                <a:sym typeface="Century Gothic"/>
              </a:rPr>
              <a:t>Entregables de proyecto:</a:t>
            </a:r>
            <a:endParaRPr b="1" sz="3600">
              <a:solidFill>
                <a:srgbClr val="262626"/>
              </a:solidFill>
              <a:latin typeface="Century Gothic"/>
              <a:ea typeface="Century Gothic"/>
              <a:cs typeface="Century Gothic"/>
              <a:sym typeface="Century Gothic"/>
            </a:endParaRPr>
          </a:p>
          <a:p>
            <a:pPr indent="0" lvl="0" marL="0" marR="0" rtl="0" algn="l">
              <a:lnSpc>
                <a:spcPct val="100000"/>
              </a:lnSpc>
              <a:spcBef>
                <a:spcPts val="0"/>
              </a:spcBef>
              <a:spcAft>
                <a:spcPts val="0"/>
              </a:spcAft>
              <a:buClr>
                <a:srgbClr val="262626"/>
              </a:buClr>
              <a:buSzPct val="100000"/>
              <a:buFont typeface="Century Gothic"/>
              <a:buNone/>
            </a:pPr>
            <a:r>
              <a:t/>
            </a:r>
            <a:endParaRPr b="1" sz="3600">
              <a:solidFill>
                <a:srgbClr val="262626"/>
              </a:solidFill>
              <a:latin typeface="Century Gothic"/>
              <a:ea typeface="Century Gothic"/>
              <a:cs typeface="Century Gothic"/>
              <a:sym typeface="Century Gothic"/>
            </a:endParaRPr>
          </a:p>
        </p:txBody>
      </p:sp>
      <p:sp>
        <p:nvSpPr>
          <p:cNvPr id="315" name="Google Shape;315;g140d22f8088_0_31"/>
          <p:cNvSpPr txBox="1"/>
          <p:nvPr/>
        </p:nvSpPr>
        <p:spPr>
          <a:xfrm>
            <a:off x="2065850" y="1371575"/>
            <a:ext cx="7095000" cy="3170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CL" sz="2000">
                <a:latin typeface="Century Gothic"/>
                <a:ea typeface="Century Gothic"/>
                <a:cs typeface="Century Gothic"/>
                <a:sym typeface="Century Gothic"/>
              </a:rPr>
              <a:t>Manuales: 	</a:t>
            </a:r>
            <a:endParaRPr sz="2000">
              <a:latin typeface="Century Gothic"/>
              <a:ea typeface="Century Gothic"/>
              <a:cs typeface="Century Gothic"/>
              <a:sym typeface="Century Gothic"/>
            </a:endParaRPr>
          </a:p>
          <a:p>
            <a:pPr indent="-355600" lvl="0" marL="457200" rtl="0" algn="l">
              <a:spcBef>
                <a:spcPts val="0"/>
              </a:spcBef>
              <a:spcAft>
                <a:spcPts val="0"/>
              </a:spcAft>
              <a:buSzPts val="2000"/>
              <a:buFont typeface="Century Gothic"/>
              <a:buChar char="●"/>
            </a:pPr>
            <a:r>
              <a:rPr lang="es-CL" sz="2000">
                <a:latin typeface="Century Gothic"/>
                <a:ea typeface="Century Gothic"/>
                <a:cs typeface="Century Gothic"/>
                <a:sym typeface="Century Gothic"/>
              </a:rPr>
              <a:t>Usuario e instalación</a:t>
            </a:r>
            <a:endParaRPr sz="2000">
              <a:latin typeface="Century Gothic"/>
              <a:ea typeface="Century Gothic"/>
              <a:cs typeface="Century Gothic"/>
              <a:sym typeface="Century Gothic"/>
            </a:endParaRPr>
          </a:p>
          <a:p>
            <a:pPr indent="0" lvl="0" marL="914400" rtl="0" algn="l">
              <a:spcBef>
                <a:spcPts val="0"/>
              </a:spcBef>
              <a:spcAft>
                <a:spcPts val="0"/>
              </a:spcAft>
              <a:buNone/>
            </a:pPr>
            <a:r>
              <a:t/>
            </a:r>
            <a:endParaRPr sz="2000">
              <a:latin typeface="Century Gothic"/>
              <a:ea typeface="Century Gothic"/>
              <a:cs typeface="Century Gothic"/>
              <a:sym typeface="Century Gothic"/>
            </a:endParaRPr>
          </a:p>
          <a:p>
            <a:pPr indent="0" lvl="0" marL="0" rtl="0" algn="l">
              <a:spcBef>
                <a:spcPts val="0"/>
              </a:spcBef>
              <a:spcAft>
                <a:spcPts val="0"/>
              </a:spcAft>
              <a:buNone/>
            </a:pPr>
            <a:r>
              <a:rPr lang="es-CL" sz="2000">
                <a:latin typeface="Century Gothic"/>
                <a:ea typeface="Century Gothic"/>
                <a:cs typeface="Century Gothic"/>
                <a:sym typeface="Century Gothic"/>
              </a:rPr>
              <a:t>Entregables:  </a:t>
            </a:r>
            <a:endParaRPr sz="2000">
              <a:latin typeface="Century Gothic"/>
              <a:ea typeface="Century Gothic"/>
              <a:cs typeface="Century Gothic"/>
              <a:sym typeface="Century Gothic"/>
            </a:endParaRPr>
          </a:p>
          <a:p>
            <a:pPr indent="-355600" lvl="0" marL="457200" rtl="0" algn="l">
              <a:spcBef>
                <a:spcPts val="0"/>
              </a:spcBef>
              <a:spcAft>
                <a:spcPts val="0"/>
              </a:spcAft>
              <a:buSzPts val="2000"/>
              <a:buFont typeface="Century Gothic"/>
              <a:buChar char="●"/>
            </a:pPr>
            <a:r>
              <a:rPr lang="es-CL" sz="2000">
                <a:latin typeface="Century Gothic"/>
                <a:ea typeface="Century Gothic"/>
                <a:cs typeface="Century Gothic"/>
                <a:sym typeface="Century Gothic"/>
              </a:rPr>
              <a:t>12 bitácoras en total</a:t>
            </a:r>
            <a:endParaRPr sz="2000">
              <a:latin typeface="Century Gothic"/>
              <a:ea typeface="Century Gothic"/>
              <a:cs typeface="Century Gothic"/>
              <a:sym typeface="Century Gothic"/>
            </a:endParaRPr>
          </a:p>
          <a:p>
            <a:pPr indent="-355600" lvl="0" marL="457200" rtl="0" algn="l">
              <a:spcBef>
                <a:spcPts val="0"/>
              </a:spcBef>
              <a:spcAft>
                <a:spcPts val="0"/>
              </a:spcAft>
              <a:buSzPts val="2000"/>
              <a:buFont typeface="Century Gothic"/>
              <a:buChar char="●"/>
            </a:pPr>
            <a:r>
              <a:rPr lang="es-CL" sz="2000">
                <a:latin typeface="Century Gothic"/>
                <a:ea typeface="Century Gothic"/>
                <a:cs typeface="Century Gothic"/>
                <a:sym typeface="Century Gothic"/>
              </a:rPr>
              <a:t>Informe de avance</a:t>
            </a:r>
            <a:endParaRPr sz="2000">
              <a:latin typeface="Century Gothic"/>
              <a:ea typeface="Century Gothic"/>
              <a:cs typeface="Century Gothic"/>
              <a:sym typeface="Century Gothic"/>
            </a:endParaRPr>
          </a:p>
          <a:p>
            <a:pPr indent="-355600" lvl="0" marL="457200" rtl="0" algn="l">
              <a:spcBef>
                <a:spcPts val="0"/>
              </a:spcBef>
              <a:spcAft>
                <a:spcPts val="0"/>
              </a:spcAft>
              <a:buSzPts val="2000"/>
              <a:buFont typeface="Century Gothic"/>
              <a:buChar char="●"/>
            </a:pPr>
            <a:r>
              <a:rPr lang="es-CL" sz="2000">
                <a:latin typeface="Century Gothic"/>
                <a:ea typeface="Century Gothic"/>
                <a:cs typeface="Century Gothic"/>
                <a:sym typeface="Century Gothic"/>
              </a:rPr>
              <a:t>Presentación de proyecto</a:t>
            </a:r>
            <a:endParaRPr sz="2000">
              <a:latin typeface="Century Gothic"/>
              <a:ea typeface="Century Gothic"/>
              <a:cs typeface="Century Gothic"/>
              <a:sym typeface="Century Gothic"/>
            </a:endParaRPr>
          </a:p>
          <a:p>
            <a:pPr indent="-355600" lvl="0" marL="457200" rtl="0" algn="l">
              <a:spcBef>
                <a:spcPts val="0"/>
              </a:spcBef>
              <a:spcAft>
                <a:spcPts val="0"/>
              </a:spcAft>
              <a:buSzPts val="2000"/>
              <a:buFont typeface="Century Gothic"/>
              <a:buChar char="●"/>
            </a:pPr>
            <a:r>
              <a:rPr lang="es-CL" sz="2000">
                <a:latin typeface="Century Gothic"/>
                <a:ea typeface="Century Gothic"/>
                <a:cs typeface="Century Gothic"/>
                <a:sym typeface="Century Gothic"/>
              </a:rPr>
              <a:t>Informe final</a:t>
            </a:r>
            <a:endParaRPr sz="2000">
              <a:latin typeface="Century Gothic"/>
              <a:ea typeface="Century Gothic"/>
              <a:cs typeface="Century Gothic"/>
              <a:sym typeface="Century Gothic"/>
            </a:endParaRPr>
          </a:p>
          <a:p>
            <a:pPr indent="-355600" lvl="0" marL="457200" rtl="0" algn="l">
              <a:spcBef>
                <a:spcPts val="0"/>
              </a:spcBef>
              <a:spcAft>
                <a:spcPts val="0"/>
              </a:spcAft>
              <a:buSzPts val="2000"/>
              <a:buFont typeface="Century Gothic"/>
              <a:buChar char="●"/>
            </a:pPr>
            <a:r>
              <a:rPr lang="es-CL" sz="2000">
                <a:latin typeface="Century Gothic"/>
                <a:ea typeface="Century Gothic"/>
                <a:cs typeface="Century Gothic"/>
                <a:sym typeface="Century Gothic"/>
              </a:rPr>
              <a:t>Producto Final</a:t>
            </a:r>
            <a:endParaRPr sz="2000">
              <a:latin typeface="Century Gothic"/>
              <a:ea typeface="Century Gothic"/>
              <a:cs typeface="Century Gothic"/>
              <a:sym typeface="Century Gothic"/>
            </a:endParaRPr>
          </a:p>
          <a:p>
            <a:pPr indent="0" lvl="0" marL="0" rtl="0" algn="l">
              <a:spcBef>
                <a:spcPts val="0"/>
              </a:spcBef>
              <a:spcAft>
                <a:spcPts val="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9" name="Shape 319"/>
        <p:cNvGrpSpPr/>
        <p:nvPr/>
      </p:nvGrpSpPr>
      <p:grpSpPr>
        <a:xfrm>
          <a:off x="0" y="0"/>
          <a:ext cx="0" cy="0"/>
          <a:chOff x="0" y="0"/>
          <a:chExt cx="0" cy="0"/>
        </a:xfrm>
      </p:grpSpPr>
      <p:sp>
        <p:nvSpPr>
          <p:cNvPr id="320" name="Google Shape;320;g140d22f8088_2_0"/>
          <p:cNvSpPr txBox="1"/>
          <p:nvPr/>
        </p:nvSpPr>
        <p:spPr>
          <a:xfrm>
            <a:off x="2213750" y="563400"/>
            <a:ext cx="8441400" cy="677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rgbClr val="000000"/>
              </a:buClr>
              <a:buSzPts val="1100"/>
              <a:buFont typeface="Arial"/>
              <a:buNone/>
            </a:pPr>
            <a:r>
              <a:rPr b="1" lang="es-CL" sz="3200">
                <a:latin typeface="Century Gothic"/>
                <a:ea typeface="Century Gothic"/>
                <a:cs typeface="Century Gothic"/>
                <a:sym typeface="Century Gothic"/>
              </a:rPr>
              <a:t>Planificación de estimaciones:</a:t>
            </a:r>
            <a:endParaRPr>
              <a:latin typeface="Century Gothic"/>
              <a:ea typeface="Century Gothic"/>
              <a:cs typeface="Century Gothic"/>
              <a:sym typeface="Century Gothic"/>
            </a:endParaRPr>
          </a:p>
        </p:txBody>
      </p:sp>
      <p:graphicFrame>
        <p:nvGraphicFramePr>
          <p:cNvPr id="321" name="Google Shape;321;g140d22f8088_2_0"/>
          <p:cNvGraphicFramePr/>
          <p:nvPr/>
        </p:nvGraphicFramePr>
        <p:xfrm>
          <a:off x="2425525" y="1656125"/>
          <a:ext cx="3000000" cy="3000000"/>
        </p:xfrm>
        <a:graphic>
          <a:graphicData uri="http://schemas.openxmlformats.org/drawingml/2006/table">
            <a:tbl>
              <a:tblPr>
                <a:noFill/>
                <a:tableStyleId>{4E06C698-FF9B-46B0-A6E8-0AA54BEC0908}</a:tableStyleId>
              </a:tblPr>
              <a:tblGrid>
                <a:gridCol w="2577425"/>
                <a:gridCol w="1190875"/>
                <a:gridCol w="1718250"/>
                <a:gridCol w="1854375"/>
              </a:tblGrid>
              <a:tr h="385300">
                <a:tc>
                  <a:txBody>
                    <a:bodyPr/>
                    <a:lstStyle/>
                    <a:p>
                      <a:pPr indent="0" lvl="0" marL="0" rtl="0" algn="ctr">
                        <a:spcBef>
                          <a:spcPts val="0"/>
                        </a:spcBef>
                        <a:spcAft>
                          <a:spcPts val="0"/>
                        </a:spcAft>
                        <a:buNone/>
                      </a:pPr>
                      <a:r>
                        <a:rPr lang="es-CL" sz="1100"/>
                        <a:t>Producto</a:t>
                      </a:r>
                      <a:endParaRPr sz="1100"/>
                    </a:p>
                  </a:txBody>
                  <a:tcPr marT="63500" marB="63500" marR="63500" marL="63500"/>
                </a:tc>
                <a:tc>
                  <a:txBody>
                    <a:bodyPr/>
                    <a:lstStyle/>
                    <a:p>
                      <a:pPr indent="0" lvl="0" marL="0" rtl="0" algn="ctr">
                        <a:spcBef>
                          <a:spcPts val="0"/>
                        </a:spcBef>
                        <a:spcAft>
                          <a:spcPts val="0"/>
                        </a:spcAft>
                        <a:buNone/>
                      </a:pPr>
                      <a:r>
                        <a:rPr lang="es-CL" sz="1100"/>
                        <a:t>Cantidad</a:t>
                      </a:r>
                      <a:endParaRPr sz="1100"/>
                    </a:p>
                  </a:txBody>
                  <a:tcPr marT="63500" marB="63500" marR="63500" marL="63500"/>
                </a:tc>
                <a:tc>
                  <a:txBody>
                    <a:bodyPr/>
                    <a:lstStyle/>
                    <a:p>
                      <a:pPr indent="0" lvl="0" marL="0" rtl="0" algn="ctr">
                        <a:spcBef>
                          <a:spcPts val="0"/>
                        </a:spcBef>
                        <a:spcAft>
                          <a:spcPts val="0"/>
                        </a:spcAft>
                        <a:buNone/>
                      </a:pPr>
                      <a:r>
                        <a:rPr lang="es-CL" sz="1100"/>
                        <a:t>Costo por Unidad</a:t>
                      </a:r>
                      <a:endParaRPr sz="1100"/>
                    </a:p>
                  </a:txBody>
                  <a:tcPr marT="63500" marB="63500" marR="63500" marL="63500"/>
                </a:tc>
                <a:tc>
                  <a:txBody>
                    <a:bodyPr/>
                    <a:lstStyle/>
                    <a:p>
                      <a:pPr indent="0" lvl="0" marL="0" rtl="0" algn="ctr">
                        <a:spcBef>
                          <a:spcPts val="0"/>
                        </a:spcBef>
                        <a:spcAft>
                          <a:spcPts val="0"/>
                        </a:spcAft>
                        <a:buNone/>
                      </a:pPr>
                      <a:r>
                        <a:rPr lang="es-CL" sz="1100"/>
                        <a:t>Costo total</a:t>
                      </a:r>
                      <a:endParaRPr sz="1100"/>
                    </a:p>
                  </a:txBody>
                  <a:tcPr marT="63500" marB="63500" marR="63500" marL="63500"/>
                </a:tc>
              </a:tr>
              <a:tr h="385300">
                <a:tc>
                  <a:txBody>
                    <a:bodyPr/>
                    <a:lstStyle/>
                    <a:p>
                      <a:pPr indent="0" lvl="0" marL="0" rtl="0" algn="ctr">
                        <a:spcBef>
                          <a:spcPts val="0"/>
                        </a:spcBef>
                        <a:spcAft>
                          <a:spcPts val="0"/>
                        </a:spcAft>
                        <a:buNone/>
                      </a:pPr>
                      <a:r>
                        <a:rPr lang="es-CL" sz="1100"/>
                        <a:t>Notebook</a:t>
                      </a:r>
                      <a:endParaRPr sz="1100"/>
                    </a:p>
                  </a:txBody>
                  <a:tcPr marT="63500" marB="63500" marR="63500" marL="63500"/>
                </a:tc>
                <a:tc>
                  <a:txBody>
                    <a:bodyPr/>
                    <a:lstStyle/>
                    <a:p>
                      <a:pPr indent="0" lvl="0" marL="0" rtl="0" algn="ctr">
                        <a:spcBef>
                          <a:spcPts val="0"/>
                        </a:spcBef>
                        <a:spcAft>
                          <a:spcPts val="0"/>
                        </a:spcAft>
                        <a:buNone/>
                      </a:pPr>
                      <a:r>
                        <a:rPr lang="es-CL" sz="1100"/>
                        <a:t>4</a:t>
                      </a:r>
                      <a:endParaRPr sz="1100"/>
                    </a:p>
                  </a:txBody>
                  <a:tcPr marT="63500" marB="63500" marR="63500" marL="63500"/>
                </a:tc>
                <a:tc>
                  <a:txBody>
                    <a:bodyPr/>
                    <a:lstStyle/>
                    <a:p>
                      <a:pPr indent="0" lvl="0" marL="0" rtl="0" algn="ctr">
                        <a:spcBef>
                          <a:spcPts val="0"/>
                        </a:spcBef>
                        <a:spcAft>
                          <a:spcPts val="0"/>
                        </a:spcAft>
                        <a:buNone/>
                      </a:pPr>
                      <a:r>
                        <a:rPr lang="es-CL" sz="1100"/>
                        <a:t>$350.000</a:t>
                      </a:r>
                      <a:endParaRPr sz="1100"/>
                    </a:p>
                  </a:txBody>
                  <a:tcPr marT="63500" marB="63500" marR="63500" marL="63500"/>
                </a:tc>
                <a:tc>
                  <a:txBody>
                    <a:bodyPr/>
                    <a:lstStyle/>
                    <a:p>
                      <a:pPr indent="0" lvl="0" marL="0" rtl="0" algn="ctr">
                        <a:spcBef>
                          <a:spcPts val="0"/>
                        </a:spcBef>
                        <a:spcAft>
                          <a:spcPts val="0"/>
                        </a:spcAft>
                        <a:buNone/>
                      </a:pPr>
                      <a:r>
                        <a:rPr lang="es-CL" sz="1100"/>
                        <a:t>$1.400.000</a:t>
                      </a:r>
                      <a:endParaRPr sz="1100"/>
                    </a:p>
                  </a:txBody>
                  <a:tcPr marT="63500" marB="63500" marR="63500" marL="63500"/>
                </a:tc>
              </a:tr>
              <a:tr h="385300">
                <a:tc>
                  <a:txBody>
                    <a:bodyPr/>
                    <a:lstStyle/>
                    <a:p>
                      <a:pPr indent="0" lvl="0" marL="0" rtl="0" algn="ctr">
                        <a:spcBef>
                          <a:spcPts val="0"/>
                        </a:spcBef>
                        <a:spcAft>
                          <a:spcPts val="0"/>
                        </a:spcAft>
                        <a:buNone/>
                      </a:pPr>
                      <a:r>
                        <a:rPr lang="es-CL" sz="1100"/>
                        <a:t>Raspberry Pi 3b</a:t>
                      </a:r>
                      <a:endParaRPr sz="1100"/>
                    </a:p>
                  </a:txBody>
                  <a:tcPr marT="63500" marB="63500" marR="63500" marL="63500"/>
                </a:tc>
                <a:tc>
                  <a:txBody>
                    <a:bodyPr/>
                    <a:lstStyle/>
                    <a:p>
                      <a:pPr indent="0" lvl="0" marL="0" rtl="0" algn="ctr">
                        <a:spcBef>
                          <a:spcPts val="0"/>
                        </a:spcBef>
                        <a:spcAft>
                          <a:spcPts val="0"/>
                        </a:spcAft>
                        <a:buNone/>
                      </a:pPr>
                      <a:r>
                        <a:rPr lang="es-CL" sz="1100"/>
                        <a:t>1</a:t>
                      </a:r>
                      <a:endParaRPr sz="1100"/>
                    </a:p>
                  </a:txBody>
                  <a:tcPr marT="63500" marB="63500" marR="63500" marL="63500"/>
                </a:tc>
                <a:tc>
                  <a:txBody>
                    <a:bodyPr/>
                    <a:lstStyle/>
                    <a:p>
                      <a:pPr indent="0" lvl="0" marL="0" rtl="0" algn="ctr">
                        <a:spcBef>
                          <a:spcPts val="0"/>
                        </a:spcBef>
                        <a:spcAft>
                          <a:spcPts val="0"/>
                        </a:spcAft>
                        <a:buNone/>
                      </a:pPr>
                      <a:r>
                        <a:rPr lang="es-CL" sz="1100"/>
                        <a:t>$80.000</a:t>
                      </a:r>
                      <a:endParaRPr sz="1100"/>
                    </a:p>
                  </a:txBody>
                  <a:tcPr marT="63500" marB="63500" marR="63500" marL="63500"/>
                </a:tc>
                <a:tc>
                  <a:txBody>
                    <a:bodyPr/>
                    <a:lstStyle/>
                    <a:p>
                      <a:pPr indent="0" lvl="0" marL="0" rtl="0" algn="ctr">
                        <a:spcBef>
                          <a:spcPts val="0"/>
                        </a:spcBef>
                        <a:spcAft>
                          <a:spcPts val="0"/>
                        </a:spcAft>
                        <a:buNone/>
                      </a:pPr>
                      <a:r>
                        <a:rPr lang="es-CL" sz="1100"/>
                        <a:t>$80.000</a:t>
                      </a:r>
                      <a:endParaRPr sz="1100"/>
                    </a:p>
                  </a:txBody>
                  <a:tcPr marT="63500" marB="63500" marR="63500" marL="63500"/>
                </a:tc>
              </a:tr>
              <a:tr h="385300">
                <a:tc>
                  <a:txBody>
                    <a:bodyPr/>
                    <a:lstStyle/>
                    <a:p>
                      <a:pPr indent="0" lvl="0" marL="0" rtl="0" algn="ctr">
                        <a:spcBef>
                          <a:spcPts val="0"/>
                        </a:spcBef>
                        <a:spcAft>
                          <a:spcPts val="0"/>
                        </a:spcAft>
                        <a:buNone/>
                      </a:pPr>
                      <a:r>
                        <a:rPr lang="es-CL" sz="1100"/>
                        <a:t>Módulo de Cámara</a:t>
                      </a:r>
                      <a:endParaRPr sz="1100"/>
                    </a:p>
                  </a:txBody>
                  <a:tcPr marT="63500" marB="63500" marR="63500" marL="63500"/>
                </a:tc>
                <a:tc>
                  <a:txBody>
                    <a:bodyPr/>
                    <a:lstStyle/>
                    <a:p>
                      <a:pPr indent="0" lvl="0" marL="0" rtl="0" algn="ctr">
                        <a:spcBef>
                          <a:spcPts val="0"/>
                        </a:spcBef>
                        <a:spcAft>
                          <a:spcPts val="0"/>
                        </a:spcAft>
                        <a:buNone/>
                      </a:pPr>
                      <a:r>
                        <a:rPr lang="es-CL" sz="1100"/>
                        <a:t>1</a:t>
                      </a:r>
                      <a:endParaRPr sz="1100"/>
                    </a:p>
                  </a:txBody>
                  <a:tcPr marT="63500" marB="63500" marR="63500" marL="63500"/>
                </a:tc>
                <a:tc>
                  <a:txBody>
                    <a:bodyPr/>
                    <a:lstStyle/>
                    <a:p>
                      <a:pPr indent="0" lvl="0" marL="0" rtl="0" algn="ctr">
                        <a:spcBef>
                          <a:spcPts val="0"/>
                        </a:spcBef>
                        <a:spcAft>
                          <a:spcPts val="0"/>
                        </a:spcAft>
                        <a:buNone/>
                      </a:pPr>
                      <a:r>
                        <a:rPr lang="es-CL" sz="1100"/>
                        <a:t>$25.000</a:t>
                      </a:r>
                      <a:endParaRPr sz="1100"/>
                    </a:p>
                  </a:txBody>
                  <a:tcPr marT="63500" marB="63500" marR="63500" marL="63500"/>
                </a:tc>
                <a:tc>
                  <a:txBody>
                    <a:bodyPr/>
                    <a:lstStyle/>
                    <a:p>
                      <a:pPr indent="0" lvl="0" marL="0" rtl="0" algn="ctr">
                        <a:spcBef>
                          <a:spcPts val="0"/>
                        </a:spcBef>
                        <a:spcAft>
                          <a:spcPts val="0"/>
                        </a:spcAft>
                        <a:buNone/>
                      </a:pPr>
                      <a:r>
                        <a:rPr lang="es-CL" sz="1100"/>
                        <a:t>$25.000</a:t>
                      </a:r>
                      <a:endParaRPr sz="1100"/>
                    </a:p>
                  </a:txBody>
                  <a:tcPr marT="63500" marB="63500" marR="63500" marL="63500"/>
                </a:tc>
              </a:tr>
              <a:tr h="385300">
                <a:tc>
                  <a:txBody>
                    <a:bodyPr/>
                    <a:lstStyle/>
                    <a:p>
                      <a:pPr indent="0" lvl="0" marL="0" rtl="0" algn="ctr">
                        <a:spcBef>
                          <a:spcPts val="0"/>
                        </a:spcBef>
                        <a:spcAft>
                          <a:spcPts val="0"/>
                        </a:spcAft>
                        <a:buNone/>
                      </a:pPr>
                      <a:r>
                        <a:rPr lang="es-CL" sz="1100"/>
                        <a:t>RFID Activo/Pasivo.</a:t>
                      </a:r>
                      <a:endParaRPr sz="1100"/>
                    </a:p>
                  </a:txBody>
                  <a:tcPr marT="63500" marB="63500" marR="63500" marL="63500"/>
                </a:tc>
                <a:tc>
                  <a:txBody>
                    <a:bodyPr/>
                    <a:lstStyle/>
                    <a:p>
                      <a:pPr indent="0" lvl="0" marL="0" rtl="0" algn="ctr">
                        <a:spcBef>
                          <a:spcPts val="0"/>
                        </a:spcBef>
                        <a:spcAft>
                          <a:spcPts val="0"/>
                        </a:spcAft>
                        <a:buNone/>
                      </a:pPr>
                      <a:r>
                        <a:rPr lang="es-CL" sz="1100"/>
                        <a:t>4</a:t>
                      </a:r>
                      <a:endParaRPr sz="1100"/>
                    </a:p>
                  </a:txBody>
                  <a:tcPr marT="63500" marB="63500" marR="63500" marL="63500"/>
                </a:tc>
                <a:tc>
                  <a:txBody>
                    <a:bodyPr/>
                    <a:lstStyle/>
                    <a:p>
                      <a:pPr indent="0" lvl="0" marL="0" rtl="0" algn="ctr">
                        <a:spcBef>
                          <a:spcPts val="0"/>
                        </a:spcBef>
                        <a:spcAft>
                          <a:spcPts val="0"/>
                        </a:spcAft>
                        <a:buNone/>
                      </a:pPr>
                      <a:r>
                        <a:rPr lang="es-CL" sz="1100"/>
                        <a:t>$5.000</a:t>
                      </a:r>
                      <a:endParaRPr sz="1100"/>
                    </a:p>
                  </a:txBody>
                  <a:tcPr marT="63500" marB="63500" marR="63500" marL="63500"/>
                </a:tc>
                <a:tc>
                  <a:txBody>
                    <a:bodyPr/>
                    <a:lstStyle/>
                    <a:p>
                      <a:pPr indent="0" lvl="0" marL="0" rtl="0" algn="ctr">
                        <a:spcBef>
                          <a:spcPts val="0"/>
                        </a:spcBef>
                        <a:spcAft>
                          <a:spcPts val="0"/>
                        </a:spcAft>
                        <a:buNone/>
                      </a:pPr>
                      <a:r>
                        <a:rPr lang="es-CL" sz="1100"/>
                        <a:t>$20.000</a:t>
                      </a:r>
                      <a:endParaRPr sz="1100"/>
                    </a:p>
                  </a:txBody>
                  <a:tcPr marT="63500" marB="63500" marR="63500" marL="63500"/>
                </a:tc>
              </a:tr>
              <a:tr h="385300">
                <a:tc>
                  <a:txBody>
                    <a:bodyPr/>
                    <a:lstStyle/>
                    <a:p>
                      <a:pPr indent="0" lvl="0" marL="0" rtl="0" algn="ctr">
                        <a:spcBef>
                          <a:spcPts val="0"/>
                        </a:spcBef>
                        <a:spcAft>
                          <a:spcPts val="0"/>
                        </a:spcAft>
                        <a:buNone/>
                      </a:pPr>
                      <a:r>
                        <a:rPr lang="es-CL" sz="1100"/>
                        <a:t>Smartphone</a:t>
                      </a:r>
                      <a:endParaRPr sz="1100"/>
                    </a:p>
                  </a:txBody>
                  <a:tcPr marT="63500" marB="63500" marR="63500" marL="63500"/>
                </a:tc>
                <a:tc>
                  <a:txBody>
                    <a:bodyPr/>
                    <a:lstStyle/>
                    <a:p>
                      <a:pPr indent="0" lvl="0" marL="0" rtl="0" algn="ctr">
                        <a:spcBef>
                          <a:spcPts val="0"/>
                        </a:spcBef>
                        <a:spcAft>
                          <a:spcPts val="0"/>
                        </a:spcAft>
                        <a:buNone/>
                      </a:pPr>
                      <a:r>
                        <a:rPr lang="es-CL" sz="1100"/>
                        <a:t>1</a:t>
                      </a:r>
                      <a:endParaRPr sz="1100"/>
                    </a:p>
                  </a:txBody>
                  <a:tcPr marT="63500" marB="63500" marR="63500" marL="63500"/>
                </a:tc>
                <a:tc>
                  <a:txBody>
                    <a:bodyPr/>
                    <a:lstStyle/>
                    <a:p>
                      <a:pPr indent="0" lvl="0" marL="0" rtl="0" algn="ctr">
                        <a:spcBef>
                          <a:spcPts val="0"/>
                        </a:spcBef>
                        <a:spcAft>
                          <a:spcPts val="0"/>
                        </a:spcAft>
                        <a:buNone/>
                      </a:pPr>
                      <a:r>
                        <a:rPr lang="es-CL" sz="1100"/>
                        <a:t>$250.000</a:t>
                      </a:r>
                      <a:endParaRPr sz="1100"/>
                    </a:p>
                  </a:txBody>
                  <a:tcPr marT="63500" marB="63500" marR="63500" marL="63500"/>
                </a:tc>
                <a:tc>
                  <a:txBody>
                    <a:bodyPr/>
                    <a:lstStyle/>
                    <a:p>
                      <a:pPr indent="0" lvl="0" marL="0" rtl="0" algn="ctr">
                        <a:spcBef>
                          <a:spcPts val="0"/>
                        </a:spcBef>
                        <a:spcAft>
                          <a:spcPts val="0"/>
                        </a:spcAft>
                        <a:buNone/>
                      </a:pPr>
                      <a:r>
                        <a:rPr lang="es-CL" sz="1100"/>
                        <a:t>$250.000</a:t>
                      </a:r>
                      <a:endParaRPr sz="1100"/>
                    </a:p>
                  </a:txBody>
                  <a:tcPr marT="63500" marB="63500" marR="63500" marL="63500"/>
                </a:tc>
              </a:tr>
              <a:tr h="385300">
                <a:tc>
                  <a:txBody>
                    <a:bodyPr/>
                    <a:lstStyle/>
                    <a:p>
                      <a:pPr indent="0" lvl="0" marL="0" rtl="0" algn="ctr">
                        <a:spcBef>
                          <a:spcPts val="0"/>
                        </a:spcBef>
                        <a:spcAft>
                          <a:spcPts val="0"/>
                        </a:spcAft>
                        <a:buNone/>
                      </a:pPr>
                      <a:r>
                        <a:rPr lang="es-CL" sz="1100"/>
                        <a:t>Licencia Microsoft Windows 10</a:t>
                      </a:r>
                      <a:endParaRPr sz="1100"/>
                    </a:p>
                  </a:txBody>
                  <a:tcPr marT="63500" marB="63500" marR="63500" marL="63500"/>
                </a:tc>
                <a:tc>
                  <a:txBody>
                    <a:bodyPr/>
                    <a:lstStyle/>
                    <a:p>
                      <a:pPr indent="0" lvl="0" marL="0" rtl="0" algn="ctr">
                        <a:spcBef>
                          <a:spcPts val="0"/>
                        </a:spcBef>
                        <a:spcAft>
                          <a:spcPts val="0"/>
                        </a:spcAft>
                        <a:buNone/>
                      </a:pPr>
                      <a:r>
                        <a:rPr lang="es-CL" sz="1100"/>
                        <a:t>4</a:t>
                      </a:r>
                      <a:endParaRPr sz="1100"/>
                    </a:p>
                  </a:txBody>
                  <a:tcPr marT="63500" marB="63500" marR="63500" marL="63500"/>
                </a:tc>
                <a:tc>
                  <a:txBody>
                    <a:bodyPr/>
                    <a:lstStyle/>
                    <a:p>
                      <a:pPr indent="0" lvl="0" marL="0" rtl="0" algn="ctr">
                        <a:spcBef>
                          <a:spcPts val="0"/>
                        </a:spcBef>
                        <a:spcAft>
                          <a:spcPts val="0"/>
                        </a:spcAft>
                        <a:buNone/>
                      </a:pPr>
                      <a:r>
                        <a:rPr lang="es-CL" sz="1100"/>
                        <a:t>$10.000</a:t>
                      </a:r>
                      <a:endParaRPr sz="1100"/>
                    </a:p>
                  </a:txBody>
                  <a:tcPr marT="63500" marB="63500" marR="63500" marL="63500"/>
                </a:tc>
                <a:tc>
                  <a:txBody>
                    <a:bodyPr/>
                    <a:lstStyle/>
                    <a:p>
                      <a:pPr indent="0" lvl="0" marL="0" rtl="0" algn="ctr">
                        <a:spcBef>
                          <a:spcPts val="0"/>
                        </a:spcBef>
                        <a:spcAft>
                          <a:spcPts val="0"/>
                        </a:spcAft>
                        <a:buNone/>
                      </a:pPr>
                      <a:r>
                        <a:rPr lang="es-CL" sz="1100"/>
                        <a:t>$40.000</a:t>
                      </a:r>
                      <a:endParaRPr sz="1100"/>
                    </a:p>
                  </a:txBody>
                  <a:tcPr marT="63500" marB="63500" marR="63500" marL="63500"/>
                </a:tc>
              </a:tr>
              <a:tr h="385300">
                <a:tc>
                  <a:txBody>
                    <a:bodyPr/>
                    <a:lstStyle/>
                    <a:p>
                      <a:pPr indent="0" lvl="0" marL="0" rtl="0" algn="ctr">
                        <a:spcBef>
                          <a:spcPts val="0"/>
                        </a:spcBef>
                        <a:spcAft>
                          <a:spcPts val="0"/>
                        </a:spcAft>
                        <a:buNone/>
                      </a:pPr>
                      <a:r>
                        <a:rPr lang="es-CL" sz="1100"/>
                        <a:t>Python</a:t>
                      </a:r>
                      <a:endParaRPr sz="1100"/>
                    </a:p>
                  </a:txBody>
                  <a:tcPr marT="63500" marB="63500" marR="63500" marL="63500"/>
                </a:tc>
                <a:tc>
                  <a:txBody>
                    <a:bodyPr/>
                    <a:lstStyle/>
                    <a:p>
                      <a:pPr indent="0" lvl="0" marL="0" rtl="0" algn="ctr">
                        <a:spcBef>
                          <a:spcPts val="0"/>
                        </a:spcBef>
                        <a:spcAft>
                          <a:spcPts val="0"/>
                        </a:spcAft>
                        <a:buNone/>
                      </a:pPr>
                      <a:r>
                        <a:rPr lang="es-CL" sz="1100"/>
                        <a:t>4</a:t>
                      </a:r>
                      <a:endParaRPr sz="1100"/>
                    </a:p>
                  </a:txBody>
                  <a:tcPr marT="63500" marB="63500" marR="63500" marL="63500"/>
                </a:tc>
                <a:tc>
                  <a:txBody>
                    <a:bodyPr/>
                    <a:lstStyle/>
                    <a:p>
                      <a:pPr indent="0" lvl="0" marL="0" rtl="0" algn="ctr">
                        <a:spcBef>
                          <a:spcPts val="0"/>
                        </a:spcBef>
                        <a:spcAft>
                          <a:spcPts val="0"/>
                        </a:spcAft>
                        <a:buNone/>
                      </a:pPr>
                      <a:r>
                        <a:rPr lang="es-CL" sz="1100"/>
                        <a:t>$0</a:t>
                      </a:r>
                      <a:endParaRPr sz="1100"/>
                    </a:p>
                  </a:txBody>
                  <a:tcPr marT="63500" marB="63500" marR="63500" marL="63500"/>
                </a:tc>
                <a:tc>
                  <a:txBody>
                    <a:bodyPr/>
                    <a:lstStyle/>
                    <a:p>
                      <a:pPr indent="0" lvl="0" marL="0" rtl="0" algn="ctr">
                        <a:spcBef>
                          <a:spcPts val="0"/>
                        </a:spcBef>
                        <a:spcAft>
                          <a:spcPts val="0"/>
                        </a:spcAft>
                        <a:buNone/>
                      </a:pPr>
                      <a:r>
                        <a:rPr lang="es-CL" sz="1100"/>
                        <a:t>$0</a:t>
                      </a:r>
                      <a:endParaRPr sz="1100"/>
                    </a:p>
                  </a:txBody>
                  <a:tcPr marT="63500" marB="63500" marR="63500" marL="63500"/>
                </a:tc>
              </a:tr>
              <a:tr h="385300">
                <a:tc>
                  <a:txBody>
                    <a:bodyPr/>
                    <a:lstStyle/>
                    <a:p>
                      <a:pPr indent="0" lvl="0" marL="0" rtl="0" algn="ctr">
                        <a:spcBef>
                          <a:spcPts val="0"/>
                        </a:spcBef>
                        <a:spcAft>
                          <a:spcPts val="0"/>
                        </a:spcAft>
                        <a:buNone/>
                      </a:pPr>
                      <a:r>
                        <a:rPr lang="es-CL" sz="1100"/>
                        <a:t>VSCode</a:t>
                      </a:r>
                      <a:endParaRPr sz="1100"/>
                    </a:p>
                  </a:txBody>
                  <a:tcPr marT="63500" marB="63500" marR="63500" marL="63500"/>
                </a:tc>
                <a:tc>
                  <a:txBody>
                    <a:bodyPr/>
                    <a:lstStyle/>
                    <a:p>
                      <a:pPr indent="0" lvl="0" marL="0" rtl="0" algn="ctr">
                        <a:spcBef>
                          <a:spcPts val="0"/>
                        </a:spcBef>
                        <a:spcAft>
                          <a:spcPts val="0"/>
                        </a:spcAft>
                        <a:buNone/>
                      </a:pPr>
                      <a:r>
                        <a:rPr lang="es-CL" sz="1100"/>
                        <a:t>4</a:t>
                      </a:r>
                      <a:endParaRPr sz="1100"/>
                    </a:p>
                  </a:txBody>
                  <a:tcPr marT="63500" marB="63500" marR="63500" marL="63500"/>
                </a:tc>
                <a:tc>
                  <a:txBody>
                    <a:bodyPr/>
                    <a:lstStyle/>
                    <a:p>
                      <a:pPr indent="0" lvl="0" marL="0" rtl="0" algn="ctr">
                        <a:spcBef>
                          <a:spcPts val="0"/>
                        </a:spcBef>
                        <a:spcAft>
                          <a:spcPts val="0"/>
                        </a:spcAft>
                        <a:buNone/>
                      </a:pPr>
                      <a:r>
                        <a:rPr lang="es-CL" sz="1100"/>
                        <a:t>$0</a:t>
                      </a:r>
                      <a:endParaRPr sz="1100"/>
                    </a:p>
                  </a:txBody>
                  <a:tcPr marT="63500" marB="63500" marR="63500" marL="63500"/>
                </a:tc>
                <a:tc>
                  <a:txBody>
                    <a:bodyPr/>
                    <a:lstStyle/>
                    <a:p>
                      <a:pPr indent="0" lvl="0" marL="0" rtl="0" algn="ctr">
                        <a:spcBef>
                          <a:spcPts val="0"/>
                        </a:spcBef>
                        <a:spcAft>
                          <a:spcPts val="0"/>
                        </a:spcAft>
                        <a:buNone/>
                      </a:pPr>
                      <a:r>
                        <a:rPr lang="es-CL" sz="1100"/>
                        <a:t>$0</a:t>
                      </a:r>
                      <a:endParaRPr sz="1100"/>
                    </a:p>
                  </a:txBody>
                  <a:tcPr marT="63500" marB="63500" marR="63500" marL="63500"/>
                </a:tc>
              </a:tr>
              <a:tr h="385300">
                <a:tc>
                  <a:txBody>
                    <a:bodyPr/>
                    <a:lstStyle/>
                    <a:p>
                      <a:pPr indent="0" lvl="0" marL="0" rtl="0" algn="ctr">
                        <a:spcBef>
                          <a:spcPts val="0"/>
                        </a:spcBef>
                        <a:spcAft>
                          <a:spcPts val="0"/>
                        </a:spcAft>
                        <a:buNone/>
                      </a:pPr>
                      <a:r>
                        <a:rPr lang="es-CL" sz="1100"/>
                        <a:t>Licencia Microsoft Office</a:t>
                      </a:r>
                      <a:endParaRPr sz="1100"/>
                    </a:p>
                  </a:txBody>
                  <a:tcPr marT="63500" marB="63500" marR="63500" marL="63500"/>
                </a:tc>
                <a:tc>
                  <a:txBody>
                    <a:bodyPr/>
                    <a:lstStyle/>
                    <a:p>
                      <a:pPr indent="0" lvl="0" marL="0" rtl="0" algn="ctr">
                        <a:spcBef>
                          <a:spcPts val="0"/>
                        </a:spcBef>
                        <a:spcAft>
                          <a:spcPts val="0"/>
                        </a:spcAft>
                        <a:buNone/>
                      </a:pPr>
                      <a:r>
                        <a:rPr lang="es-CL" sz="1100"/>
                        <a:t>4</a:t>
                      </a:r>
                      <a:endParaRPr sz="1100"/>
                    </a:p>
                  </a:txBody>
                  <a:tcPr marT="63500" marB="63500" marR="63500" marL="63500"/>
                </a:tc>
                <a:tc>
                  <a:txBody>
                    <a:bodyPr/>
                    <a:lstStyle/>
                    <a:p>
                      <a:pPr indent="0" lvl="0" marL="0" rtl="0" algn="ctr">
                        <a:spcBef>
                          <a:spcPts val="0"/>
                        </a:spcBef>
                        <a:spcAft>
                          <a:spcPts val="0"/>
                        </a:spcAft>
                        <a:buNone/>
                      </a:pPr>
                      <a:r>
                        <a:rPr lang="es-CL" sz="1100"/>
                        <a:t>$6.000</a:t>
                      </a:r>
                      <a:endParaRPr sz="1100"/>
                    </a:p>
                  </a:txBody>
                  <a:tcPr marT="63500" marB="63500" marR="63500" marL="63500"/>
                </a:tc>
                <a:tc>
                  <a:txBody>
                    <a:bodyPr/>
                    <a:lstStyle/>
                    <a:p>
                      <a:pPr indent="0" lvl="0" marL="0" rtl="0" algn="ctr">
                        <a:spcBef>
                          <a:spcPts val="0"/>
                        </a:spcBef>
                        <a:spcAft>
                          <a:spcPts val="0"/>
                        </a:spcAft>
                        <a:buNone/>
                      </a:pPr>
                      <a:r>
                        <a:rPr lang="es-CL" sz="1100"/>
                        <a:t>$24.000</a:t>
                      </a:r>
                      <a:endParaRPr sz="1100"/>
                    </a:p>
                  </a:txBody>
                  <a:tcPr marT="63500" marB="63500" marR="63500" marL="63500"/>
                </a:tc>
              </a:tr>
              <a:tr h="385300">
                <a:tc>
                  <a:txBody>
                    <a:bodyPr/>
                    <a:lstStyle/>
                    <a:p>
                      <a:pPr indent="0" lvl="0" marL="0" rtl="0" algn="ctr">
                        <a:spcBef>
                          <a:spcPts val="0"/>
                        </a:spcBef>
                        <a:spcAft>
                          <a:spcPts val="0"/>
                        </a:spcAft>
                        <a:buNone/>
                      </a:pPr>
                      <a:r>
                        <a:rPr lang="es-CL" sz="1100"/>
                        <a:t>Redmine</a:t>
                      </a:r>
                      <a:endParaRPr sz="1100"/>
                    </a:p>
                  </a:txBody>
                  <a:tcPr marT="63500" marB="63500" marR="63500" marL="63500"/>
                </a:tc>
                <a:tc>
                  <a:txBody>
                    <a:bodyPr/>
                    <a:lstStyle/>
                    <a:p>
                      <a:pPr indent="0" lvl="0" marL="0" rtl="0" algn="ctr">
                        <a:spcBef>
                          <a:spcPts val="0"/>
                        </a:spcBef>
                        <a:spcAft>
                          <a:spcPts val="0"/>
                        </a:spcAft>
                        <a:buNone/>
                      </a:pPr>
                      <a:r>
                        <a:rPr lang="es-CL" sz="1100"/>
                        <a:t>4</a:t>
                      </a:r>
                      <a:endParaRPr sz="1100"/>
                    </a:p>
                  </a:txBody>
                  <a:tcPr marT="63500" marB="63500" marR="63500" marL="63500"/>
                </a:tc>
                <a:tc>
                  <a:txBody>
                    <a:bodyPr/>
                    <a:lstStyle/>
                    <a:p>
                      <a:pPr indent="0" lvl="0" marL="0" rtl="0" algn="ctr">
                        <a:spcBef>
                          <a:spcPts val="0"/>
                        </a:spcBef>
                        <a:spcAft>
                          <a:spcPts val="0"/>
                        </a:spcAft>
                        <a:buNone/>
                      </a:pPr>
                      <a:r>
                        <a:rPr lang="es-CL" sz="1100"/>
                        <a:t>$0</a:t>
                      </a:r>
                      <a:endParaRPr sz="1100"/>
                    </a:p>
                  </a:txBody>
                  <a:tcPr marT="63500" marB="63500" marR="63500" marL="63500"/>
                </a:tc>
                <a:tc>
                  <a:txBody>
                    <a:bodyPr/>
                    <a:lstStyle/>
                    <a:p>
                      <a:pPr indent="0" lvl="0" marL="0" rtl="0" algn="ctr">
                        <a:spcBef>
                          <a:spcPts val="0"/>
                        </a:spcBef>
                        <a:spcAft>
                          <a:spcPts val="0"/>
                        </a:spcAft>
                        <a:buNone/>
                      </a:pPr>
                      <a:r>
                        <a:rPr lang="es-CL" sz="1100"/>
                        <a:t>$0</a:t>
                      </a:r>
                      <a:endParaRPr sz="1100"/>
                    </a:p>
                  </a:txBody>
                  <a:tcPr marT="63500" marB="63500" marR="63500" marL="63500"/>
                </a:tc>
              </a:tr>
              <a:tr h="385300">
                <a:tc>
                  <a:txBody>
                    <a:bodyPr/>
                    <a:lstStyle/>
                    <a:p>
                      <a:pPr indent="0" lvl="0" marL="0" rtl="0" algn="ctr">
                        <a:spcBef>
                          <a:spcPts val="0"/>
                        </a:spcBef>
                        <a:spcAft>
                          <a:spcPts val="0"/>
                        </a:spcAft>
                        <a:buNone/>
                      </a:pPr>
                      <a:r>
                        <a:rPr lang="es-CL" sz="1100"/>
                        <a:t>TOTAL</a:t>
                      </a:r>
                      <a:endParaRPr sz="1100"/>
                    </a:p>
                  </a:txBody>
                  <a:tcPr marT="63500" marB="63500" marR="63500" marL="63500"/>
                </a:tc>
                <a:tc>
                  <a:txBody>
                    <a:bodyPr/>
                    <a:lstStyle/>
                    <a:p>
                      <a:pPr indent="0" lvl="0" marL="0" rtl="0" algn="ctr">
                        <a:spcBef>
                          <a:spcPts val="0"/>
                        </a:spcBef>
                        <a:spcAft>
                          <a:spcPts val="0"/>
                        </a:spcAft>
                        <a:buNone/>
                      </a:pPr>
                      <a:r>
                        <a:t/>
                      </a:r>
                      <a:endParaRPr sz="1100"/>
                    </a:p>
                  </a:txBody>
                  <a:tcPr marT="63500" marB="63500" marR="63500" marL="63500"/>
                </a:tc>
                <a:tc>
                  <a:txBody>
                    <a:bodyPr/>
                    <a:lstStyle/>
                    <a:p>
                      <a:pPr indent="0" lvl="0" marL="0" rtl="0" algn="ctr">
                        <a:spcBef>
                          <a:spcPts val="0"/>
                        </a:spcBef>
                        <a:spcAft>
                          <a:spcPts val="0"/>
                        </a:spcAft>
                        <a:buNone/>
                      </a:pPr>
                      <a:r>
                        <a:rPr lang="es-CL" sz="1100"/>
                        <a:t>$726.000</a:t>
                      </a:r>
                      <a:endParaRPr sz="1100"/>
                    </a:p>
                  </a:txBody>
                  <a:tcPr marT="63500" marB="63500" marR="63500" marL="63500"/>
                </a:tc>
                <a:tc>
                  <a:txBody>
                    <a:bodyPr/>
                    <a:lstStyle/>
                    <a:p>
                      <a:pPr indent="0" lvl="0" marL="0" rtl="0" algn="ctr">
                        <a:spcBef>
                          <a:spcPts val="0"/>
                        </a:spcBef>
                        <a:spcAft>
                          <a:spcPts val="0"/>
                        </a:spcAft>
                        <a:buNone/>
                      </a:pPr>
                      <a:r>
                        <a:rPr lang="es-CL" sz="1100"/>
                        <a:t>$1.839.000</a:t>
                      </a:r>
                      <a:endParaRPr sz="1100"/>
                    </a:p>
                  </a:txBody>
                  <a:tcPr marT="63500" marB="63500" marR="63500" marL="63500"/>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5" name="Shape 325"/>
        <p:cNvGrpSpPr/>
        <p:nvPr/>
      </p:nvGrpSpPr>
      <p:grpSpPr>
        <a:xfrm>
          <a:off x="0" y="0"/>
          <a:ext cx="0" cy="0"/>
          <a:chOff x="0" y="0"/>
          <a:chExt cx="0" cy="0"/>
        </a:xfrm>
      </p:grpSpPr>
      <p:sp>
        <p:nvSpPr>
          <p:cNvPr id="326" name="Google Shape;326;g140d22f8088_2_8"/>
          <p:cNvSpPr txBox="1"/>
          <p:nvPr/>
        </p:nvSpPr>
        <p:spPr>
          <a:xfrm>
            <a:off x="2124150" y="736600"/>
            <a:ext cx="7943700" cy="677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s-CL" sz="3200"/>
              <a:t>Planificación de los recursos humanos:</a:t>
            </a:r>
            <a:endParaRPr b="1" sz="3200"/>
          </a:p>
        </p:txBody>
      </p:sp>
      <p:graphicFrame>
        <p:nvGraphicFramePr>
          <p:cNvPr id="327" name="Google Shape;327;g140d22f8088_2_8"/>
          <p:cNvGraphicFramePr/>
          <p:nvPr/>
        </p:nvGraphicFramePr>
        <p:xfrm>
          <a:off x="2001950" y="1676075"/>
          <a:ext cx="3000000" cy="3000000"/>
        </p:xfrm>
        <a:graphic>
          <a:graphicData uri="http://schemas.openxmlformats.org/drawingml/2006/table">
            <a:tbl>
              <a:tblPr>
                <a:noFill/>
                <a:tableStyleId>{4E06C698-FF9B-46B0-A6E8-0AA54BEC0908}</a:tableStyleId>
              </a:tblPr>
              <a:tblGrid>
                <a:gridCol w="1637625"/>
                <a:gridCol w="1637625"/>
                <a:gridCol w="1637625"/>
                <a:gridCol w="1637625"/>
                <a:gridCol w="1637625"/>
              </a:tblGrid>
              <a:tr h="543025">
                <a:tc>
                  <a:txBody>
                    <a:bodyPr/>
                    <a:lstStyle/>
                    <a:p>
                      <a:pPr indent="0" lvl="0" marL="0" rtl="0" algn="just">
                        <a:spcBef>
                          <a:spcPts val="0"/>
                        </a:spcBef>
                        <a:spcAft>
                          <a:spcPts val="0"/>
                        </a:spcAft>
                        <a:buNone/>
                      </a:pPr>
                      <a:r>
                        <a:rPr lang="es-CL" sz="1100"/>
                        <a:t>Encargado</a:t>
                      </a:r>
                      <a:endParaRPr sz="1100"/>
                    </a:p>
                  </a:txBody>
                  <a:tcPr marT="63500" marB="63500" marR="63500" marL="63500"/>
                </a:tc>
                <a:tc>
                  <a:txBody>
                    <a:bodyPr/>
                    <a:lstStyle/>
                    <a:p>
                      <a:pPr indent="0" lvl="0" marL="0" rtl="0" algn="just">
                        <a:spcBef>
                          <a:spcPts val="0"/>
                        </a:spcBef>
                        <a:spcAft>
                          <a:spcPts val="0"/>
                        </a:spcAft>
                        <a:buNone/>
                      </a:pPr>
                      <a:r>
                        <a:rPr lang="es-CL" sz="1100"/>
                        <a:t>Cantidad por Rol</a:t>
                      </a:r>
                      <a:endParaRPr sz="1100"/>
                    </a:p>
                  </a:txBody>
                  <a:tcPr marT="63500" marB="63500" marR="63500" marL="63500"/>
                </a:tc>
                <a:tc>
                  <a:txBody>
                    <a:bodyPr/>
                    <a:lstStyle/>
                    <a:p>
                      <a:pPr indent="0" lvl="0" marL="0" rtl="0" algn="just">
                        <a:spcBef>
                          <a:spcPts val="0"/>
                        </a:spcBef>
                        <a:spcAft>
                          <a:spcPts val="0"/>
                        </a:spcAft>
                        <a:buClr>
                          <a:schemeClr val="dk1"/>
                        </a:buClr>
                        <a:buSzPts val="1100"/>
                        <a:buFont typeface="Arial"/>
                        <a:buNone/>
                      </a:pPr>
                      <a:r>
                        <a:rPr lang="es-CL" sz="1100">
                          <a:solidFill>
                            <a:schemeClr val="dk1"/>
                          </a:solidFill>
                        </a:rPr>
                        <a:t>Pago unitario mensual</a:t>
                      </a:r>
                      <a:endParaRPr sz="1100">
                        <a:solidFill>
                          <a:schemeClr val="dk1"/>
                        </a:solidFill>
                      </a:endParaRPr>
                    </a:p>
                    <a:p>
                      <a:pPr indent="0" lvl="0" marL="0" rtl="0" algn="just">
                        <a:spcBef>
                          <a:spcPts val="0"/>
                        </a:spcBef>
                        <a:spcAft>
                          <a:spcPts val="0"/>
                        </a:spcAft>
                        <a:buNone/>
                      </a:pPr>
                      <a:r>
                        <a:t/>
                      </a:r>
                      <a:endParaRPr sz="1100"/>
                    </a:p>
                  </a:txBody>
                  <a:tcPr marT="63500" marB="63500" marR="63500" marL="63500"/>
                </a:tc>
                <a:tc>
                  <a:txBody>
                    <a:bodyPr/>
                    <a:lstStyle/>
                    <a:p>
                      <a:pPr indent="0" lvl="0" marL="0" rtl="0" algn="just">
                        <a:spcBef>
                          <a:spcPts val="0"/>
                        </a:spcBef>
                        <a:spcAft>
                          <a:spcPts val="0"/>
                        </a:spcAft>
                        <a:buNone/>
                      </a:pPr>
                      <a:r>
                        <a:rPr lang="es-CL" sz="1100"/>
                        <a:t>Pago mensual</a:t>
                      </a:r>
                      <a:endParaRPr sz="1100"/>
                    </a:p>
                  </a:txBody>
                  <a:tcPr marT="63500" marB="63500" marR="63500" marL="63500"/>
                </a:tc>
                <a:tc>
                  <a:txBody>
                    <a:bodyPr/>
                    <a:lstStyle/>
                    <a:p>
                      <a:pPr indent="0" lvl="0" marL="0" rtl="0" algn="just">
                        <a:spcBef>
                          <a:spcPts val="0"/>
                        </a:spcBef>
                        <a:spcAft>
                          <a:spcPts val="0"/>
                        </a:spcAft>
                        <a:buNone/>
                      </a:pPr>
                      <a:r>
                        <a:rPr lang="es-CL" sz="1100"/>
                        <a:t>Pago en 4 meses</a:t>
                      </a:r>
                      <a:endParaRPr sz="1100"/>
                    </a:p>
                  </a:txBody>
                  <a:tcPr marT="63500" marB="63500" marR="63500" marL="63500"/>
                </a:tc>
              </a:tr>
              <a:tr h="543025">
                <a:tc>
                  <a:txBody>
                    <a:bodyPr/>
                    <a:lstStyle/>
                    <a:p>
                      <a:pPr indent="0" lvl="0" marL="0" rtl="0" algn="just">
                        <a:spcBef>
                          <a:spcPts val="0"/>
                        </a:spcBef>
                        <a:spcAft>
                          <a:spcPts val="0"/>
                        </a:spcAft>
                        <a:buNone/>
                      </a:pPr>
                      <a:r>
                        <a:rPr lang="es-CL" sz="1100"/>
                        <a:t>Jefe de proyecto</a:t>
                      </a:r>
                      <a:endParaRPr sz="1100"/>
                    </a:p>
                  </a:txBody>
                  <a:tcPr marT="63500" marB="63500" marR="63500" marL="63500"/>
                </a:tc>
                <a:tc>
                  <a:txBody>
                    <a:bodyPr/>
                    <a:lstStyle/>
                    <a:p>
                      <a:pPr indent="0" lvl="0" marL="0" rtl="0" algn="just">
                        <a:spcBef>
                          <a:spcPts val="0"/>
                        </a:spcBef>
                        <a:spcAft>
                          <a:spcPts val="0"/>
                        </a:spcAft>
                        <a:buNone/>
                      </a:pPr>
                      <a:r>
                        <a:rPr lang="es-CL" sz="1100"/>
                        <a:t>1</a:t>
                      </a:r>
                      <a:endParaRPr sz="1100"/>
                    </a:p>
                  </a:txBody>
                  <a:tcPr marT="63500" marB="63500" marR="63500" marL="63500"/>
                </a:tc>
                <a:tc>
                  <a:txBody>
                    <a:bodyPr/>
                    <a:lstStyle/>
                    <a:p>
                      <a:pPr indent="0" lvl="0" marL="0" rtl="0" algn="just">
                        <a:spcBef>
                          <a:spcPts val="0"/>
                        </a:spcBef>
                        <a:spcAft>
                          <a:spcPts val="0"/>
                        </a:spcAft>
                        <a:buNone/>
                      </a:pPr>
                      <a:r>
                        <a:rPr lang="es-CL" sz="1100"/>
                        <a:t>850.000</a:t>
                      </a:r>
                      <a:endParaRPr sz="1100"/>
                    </a:p>
                  </a:txBody>
                  <a:tcPr marT="63500" marB="63500" marR="63500" marL="63500"/>
                </a:tc>
                <a:tc>
                  <a:txBody>
                    <a:bodyPr/>
                    <a:lstStyle/>
                    <a:p>
                      <a:pPr indent="0" lvl="0" marL="0" rtl="0" algn="just">
                        <a:spcBef>
                          <a:spcPts val="0"/>
                        </a:spcBef>
                        <a:spcAft>
                          <a:spcPts val="0"/>
                        </a:spcAft>
                        <a:buNone/>
                      </a:pPr>
                      <a:r>
                        <a:rPr lang="es-CL" sz="1100"/>
                        <a:t>85</a:t>
                      </a:r>
                      <a:r>
                        <a:rPr lang="es-CL" sz="1100"/>
                        <a:t>0.</a:t>
                      </a:r>
                      <a:r>
                        <a:rPr lang="es-CL" sz="1100"/>
                        <a:t>000</a:t>
                      </a:r>
                      <a:endParaRPr sz="1100"/>
                    </a:p>
                  </a:txBody>
                  <a:tcPr marT="63500" marB="63500" marR="63500" marL="63500"/>
                </a:tc>
                <a:tc>
                  <a:txBody>
                    <a:bodyPr/>
                    <a:lstStyle/>
                    <a:p>
                      <a:pPr indent="0" lvl="0" marL="0" rtl="0" algn="just">
                        <a:spcBef>
                          <a:spcPts val="0"/>
                        </a:spcBef>
                        <a:spcAft>
                          <a:spcPts val="0"/>
                        </a:spcAft>
                        <a:buNone/>
                      </a:pPr>
                      <a:r>
                        <a:rPr lang="es-CL" sz="1100"/>
                        <a:t>3.400.000</a:t>
                      </a:r>
                      <a:endParaRPr sz="1100"/>
                    </a:p>
                  </a:txBody>
                  <a:tcPr marT="63500" marB="63500" marR="63500" marL="63500"/>
                </a:tc>
              </a:tr>
              <a:tr h="543025">
                <a:tc>
                  <a:txBody>
                    <a:bodyPr/>
                    <a:lstStyle/>
                    <a:p>
                      <a:pPr indent="0" lvl="0" marL="0" rtl="0" algn="just">
                        <a:spcBef>
                          <a:spcPts val="0"/>
                        </a:spcBef>
                        <a:spcAft>
                          <a:spcPts val="0"/>
                        </a:spcAft>
                        <a:buNone/>
                      </a:pPr>
                      <a:r>
                        <a:rPr lang="es-CL" sz="1100"/>
                        <a:t>Programador</a:t>
                      </a:r>
                      <a:endParaRPr sz="1100"/>
                    </a:p>
                  </a:txBody>
                  <a:tcPr marT="63500" marB="63500" marR="63500" marL="63500"/>
                </a:tc>
                <a:tc>
                  <a:txBody>
                    <a:bodyPr/>
                    <a:lstStyle/>
                    <a:p>
                      <a:pPr indent="0" lvl="0" marL="0" rtl="0" algn="just">
                        <a:spcBef>
                          <a:spcPts val="0"/>
                        </a:spcBef>
                        <a:spcAft>
                          <a:spcPts val="0"/>
                        </a:spcAft>
                        <a:buNone/>
                      </a:pPr>
                      <a:r>
                        <a:rPr lang="es-CL" sz="1100"/>
                        <a:t>4</a:t>
                      </a:r>
                      <a:endParaRPr sz="1100"/>
                    </a:p>
                  </a:txBody>
                  <a:tcPr marT="63500" marB="63500" marR="63500" marL="63500"/>
                </a:tc>
                <a:tc>
                  <a:txBody>
                    <a:bodyPr/>
                    <a:lstStyle/>
                    <a:p>
                      <a:pPr indent="0" lvl="0" marL="0" rtl="0" algn="just">
                        <a:spcBef>
                          <a:spcPts val="0"/>
                        </a:spcBef>
                        <a:spcAft>
                          <a:spcPts val="0"/>
                        </a:spcAft>
                        <a:buNone/>
                      </a:pPr>
                      <a:r>
                        <a:rPr lang="es-CL" sz="1100"/>
                        <a:t>600.000</a:t>
                      </a:r>
                      <a:endParaRPr sz="1100"/>
                    </a:p>
                  </a:txBody>
                  <a:tcPr marT="63500" marB="63500" marR="63500" marL="63500"/>
                </a:tc>
                <a:tc>
                  <a:txBody>
                    <a:bodyPr/>
                    <a:lstStyle/>
                    <a:p>
                      <a:pPr indent="0" lvl="0" marL="0" rtl="0" algn="just">
                        <a:spcBef>
                          <a:spcPts val="0"/>
                        </a:spcBef>
                        <a:spcAft>
                          <a:spcPts val="0"/>
                        </a:spcAft>
                        <a:buNone/>
                      </a:pPr>
                      <a:r>
                        <a:rPr lang="es-CL" sz="1100"/>
                        <a:t>2</a:t>
                      </a:r>
                      <a:r>
                        <a:rPr lang="es-CL" sz="1100"/>
                        <a:t>.40</a:t>
                      </a:r>
                      <a:r>
                        <a:rPr lang="es-CL" sz="1100"/>
                        <a:t>0.000</a:t>
                      </a:r>
                      <a:endParaRPr sz="1100"/>
                    </a:p>
                  </a:txBody>
                  <a:tcPr marT="63500" marB="63500" marR="63500" marL="63500"/>
                </a:tc>
                <a:tc>
                  <a:txBody>
                    <a:bodyPr/>
                    <a:lstStyle/>
                    <a:p>
                      <a:pPr indent="0" lvl="0" marL="0" rtl="0" algn="just">
                        <a:spcBef>
                          <a:spcPts val="0"/>
                        </a:spcBef>
                        <a:spcAft>
                          <a:spcPts val="0"/>
                        </a:spcAft>
                        <a:buNone/>
                      </a:pPr>
                      <a:r>
                        <a:rPr lang="es-CL" sz="1100"/>
                        <a:t>9.6</a:t>
                      </a:r>
                      <a:r>
                        <a:rPr lang="es-CL" sz="1100"/>
                        <a:t>00.000</a:t>
                      </a:r>
                      <a:endParaRPr sz="1100"/>
                    </a:p>
                  </a:txBody>
                  <a:tcPr marT="63500" marB="63500" marR="63500" marL="63500"/>
                </a:tc>
              </a:tr>
              <a:tr h="543025">
                <a:tc>
                  <a:txBody>
                    <a:bodyPr/>
                    <a:lstStyle/>
                    <a:p>
                      <a:pPr indent="0" lvl="0" marL="0" rtl="0" algn="just">
                        <a:spcBef>
                          <a:spcPts val="0"/>
                        </a:spcBef>
                        <a:spcAft>
                          <a:spcPts val="0"/>
                        </a:spcAft>
                        <a:buNone/>
                      </a:pPr>
                      <a:r>
                        <a:rPr lang="es-CL" sz="1100"/>
                        <a:t>Documentador</a:t>
                      </a:r>
                      <a:endParaRPr sz="1100"/>
                    </a:p>
                  </a:txBody>
                  <a:tcPr marT="63500" marB="63500" marR="63500" marL="63500"/>
                </a:tc>
                <a:tc>
                  <a:txBody>
                    <a:bodyPr/>
                    <a:lstStyle/>
                    <a:p>
                      <a:pPr indent="0" lvl="0" marL="0" rtl="0" algn="just">
                        <a:spcBef>
                          <a:spcPts val="0"/>
                        </a:spcBef>
                        <a:spcAft>
                          <a:spcPts val="0"/>
                        </a:spcAft>
                        <a:buNone/>
                      </a:pPr>
                      <a:r>
                        <a:rPr lang="es-CL" sz="1100"/>
                        <a:t>2</a:t>
                      </a:r>
                      <a:endParaRPr sz="1100"/>
                    </a:p>
                  </a:txBody>
                  <a:tcPr marT="63500" marB="63500" marR="63500" marL="63500"/>
                </a:tc>
                <a:tc>
                  <a:txBody>
                    <a:bodyPr/>
                    <a:lstStyle/>
                    <a:p>
                      <a:pPr indent="0" lvl="0" marL="0" rtl="0" algn="just">
                        <a:spcBef>
                          <a:spcPts val="0"/>
                        </a:spcBef>
                        <a:spcAft>
                          <a:spcPts val="0"/>
                        </a:spcAft>
                        <a:buNone/>
                      </a:pPr>
                      <a:r>
                        <a:rPr lang="es-CL" sz="1100"/>
                        <a:t>200.000</a:t>
                      </a:r>
                      <a:endParaRPr sz="1100"/>
                    </a:p>
                  </a:txBody>
                  <a:tcPr marT="63500" marB="63500" marR="63500" marL="63500"/>
                </a:tc>
                <a:tc>
                  <a:txBody>
                    <a:bodyPr/>
                    <a:lstStyle/>
                    <a:p>
                      <a:pPr indent="0" lvl="0" marL="0" rtl="0" algn="just">
                        <a:spcBef>
                          <a:spcPts val="0"/>
                        </a:spcBef>
                        <a:spcAft>
                          <a:spcPts val="0"/>
                        </a:spcAft>
                        <a:buNone/>
                      </a:pPr>
                      <a:r>
                        <a:rPr lang="es-CL" sz="1100"/>
                        <a:t>4</a:t>
                      </a:r>
                      <a:r>
                        <a:rPr lang="es-CL" sz="1100"/>
                        <a:t>00.000</a:t>
                      </a:r>
                      <a:endParaRPr sz="1100"/>
                    </a:p>
                  </a:txBody>
                  <a:tcPr marT="63500" marB="63500" marR="63500" marL="63500"/>
                </a:tc>
                <a:tc>
                  <a:txBody>
                    <a:bodyPr/>
                    <a:lstStyle/>
                    <a:p>
                      <a:pPr indent="0" lvl="0" marL="0" rtl="0" algn="just">
                        <a:spcBef>
                          <a:spcPts val="0"/>
                        </a:spcBef>
                        <a:spcAft>
                          <a:spcPts val="0"/>
                        </a:spcAft>
                        <a:buNone/>
                      </a:pPr>
                      <a:r>
                        <a:rPr lang="es-CL" sz="1100"/>
                        <a:t>1.6</a:t>
                      </a:r>
                      <a:r>
                        <a:rPr lang="es-CL" sz="1100"/>
                        <a:t>00.000</a:t>
                      </a:r>
                      <a:endParaRPr sz="1100"/>
                    </a:p>
                  </a:txBody>
                  <a:tcPr marT="63500" marB="63500" marR="63500" marL="63500"/>
                </a:tc>
              </a:tr>
              <a:tr h="543025">
                <a:tc>
                  <a:txBody>
                    <a:bodyPr/>
                    <a:lstStyle/>
                    <a:p>
                      <a:pPr indent="0" lvl="0" marL="0" rtl="0" algn="just">
                        <a:spcBef>
                          <a:spcPts val="0"/>
                        </a:spcBef>
                        <a:spcAft>
                          <a:spcPts val="0"/>
                        </a:spcAft>
                        <a:buNone/>
                      </a:pPr>
                      <a:r>
                        <a:rPr lang="es-CL" sz="1100"/>
                        <a:t>Tester</a:t>
                      </a:r>
                      <a:endParaRPr sz="1100"/>
                    </a:p>
                  </a:txBody>
                  <a:tcPr marT="63500" marB="63500" marR="63500" marL="63500"/>
                </a:tc>
                <a:tc>
                  <a:txBody>
                    <a:bodyPr/>
                    <a:lstStyle/>
                    <a:p>
                      <a:pPr indent="0" lvl="0" marL="0" rtl="0" algn="just">
                        <a:spcBef>
                          <a:spcPts val="0"/>
                        </a:spcBef>
                        <a:spcAft>
                          <a:spcPts val="0"/>
                        </a:spcAft>
                        <a:buNone/>
                      </a:pPr>
                      <a:r>
                        <a:rPr lang="es-CL" sz="1100"/>
                        <a:t>2</a:t>
                      </a:r>
                      <a:endParaRPr sz="1100"/>
                    </a:p>
                  </a:txBody>
                  <a:tcPr marT="63500" marB="63500" marR="63500" marL="63500"/>
                </a:tc>
                <a:tc>
                  <a:txBody>
                    <a:bodyPr/>
                    <a:lstStyle/>
                    <a:p>
                      <a:pPr indent="0" lvl="0" marL="0" rtl="0" algn="just">
                        <a:spcBef>
                          <a:spcPts val="0"/>
                        </a:spcBef>
                        <a:spcAft>
                          <a:spcPts val="0"/>
                        </a:spcAft>
                        <a:buNone/>
                      </a:pPr>
                      <a:r>
                        <a:rPr lang="es-CL" sz="1100"/>
                        <a:t>250.000</a:t>
                      </a:r>
                      <a:endParaRPr sz="1100"/>
                    </a:p>
                  </a:txBody>
                  <a:tcPr marT="63500" marB="63500" marR="63500" marL="63500"/>
                </a:tc>
                <a:tc>
                  <a:txBody>
                    <a:bodyPr/>
                    <a:lstStyle/>
                    <a:p>
                      <a:pPr indent="0" lvl="0" marL="0" rtl="0" algn="just">
                        <a:spcBef>
                          <a:spcPts val="0"/>
                        </a:spcBef>
                        <a:spcAft>
                          <a:spcPts val="0"/>
                        </a:spcAft>
                        <a:buNone/>
                      </a:pPr>
                      <a:r>
                        <a:rPr lang="es-CL" sz="1100"/>
                        <a:t>5</a:t>
                      </a:r>
                      <a:r>
                        <a:rPr lang="es-CL" sz="1100"/>
                        <a:t>00.000</a:t>
                      </a:r>
                      <a:endParaRPr sz="1100"/>
                    </a:p>
                  </a:txBody>
                  <a:tcPr marT="63500" marB="63500" marR="63500" marL="63500"/>
                </a:tc>
                <a:tc>
                  <a:txBody>
                    <a:bodyPr/>
                    <a:lstStyle/>
                    <a:p>
                      <a:pPr indent="0" lvl="0" marL="0" rtl="0" algn="just">
                        <a:spcBef>
                          <a:spcPts val="0"/>
                        </a:spcBef>
                        <a:spcAft>
                          <a:spcPts val="0"/>
                        </a:spcAft>
                        <a:buNone/>
                      </a:pPr>
                      <a:r>
                        <a:rPr lang="es-CL" sz="1100"/>
                        <a:t>2.0</a:t>
                      </a:r>
                      <a:r>
                        <a:rPr lang="es-CL" sz="1100"/>
                        <a:t>00.000</a:t>
                      </a:r>
                      <a:endParaRPr sz="1100"/>
                    </a:p>
                  </a:txBody>
                  <a:tcPr marT="63500" marB="63500" marR="63500" marL="63500"/>
                </a:tc>
              </a:tr>
              <a:tr h="854975">
                <a:tc>
                  <a:txBody>
                    <a:bodyPr/>
                    <a:lstStyle/>
                    <a:p>
                      <a:pPr indent="0" lvl="0" marL="0" rtl="0" algn="l">
                        <a:spcBef>
                          <a:spcPts val="0"/>
                        </a:spcBef>
                        <a:spcAft>
                          <a:spcPts val="0"/>
                        </a:spcAft>
                        <a:buNone/>
                      </a:pPr>
                      <a:r>
                        <a:rPr lang="es-CL" sz="1100"/>
                        <a:t>Encargado de Hardware</a:t>
                      </a:r>
                      <a:endParaRPr sz="1100"/>
                    </a:p>
                  </a:txBody>
                  <a:tcPr marT="63500" marB="63500" marR="63500" marL="63500"/>
                </a:tc>
                <a:tc>
                  <a:txBody>
                    <a:bodyPr/>
                    <a:lstStyle/>
                    <a:p>
                      <a:pPr indent="0" lvl="0" marL="0" rtl="0" algn="just">
                        <a:spcBef>
                          <a:spcPts val="0"/>
                        </a:spcBef>
                        <a:spcAft>
                          <a:spcPts val="0"/>
                        </a:spcAft>
                        <a:buNone/>
                      </a:pPr>
                      <a:r>
                        <a:rPr lang="es-CL" sz="1100"/>
                        <a:t>1</a:t>
                      </a:r>
                      <a:endParaRPr sz="1100"/>
                    </a:p>
                  </a:txBody>
                  <a:tcPr marT="63500" marB="63500" marR="63500" marL="63500"/>
                </a:tc>
                <a:tc>
                  <a:txBody>
                    <a:bodyPr/>
                    <a:lstStyle/>
                    <a:p>
                      <a:pPr indent="0" lvl="0" marL="0" rtl="0" algn="just">
                        <a:spcBef>
                          <a:spcPts val="0"/>
                        </a:spcBef>
                        <a:spcAft>
                          <a:spcPts val="0"/>
                        </a:spcAft>
                        <a:buNone/>
                      </a:pPr>
                      <a:r>
                        <a:rPr lang="es-CL" sz="1100"/>
                        <a:t>300.000</a:t>
                      </a:r>
                      <a:endParaRPr sz="1100"/>
                    </a:p>
                  </a:txBody>
                  <a:tcPr marT="63500" marB="63500" marR="63500" marL="63500"/>
                </a:tc>
                <a:tc>
                  <a:txBody>
                    <a:bodyPr/>
                    <a:lstStyle/>
                    <a:p>
                      <a:pPr indent="0" lvl="0" marL="0" rtl="0" algn="just">
                        <a:spcBef>
                          <a:spcPts val="0"/>
                        </a:spcBef>
                        <a:spcAft>
                          <a:spcPts val="0"/>
                        </a:spcAft>
                        <a:buNone/>
                      </a:pPr>
                      <a:r>
                        <a:rPr lang="es-CL" sz="1100"/>
                        <a:t>3</a:t>
                      </a:r>
                      <a:r>
                        <a:rPr lang="es-CL" sz="1100"/>
                        <a:t>00.000</a:t>
                      </a:r>
                      <a:endParaRPr sz="1100"/>
                    </a:p>
                  </a:txBody>
                  <a:tcPr marT="63500" marB="63500" marR="63500" marL="63500"/>
                </a:tc>
                <a:tc>
                  <a:txBody>
                    <a:bodyPr/>
                    <a:lstStyle/>
                    <a:p>
                      <a:pPr indent="0" lvl="0" marL="0" rtl="0" algn="just">
                        <a:spcBef>
                          <a:spcPts val="0"/>
                        </a:spcBef>
                        <a:spcAft>
                          <a:spcPts val="0"/>
                        </a:spcAft>
                        <a:buNone/>
                      </a:pPr>
                      <a:r>
                        <a:rPr lang="es-CL" sz="1100"/>
                        <a:t>1.200.000</a:t>
                      </a:r>
                      <a:endParaRPr sz="1100"/>
                    </a:p>
                  </a:txBody>
                  <a:tcPr marT="63500" marB="63500" marR="63500" marL="63500"/>
                </a:tc>
              </a:tr>
              <a:tr h="543025">
                <a:tc>
                  <a:txBody>
                    <a:bodyPr/>
                    <a:lstStyle/>
                    <a:p>
                      <a:pPr indent="0" lvl="0" marL="0" rtl="0" algn="just">
                        <a:spcBef>
                          <a:spcPts val="0"/>
                        </a:spcBef>
                        <a:spcAft>
                          <a:spcPts val="0"/>
                        </a:spcAft>
                        <a:buNone/>
                      </a:pPr>
                      <a:r>
                        <a:rPr lang="es-CL" sz="1100"/>
                        <a:t>Total</a:t>
                      </a:r>
                      <a:endParaRPr sz="1100"/>
                    </a:p>
                  </a:txBody>
                  <a:tcPr marT="63500" marB="63500" marR="63500" marL="63500"/>
                </a:tc>
                <a:tc>
                  <a:txBody>
                    <a:bodyPr/>
                    <a:lstStyle/>
                    <a:p>
                      <a:pPr indent="0" lvl="0" marL="0" rtl="0" algn="just">
                        <a:spcBef>
                          <a:spcPts val="0"/>
                        </a:spcBef>
                        <a:spcAft>
                          <a:spcPts val="0"/>
                        </a:spcAft>
                        <a:buNone/>
                      </a:pPr>
                      <a:r>
                        <a:t/>
                      </a:r>
                      <a:endParaRPr sz="1100"/>
                    </a:p>
                  </a:txBody>
                  <a:tcPr marT="63500" marB="63500" marR="63500" marL="63500"/>
                </a:tc>
                <a:tc>
                  <a:txBody>
                    <a:bodyPr/>
                    <a:lstStyle/>
                    <a:p>
                      <a:pPr indent="0" lvl="0" marL="0" rtl="0" algn="l">
                        <a:spcBef>
                          <a:spcPts val="0"/>
                        </a:spcBef>
                        <a:spcAft>
                          <a:spcPts val="0"/>
                        </a:spcAft>
                        <a:buNone/>
                      </a:pPr>
                      <a:r>
                        <a:t/>
                      </a:r>
                      <a:endParaRPr/>
                    </a:p>
                  </a:txBody>
                  <a:tcPr marT="63500" marB="63500" marR="63500" marL="63500"/>
                </a:tc>
                <a:tc>
                  <a:txBody>
                    <a:bodyPr/>
                    <a:lstStyle/>
                    <a:p>
                      <a:pPr indent="0" lvl="0" marL="0" rtl="0" algn="l">
                        <a:spcBef>
                          <a:spcPts val="0"/>
                        </a:spcBef>
                        <a:spcAft>
                          <a:spcPts val="0"/>
                        </a:spcAft>
                        <a:buNone/>
                      </a:pPr>
                      <a:r>
                        <a:t/>
                      </a:r>
                      <a:endParaRPr/>
                    </a:p>
                  </a:txBody>
                  <a:tcPr marT="63500" marB="63500" marR="63500" marL="63500"/>
                </a:tc>
                <a:tc>
                  <a:txBody>
                    <a:bodyPr/>
                    <a:lstStyle/>
                    <a:p>
                      <a:pPr indent="0" lvl="0" marL="0" rtl="0" algn="just">
                        <a:spcBef>
                          <a:spcPts val="0"/>
                        </a:spcBef>
                        <a:spcAft>
                          <a:spcPts val="0"/>
                        </a:spcAft>
                        <a:buNone/>
                      </a:pPr>
                      <a:r>
                        <a:rPr lang="es-CL" sz="1100"/>
                        <a:t>17</a:t>
                      </a:r>
                      <a:r>
                        <a:rPr lang="es-CL" sz="1100"/>
                        <a:t>.800.000</a:t>
                      </a:r>
                      <a:endParaRPr sz="1100"/>
                    </a:p>
                  </a:txBody>
                  <a:tcPr marT="63500" marB="63500" marR="63500" marL="63500"/>
                </a:tc>
              </a:tr>
            </a:tbl>
          </a:graphicData>
        </a:graphic>
      </p:graphicFrame>
      <p:sp>
        <p:nvSpPr>
          <p:cNvPr id="328" name="Google Shape;328;g140d22f8088_2_8"/>
          <p:cNvSpPr txBox="1"/>
          <p:nvPr/>
        </p:nvSpPr>
        <p:spPr>
          <a:xfrm>
            <a:off x="1923800" y="6127675"/>
            <a:ext cx="8389800" cy="446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CL" sz="1700">
                <a:latin typeface="Century Gothic"/>
                <a:ea typeface="Century Gothic"/>
                <a:cs typeface="Century Gothic"/>
                <a:sym typeface="Century Gothic"/>
              </a:rPr>
              <a:t>Finalmente el precio total del Proyecto es: </a:t>
            </a:r>
            <a:r>
              <a:rPr lang="es-CL">
                <a:solidFill>
                  <a:schemeClr val="dk1"/>
                </a:solidFill>
                <a:latin typeface="Century Gothic"/>
                <a:ea typeface="Century Gothic"/>
                <a:cs typeface="Century Gothic"/>
                <a:sym typeface="Century Gothic"/>
              </a:rPr>
              <a:t>1.839.000 + 17.800.000 = 19.639.000</a:t>
            </a:r>
            <a:endParaRPr>
              <a:solidFill>
                <a:schemeClr val="dk1"/>
              </a:solidFill>
              <a:latin typeface="Century Gothic"/>
              <a:ea typeface="Century Gothic"/>
              <a:cs typeface="Century Gothic"/>
              <a:sym typeface="Century Gothic"/>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2" name="Shape 332"/>
        <p:cNvGrpSpPr/>
        <p:nvPr/>
      </p:nvGrpSpPr>
      <p:grpSpPr>
        <a:xfrm>
          <a:off x="0" y="0"/>
          <a:ext cx="0" cy="0"/>
          <a:chOff x="0" y="0"/>
          <a:chExt cx="0" cy="0"/>
        </a:xfrm>
      </p:grpSpPr>
      <p:sp>
        <p:nvSpPr>
          <p:cNvPr id="333" name="Google Shape;333;g140d22f8088_2_13"/>
          <p:cNvSpPr txBox="1"/>
          <p:nvPr/>
        </p:nvSpPr>
        <p:spPr>
          <a:xfrm>
            <a:off x="2124150" y="576300"/>
            <a:ext cx="7943700" cy="1169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s-CL" sz="3200"/>
              <a:t>Lista de Actividades de trabajo (Carta Gantt):</a:t>
            </a:r>
            <a:endParaRPr b="1" sz="3200"/>
          </a:p>
        </p:txBody>
      </p:sp>
      <p:pic>
        <p:nvPicPr>
          <p:cNvPr id="334" name="Google Shape;334;g140d22f8088_2_13"/>
          <p:cNvPicPr preferRelativeResize="0"/>
          <p:nvPr/>
        </p:nvPicPr>
        <p:blipFill>
          <a:blip r:embed="rId3">
            <a:alphaModFix/>
          </a:blip>
          <a:stretch>
            <a:fillRect/>
          </a:stretch>
        </p:blipFill>
        <p:spPr>
          <a:xfrm>
            <a:off x="327405" y="1833325"/>
            <a:ext cx="11537200" cy="44903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8" name="Shape 338"/>
        <p:cNvGrpSpPr/>
        <p:nvPr/>
      </p:nvGrpSpPr>
      <p:grpSpPr>
        <a:xfrm>
          <a:off x="0" y="0"/>
          <a:ext cx="0" cy="0"/>
          <a:chOff x="0" y="0"/>
          <a:chExt cx="0" cy="0"/>
        </a:xfrm>
      </p:grpSpPr>
      <p:graphicFrame>
        <p:nvGraphicFramePr>
          <p:cNvPr id="339" name="Google Shape;339;g140d22f8088_2_23"/>
          <p:cNvGraphicFramePr/>
          <p:nvPr/>
        </p:nvGraphicFramePr>
        <p:xfrm>
          <a:off x="4108125" y="1502775"/>
          <a:ext cx="3000000" cy="3000000"/>
        </p:xfrm>
        <a:graphic>
          <a:graphicData uri="http://schemas.openxmlformats.org/drawingml/2006/table">
            <a:tbl>
              <a:tblPr>
                <a:noFill/>
                <a:tableStyleId>{4E06C698-FF9B-46B0-A6E8-0AA54BEC0908}</a:tableStyleId>
              </a:tblPr>
              <a:tblGrid>
                <a:gridCol w="1828150"/>
                <a:gridCol w="1533250"/>
                <a:gridCol w="1108675"/>
                <a:gridCol w="2889650"/>
              </a:tblGrid>
              <a:tr h="633700">
                <a:tc>
                  <a:txBody>
                    <a:bodyPr/>
                    <a:lstStyle/>
                    <a:p>
                      <a:pPr indent="0" lvl="0" marL="0" rtl="0" algn="ctr">
                        <a:spcBef>
                          <a:spcPts val="0"/>
                        </a:spcBef>
                        <a:spcAft>
                          <a:spcPts val="0"/>
                        </a:spcAft>
                        <a:buNone/>
                      </a:pPr>
                      <a:r>
                        <a:rPr lang="es-CL" sz="1200"/>
                        <a:t>Riesgo</a:t>
                      </a:r>
                      <a:endParaRPr sz="1200"/>
                    </a:p>
                  </a:txBody>
                  <a:tcPr marT="63500" marB="63500" marR="63500" marL="63500"/>
                </a:tc>
                <a:tc>
                  <a:txBody>
                    <a:bodyPr/>
                    <a:lstStyle/>
                    <a:p>
                      <a:pPr indent="0" lvl="0" marL="0" rtl="0" algn="ctr">
                        <a:spcBef>
                          <a:spcPts val="0"/>
                        </a:spcBef>
                        <a:spcAft>
                          <a:spcPts val="0"/>
                        </a:spcAft>
                        <a:buNone/>
                      </a:pPr>
                      <a:r>
                        <a:rPr lang="es-CL" sz="1200"/>
                        <a:t>Probabilidad de ocurrencia</a:t>
                      </a:r>
                      <a:endParaRPr sz="1200"/>
                    </a:p>
                  </a:txBody>
                  <a:tcPr marT="63500" marB="63500" marR="63500" marL="63500"/>
                </a:tc>
                <a:tc>
                  <a:txBody>
                    <a:bodyPr/>
                    <a:lstStyle/>
                    <a:p>
                      <a:pPr indent="0" lvl="0" marL="0" rtl="0" algn="ctr">
                        <a:spcBef>
                          <a:spcPts val="0"/>
                        </a:spcBef>
                        <a:spcAft>
                          <a:spcPts val="0"/>
                        </a:spcAft>
                        <a:buNone/>
                      </a:pPr>
                      <a:r>
                        <a:rPr lang="es-CL" sz="1200"/>
                        <a:t>Nivel de impacto</a:t>
                      </a:r>
                      <a:endParaRPr sz="1200"/>
                    </a:p>
                  </a:txBody>
                  <a:tcPr marT="63500" marB="63500" marR="63500" marL="63500"/>
                </a:tc>
                <a:tc>
                  <a:txBody>
                    <a:bodyPr/>
                    <a:lstStyle/>
                    <a:p>
                      <a:pPr indent="0" lvl="0" marL="0" rtl="0" algn="ctr">
                        <a:spcBef>
                          <a:spcPts val="0"/>
                        </a:spcBef>
                        <a:spcAft>
                          <a:spcPts val="0"/>
                        </a:spcAft>
                        <a:buNone/>
                      </a:pPr>
                      <a:r>
                        <a:rPr lang="es-CL" sz="1200"/>
                        <a:t>Acción remedial</a:t>
                      </a:r>
                      <a:endParaRPr sz="1200"/>
                    </a:p>
                  </a:txBody>
                  <a:tcPr marT="63500" marB="63500" marR="63500" marL="63500"/>
                </a:tc>
              </a:tr>
              <a:tr h="868300">
                <a:tc>
                  <a:txBody>
                    <a:bodyPr/>
                    <a:lstStyle/>
                    <a:p>
                      <a:pPr indent="0" lvl="0" marL="0" rtl="0" algn="just">
                        <a:spcBef>
                          <a:spcPts val="0"/>
                        </a:spcBef>
                        <a:spcAft>
                          <a:spcPts val="0"/>
                        </a:spcAft>
                        <a:buNone/>
                      </a:pPr>
                      <a:r>
                        <a:rPr lang="es-CL" sz="1200"/>
                        <a:t>Personal sin experiencia</a:t>
                      </a:r>
                      <a:endParaRPr sz="1200"/>
                    </a:p>
                  </a:txBody>
                  <a:tcPr marT="63500" marB="63500" marR="63500" marL="63500"/>
                </a:tc>
                <a:tc>
                  <a:txBody>
                    <a:bodyPr/>
                    <a:lstStyle/>
                    <a:p>
                      <a:pPr indent="0" lvl="0" marL="0" rtl="0" algn="just">
                        <a:spcBef>
                          <a:spcPts val="0"/>
                        </a:spcBef>
                        <a:spcAft>
                          <a:spcPts val="0"/>
                        </a:spcAft>
                        <a:buNone/>
                      </a:pPr>
                      <a:r>
                        <a:rPr lang="es-CL" sz="1200"/>
                        <a:t>60%</a:t>
                      </a:r>
                      <a:endParaRPr sz="1200"/>
                    </a:p>
                  </a:txBody>
                  <a:tcPr marT="63500" marB="63500" marR="63500" marL="63500"/>
                </a:tc>
                <a:tc>
                  <a:txBody>
                    <a:bodyPr/>
                    <a:lstStyle/>
                    <a:p>
                      <a:pPr indent="0" lvl="0" marL="0" rtl="0" algn="just">
                        <a:spcBef>
                          <a:spcPts val="0"/>
                        </a:spcBef>
                        <a:spcAft>
                          <a:spcPts val="0"/>
                        </a:spcAft>
                        <a:buNone/>
                      </a:pPr>
                      <a:r>
                        <a:rPr lang="es-CL" sz="1200"/>
                        <a:t>1</a:t>
                      </a:r>
                      <a:endParaRPr sz="1200"/>
                    </a:p>
                  </a:txBody>
                  <a:tcPr marT="63500" marB="63500" marR="63500" marL="63500"/>
                </a:tc>
                <a:tc>
                  <a:txBody>
                    <a:bodyPr/>
                    <a:lstStyle/>
                    <a:p>
                      <a:pPr indent="0" lvl="0" marL="0" rtl="0" algn="just">
                        <a:spcBef>
                          <a:spcPts val="0"/>
                        </a:spcBef>
                        <a:spcAft>
                          <a:spcPts val="0"/>
                        </a:spcAft>
                        <a:buNone/>
                      </a:pPr>
                      <a:r>
                        <a:rPr lang="es-CL" sz="1200"/>
                        <a:t>Estudiar componentes a usar y practicar su aplicación según el proyecto</a:t>
                      </a:r>
                      <a:endParaRPr sz="1200"/>
                    </a:p>
                  </a:txBody>
                  <a:tcPr marT="63500" marB="63500" marR="63500" marL="63500"/>
                </a:tc>
              </a:tr>
              <a:tr h="868300">
                <a:tc>
                  <a:txBody>
                    <a:bodyPr/>
                    <a:lstStyle/>
                    <a:p>
                      <a:pPr indent="0" lvl="0" marL="0" rtl="0" algn="just">
                        <a:spcBef>
                          <a:spcPts val="0"/>
                        </a:spcBef>
                        <a:spcAft>
                          <a:spcPts val="0"/>
                        </a:spcAft>
                        <a:buNone/>
                      </a:pPr>
                      <a:r>
                        <a:rPr lang="es-CL" sz="1200"/>
                        <a:t>Falta de tiempo para finalizar proyecto</a:t>
                      </a:r>
                      <a:endParaRPr sz="1200"/>
                    </a:p>
                  </a:txBody>
                  <a:tcPr marT="63500" marB="63500" marR="63500" marL="63500"/>
                </a:tc>
                <a:tc>
                  <a:txBody>
                    <a:bodyPr/>
                    <a:lstStyle/>
                    <a:p>
                      <a:pPr indent="0" lvl="0" marL="0" rtl="0" algn="just">
                        <a:spcBef>
                          <a:spcPts val="0"/>
                        </a:spcBef>
                        <a:spcAft>
                          <a:spcPts val="0"/>
                        </a:spcAft>
                        <a:buNone/>
                      </a:pPr>
                      <a:r>
                        <a:rPr lang="es-CL" sz="1200"/>
                        <a:t>30%</a:t>
                      </a:r>
                      <a:endParaRPr sz="1200"/>
                    </a:p>
                  </a:txBody>
                  <a:tcPr marT="63500" marB="63500" marR="63500" marL="63500"/>
                </a:tc>
                <a:tc>
                  <a:txBody>
                    <a:bodyPr/>
                    <a:lstStyle/>
                    <a:p>
                      <a:pPr indent="0" lvl="0" marL="0" rtl="0" algn="just">
                        <a:spcBef>
                          <a:spcPts val="0"/>
                        </a:spcBef>
                        <a:spcAft>
                          <a:spcPts val="0"/>
                        </a:spcAft>
                        <a:buNone/>
                      </a:pPr>
                      <a:r>
                        <a:rPr lang="es-CL" sz="1200"/>
                        <a:t>3</a:t>
                      </a:r>
                      <a:endParaRPr sz="1200"/>
                    </a:p>
                  </a:txBody>
                  <a:tcPr marT="63500" marB="63500" marR="63500" marL="63500"/>
                </a:tc>
                <a:tc>
                  <a:txBody>
                    <a:bodyPr/>
                    <a:lstStyle/>
                    <a:p>
                      <a:pPr indent="0" lvl="0" marL="0" rtl="0" algn="just">
                        <a:spcBef>
                          <a:spcPts val="0"/>
                        </a:spcBef>
                        <a:spcAft>
                          <a:spcPts val="0"/>
                        </a:spcAft>
                        <a:buNone/>
                      </a:pPr>
                      <a:r>
                        <a:rPr lang="es-CL" sz="1200"/>
                        <a:t>Identificar rol o roles que no cumpla con fecha de entrega y apoyar al rol  </a:t>
                      </a:r>
                      <a:endParaRPr sz="1200"/>
                    </a:p>
                  </a:txBody>
                  <a:tcPr marT="63500" marB="63500" marR="63500" marL="63500"/>
                </a:tc>
              </a:tr>
              <a:tr h="868300">
                <a:tc>
                  <a:txBody>
                    <a:bodyPr/>
                    <a:lstStyle/>
                    <a:p>
                      <a:pPr indent="0" lvl="0" marL="0" rtl="0" algn="just">
                        <a:spcBef>
                          <a:spcPts val="0"/>
                        </a:spcBef>
                        <a:spcAft>
                          <a:spcPts val="0"/>
                        </a:spcAft>
                        <a:buNone/>
                      </a:pPr>
                      <a:r>
                        <a:rPr lang="es-CL" sz="1200"/>
                        <a:t>Componentes defectuosos</a:t>
                      </a:r>
                      <a:endParaRPr sz="1200"/>
                    </a:p>
                  </a:txBody>
                  <a:tcPr marT="63500" marB="63500" marR="63500" marL="63500"/>
                </a:tc>
                <a:tc>
                  <a:txBody>
                    <a:bodyPr/>
                    <a:lstStyle/>
                    <a:p>
                      <a:pPr indent="0" lvl="0" marL="0" rtl="0" algn="just">
                        <a:spcBef>
                          <a:spcPts val="0"/>
                        </a:spcBef>
                        <a:spcAft>
                          <a:spcPts val="0"/>
                        </a:spcAft>
                        <a:buNone/>
                      </a:pPr>
                      <a:r>
                        <a:rPr lang="es-CL" sz="1200"/>
                        <a:t>25%</a:t>
                      </a:r>
                      <a:endParaRPr sz="1200"/>
                    </a:p>
                  </a:txBody>
                  <a:tcPr marT="63500" marB="63500" marR="63500" marL="63500"/>
                </a:tc>
                <a:tc>
                  <a:txBody>
                    <a:bodyPr/>
                    <a:lstStyle/>
                    <a:p>
                      <a:pPr indent="0" lvl="0" marL="0" rtl="0" algn="just">
                        <a:spcBef>
                          <a:spcPts val="0"/>
                        </a:spcBef>
                        <a:spcAft>
                          <a:spcPts val="0"/>
                        </a:spcAft>
                        <a:buNone/>
                      </a:pPr>
                      <a:r>
                        <a:rPr lang="es-CL" sz="1200"/>
                        <a:t>3</a:t>
                      </a:r>
                      <a:endParaRPr sz="1200"/>
                    </a:p>
                  </a:txBody>
                  <a:tcPr marT="63500" marB="63500" marR="63500" marL="63500"/>
                </a:tc>
                <a:tc>
                  <a:txBody>
                    <a:bodyPr/>
                    <a:lstStyle/>
                    <a:p>
                      <a:pPr indent="0" lvl="0" marL="0" rtl="0" algn="just">
                        <a:spcBef>
                          <a:spcPts val="0"/>
                        </a:spcBef>
                        <a:spcAft>
                          <a:spcPts val="0"/>
                        </a:spcAft>
                        <a:buNone/>
                      </a:pPr>
                      <a:r>
                        <a:rPr lang="es-CL" sz="1200"/>
                        <a:t>Presentar queja de producto en mal estado en la tienda adquirida</a:t>
                      </a:r>
                      <a:endParaRPr sz="1200"/>
                    </a:p>
                  </a:txBody>
                  <a:tcPr marT="63500" marB="63500" marR="63500" marL="63500"/>
                </a:tc>
              </a:tr>
              <a:tr h="1102850">
                <a:tc>
                  <a:txBody>
                    <a:bodyPr/>
                    <a:lstStyle/>
                    <a:p>
                      <a:pPr indent="0" lvl="0" marL="0" rtl="0" algn="just">
                        <a:spcBef>
                          <a:spcPts val="0"/>
                        </a:spcBef>
                        <a:spcAft>
                          <a:spcPts val="0"/>
                        </a:spcAft>
                        <a:buNone/>
                      </a:pPr>
                      <a:r>
                        <a:rPr lang="es-CL" sz="1200"/>
                        <a:t>Virus pandémico</a:t>
                      </a:r>
                      <a:endParaRPr sz="1200"/>
                    </a:p>
                  </a:txBody>
                  <a:tcPr marT="63500" marB="63500" marR="63500" marL="63500"/>
                </a:tc>
                <a:tc>
                  <a:txBody>
                    <a:bodyPr/>
                    <a:lstStyle/>
                    <a:p>
                      <a:pPr indent="0" lvl="0" marL="0" rtl="0" algn="just">
                        <a:spcBef>
                          <a:spcPts val="0"/>
                        </a:spcBef>
                        <a:spcAft>
                          <a:spcPts val="0"/>
                        </a:spcAft>
                        <a:buNone/>
                      </a:pPr>
                      <a:r>
                        <a:rPr lang="es-CL" sz="1200"/>
                        <a:t>20%</a:t>
                      </a:r>
                      <a:endParaRPr sz="1200"/>
                    </a:p>
                  </a:txBody>
                  <a:tcPr marT="63500" marB="63500" marR="63500" marL="63500"/>
                </a:tc>
                <a:tc>
                  <a:txBody>
                    <a:bodyPr/>
                    <a:lstStyle/>
                    <a:p>
                      <a:pPr indent="0" lvl="0" marL="0" rtl="0" algn="just">
                        <a:spcBef>
                          <a:spcPts val="0"/>
                        </a:spcBef>
                        <a:spcAft>
                          <a:spcPts val="0"/>
                        </a:spcAft>
                        <a:buNone/>
                      </a:pPr>
                      <a:r>
                        <a:rPr lang="es-CL" sz="1200"/>
                        <a:t>1</a:t>
                      </a:r>
                      <a:endParaRPr sz="1200"/>
                    </a:p>
                  </a:txBody>
                  <a:tcPr marT="63500" marB="63500" marR="63500" marL="63500"/>
                </a:tc>
                <a:tc>
                  <a:txBody>
                    <a:bodyPr/>
                    <a:lstStyle/>
                    <a:p>
                      <a:pPr indent="0" lvl="0" marL="0" rtl="0" algn="just">
                        <a:spcBef>
                          <a:spcPts val="0"/>
                        </a:spcBef>
                        <a:spcAft>
                          <a:spcPts val="0"/>
                        </a:spcAft>
                        <a:buNone/>
                      </a:pPr>
                      <a:r>
                        <a:rPr lang="es-CL" sz="1200"/>
                        <a:t>Realizar reuniones de trabajo de manera online y un tester tendrá que hacer el ensamblado del sistema de seguridad.</a:t>
                      </a:r>
                      <a:endParaRPr sz="1200"/>
                    </a:p>
                  </a:txBody>
                  <a:tcPr marT="63500" marB="63500" marR="63500" marL="63500"/>
                </a:tc>
              </a:tr>
              <a:tr h="868300">
                <a:tc>
                  <a:txBody>
                    <a:bodyPr/>
                    <a:lstStyle/>
                    <a:p>
                      <a:pPr indent="0" lvl="0" marL="0" rtl="0" algn="just">
                        <a:spcBef>
                          <a:spcPts val="0"/>
                        </a:spcBef>
                        <a:spcAft>
                          <a:spcPts val="0"/>
                        </a:spcAft>
                        <a:buNone/>
                      </a:pPr>
                      <a:r>
                        <a:rPr lang="es-CL" sz="1200"/>
                        <a:t>Falta de participación de integrantes</a:t>
                      </a:r>
                      <a:endParaRPr sz="1200"/>
                    </a:p>
                  </a:txBody>
                  <a:tcPr marT="63500" marB="63500" marR="63500" marL="63500"/>
                </a:tc>
                <a:tc>
                  <a:txBody>
                    <a:bodyPr/>
                    <a:lstStyle/>
                    <a:p>
                      <a:pPr indent="0" lvl="0" marL="0" rtl="0" algn="just">
                        <a:spcBef>
                          <a:spcPts val="0"/>
                        </a:spcBef>
                        <a:spcAft>
                          <a:spcPts val="0"/>
                        </a:spcAft>
                        <a:buNone/>
                      </a:pPr>
                      <a:r>
                        <a:rPr lang="es-CL" sz="1200"/>
                        <a:t>10%</a:t>
                      </a:r>
                      <a:endParaRPr sz="1200"/>
                    </a:p>
                  </a:txBody>
                  <a:tcPr marT="63500" marB="63500" marR="63500" marL="63500"/>
                </a:tc>
                <a:tc>
                  <a:txBody>
                    <a:bodyPr/>
                    <a:lstStyle/>
                    <a:p>
                      <a:pPr indent="0" lvl="0" marL="0" rtl="0" algn="just">
                        <a:spcBef>
                          <a:spcPts val="0"/>
                        </a:spcBef>
                        <a:spcAft>
                          <a:spcPts val="0"/>
                        </a:spcAft>
                        <a:buNone/>
                      </a:pPr>
                      <a:r>
                        <a:rPr lang="es-CL" sz="1200"/>
                        <a:t>3</a:t>
                      </a:r>
                      <a:endParaRPr sz="1200"/>
                    </a:p>
                  </a:txBody>
                  <a:tcPr marT="63500" marB="63500" marR="63500" marL="63500"/>
                </a:tc>
                <a:tc>
                  <a:txBody>
                    <a:bodyPr/>
                    <a:lstStyle/>
                    <a:p>
                      <a:pPr indent="0" lvl="0" marL="0" rtl="0" algn="just">
                        <a:spcBef>
                          <a:spcPts val="0"/>
                        </a:spcBef>
                        <a:spcAft>
                          <a:spcPts val="0"/>
                        </a:spcAft>
                        <a:buNone/>
                      </a:pPr>
                      <a:r>
                        <a:rPr lang="es-CL" sz="1200"/>
                        <a:t>Asignar trabajo particular al integrante</a:t>
                      </a:r>
                      <a:endParaRPr sz="1200"/>
                    </a:p>
                  </a:txBody>
                  <a:tcPr marT="63500" marB="63500" marR="63500" marL="63500"/>
                </a:tc>
              </a:tr>
            </a:tbl>
          </a:graphicData>
        </a:graphic>
      </p:graphicFrame>
      <p:sp>
        <p:nvSpPr>
          <p:cNvPr id="340" name="Google Shape;340;g140d22f8088_2_23"/>
          <p:cNvSpPr txBox="1"/>
          <p:nvPr/>
        </p:nvSpPr>
        <p:spPr>
          <a:xfrm>
            <a:off x="2124150" y="362550"/>
            <a:ext cx="7943700" cy="677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s-CL" sz="3200"/>
              <a:t>Planificación de Gestión de Riesgos:</a:t>
            </a:r>
            <a:endParaRPr b="1" sz="3200"/>
          </a:p>
        </p:txBody>
      </p:sp>
      <p:sp>
        <p:nvSpPr>
          <p:cNvPr id="341" name="Google Shape;341;g140d22f8088_2_23"/>
          <p:cNvSpPr txBox="1"/>
          <p:nvPr/>
        </p:nvSpPr>
        <p:spPr>
          <a:xfrm>
            <a:off x="498775" y="1842075"/>
            <a:ext cx="2654100" cy="1893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CL" sz="2200">
                <a:latin typeface="Century Gothic"/>
                <a:ea typeface="Century Gothic"/>
                <a:cs typeface="Century Gothic"/>
                <a:sym typeface="Century Gothic"/>
              </a:rPr>
              <a:t>Niveles de Riesgo:</a:t>
            </a:r>
            <a:endParaRPr sz="2200">
              <a:latin typeface="Century Gothic"/>
              <a:ea typeface="Century Gothic"/>
              <a:cs typeface="Century Gothic"/>
              <a:sym typeface="Century Gothic"/>
            </a:endParaRPr>
          </a:p>
          <a:p>
            <a:pPr indent="-355600" lvl="0" marL="457200" rtl="0" algn="just">
              <a:lnSpc>
                <a:spcPct val="115000"/>
              </a:lnSpc>
              <a:spcBef>
                <a:spcPts val="0"/>
              </a:spcBef>
              <a:spcAft>
                <a:spcPts val="0"/>
              </a:spcAft>
              <a:buClr>
                <a:schemeClr val="dk1"/>
              </a:buClr>
              <a:buSzPts val="2000"/>
              <a:buFont typeface="Century Gothic"/>
              <a:buAutoNum type="arabicPeriod"/>
            </a:pPr>
            <a:r>
              <a:rPr lang="es-CL" sz="2000">
                <a:solidFill>
                  <a:schemeClr val="dk1"/>
                </a:solidFill>
                <a:latin typeface="Century Gothic"/>
                <a:ea typeface="Century Gothic"/>
                <a:cs typeface="Century Gothic"/>
                <a:sym typeface="Century Gothic"/>
              </a:rPr>
              <a:t>Catastrófico</a:t>
            </a:r>
            <a:endParaRPr sz="2000">
              <a:solidFill>
                <a:schemeClr val="dk1"/>
              </a:solidFill>
              <a:latin typeface="Century Gothic"/>
              <a:ea typeface="Century Gothic"/>
              <a:cs typeface="Century Gothic"/>
              <a:sym typeface="Century Gothic"/>
            </a:endParaRPr>
          </a:p>
          <a:p>
            <a:pPr indent="-355600" lvl="0" marL="457200" rtl="0" algn="just">
              <a:lnSpc>
                <a:spcPct val="115000"/>
              </a:lnSpc>
              <a:spcBef>
                <a:spcPts val="0"/>
              </a:spcBef>
              <a:spcAft>
                <a:spcPts val="0"/>
              </a:spcAft>
              <a:buClr>
                <a:schemeClr val="dk1"/>
              </a:buClr>
              <a:buSzPts val="2000"/>
              <a:buFont typeface="Century Gothic"/>
              <a:buAutoNum type="arabicPeriod"/>
            </a:pPr>
            <a:r>
              <a:rPr lang="es-CL" sz="2000">
                <a:solidFill>
                  <a:schemeClr val="dk1"/>
                </a:solidFill>
                <a:latin typeface="Century Gothic"/>
                <a:ea typeface="Century Gothic"/>
                <a:cs typeface="Century Gothic"/>
                <a:sym typeface="Century Gothic"/>
              </a:rPr>
              <a:t>Crítico</a:t>
            </a:r>
            <a:endParaRPr sz="2000">
              <a:solidFill>
                <a:schemeClr val="dk1"/>
              </a:solidFill>
              <a:latin typeface="Century Gothic"/>
              <a:ea typeface="Century Gothic"/>
              <a:cs typeface="Century Gothic"/>
              <a:sym typeface="Century Gothic"/>
            </a:endParaRPr>
          </a:p>
          <a:p>
            <a:pPr indent="-355600" lvl="0" marL="457200" rtl="0" algn="just">
              <a:lnSpc>
                <a:spcPct val="115000"/>
              </a:lnSpc>
              <a:spcBef>
                <a:spcPts val="0"/>
              </a:spcBef>
              <a:spcAft>
                <a:spcPts val="0"/>
              </a:spcAft>
              <a:buClr>
                <a:schemeClr val="dk1"/>
              </a:buClr>
              <a:buSzPts val="2000"/>
              <a:buFont typeface="Century Gothic"/>
              <a:buAutoNum type="arabicPeriod"/>
            </a:pPr>
            <a:r>
              <a:rPr lang="es-CL" sz="2000">
                <a:solidFill>
                  <a:schemeClr val="dk1"/>
                </a:solidFill>
                <a:latin typeface="Century Gothic"/>
                <a:ea typeface="Century Gothic"/>
                <a:cs typeface="Century Gothic"/>
                <a:sym typeface="Century Gothic"/>
              </a:rPr>
              <a:t>Marginal</a:t>
            </a:r>
            <a:endParaRPr sz="2000">
              <a:solidFill>
                <a:schemeClr val="dk1"/>
              </a:solidFill>
              <a:latin typeface="Century Gothic"/>
              <a:ea typeface="Century Gothic"/>
              <a:cs typeface="Century Gothic"/>
              <a:sym typeface="Century Gothic"/>
            </a:endParaRPr>
          </a:p>
          <a:p>
            <a:pPr indent="-355600" lvl="0" marL="457200" rtl="0" algn="just">
              <a:lnSpc>
                <a:spcPct val="115000"/>
              </a:lnSpc>
              <a:spcBef>
                <a:spcPts val="0"/>
              </a:spcBef>
              <a:spcAft>
                <a:spcPts val="0"/>
              </a:spcAft>
              <a:buClr>
                <a:schemeClr val="dk1"/>
              </a:buClr>
              <a:buSzPts val="2000"/>
              <a:buFont typeface="Century Gothic"/>
              <a:buAutoNum type="arabicPeriod"/>
            </a:pPr>
            <a:r>
              <a:rPr lang="es-CL" sz="2000">
                <a:solidFill>
                  <a:schemeClr val="dk1"/>
                </a:solidFill>
                <a:latin typeface="Century Gothic"/>
                <a:ea typeface="Century Gothic"/>
                <a:cs typeface="Century Gothic"/>
                <a:sym typeface="Century Gothic"/>
              </a:rPr>
              <a:t>Despreciable</a:t>
            </a:r>
            <a:endParaRPr sz="2200">
              <a:latin typeface="Century Gothic"/>
              <a:ea typeface="Century Gothic"/>
              <a:cs typeface="Century Gothic"/>
              <a:sym typeface="Century Gothic"/>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5" name="Shape 345"/>
        <p:cNvGrpSpPr/>
        <p:nvPr/>
      </p:nvGrpSpPr>
      <p:grpSpPr>
        <a:xfrm>
          <a:off x="0" y="0"/>
          <a:ext cx="0" cy="0"/>
          <a:chOff x="0" y="0"/>
          <a:chExt cx="0" cy="0"/>
        </a:xfrm>
      </p:grpSpPr>
      <p:sp>
        <p:nvSpPr>
          <p:cNvPr id="346" name="Google Shape;346;g140d22f8088_1_43"/>
          <p:cNvSpPr txBox="1"/>
          <p:nvPr/>
        </p:nvSpPr>
        <p:spPr>
          <a:xfrm>
            <a:off x="1147800" y="1645125"/>
            <a:ext cx="9896400" cy="2001000"/>
          </a:xfrm>
          <a:prstGeom prst="rect">
            <a:avLst/>
          </a:prstGeom>
          <a:noFill/>
          <a:ln>
            <a:noFill/>
          </a:ln>
        </p:spPr>
        <p:txBody>
          <a:bodyPr anchorCtr="0" anchor="t" bIns="91425" lIns="91425" spcFirstLastPara="1" rIns="91425" wrap="square" tIns="91425">
            <a:spAutoFit/>
          </a:bodyPr>
          <a:lstStyle/>
          <a:p>
            <a:pPr indent="-355600" lvl="0" marL="457200" rtl="0" algn="l">
              <a:spcBef>
                <a:spcPts val="0"/>
              </a:spcBef>
              <a:spcAft>
                <a:spcPts val="0"/>
              </a:spcAft>
              <a:buClr>
                <a:schemeClr val="dk1"/>
              </a:buClr>
              <a:buSzPts val="2000"/>
              <a:buFont typeface="Century Gothic"/>
              <a:buChar char="●"/>
            </a:pPr>
            <a:r>
              <a:rPr lang="es-CL" sz="2000">
                <a:solidFill>
                  <a:schemeClr val="dk1"/>
                </a:solidFill>
                <a:latin typeface="Century Gothic"/>
                <a:ea typeface="Century Gothic"/>
                <a:cs typeface="Century Gothic"/>
                <a:sym typeface="Century Gothic"/>
              </a:rPr>
              <a:t>La </a:t>
            </a:r>
            <a:r>
              <a:rPr lang="es-CL" sz="2000">
                <a:solidFill>
                  <a:schemeClr val="dk1"/>
                </a:solidFill>
                <a:latin typeface="Century Gothic"/>
                <a:ea typeface="Century Gothic"/>
                <a:cs typeface="Century Gothic"/>
                <a:sym typeface="Century Gothic"/>
              </a:rPr>
              <a:t>solución propuesta es un apoyo sobre la seguridad en el hogar, para tales discapacidades mencionadas. Aportando así </a:t>
            </a:r>
            <a:r>
              <a:rPr lang="es-CL" sz="2000">
                <a:solidFill>
                  <a:schemeClr val="dk1"/>
                </a:solidFill>
                <a:latin typeface="Century Gothic"/>
                <a:ea typeface="Century Gothic"/>
                <a:cs typeface="Century Gothic"/>
                <a:sym typeface="Century Gothic"/>
              </a:rPr>
              <a:t>al usuario</a:t>
            </a:r>
            <a:r>
              <a:rPr lang="es-CL" sz="2000">
                <a:solidFill>
                  <a:schemeClr val="dk1"/>
                </a:solidFill>
                <a:latin typeface="Century Gothic"/>
                <a:ea typeface="Century Gothic"/>
                <a:cs typeface="Century Gothic"/>
                <a:sym typeface="Century Gothic"/>
              </a:rPr>
              <a:t> más comodidad y seguridad en su hogar.</a:t>
            </a:r>
            <a:endParaRPr sz="2000">
              <a:solidFill>
                <a:schemeClr val="dk1"/>
              </a:solidFill>
              <a:latin typeface="Century Gothic"/>
              <a:ea typeface="Century Gothic"/>
              <a:cs typeface="Century Gothic"/>
              <a:sym typeface="Century Gothic"/>
            </a:endParaRPr>
          </a:p>
          <a:p>
            <a:pPr indent="-355600" lvl="0" marL="457200" rtl="0" algn="l">
              <a:spcBef>
                <a:spcPts val="0"/>
              </a:spcBef>
              <a:spcAft>
                <a:spcPts val="0"/>
              </a:spcAft>
              <a:buClr>
                <a:schemeClr val="dk1"/>
              </a:buClr>
              <a:buSzPts val="2000"/>
              <a:buFont typeface="Century Gothic"/>
              <a:buChar char="●"/>
            </a:pPr>
            <a:r>
              <a:rPr lang="es-CL" sz="2000">
                <a:solidFill>
                  <a:schemeClr val="dk1"/>
                </a:solidFill>
                <a:latin typeface="Century Gothic"/>
                <a:ea typeface="Century Gothic"/>
                <a:cs typeface="Century Gothic"/>
                <a:sym typeface="Century Gothic"/>
              </a:rPr>
              <a:t>Es importante tener una buena planificación para </a:t>
            </a:r>
            <a:r>
              <a:rPr lang="es-CL" sz="2000">
                <a:solidFill>
                  <a:schemeClr val="dk1"/>
                </a:solidFill>
                <a:latin typeface="Century Gothic"/>
                <a:ea typeface="Century Gothic"/>
                <a:cs typeface="Century Gothic"/>
                <a:sym typeface="Century Gothic"/>
              </a:rPr>
              <a:t>así </a:t>
            </a:r>
            <a:r>
              <a:rPr lang="es-CL" sz="2000">
                <a:solidFill>
                  <a:schemeClr val="dk1"/>
                </a:solidFill>
                <a:latin typeface="Century Gothic"/>
                <a:ea typeface="Century Gothic"/>
                <a:cs typeface="Century Gothic"/>
                <a:sym typeface="Century Gothic"/>
              </a:rPr>
              <a:t>tener un soporte y poder prevenir posibles riesgos personales y/o económicos.</a:t>
            </a:r>
            <a:endParaRPr sz="1800">
              <a:solidFill>
                <a:schemeClr val="dk1"/>
              </a:solidFill>
              <a:latin typeface="Century Gothic"/>
              <a:ea typeface="Century Gothic"/>
              <a:cs typeface="Century Gothic"/>
              <a:sym typeface="Century Gothic"/>
            </a:endParaRPr>
          </a:p>
          <a:p>
            <a:pPr indent="0" lvl="0" marL="0" rtl="0" algn="l">
              <a:spcBef>
                <a:spcPts val="0"/>
              </a:spcBef>
              <a:spcAft>
                <a:spcPts val="0"/>
              </a:spcAft>
              <a:buNone/>
            </a:pPr>
            <a:r>
              <a:t/>
            </a:r>
            <a:endParaRPr sz="1800">
              <a:solidFill>
                <a:schemeClr val="dk1"/>
              </a:solidFill>
              <a:latin typeface="Century Gothic"/>
              <a:ea typeface="Century Gothic"/>
              <a:cs typeface="Century Gothic"/>
              <a:sym typeface="Century Gothic"/>
            </a:endParaRPr>
          </a:p>
        </p:txBody>
      </p:sp>
      <p:sp>
        <p:nvSpPr>
          <p:cNvPr id="347" name="Google Shape;347;g140d22f8088_1_43"/>
          <p:cNvSpPr txBox="1"/>
          <p:nvPr/>
        </p:nvSpPr>
        <p:spPr>
          <a:xfrm>
            <a:off x="2124150" y="533400"/>
            <a:ext cx="7943700" cy="800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s-CL" sz="4000"/>
              <a:t>Conclusión:</a:t>
            </a:r>
            <a:endParaRPr b="1" sz="4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3"/>
          <p:cNvSpPr txBox="1"/>
          <p:nvPr>
            <p:ph idx="4294967295" type="title"/>
          </p:nvPr>
        </p:nvSpPr>
        <p:spPr>
          <a:xfrm>
            <a:off x="4836960" y="324720"/>
            <a:ext cx="2737080" cy="772920"/>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rgbClr val="262626"/>
              </a:buClr>
              <a:buSzPts val="3600"/>
              <a:buFont typeface="Century Gothic"/>
              <a:buNone/>
            </a:pPr>
            <a:r>
              <a:rPr b="1" i="0" lang="es-CL" sz="3600" u="none" cap="none" strike="noStrike">
                <a:solidFill>
                  <a:srgbClr val="262626"/>
                </a:solidFill>
                <a:latin typeface="Century Gothic"/>
                <a:ea typeface="Century Gothic"/>
                <a:cs typeface="Century Gothic"/>
                <a:sym typeface="Century Gothic"/>
              </a:rPr>
              <a:t>Problema</a:t>
            </a:r>
            <a:endParaRPr b="0" i="0" sz="3600" u="none" cap="none" strike="noStrike">
              <a:solidFill>
                <a:srgbClr val="000000"/>
              </a:solidFill>
              <a:latin typeface="Arial"/>
              <a:ea typeface="Arial"/>
              <a:cs typeface="Arial"/>
              <a:sym typeface="Arial"/>
            </a:endParaRPr>
          </a:p>
        </p:txBody>
      </p:sp>
      <p:sp>
        <p:nvSpPr>
          <p:cNvPr id="253" name="Google Shape;253;p3"/>
          <p:cNvSpPr txBox="1"/>
          <p:nvPr>
            <p:ph idx="4294967295" type="body"/>
          </p:nvPr>
        </p:nvSpPr>
        <p:spPr>
          <a:xfrm>
            <a:off x="1990440" y="1397160"/>
            <a:ext cx="8915040" cy="5332320"/>
          </a:xfrm>
          <a:prstGeom prst="rect">
            <a:avLst/>
          </a:prstGeom>
          <a:noFill/>
          <a:ln>
            <a:noFill/>
          </a:ln>
        </p:spPr>
        <p:txBody>
          <a:bodyPr anchorCtr="0" anchor="t" bIns="45700" lIns="91425" spcFirstLastPara="1" rIns="91425" wrap="square" tIns="45700">
            <a:noAutofit/>
          </a:bodyPr>
          <a:lstStyle/>
          <a:p>
            <a:pPr indent="0" lvl="0" marL="114480" marR="0" rtl="0" algn="l">
              <a:lnSpc>
                <a:spcPct val="80000"/>
              </a:lnSpc>
              <a:spcBef>
                <a:spcPts val="0"/>
              </a:spcBef>
              <a:spcAft>
                <a:spcPts val="0"/>
              </a:spcAft>
              <a:buSzPts val="2000"/>
              <a:buFont typeface="Arial"/>
              <a:buNone/>
            </a:pPr>
            <a:r>
              <a:t/>
            </a:r>
            <a:endParaRPr b="0" i="0" sz="2000" u="none" cap="none" strike="noStrike">
              <a:solidFill>
                <a:srgbClr val="000000"/>
              </a:solidFill>
              <a:latin typeface="Arial"/>
              <a:ea typeface="Arial"/>
              <a:cs typeface="Arial"/>
              <a:sym typeface="Arial"/>
            </a:endParaRPr>
          </a:p>
          <a:p>
            <a:pPr indent="-228600" lvl="0" marL="343080" marR="0" rtl="0" algn="l">
              <a:lnSpc>
                <a:spcPct val="80000"/>
              </a:lnSpc>
              <a:spcBef>
                <a:spcPts val="0"/>
              </a:spcBef>
              <a:spcAft>
                <a:spcPts val="0"/>
              </a:spcAft>
              <a:buClr>
                <a:srgbClr val="000000"/>
              </a:buClr>
              <a:buSzPts val="2000"/>
              <a:buFont typeface="Century Gothic"/>
              <a:buNone/>
            </a:pPr>
            <a:r>
              <a:rPr b="0" i="0" lang="es-CL" sz="2000" u="none" cap="none" strike="noStrike">
                <a:solidFill>
                  <a:srgbClr val="000000"/>
                </a:solidFill>
                <a:latin typeface="Century Gothic"/>
                <a:ea typeface="Century Gothic"/>
                <a:cs typeface="Century Gothic"/>
                <a:sym typeface="Century Gothic"/>
              </a:rPr>
              <a:t>La seguridad en un hogar es esencial:</a:t>
            </a:r>
            <a:endParaRPr b="0" i="0" sz="2000" u="none" cap="none" strike="noStrike">
              <a:solidFill>
                <a:srgbClr val="000000"/>
              </a:solidFill>
              <a:latin typeface="Arial"/>
              <a:ea typeface="Arial"/>
              <a:cs typeface="Arial"/>
              <a:sym typeface="Arial"/>
            </a:endParaRPr>
          </a:p>
          <a:p>
            <a:pPr indent="-228600" lvl="0" marL="343080" marR="0" rtl="0" algn="l">
              <a:lnSpc>
                <a:spcPct val="130000"/>
              </a:lnSpc>
              <a:spcBef>
                <a:spcPts val="0"/>
              </a:spcBef>
              <a:spcAft>
                <a:spcPts val="0"/>
              </a:spcAft>
              <a:buSzPts val="2000"/>
              <a:buFont typeface="Arial"/>
              <a:buNone/>
            </a:pPr>
            <a:r>
              <a:t/>
            </a:r>
            <a:endParaRPr b="0" i="0" sz="2000" u="none" cap="none" strike="noStrike">
              <a:solidFill>
                <a:srgbClr val="000000"/>
              </a:solidFill>
              <a:latin typeface="Arial"/>
              <a:ea typeface="Arial"/>
              <a:cs typeface="Arial"/>
              <a:sym typeface="Arial"/>
            </a:endParaRPr>
          </a:p>
          <a:p>
            <a:pPr indent="-355680" lvl="0" marL="457200" marR="0" rtl="0" algn="l">
              <a:lnSpc>
                <a:spcPct val="150000"/>
              </a:lnSpc>
              <a:spcBef>
                <a:spcPts val="0"/>
              </a:spcBef>
              <a:spcAft>
                <a:spcPts val="0"/>
              </a:spcAft>
              <a:buClr>
                <a:srgbClr val="000000"/>
              </a:buClr>
              <a:buSzPts val="2000"/>
              <a:buFont typeface="Noto Sans Symbols"/>
              <a:buChar char="●"/>
            </a:pPr>
            <a:r>
              <a:rPr b="0" i="0" lang="es-CL" sz="2000" u="none" cap="none" strike="noStrike">
                <a:solidFill>
                  <a:srgbClr val="000000"/>
                </a:solidFill>
                <a:latin typeface="Century Gothic"/>
                <a:ea typeface="Century Gothic"/>
                <a:cs typeface="Century Gothic"/>
                <a:sym typeface="Century Gothic"/>
              </a:rPr>
              <a:t>La seguridad en aparatos electrónicos</a:t>
            </a:r>
            <a:endParaRPr b="0" i="0" sz="2000" u="none" cap="none" strike="noStrike">
              <a:solidFill>
                <a:srgbClr val="000000"/>
              </a:solidFill>
              <a:latin typeface="Arial"/>
              <a:ea typeface="Arial"/>
              <a:cs typeface="Arial"/>
              <a:sym typeface="Arial"/>
            </a:endParaRPr>
          </a:p>
          <a:p>
            <a:pPr indent="-355680" lvl="0" marL="457200" marR="0" rtl="0" algn="l">
              <a:lnSpc>
                <a:spcPct val="150000"/>
              </a:lnSpc>
              <a:spcBef>
                <a:spcPts val="0"/>
              </a:spcBef>
              <a:spcAft>
                <a:spcPts val="0"/>
              </a:spcAft>
              <a:buClr>
                <a:srgbClr val="000000"/>
              </a:buClr>
              <a:buSzPts val="2000"/>
              <a:buFont typeface="Noto Sans Symbols"/>
              <a:buChar char="●"/>
            </a:pPr>
            <a:r>
              <a:rPr b="0" i="0" lang="es-CL" sz="2000" u="none" cap="none" strike="noStrike">
                <a:solidFill>
                  <a:srgbClr val="000000"/>
                </a:solidFill>
                <a:latin typeface="Century Gothic"/>
                <a:ea typeface="Century Gothic"/>
                <a:cs typeface="Century Gothic"/>
                <a:sym typeface="Century Gothic"/>
              </a:rPr>
              <a:t>Uso constante</a:t>
            </a:r>
            <a:endParaRPr b="0" i="0" sz="2000" u="none" cap="none" strike="noStrike">
              <a:solidFill>
                <a:srgbClr val="000000"/>
              </a:solidFill>
              <a:latin typeface="Arial"/>
              <a:ea typeface="Arial"/>
              <a:cs typeface="Arial"/>
              <a:sym typeface="Arial"/>
            </a:endParaRPr>
          </a:p>
          <a:p>
            <a:pPr indent="-355680" lvl="0" marL="457200" marR="0" rtl="0" algn="l">
              <a:lnSpc>
                <a:spcPct val="150000"/>
              </a:lnSpc>
              <a:spcBef>
                <a:spcPts val="0"/>
              </a:spcBef>
              <a:spcAft>
                <a:spcPts val="0"/>
              </a:spcAft>
              <a:buClr>
                <a:srgbClr val="000000"/>
              </a:buClr>
              <a:buSzPts val="2000"/>
              <a:buFont typeface="Noto Sans Symbols"/>
              <a:buChar char="●"/>
            </a:pPr>
            <a:r>
              <a:rPr b="0" i="0" lang="es-CL" sz="2000" u="none" cap="none" strike="noStrike">
                <a:solidFill>
                  <a:srgbClr val="000000"/>
                </a:solidFill>
                <a:latin typeface="Century Gothic"/>
                <a:ea typeface="Century Gothic"/>
                <a:cs typeface="Century Gothic"/>
                <a:sym typeface="Century Gothic"/>
              </a:rPr>
              <a:t>No es igual para todos</a:t>
            </a:r>
            <a:endParaRPr b="0" i="0" sz="2000" u="none" cap="none" strike="noStrike">
              <a:solidFill>
                <a:srgbClr val="000000"/>
              </a:solidFill>
              <a:latin typeface="Arial"/>
              <a:ea typeface="Arial"/>
              <a:cs typeface="Arial"/>
              <a:sym typeface="Arial"/>
            </a:endParaRPr>
          </a:p>
          <a:p>
            <a:pPr indent="-355680" lvl="0" marL="457200" marR="0" rtl="0" algn="l">
              <a:lnSpc>
                <a:spcPct val="150000"/>
              </a:lnSpc>
              <a:spcBef>
                <a:spcPts val="0"/>
              </a:spcBef>
              <a:spcAft>
                <a:spcPts val="0"/>
              </a:spcAft>
              <a:buClr>
                <a:srgbClr val="000000"/>
              </a:buClr>
              <a:buSzPts val="2000"/>
              <a:buFont typeface="Noto Sans Symbols"/>
              <a:buChar char="●"/>
            </a:pPr>
            <a:r>
              <a:rPr b="0" i="0" lang="es-CL" sz="2000" u="none" cap="none" strike="noStrike">
                <a:solidFill>
                  <a:srgbClr val="000000"/>
                </a:solidFill>
                <a:latin typeface="Century Gothic"/>
                <a:ea typeface="Century Gothic"/>
                <a:cs typeface="Century Gothic"/>
                <a:sym typeface="Century Gothic"/>
              </a:rPr>
              <a:t>Personas con discapacidad visual</a:t>
            </a:r>
            <a:endParaRPr b="0" i="0" sz="2000" u="none" cap="none" strike="noStrike">
              <a:solidFill>
                <a:srgbClr val="000000"/>
              </a:solidFill>
              <a:latin typeface="Arial"/>
              <a:ea typeface="Arial"/>
              <a:cs typeface="Arial"/>
              <a:sym typeface="Arial"/>
            </a:endParaRPr>
          </a:p>
          <a:p>
            <a:pPr indent="-355680" lvl="0" marL="457200" marR="0" rtl="0" algn="l">
              <a:lnSpc>
                <a:spcPct val="150000"/>
              </a:lnSpc>
              <a:spcBef>
                <a:spcPts val="0"/>
              </a:spcBef>
              <a:spcAft>
                <a:spcPts val="0"/>
              </a:spcAft>
              <a:buClr>
                <a:srgbClr val="000000"/>
              </a:buClr>
              <a:buSzPts val="2000"/>
              <a:buFont typeface="Noto Sans Symbols"/>
              <a:buChar char="●"/>
            </a:pPr>
            <a:r>
              <a:rPr b="0" i="0" lang="es-CL" sz="2000" u="none" cap="none" strike="noStrike">
                <a:solidFill>
                  <a:srgbClr val="000000"/>
                </a:solidFill>
                <a:latin typeface="Century Gothic"/>
                <a:ea typeface="Century Gothic"/>
                <a:cs typeface="Century Gothic"/>
                <a:sym typeface="Century Gothic"/>
              </a:rPr>
              <a:t>Personas con discapacidad auditiva</a:t>
            </a:r>
            <a:endParaRPr b="0" i="0" sz="2000" u="none" cap="none" strike="noStrike">
              <a:solidFill>
                <a:srgbClr val="000000"/>
              </a:solidFill>
              <a:latin typeface="Arial"/>
              <a:ea typeface="Arial"/>
              <a:cs typeface="Arial"/>
              <a:sym typeface="Arial"/>
            </a:endParaRPr>
          </a:p>
          <a:p>
            <a:pPr indent="0" lvl="0" marL="0" marR="0" rtl="0" algn="l">
              <a:lnSpc>
                <a:spcPct val="80000"/>
              </a:lnSpc>
              <a:spcBef>
                <a:spcPts val="0"/>
              </a:spcBef>
              <a:spcAft>
                <a:spcPts val="0"/>
              </a:spcAft>
              <a:buSzPts val="2000"/>
              <a:buFont typeface="Arial"/>
              <a:buNone/>
            </a:pPr>
            <a:r>
              <a:t/>
            </a:r>
            <a:endParaRPr b="0" i="0" sz="2000" u="none" cap="none" strike="noStrike">
              <a:solidFill>
                <a:srgbClr val="000000"/>
              </a:solidFill>
              <a:latin typeface="Arial"/>
              <a:ea typeface="Arial"/>
              <a:cs typeface="Arial"/>
              <a:sym typeface="Arial"/>
            </a:endParaRPr>
          </a:p>
          <a:p>
            <a:pPr indent="0" lvl="0" marL="0" marR="0" rtl="0" algn="l">
              <a:lnSpc>
                <a:spcPct val="80000"/>
              </a:lnSpc>
              <a:spcBef>
                <a:spcPts val="0"/>
              </a:spcBef>
              <a:spcAft>
                <a:spcPts val="0"/>
              </a:spcAft>
              <a:buSzPts val="2000"/>
              <a:buFont typeface="Arial"/>
              <a:buNone/>
            </a:pPr>
            <a:r>
              <a:t/>
            </a:r>
            <a:endParaRPr b="0" i="0" sz="2000" u="none" cap="none" strike="noStrike">
              <a:solidFill>
                <a:srgbClr val="000000"/>
              </a:solidFill>
              <a:latin typeface="Arial"/>
              <a:ea typeface="Arial"/>
              <a:cs typeface="Arial"/>
              <a:sym typeface="Arial"/>
            </a:endParaRPr>
          </a:p>
          <a:p>
            <a:pPr indent="0" lvl="0" marL="0" marR="0" rtl="0" algn="l">
              <a:lnSpc>
                <a:spcPct val="80000"/>
              </a:lnSpc>
              <a:spcBef>
                <a:spcPts val="0"/>
              </a:spcBef>
              <a:spcAft>
                <a:spcPts val="0"/>
              </a:spcAft>
              <a:buSzPts val="2000"/>
              <a:buFont typeface="Arial"/>
              <a:buNone/>
            </a:pPr>
            <a:r>
              <a:t/>
            </a:r>
            <a:endParaRPr b="0" i="0" sz="2000" u="none" cap="none" strike="noStrike">
              <a:solidFill>
                <a:srgbClr val="000000"/>
              </a:solidFill>
              <a:latin typeface="Arial"/>
              <a:ea typeface="Arial"/>
              <a:cs typeface="Arial"/>
              <a:sym typeface="Arial"/>
            </a:endParaRPr>
          </a:p>
          <a:p>
            <a:pPr indent="0" lvl="0" marL="0" marR="0" rtl="0" algn="ctr">
              <a:lnSpc>
                <a:spcPct val="80000"/>
              </a:lnSpc>
              <a:spcBef>
                <a:spcPts val="0"/>
              </a:spcBef>
              <a:spcAft>
                <a:spcPts val="0"/>
              </a:spcAft>
              <a:buSzPts val="2000"/>
              <a:buFont typeface="Arial"/>
              <a:buNone/>
            </a:pPr>
            <a:r>
              <a:t/>
            </a:r>
            <a:endParaRPr b="0" i="0" sz="2000" u="none" cap="none" strike="noStrike">
              <a:solidFill>
                <a:srgbClr val="000000"/>
              </a:solidFill>
              <a:latin typeface="Arial"/>
              <a:ea typeface="Arial"/>
              <a:cs typeface="Arial"/>
              <a:sym typeface="Arial"/>
            </a:endParaRPr>
          </a:p>
          <a:p>
            <a:pPr indent="0" lvl="0" marL="0" marR="0" rtl="0" algn="ctr">
              <a:lnSpc>
                <a:spcPct val="80000"/>
              </a:lnSpc>
              <a:spcBef>
                <a:spcPts val="0"/>
              </a:spcBef>
              <a:spcAft>
                <a:spcPts val="0"/>
              </a:spcAft>
              <a:buClr>
                <a:srgbClr val="000000"/>
              </a:buClr>
              <a:buSzPts val="2000"/>
              <a:buFont typeface="Century Gothic"/>
              <a:buNone/>
            </a:pPr>
            <a:r>
              <a:rPr b="0" i="0" lang="es-CL" sz="2000" u="none" cap="none" strike="noStrike">
                <a:solidFill>
                  <a:srgbClr val="000000"/>
                </a:solidFill>
                <a:latin typeface="Century Gothic"/>
                <a:ea typeface="Century Gothic"/>
                <a:cs typeface="Century Gothic"/>
                <a:sym typeface="Century Gothic"/>
              </a:rPr>
              <a:t>¿Entonces qué sistema de seguridad sería ideal para las personas con las discapacidad anteriormente mencionadas?</a:t>
            </a:r>
            <a:endParaRPr b="0" i="0" sz="2000" u="none" cap="none" strike="noStrike">
              <a:solidFill>
                <a:srgbClr val="000000"/>
              </a:solidFill>
              <a:latin typeface="Arial"/>
              <a:ea typeface="Arial"/>
              <a:cs typeface="Arial"/>
              <a:sym typeface="Arial"/>
            </a:endParaRPr>
          </a:p>
        </p:txBody>
      </p:sp>
      <p:pic>
        <p:nvPicPr>
          <p:cNvPr id="254" name="Google Shape;254;p3"/>
          <p:cNvPicPr preferRelativeResize="0"/>
          <p:nvPr/>
        </p:nvPicPr>
        <p:blipFill rotWithShape="1">
          <a:blip r:embed="rId3">
            <a:alphaModFix/>
          </a:blip>
          <a:srcRect b="0" l="0" r="0" t="0"/>
          <a:stretch/>
        </p:blipFill>
        <p:spPr>
          <a:xfrm>
            <a:off x="8764200" y="3245040"/>
            <a:ext cx="1515240" cy="1515240"/>
          </a:xfrm>
          <a:prstGeom prst="rect">
            <a:avLst/>
          </a:prstGeom>
          <a:noFill/>
          <a:ln>
            <a:noFill/>
          </a:ln>
        </p:spPr>
      </p:pic>
      <p:pic>
        <p:nvPicPr>
          <p:cNvPr id="255" name="Google Shape;255;p3"/>
          <p:cNvPicPr preferRelativeResize="0"/>
          <p:nvPr/>
        </p:nvPicPr>
        <p:blipFill rotWithShape="1">
          <a:blip r:embed="rId4">
            <a:alphaModFix/>
          </a:blip>
          <a:srcRect b="0" l="0" r="0" t="0"/>
          <a:stretch/>
        </p:blipFill>
        <p:spPr>
          <a:xfrm>
            <a:off x="10393920" y="1662480"/>
            <a:ext cx="1582200" cy="1582200"/>
          </a:xfrm>
          <a:prstGeom prst="rect">
            <a:avLst/>
          </a:prstGeom>
          <a:noFill/>
          <a:ln>
            <a:noFill/>
          </a:ln>
        </p:spPr>
      </p:pic>
      <p:pic>
        <p:nvPicPr>
          <p:cNvPr id="256" name="Google Shape;256;p3"/>
          <p:cNvPicPr preferRelativeResize="0"/>
          <p:nvPr/>
        </p:nvPicPr>
        <p:blipFill rotWithShape="1">
          <a:blip r:embed="rId5">
            <a:alphaModFix/>
          </a:blip>
          <a:srcRect b="0" l="0" r="0" t="0"/>
          <a:stretch/>
        </p:blipFill>
        <p:spPr>
          <a:xfrm>
            <a:off x="8336880" y="980640"/>
            <a:ext cx="1685160" cy="168516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g140d22f8088_0_71"/>
          <p:cNvSpPr txBox="1"/>
          <p:nvPr>
            <p:ph idx="4294967295" type="title"/>
          </p:nvPr>
        </p:nvSpPr>
        <p:spPr>
          <a:xfrm>
            <a:off x="4513279" y="3034646"/>
            <a:ext cx="2571300" cy="788700"/>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rgbClr val="262626"/>
              </a:buClr>
              <a:buSzPts val="3600"/>
              <a:buFont typeface="Century Gothic"/>
              <a:buNone/>
            </a:pPr>
            <a:r>
              <a:rPr b="1" i="0" lang="es-CL" sz="3600" u="none" cap="none" strike="noStrike">
                <a:solidFill>
                  <a:srgbClr val="262626"/>
                </a:solidFill>
                <a:latin typeface="Century Gothic"/>
                <a:ea typeface="Century Gothic"/>
                <a:cs typeface="Century Gothic"/>
                <a:sym typeface="Century Gothic"/>
              </a:rPr>
              <a:t>Solución</a:t>
            </a:r>
            <a:endParaRPr b="0" i="0" sz="3600" u="none" cap="none" strike="noStrike">
              <a:solidFill>
                <a:srgbClr val="000000"/>
              </a:solidFill>
              <a:latin typeface="Arial"/>
              <a:ea typeface="Arial"/>
              <a:cs typeface="Arial"/>
              <a:sym typeface="Arial"/>
            </a:endParaRPr>
          </a:p>
        </p:txBody>
      </p:sp>
      <p:sp>
        <p:nvSpPr>
          <p:cNvPr id="262" name="Google Shape;262;g140d22f8088_0_71"/>
          <p:cNvSpPr txBox="1"/>
          <p:nvPr>
            <p:ph idx="4294967295" type="body"/>
          </p:nvPr>
        </p:nvSpPr>
        <p:spPr>
          <a:xfrm>
            <a:off x="2048175" y="3802450"/>
            <a:ext cx="9185100" cy="2763900"/>
          </a:xfrm>
          <a:prstGeom prst="rect">
            <a:avLst/>
          </a:prstGeom>
          <a:noFill/>
          <a:ln>
            <a:noFill/>
          </a:ln>
        </p:spPr>
        <p:txBody>
          <a:bodyPr anchorCtr="0" anchor="t" bIns="45700" lIns="91425" spcFirstLastPara="1" rIns="91425" wrap="square" tIns="45700">
            <a:normAutofit lnSpcReduction="20000"/>
          </a:bodyPr>
          <a:lstStyle/>
          <a:p>
            <a:pPr indent="0" lvl="0" marL="0" marR="0" rtl="0" algn="l">
              <a:lnSpc>
                <a:spcPct val="100000"/>
              </a:lnSpc>
              <a:spcBef>
                <a:spcPts val="0"/>
              </a:spcBef>
              <a:spcAft>
                <a:spcPts val="0"/>
              </a:spcAft>
              <a:buNone/>
            </a:pPr>
            <a:r>
              <a:rPr lang="es-CL" sz="2000">
                <a:latin typeface="Century Gothic"/>
                <a:ea typeface="Century Gothic"/>
                <a:cs typeface="Century Gothic"/>
                <a:sym typeface="Century Gothic"/>
              </a:rPr>
              <a:t>desarrolar un programa con Raspberry Pi que tenga comunicación con el usuario a través de su Smartphone. El sistema sabrá de quién accede a su domicilio a través de los módulos de la cámara y de tag y podrá avisarle al usuario.</a:t>
            </a:r>
            <a:endParaRPr sz="2000">
              <a:latin typeface="Century Gothic"/>
              <a:ea typeface="Century Gothic"/>
              <a:cs typeface="Century Gothic"/>
              <a:sym typeface="Century Gothic"/>
            </a:endParaRPr>
          </a:p>
          <a:p>
            <a:pPr indent="0" lvl="0" marL="0" marR="0" rtl="0" algn="l">
              <a:lnSpc>
                <a:spcPct val="100000"/>
              </a:lnSpc>
              <a:spcBef>
                <a:spcPts val="0"/>
              </a:spcBef>
              <a:spcAft>
                <a:spcPts val="0"/>
              </a:spcAft>
              <a:buNone/>
            </a:pPr>
            <a:r>
              <a:rPr lang="es-CL" sz="2000">
                <a:latin typeface="Century Gothic"/>
                <a:ea typeface="Century Gothic"/>
                <a:cs typeface="Century Gothic"/>
                <a:sym typeface="Century Gothic"/>
              </a:rPr>
              <a:t>En el caso en donde la cámara capte un movimiento y no haya un tag registrado, se avisará al usuario del acceso de un desconocido al domicilio.</a:t>
            </a:r>
            <a:endParaRPr sz="2000">
              <a:latin typeface="Century Gothic"/>
              <a:ea typeface="Century Gothic"/>
              <a:cs typeface="Century Gothic"/>
              <a:sym typeface="Century Gothic"/>
            </a:endParaRPr>
          </a:p>
          <a:p>
            <a:pPr indent="0" lvl="0" marL="0" marR="0" rtl="0" algn="l">
              <a:lnSpc>
                <a:spcPct val="100000"/>
              </a:lnSpc>
              <a:spcBef>
                <a:spcPts val="1001"/>
              </a:spcBef>
              <a:spcAft>
                <a:spcPts val="0"/>
              </a:spcAft>
              <a:buNone/>
            </a:pPr>
            <a:r>
              <a:t/>
            </a:r>
            <a:endParaRPr b="0" i="0" sz="2300" u="none" cap="none" strike="noStrike">
              <a:solidFill>
                <a:srgbClr val="000000"/>
              </a:solidFill>
              <a:latin typeface="Century Gothic"/>
              <a:ea typeface="Century Gothic"/>
              <a:cs typeface="Century Gothic"/>
              <a:sym typeface="Century Gothic"/>
            </a:endParaRPr>
          </a:p>
          <a:p>
            <a:pPr indent="0" lvl="0" marL="0" marR="0" rtl="0" algn="l">
              <a:lnSpc>
                <a:spcPct val="100000"/>
              </a:lnSpc>
              <a:spcBef>
                <a:spcPts val="1001"/>
              </a:spcBef>
              <a:spcAft>
                <a:spcPts val="0"/>
              </a:spcAft>
              <a:buNone/>
            </a:pPr>
            <a:r>
              <a:t/>
            </a:r>
            <a:endParaRPr sz="2000">
              <a:latin typeface="Century Gothic"/>
              <a:ea typeface="Century Gothic"/>
              <a:cs typeface="Century Gothic"/>
              <a:sym typeface="Century Gothic"/>
            </a:endParaRPr>
          </a:p>
        </p:txBody>
      </p:sp>
      <p:sp>
        <p:nvSpPr>
          <p:cNvPr id="263" name="Google Shape;263;g140d22f8088_0_71"/>
          <p:cNvSpPr txBox="1"/>
          <p:nvPr/>
        </p:nvSpPr>
        <p:spPr>
          <a:xfrm>
            <a:off x="2048175" y="1329375"/>
            <a:ext cx="7501500" cy="1231500"/>
          </a:xfrm>
          <a:prstGeom prst="rect">
            <a:avLst/>
          </a:prstGeom>
          <a:noFill/>
          <a:ln>
            <a:noFill/>
          </a:ln>
        </p:spPr>
        <p:txBody>
          <a:bodyPr anchorCtr="0" anchor="t" bIns="91425" lIns="91425" spcFirstLastPara="1" rIns="91425" wrap="square" tIns="91425">
            <a:spAutoFit/>
          </a:bodyPr>
          <a:lstStyle/>
          <a:p>
            <a:pPr indent="457200" lvl="0" marL="1828800" rtl="0" algn="l">
              <a:spcBef>
                <a:spcPts val="0"/>
              </a:spcBef>
              <a:spcAft>
                <a:spcPts val="0"/>
              </a:spcAft>
              <a:buNone/>
            </a:pPr>
            <a:r>
              <a:rPr b="1" lang="es-CL" sz="3600">
                <a:latin typeface="Century Gothic"/>
                <a:ea typeface="Century Gothic"/>
                <a:cs typeface="Century Gothic"/>
                <a:sym typeface="Century Gothic"/>
              </a:rPr>
              <a:t>Propósito</a:t>
            </a:r>
            <a:br>
              <a:rPr b="1" lang="es-CL" sz="3600">
                <a:latin typeface="Century Gothic"/>
                <a:ea typeface="Century Gothic"/>
                <a:cs typeface="Century Gothic"/>
                <a:sym typeface="Century Gothic"/>
              </a:rPr>
            </a:br>
            <a:endParaRPr b="1" sz="1200">
              <a:latin typeface="Century Gothic"/>
              <a:ea typeface="Century Gothic"/>
              <a:cs typeface="Century Gothic"/>
              <a:sym typeface="Century Gothic"/>
            </a:endParaRPr>
          </a:p>
          <a:p>
            <a:pPr indent="0" lvl="0" marL="0" rtl="0" algn="l">
              <a:spcBef>
                <a:spcPts val="0"/>
              </a:spcBef>
              <a:spcAft>
                <a:spcPts val="0"/>
              </a:spcAft>
              <a:buNone/>
            </a:pPr>
            <a:r>
              <a:rPr lang="es-CL" sz="2000">
                <a:latin typeface="Century Gothic"/>
                <a:ea typeface="Century Gothic"/>
                <a:cs typeface="Century Gothic"/>
                <a:sym typeface="Century Gothic"/>
              </a:rPr>
              <a:t>Construir un sistema de control de acceso domiciliario.</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g140d22f8088_0_199"/>
          <p:cNvSpPr txBox="1"/>
          <p:nvPr/>
        </p:nvSpPr>
        <p:spPr>
          <a:xfrm>
            <a:off x="1527775" y="628050"/>
            <a:ext cx="9930600" cy="55719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s-CL" sz="3600">
                <a:latin typeface="Century Gothic"/>
                <a:ea typeface="Century Gothic"/>
                <a:cs typeface="Century Gothic"/>
                <a:sym typeface="Century Gothic"/>
              </a:rPr>
              <a:t>Especificación de </a:t>
            </a:r>
            <a:r>
              <a:rPr b="1" lang="es-CL" sz="3600">
                <a:latin typeface="Century Gothic"/>
                <a:ea typeface="Century Gothic"/>
                <a:cs typeface="Century Gothic"/>
                <a:sym typeface="Century Gothic"/>
              </a:rPr>
              <a:t>qué</a:t>
            </a:r>
            <a:r>
              <a:rPr b="1" lang="es-CL" sz="3600">
                <a:latin typeface="Century Gothic"/>
                <a:ea typeface="Century Gothic"/>
                <a:cs typeface="Century Gothic"/>
                <a:sym typeface="Century Gothic"/>
              </a:rPr>
              <a:t> debe hacer:</a:t>
            </a:r>
            <a:endParaRPr b="1" sz="3600">
              <a:latin typeface="Century Gothic"/>
              <a:ea typeface="Century Gothic"/>
              <a:cs typeface="Century Gothic"/>
              <a:sym typeface="Century Gothic"/>
            </a:endParaRPr>
          </a:p>
          <a:p>
            <a:pPr indent="0" lvl="0" marL="0" rtl="0" algn="l">
              <a:spcBef>
                <a:spcPts val="0"/>
              </a:spcBef>
              <a:spcAft>
                <a:spcPts val="0"/>
              </a:spcAft>
              <a:buNone/>
            </a:pPr>
            <a:r>
              <a:t/>
            </a:r>
            <a:endParaRPr sz="2000">
              <a:latin typeface="Century Gothic"/>
              <a:ea typeface="Century Gothic"/>
              <a:cs typeface="Century Gothic"/>
              <a:sym typeface="Century Gothic"/>
            </a:endParaRPr>
          </a:p>
          <a:p>
            <a:pPr indent="0" lvl="0" marL="0" rtl="0" algn="l">
              <a:spcBef>
                <a:spcPts val="0"/>
              </a:spcBef>
              <a:spcAft>
                <a:spcPts val="0"/>
              </a:spcAft>
              <a:buNone/>
            </a:pPr>
            <a:r>
              <a:t/>
            </a:r>
            <a:endParaRPr sz="2000">
              <a:latin typeface="Century Gothic"/>
              <a:ea typeface="Century Gothic"/>
              <a:cs typeface="Century Gothic"/>
              <a:sym typeface="Century Gothic"/>
            </a:endParaRPr>
          </a:p>
          <a:p>
            <a:pPr indent="-355600" lvl="0" marL="457200" rtl="0" algn="l">
              <a:spcBef>
                <a:spcPts val="0"/>
              </a:spcBef>
              <a:spcAft>
                <a:spcPts val="0"/>
              </a:spcAft>
              <a:buSzPts val="2000"/>
              <a:buFont typeface="Century Gothic"/>
              <a:buChar char="●"/>
            </a:pPr>
            <a:r>
              <a:rPr lang="es-CL" sz="2000">
                <a:latin typeface="Century Gothic"/>
                <a:ea typeface="Century Gothic"/>
                <a:cs typeface="Century Gothic"/>
                <a:sym typeface="Century Gothic"/>
              </a:rPr>
              <a:t>Raspberry Pi 3b capta un tag pasivo mediante su ID.</a:t>
            </a:r>
            <a:endParaRPr sz="2000">
              <a:latin typeface="Century Gothic"/>
              <a:ea typeface="Century Gothic"/>
              <a:cs typeface="Century Gothic"/>
              <a:sym typeface="Century Gothic"/>
            </a:endParaRPr>
          </a:p>
          <a:p>
            <a:pPr indent="0" lvl="0" marL="457200" rtl="0" algn="l">
              <a:spcBef>
                <a:spcPts val="0"/>
              </a:spcBef>
              <a:spcAft>
                <a:spcPts val="0"/>
              </a:spcAft>
              <a:buNone/>
            </a:pPr>
            <a:r>
              <a:t/>
            </a:r>
            <a:endParaRPr sz="2000">
              <a:latin typeface="Century Gothic"/>
              <a:ea typeface="Century Gothic"/>
              <a:cs typeface="Century Gothic"/>
              <a:sym typeface="Century Gothic"/>
            </a:endParaRPr>
          </a:p>
          <a:p>
            <a:pPr indent="-355600" lvl="0" marL="457200" rtl="0" algn="l">
              <a:spcBef>
                <a:spcPts val="0"/>
              </a:spcBef>
              <a:spcAft>
                <a:spcPts val="0"/>
              </a:spcAft>
              <a:buSzPts val="2000"/>
              <a:buFont typeface="Century Gothic"/>
              <a:buChar char="●"/>
            </a:pPr>
            <a:r>
              <a:rPr lang="es-CL" sz="2000">
                <a:latin typeface="Century Gothic"/>
                <a:ea typeface="Century Gothic"/>
                <a:cs typeface="Century Gothic"/>
                <a:sym typeface="Century Gothic"/>
              </a:rPr>
              <a:t>Busca el registro de la ID en la base de datos y avisa quien entró en el domicilio:</a:t>
            </a:r>
            <a:endParaRPr sz="2000">
              <a:latin typeface="Century Gothic"/>
              <a:ea typeface="Century Gothic"/>
              <a:cs typeface="Century Gothic"/>
              <a:sym typeface="Century Gothic"/>
            </a:endParaRPr>
          </a:p>
          <a:p>
            <a:pPr indent="0" lvl="0" marL="914400" rtl="0" algn="l">
              <a:spcBef>
                <a:spcPts val="0"/>
              </a:spcBef>
              <a:spcAft>
                <a:spcPts val="0"/>
              </a:spcAft>
              <a:buNone/>
            </a:pPr>
            <a:r>
              <a:rPr lang="es-CL" sz="2000">
                <a:latin typeface="Century Gothic"/>
                <a:ea typeface="Century Gothic"/>
                <a:cs typeface="Century Gothic"/>
                <a:sym typeface="Century Gothic"/>
              </a:rPr>
              <a:t>Si no está registrado se avisa al usuario del sujeto desconocido que  ha entrado. Se hace uso del módulo de la cámara para detectar la silueta de la persona al entrar .		</a:t>
            </a:r>
            <a:endParaRPr sz="2000">
              <a:latin typeface="Century Gothic"/>
              <a:ea typeface="Century Gothic"/>
              <a:cs typeface="Century Gothic"/>
              <a:sym typeface="Century Gothic"/>
            </a:endParaRPr>
          </a:p>
          <a:p>
            <a:pPr indent="0" lvl="0" marL="914400" rtl="0" algn="l">
              <a:spcBef>
                <a:spcPts val="0"/>
              </a:spcBef>
              <a:spcAft>
                <a:spcPts val="0"/>
              </a:spcAft>
              <a:buNone/>
            </a:pPr>
            <a:r>
              <a:t/>
            </a:r>
            <a:endParaRPr sz="2000">
              <a:latin typeface="Century Gothic"/>
              <a:ea typeface="Century Gothic"/>
              <a:cs typeface="Century Gothic"/>
              <a:sym typeface="Century Gothic"/>
            </a:endParaRPr>
          </a:p>
          <a:p>
            <a:pPr indent="-355600" lvl="0" marL="457200" rtl="0" algn="l">
              <a:spcBef>
                <a:spcPts val="0"/>
              </a:spcBef>
              <a:spcAft>
                <a:spcPts val="0"/>
              </a:spcAft>
              <a:buSzPts val="2000"/>
              <a:buFont typeface="Century Gothic"/>
              <a:buChar char="●"/>
            </a:pPr>
            <a:r>
              <a:rPr lang="es-CL" sz="2000">
                <a:latin typeface="Century Gothic"/>
                <a:ea typeface="Century Gothic"/>
                <a:cs typeface="Century Gothic"/>
                <a:sym typeface="Century Gothic"/>
              </a:rPr>
              <a:t>Se avisará al usuario a través de un Smartphone y aplicación Telegram.</a:t>
            </a:r>
            <a:endParaRPr sz="2000">
              <a:latin typeface="Century Gothic"/>
              <a:ea typeface="Century Gothic"/>
              <a:cs typeface="Century Gothic"/>
              <a:sym typeface="Century Gothic"/>
            </a:endParaRPr>
          </a:p>
          <a:p>
            <a:pPr indent="0" lvl="0" marL="914400" rtl="0" algn="l">
              <a:spcBef>
                <a:spcPts val="0"/>
              </a:spcBef>
              <a:spcAft>
                <a:spcPts val="0"/>
              </a:spcAft>
              <a:buNone/>
            </a:pPr>
            <a:r>
              <a:rPr lang="es-CL" sz="2000">
                <a:latin typeface="Century Gothic"/>
                <a:ea typeface="Century Gothic"/>
                <a:cs typeface="Century Gothic"/>
                <a:sym typeface="Century Gothic"/>
              </a:rPr>
              <a:t>Para discapacidad visual se ocupará “Google Talkback” (en android) y “VoiceOver” (en Iphone) para leer mensajes por altavoz.</a:t>
            </a:r>
            <a:endParaRPr sz="2000">
              <a:latin typeface="Century Gothic"/>
              <a:ea typeface="Century Gothic"/>
              <a:cs typeface="Century Gothic"/>
              <a:sym typeface="Century Gothic"/>
            </a:endParaRPr>
          </a:p>
          <a:p>
            <a:pPr indent="0" lvl="0" marL="914400" rtl="0" algn="l">
              <a:spcBef>
                <a:spcPts val="0"/>
              </a:spcBef>
              <a:spcAft>
                <a:spcPts val="0"/>
              </a:spcAft>
              <a:buNone/>
            </a:pPr>
            <a:r>
              <a:rPr lang="es-CL" sz="2000">
                <a:latin typeface="Century Gothic"/>
                <a:ea typeface="Century Gothic"/>
                <a:cs typeface="Century Gothic"/>
                <a:sym typeface="Century Gothic"/>
              </a:rPr>
              <a:t>Para discapacidad auditiva se ocupan mensajes de texto y una foto del desconocido.</a:t>
            </a:r>
            <a:endParaRPr sz="2000">
              <a:latin typeface="Century Gothic"/>
              <a:ea typeface="Century Gothic"/>
              <a:cs typeface="Century Gothic"/>
              <a:sym typeface="Century Gothic"/>
            </a:endParaRPr>
          </a:p>
          <a:p>
            <a:pPr indent="0" lvl="0" marL="0" rtl="0" algn="l">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g140d22f8088_0_14"/>
          <p:cNvSpPr txBox="1"/>
          <p:nvPr/>
        </p:nvSpPr>
        <p:spPr>
          <a:xfrm>
            <a:off x="1431125" y="1744100"/>
            <a:ext cx="9533100" cy="2862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CL" sz="2000">
                <a:latin typeface="Century Gothic"/>
                <a:ea typeface="Century Gothic"/>
                <a:cs typeface="Century Gothic"/>
                <a:sym typeface="Century Gothic"/>
              </a:rPr>
              <a:t>Objetivo General:</a:t>
            </a:r>
            <a:endParaRPr sz="2000">
              <a:latin typeface="Century Gothic"/>
              <a:ea typeface="Century Gothic"/>
              <a:cs typeface="Century Gothic"/>
              <a:sym typeface="Century Gothic"/>
            </a:endParaRPr>
          </a:p>
          <a:p>
            <a:pPr indent="-355600" lvl="0" marL="457200" rtl="0" algn="l">
              <a:spcBef>
                <a:spcPts val="0"/>
              </a:spcBef>
              <a:spcAft>
                <a:spcPts val="0"/>
              </a:spcAft>
              <a:buSzPts val="2000"/>
              <a:buFont typeface="Century Gothic"/>
              <a:buChar char="●"/>
            </a:pPr>
            <a:r>
              <a:rPr lang="es-CL" sz="2000">
                <a:latin typeface="Century Gothic"/>
                <a:ea typeface="Century Gothic"/>
                <a:cs typeface="Century Gothic"/>
                <a:sym typeface="Century Gothic"/>
              </a:rPr>
              <a:t>Desarrollar un software para tener el control de acceso al domicilio con el fin de mejorar la seguridad hacia las personas con discapacidad.</a:t>
            </a:r>
            <a:endParaRPr sz="2000">
              <a:latin typeface="Century Gothic"/>
              <a:ea typeface="Century Gothic"/>
              <a:cs typeface="Century Gothic"/>
              <a:sym typeface="Century Gothic"/>
            </a:endParaRPr>
          </a:p>
          <a:p>
            <a:pPr indent="0" lvl="0" marL="0" rtl="0" algn="l">
              <a:spcBef>
                <a:spcPts val="0"/>
              </a:spcBef>
              <a:spcAft>
                <a:spcPts val="0"/>
              </a:spcAft>
              <a:buNone/>
            </a:pPr>
            <a:r>
              <a:t/>
            </a:r>
            <a:endParaRPr sz="2000">
              <a:latin typeface="Century Gothic"/>
              <a:ea typeface="Century Gothic"/>
              <a:cs typeface="Century Gothic"/>
              <a:sym typeface="Century Gothic"/>
            </a:endParaRPr>
          </a:p>
          <a:p>
            <a:pPr indent="0" lvl="0" marL="0" rtl="0" algn="l">
              <a:spcBef>
                <a:spcPts val="0"/>
              </a:spcBef>
              <a:spcAft>
                <a:spcPts val="0"/>
              </a:spcAft>
              <a:buNone/>
            </a:pPr>
            <a:r>
              <a:rPr lang="es-CL" sz="2000">
                <a:latin typeface="Century Gothic"/>
                <a:ea typeface="Century Gothic"/>
                <a:cs typeface="Century Gothic"/>
                <a:sym typeface="Century Gothic"/>
              </a:rPr>
              <a:t>Objetivos Específicos:</a:t>
            </a:r>
            <a:endParaRPr sz="2000">
              <a:latin typeface="Century Gothic"/>
              <a:ea typeface="Century Gothic"/>
              <a:cs typeface="Century Gothic"/>
              <a:sym typeface="Century Gothic"/>
            </a:endParaRPr>
          </a:p>
          <a:p>
            <a:pPr indent="-355600" lvl="0" marL="457200" rtl="0" algn="l">
              <a:spcBef>
                <a:spcPts val="0"/>
              </a:spcBef>
              <a:spcAft>
                <a:spcPts val="0"/>
              </a:spcAft>
              <a:buSzPts val="2000"/>
              <a:buFont typeface="Century Gothic"/>
              <a:buChar char="●"/>
            </a:pPr>
            <a:r>
              <a:rPr lang="es-CL" sz="2000">
                <a:latin typeface="Century Gothic"/>
                <a:ea typeface="Century Gothic"/>
                <a:cs typeface="Century Gothic"/>
                <a:sym typeface="Century Gothic"/>
              </a:rPr>
              <a:t>Hacer uso de módulos de Raspberry Pi 3.</a:t>
            </a:r>
            <a:endParaRPr sz="2000">
              <a:latin typeface="Century Gothic"/>
              <a:ea typeface="Century Gothic"/>
              <a:cs typeface="Century Gothic"/>
              <a:sym typeface="Century Gothic"/>
            </a:endParaRPr>
          </a:p>
          <a:p>
            <a:pPr indent="-355600" lvl="0" marL="457200" rtl="0" algn="l">
              <a:spcBef>
                <a:spcPts val="0"/>
              </a:spcBef>
              <a:spcAft>
                <a:spcPts val="0"/>
              </a:spcAft>
              <a:buSzPts val="2000"/>
              <a:buFont typeface="Century Gothic"/>
              <a:buChar char="●"/>
            </a:pPr>
            <a:r>
              <a:rPr lang="es-CL" sz="2000">
                <a:latin typeface="Century Gothic"/>
                <a:ea typeface="Century Gothic"/>
                <a:cs typeface="Century Gothic"/>
                <a:sym typeface="Century Gothic"/>
              </a:rPr>
              <a:t>Implementar código Python para el software.</a:t>
            </a:r>
            <a:endParaRPr sz="2000">
              <a:latin typeface="Century Gothic"/>
              <a:ea typeface="Century Gothic"/>
              <a:cs typeface="Century Gothic"/>
              <a:sym typeface="Century Gothic"/>
            </a:endParaRPr>
          </a:p>
          <a:p>
            <a:pPr indent="-355600" lvl="0" marL="457200" rtl="0" algn="l">
              <a:spcBef>
                <a:spcPts val="0"/>
              </a:spcBef>
              <a:spcAft>
                <a:spcPts val="0"/>
              </a:spcAft>
              <a:buSzPts val="2000"/>
              <a:buFont typeface="Century Gothic"/>
              <a:buChar char="●"/>
            </a:pPr>
            <a:r>
              <a:rPr lang="es-CL" sz="2000">
                <a:latin typeface="Century Gothic"/>
                <a:ea typeface="Century Gothic"/>
                <a:cs typeface="Century Gothic"/>
                <a:sym typeface="Century Gothic"/>
              </a:rPr>
              <a:t>Realizar documentaciones para seguimiento del proyecto.</a:t>
            </a:r>
            <a:endParaRPr sz="2000">
              <a:latin typeface="Century Gothic"/>
              <a:ea typeface="Century Gothic"/>
              <a:cs typeface="Century Gothic"/>
              <a:sym typeface="Century Gothic"/>
            </a:endParaRPr>
          </a:p>
          <a:p>
            <a:pPr indent="0" lvl="0" marL="0" rtl="0" algn="l">
              <a:spcBef>
                <a:spcPts val="0"/>
              </a:spcBef>
              <a:spcAft>
                <a:spcPts val="0"/>
              </a:spcAft>
              <a:buNone/>
            </a:pPr>
            <a:r>
              <a:t/>
            </a:r>
            <a:endParaRPr/>
          </a:p>
        </p:txBody>
      </p:sp>
      <p:sp>
        <p:nvSpPr>
          <p:cNvPr id="274" name="Google Shape;274;g140d22f8088_0_14"/>
          <p:cNvSpPr txBox="1"/>
          <p:nvPr>
            <p:ph idx="4294967295" type="title"/>
          </p:nvPr>
        </p:nvSpPr>
        <p:spPr>
          <a:xfrm>
            <a:off x="2743175" y="621125"/>
            <a:ext cx="6909000" cy="772800"/>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chemeClr val="dk1"/>
              </a:buClr>
              <a:buSzPts val="1100"/>
              <a:buFont typeface="Arial"/>
              <a:buNone/>
            </a:pPr>
            <a:r>
              <a:rPr b="1" lang="es-CL" sz="3600">
                <a:solidFill>
                  <a:srgbClr val="262626"/>
                </a:solidFill>
                <a:latin typeface="Century Gothic"/>
                <a:ea typeface="Century Gothic"/>
                <a:cs typeface="Century Gothic"/>
                <a:sym typeface="Century Gothic"/>
              </a:rPr>
              <a:t>Objetivos:</a:t>
            </a:r>
            <a:endParaRPr b="1" sz="3600">
              <a:solidFill>
                <a:srgbClr val="262626"/>
              </a:solidFill>
              <a:latin typeface="Century Gothic"/>
              <a:ea typeface="Century Gothic"/>
              <a:cs typeface="Century Gothic"/>
              <a:sym typeface="Century Gothic"/>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g140d22f8088_1_4"/>
          <p:cNvSpPr txBox="1"/>
          <p:nvPr>
            <p:ph idx="4294967295" type="title"/>
          </p:nvPr>
        </p:nvSpPr>
        <p:spPr>
          <a:xfrm>
            <a:off x="4622810" y="781495"/>
            <a:ext cx="2737200" cy="772800"/>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rgbClr val="262626"/>
              </a:buClr>
              <a:buSzPts val="3600"/>
              <a:buFont typeface="Century Gothic"/>
              <a:buNone/>
            </a:pPr>
            <a:r>
              <a:rPr b="1" lang="es-CL" sz="3600">
                <a:solidFill>
                  <a:srgbClr val="262626"/>
                </a:solidFill>
                <a:latin typeface="Century Gothic"/>
                <a:ea typeface="Century Gothic"/>
                <a:cs typeface="Century Gothic"/>
                <a:sym typeface="Century Gothic"/>
              </a:rPr>
              <a:t>Alcance:</a:t>
            </a:r>
            <a:endParaRPr b="0" i="0" sz="3600" u="none" cap="none" strike="noStrike">
              <a:solidFill>
                <a:srgbClr val="000000"/>
              </a:solidFill>
              <a:latin typeface="Arial"/>
              <a:ea typeface="Arial"/>
              <a:cs typeface="Arial"/>
              <a:sym typeface="Arial"/>
            </a:endParaRPr>
          </a:p>
        </p:txBody>
      </p:sp>
      <p:sp>
        <p:nvSpPr>
          <p:cNvPr id="280" name="Google Shape;280;g140d22f8088_1_4"/>
          <p:cNvSpPr txBox="1"/>
          <p:nvPr/>
        </p:nvSpPr>
        <p:spPr>
          <a:xfrm>
            <a:off x="1764500" y="1418850"/>
            <a:ext cx="9533100" cy="1108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CL" sz="2000">
                <a:latin typeface="Century Gothic"/>
                <a:ea typeface="Century Gothic"/>
                <a:cs typeface="Century Gothic"/>
                <a:sym typeface="Century Gothic"/>
              </a:rPr>
              <a:t>El proyecto está principalmente orientado para personas de tercera edad o con alguna discapacidad visual/auditiva que no les es posible saber quien entra a su domicilio.</a:t>
            </a:r>
            <a:endParaRPr/>
          </a:p>
        </p:txBody>
      </p:sp>
      <p:sp>
        <p:nvSpPr>
          <p:cNvPr id="281" name="Google Shape;281;g140d22f8088_1_4"/>
          <p:cNvSpPr txBox="1"/>
          <p:nvPr>
            <p:ph idx="4294967295" type="title"/>
          </p:nvPr>
        </p:nvSpPr>
        <p:spPr>
          <a:xfrm>
            <a:off x="2438300" y="2662500"/>
            <a:ext cx="6909000" cy="772800"/>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chemeClr val="dk1"/>
              </a:buClr>
              <a:buSzPts val="1100"/>
              <a:buFont typeface="Arial"/>
              <a:buNone/>
            </a:pPr>
            <a:r>
              <a:rPr b="1" lang="es-CL" sz="3600">
                <a:solidFill>
                  <a:srgbClr val="262626"/>
                </a:solidFill>
                <a:latin typeface="Century Gothic"/>
                <a:ea typeface="Century Gothic"/>
                <a:cs typeface="Century Gothic"/>
                <a:sym typeface="Century Gothic"/>
              </a:rPr>
              <a:t>Suposiciones y restricciones:</a:t>
            </a:r>
            <a:endParaRPr b="1" sz="3600">
              <a:solidFill>
                <a:srgbClr val="262626"/>
              </a:solidFill>
              <a:latin typeface="Century Gothic"/>
              <a:ea typeface="Century Gothic"/>
              <a:cs typeface="Century Gothic"/>
              <a:sym typeface="Century Gothic"/>
            </a:endParaRPr>
          </a:p>
        </p:txBody>
      </p:sp>
      <p:sp>
        <p:nvSpPr>
          <p:cNvPr id="282" name="Google Shape;282;g140d22f8088_1_4"/>
          <p:cNvSpPr txBox="1"/>
          <p:nvPr/>
        </p:nvSpPr>
        <p:spPr>
          <a:xfrm>
            <a:off x="1764500" y="3290300"/>
            <a:ext cx="9533100" cy="2339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s-CL" sz="2000">
                <a:latin typeface="Century Gothic"/>
                <a:ea typeface="Century Gothic"/>
                <a:cs typeface="Century Gothic"/>
                <a:sym typeface="Century Gothic"/>
              </a:rPr>
              <a:t>Para este sistema de control de acceso se debe suponer que sólo hay una entrada principal, por lo tanto,  </a:t>
            </a:r>
            <a:r>
              <a:rPr lang="es-CL" sz="2000">
                <a:latin typeface="Century Gothic"/>
                <a:ea typeface="Century Gothic"/>
                <a:cs typeface="Century Gothic"/>
                <a:sym typeface="Century Gothic"/>
              </a:rPr>
              <a:t>no debe</a:t>
            </a:r>
            <a:r>
              <a:rPr lang="es-CL" sz="2000">
                <a:latin typeface="Century Gothic"/>
                <a:ea typeface="Century Gothic"/>
                <a:cs typeface="Century Gothic"/>
                <a:sym typeface="Century Gothic"/>
              </a:rPr>
              <a:t> de haber más entradas al domicilio.</a:t>
            </a:r>
            <a:endParaRPr sz="2000">
              <a:latin typeface="Century Gothic"/>
              <a:ea typeface="Century Gothic"/>
              <a:cs typeface="Century Gothic"/>
              <a:sym typeface="Century Gothic"/>
            </a:endParaRPr>
          </a:p>
          <a:p>
            <a:pPr indent="0" lvl="0" marL="0" rtl="0" algn="l">
              <a:spcBef>
                <a:spcPts val="0"/>
              </a:spcBef>
              <a:spcAft>
                <a:spcPts val="0"/>
              </a:spcAft>
              <a:buNone/>
            </a:pPr>
            <a:r>
              <a:rPr lang="es-CL" sz="2000">
                <a:latin typeface="Century Gothic"/>
                <a:ea typeface="Century Gothic"/>
                <a:cs typeface="Century Gothic"/>
                <a:sym typeface="Century Gothic"/>
              </a:rPr>
              <a:t>Esto se debe a que este sistema en cuestión sólo puede tener conocimiento de quién entra en un margen de la entrada principal, en caso de que haya otra entrada, este sistema no cubriría ese margen.</a:t>
            </a:r>
            <a:endParaRPr sz="2000">
              <a:latin typeface="Century Gothic"/>
              <a:ea typeface="Century Gothic"/>
              <a:cs typeface="Century Gothic"/>
              <a:sym typeface="Century Gothic"/>
            </a:endParaRPr>
          </a:p>
          <a:p>
            <a:pPr indent="0" lvl="0" marL="0" rtl="0" algn="l">
              <a:spcBef>
                <a:spcPts val="0"/>
              </a:spcBef>
              <a:spcAft>
                <a:spcPts val="0"/>
              </a:spcAft>
              <a:buNone/>
            </a:pPr>
            <a:r>
              <a:t/>
            </a:r>
            <a:endParaRPr sz="2000">
              <a:latin typeface="Century Gothic"/>
              <a:ea typeface="Century Gothic"/>
              <a:cs typeface="Century Gothic"/>
              <a:sym typeface="Century Gothic"/>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g140d22f8088_0_23"/>
          <p:cNvSpPr txBox="1"/>
          <p:nvPr>
            <p:ph idx="4294967295" type="title"/>
          </p:nvPr>
        </p:nvSpPr>
        <p:spPr>
          <a:xfrm>
            <a:off x="3442918" y="341650"/>
            <a:ext cx="4730400" cy="772800"/>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rgbClr val="262626"/>
              </a:buClr>
              <a:buSzPts val="3600"/>
              <a:buFont typeface="Century Gothic"/>
              <a:buNone/>
            </a:pPr>
            <a:r>
              <a:rPr b="1" lang="es-CL" sz="3600">
                <a:solidFill>
                  <a:srgbClr val="262626"/>
                </a:solidFill>
                <a:latin typeface="Century Gothic"/>
                <a:ea typeface="Century Gothic"/>
                <a:cs typeface="Century Gothic"/>
                <a:sym typeface="Century Gothic"/>
              </a:rPr>
              <a:t>Esquema </a:t>
            </a:r>
            <a:r>
              <a:rPr b="1" lang="es-CL" sz="3600">
                <a:solidFill>
                  <a:srgbClr val="262626"/>
                </a:solidFill>
                <a:latin typeface="Century Gothic"/>
                <a:ea typeface="Century Gothic"/>
                <a:cs typeface="Century Gothic"/>
                <a:sym typeface="Century Gothic"/>
              </a:rPr>
              <a:t>solución:</a:t>
            </a:r>
            <a:endParaRPr b="0" i="0" sz="3600" u="none" cap="none" strike="noStrike">
              <a:solidFill>
                <a:srgbClr val="000000"/>
              </a:solidFill>
              <a:latin typeface="Arial"/>
              <a:ea typeface="Arial"/>
              <a:cs typeface="Arial"/>
              <a:sym typeface="Arial"/>
            </a:endParaRPr>
          </a:p>
        </p:txBody>
      </p:sp>
      <p:pic>
        <p:nvPicPr>
          <p:cNvPr id="288" name="Google Shape;288;g140d22f8088_0_23"/>
          <p:cNvPicPr preferRelativeResize="0"/>
          <p:nvPr/>
        </p:nvPicPr>
        <p:blipFill>
          <a:blip r:embed="rId3">
            <a:alphaModFix/>
          </a:blip>
          <a:stretch>
            <a:fillRect/>
          </a:stretch>
        </p:blipFill>
        <p:spPr>
          <a:xfrm>
            <a:off x="3014125" y="1409500"/>
            <a:ext cx="5587999" cy="44949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sp>
        <p:nvSpPr>
          <p:cNvPr id="293" name="Google Shape;293;g140d22f8088_1_0"/>
          <p:cNvSpPr txBox="1"/>
          <p:nvPr>
            <p:ph idx="4294967295" type="title"/>
          </p:nvPr>
        </p:nvSpPr>
        <p:spPr>
          <a:xfrm>
            <a:off x="1727199" y="341650"/>
            <a:ext cx="9330300" cy="772800"/>
          </a:xfrm>
          <a:prstGeom prst="rect">
            <a:avLst/>
          </a:prstGeom>
          <a:noFill/>
          <a:ln>
            <a:noFill/>
          </a:ln>
        </p:spPr>
        <p:txBody>
          <a:bodyPr anchorCtr="0" anchor="t" bIns="45700" lIns="91425" spcFirstLastPara="1" rIns="91425" wrap="square" tIns="45700">
            <a:normAutofit fontScale="90000"/>
          </a:bodyPr>
          <a:lstStyle/>
          <a:p>
            <a:pPr indent="0" lvl="0" marL="0" marR="0" rtl="0" algn="l">
              <a:lnSpc>
                <a:spcPct val="100000"/>
              </a:lnSpc>
              <a:spcBef>
                <a:spcPts val="0"/>
              </a:spcBef>
              <a:spcAft>
                <a:spcPts val="0"/>
              </a:spcAft>
              <a:buClr>
                <a:schemeClr val="dk1"/>
              </a:buClr>
              <a:buSzPct val="30555"/>
              <a:buFont typeface="Arial"/>
              <a:buNone/>
            </a:pPr>
            <a:r>
              <a:rPr b="1" lang="es-CL" sz="3600">
                <a:solidFill>
                  <a:srgbClr val="262626"/>
                </a:solidFill>
                <a:latin typeface="Century Gothic"/>
                <a:ea typeface="Century Gothic"/>
                <a:cs typeface="Century Gothic"/>
                <a:sym typeface="Century Gothic"/>
              </a:rPr>
              <a:t>Mecanismo utilizado en el esquema solución:</a:t>
            </a:r>
            <a:endParaRPr b="1" sz="3600">
              <a:solidFill>
                <a:srgbClr val="262626"/>
              </a:solidFill>
              <a:latin typeface="Century Gothic"/>
              <a:ea typeface="Century Gothic"/>
              <a:cs typeface="Century Gothic"/>
              <a:sym typeface="Century Gothic"/>
            </a:endParaRPr>
          </a:p>
          <a:p>
            <a:pPr indent="0" lvl="0" marL="0" marR="0" rtl="0" algn="l">
              <a:lnSpc>
                <a:spcPct val="100000"/>
              </a:lnSpc>
              <a:spcBef>
                <a:spcPts val="0"/>
              </a:spcBef>
              <a:spcAft>
                <a:spcPts val="0"/>
              </a:spcAft>
              <a:buClr>
                <a:schemeClr val="dk1"/>
              </a:buClr>
              <a:buSzPct val="30555"/>
              <a:buFont typeface="Arial"/>
              <a:buNone/>
            </a:pPr>
            <a:r>
              <a:t/>
            </a:r>
            <a:endParaRPr b="1" sz="3600">
              <a:solidFill>
                <a:srgbClr val="262626"/>
              </a:solidFill>
              <a:latin typeface="Century Gothic"/>
              <a:ea typeface="Century Gothic"/>
              <a:cs typeface="Century Gothic"/>
              <a:sym typeface="Century Gothic"/>
            </a:endParaRPr>
          </a:p>
          <a:p>
            <a:pPr indent="0" lvl="0" marL="0" marR="0" rtl="0" algn="l">
              <a:lnSpc>
                <a:spcPct val="100000"/>
              </a:lnSpc>
              <a:spcBef>
                <a:spcPts val="0"/>
              </a:spcBef>
              <a:spcAft>
                <a:spcPts val="0"/>
              </a:spcAft>
              <a:buClr>
                <a:srgbClr val="262626"/>
              </a:buClr>
              <a:buSzPct val="100000"/>
              <a:buFont typeface="Century Gothic"/>
              <a:buNone/>
            </a:pPr>
            <a:r>
              <a:t/>
            </a:r>
            <a:endParaRPr b="1" sz="3600">
              <a:solidFill>
                <a:srgbClr val="262626"/>
              </a:solidFill>
              <a:latin typeface="Century Gothic"/>
              <a:ea typeface="Century Gothic"/>
              <a:cs typeface="Century Gothic"/>
              <a:sym typeface="Century Gothic"/>
            </a:endParaRPr>
          </a:p>
        </p:txBody>
      </p:sp>
      <p:pic>
        <p:nvPicPr>
          <p:cNvPr id="294" name="Google Shape;294;g140d22f8088_1_0"/>
          <p:cNvPicPr preferRelativeResize="0"/>
          <p:nvPr/>
        </p:nvPicPr>
        <p:blipFill>
          <a:blip r:embed="rId3">
            <a:alphaModFix/>
          </a:blip>
          <a:stretch>
            <a:fillRect/>
          </a:stretch>
        </p:blipFill>
        <p:spPr>
          <a:xfrm>
            <a:off x="3369750" y="2062725"/>
            <a:ext cx="6519325" cy="37191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8" name="Shape 298"/>
        <p:cNvGrpSpPr/>
        <p:nvPr/>
      </p:nvGrpSpPr>
      <p:grpSpPr>
        <a:xfrm>
          <a:off x="0" y="0"/>
          <a:ext cx="0" cy="0"/>
          <a:chOff x="0" y="0"/>
          <a:chExt cx="0" cy="0"/>
        </a:xfrm>
      </p:grpSpPr>
      <p:sp>
        <p:nvSpPr>
          <p:cNvPr id="299" name="Google Shape;299;g140d22f8088_1_28"/>
          <p:cNvSpPr txBox="1"/>
          <p:nvPr>
            <p:ph idx="4294967295" type="title"/>
          </p:nvPr>
        </p:nvSpPr>
        <p:spPr>
          <a:xfrm>
            <a:off x="1967700" y="391400"/>
            <a:ext cx="8256600" cy="7728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262626"/>
              </a:buClr>
              <a:buSzPts val="3240"/>
              <a:buFont typeface="Century Gothic"/>
              <a:buNone/>
            </a:pPr>
            <a:r>
              <a:rPr b="1" lang="es-CL" sz="4040">
                <a:solidFill>
                  <a:srgbClr val="262626"/>
                </a:solidFill>
                <a:latin typeface="Century Gothic"/>
                <a:ea typeface="Century Gothic"/>
                <a:cs typeface="Century Gothic"/>
                <a:sym typeface="Century Gothic"/>
              </a:rPr>
              <a:t>Organización del Proyecto</a:t>
            </a:r>
            <a:endParaRPr b="0" i="0" sz="4040" u="none" cap="none" strike="noStrike">
              <a:solidFill>
                <a:srgbClr val="000000"/>
              </a:solidFill>
              <a:latin typeface="Arial"/>
              <a:ea typeface="Arial"/>
              <a:cs typeface="Arial"/>
              <a:sym typeface="Arial"/>
            </a:endParaRPr>
          </a:p>
        </p:txBody>
      </p:sp>
      <p:sp>
        <p:nvSpPr>
          <p:cNvPr id="300" name="Google Shape;300;g140d22f8088_1_28"/>
          <p:cNvSpPr txBox="1"/>
          <p:nvPr/>
        </p:nvSpPr>
        <p:spPr>
          <a:xfrm>
            <a:off x="1967700" y="2688750"/>
            <a:ext cx="8256600" cy="1908600"/>
          </a:xfrm>
          <a:prstGeom prst="rect">
            <a:avLst/>
          </a:prstGeom>
          <a:noFill/>
          <a:ln>
            <a:noFill/>
          </a:ln>
        </p:spPr>
        <p:txBody>
          <a:bodyPr anchorCtr="0" anchor="t" bIns="91425" lIns="91425" spcFirstLastPara="1" rIns="91425" wrap="square" tIns="91425">
            <a:spAutoFit/>
          </a:bodyPr>
          <a:lstStyle/>
          <a:p>
            <a:pPr indent="-355600" lvl="0" marL="457200" rtl="0" algn="just">
              <a:lnSpc>
                <a:spcPct val="115000"/>
              </a:lnSpc>
              <a:spcBef>
                <a:spcPts val="0"/>
              </a:spcBef>
              <a:spcAft>
                <a:spcPts val="0"/>
              </a:spcAft>
              <a:buClr>
                <a:schemeClr val="dk1"/>
              </a:buClr>
              <a:buSzPts val="2000"/>
              <a:buFont typeface="Century Gothic"/>
              <a:buChar char="●"/>
            </a:pPr>
            <a:r>
              <a:rPr lang="es-CL" sz="2000">
                <a:solidFill>
                  <a:schemeClr val="dk1"/>
                </a:solidFill>
                <a:latin typeface="Century Gothic"/>
                <a:ea typeface="Century Gothic"/>
                <a:cs typeface="Century Gothic"/>
                <a:sym typeface="Century Gothic"/>
              </a:rPr>
              <a:t>Jefe de proyecto</a:t>
            </a:r>
            <a:endParaRPr sz="2000">
              <a:solidFill>
                <a:schemeClr val="dk1"/>
              </a:solidFill>
              <a:latin typeface="Century Gothic"/>
              <a:ea typeface="Century Gothic"/>
              <a:cs typeface="Century Gothic"/>
              <a:sym typeface="Century Gothic"/>
            </a:endParaRPr>
          </a:p>
          <a:p>
            <a:pPr indent="-355600" lvl="0" marL="457200" rtl="0" algn="just">
              <a:lnSpc>
                <a:spcPct val="115000"/>
              </a:lnSpc>
              <a:spcBef>
                <a:spcPts val="0"/>
              </a:spcBef>
              <a:spcAft>
                <a:spcPts val="0"/>
              </a:spcAft>
              <a:buClr>
                <a:schemeClr val="dk1"/>
              </a:buClr>
              <a:buSzPts val="2000"/>
              <a:buFont typeface="Century Gothic"/>
              <a:buChar char="●"/>
            </a:pPr>
            <a:r>
              <a:rPr lang="es-CL" sz="2000">
                <a:solidFill>
                  <a:schemeClr val="dk1"/>
                </a:solidFill>
                <a:latin typeface="Century Gothic"/>
                <a:ea typeface="Century Gothic"/>
                <a:cs typeface="Century Gothic"/>
                <a:sym typeface="Century Gothic"/>
              </a:rPr>
              <a:t>Documentador</a:t>
            </a:r>
            <a:endParaRPr sz="2000">
              <a:solidFill>
                <a:schemeClr val="dk1"/>
              </a:solidFill>
              <a:latin typeface="Century Gothic"/>
              <a:ea typeface="Century Gothic"/>
              <a:cs typeface="Century Gothic"/>
              <a:sym typeface="Century Gothic"/>
            </a:endParaRPr>
          </a:p>
          <a:p>
            <a:pPr indent="-355600" lvl="0" marL="457200" rtl="0" algn="just">
              <a:lnSpc>
                <a:spcPct val="115000"/>
              </a:lnSpc>
              <a:spcBef>
                <a:spcPts val="0"/>
              </a:spcBef>
              <a:spcAft>
                <a:spcPts val="0"/>
              </a:spcAft>
              <a:buClr>
                <a:schemeClr val="dk1"/>
              </a:buClr>
              <a:buSzPts val="2000"/>
              <a:buFont typeface="Century Gothic"/>
              <a:buChar char="●"/>
            </a:pPr>
            <a:r>
              <a:rPr lang="es-CL" sz="2000">
                <a:solidFill>
                  <a:schemeClr val="dk1"/>
                </a:solidFill>
                <a:latin typeface="Century Gothic"/>
                <a:ea typeface="Century Gothic"/>
                <a:cs typeface="Century Gothic"/>
                <a:sym typeface="Century Gothic"/>
              </a:rPr>
              <a:t>Programador</a:t>
            </a:r>
            <a:endParaRPr sz="2000">
              <a:solidFill>
                <a:schemeClr val="dk1"/>
              </a:solidFill>
              <a:latin typeface="Century Gothic"/>
              <a:ea typeface="Century Gothic"/>
              <a:cs typeface="Century Gothic"/>
              <a:sym typeface="Century Gothic"/>
            </a:endParaRPr>
          </a:p>
          <a:p>
            <a:pPr indent="-355600" lvl="0" marL="457200" rtl="0" algn="just">
              <a:lnSpc>
                <a:spcPct val="115000"/>
              </a:lnSpc>
              <a:spcBef>
                <a:spcPts val="0"/>
              </a:spcBef>
              <a:spcAft>
                <a:spcPts val="0"/>
              </a:spcAft>
              <a:buClr>
                <a:schemeClr val="dk1"/>
              </a:buClr>
              <a:buSzPts val="2000"/>
              <a:buFont typeface="Century Gothic"/>
              <a:buChar char="●"/>
            </a:pPr>
            <a:r>
              <a:rPr lang="es-CL" sz="2000">
                <a:solidFill>
                  <a:schemeClr val="dk1"/>
                </a:solidFill>
                <a:latin typeface="Century Gothic"/>
                <a:ea typeface="Century Gothic"/>
                <a:cs typeface="Century Gothic"/>
                <a:sym typeface="Century Gothic"/>
              </a:rPr>
              <a:t>Encargado de hardware</a:t>
            </a:r>
            <a:endParaRPr sz="2000">
              <a:solidFill>
                <a:schemeClr val="dk1"/>
              </a:solidFill>
              <a:latin typeface="Century Gothic"/>
              <a:ea typeface="Century Gothic"/>
              <a:cs typeface="Century Gothic"/>
              <a:sym typeface="Century Gothic"/>
            </a:endParaRPr>
          </a:p>
          <a:p>
            <a:pPr indent="-355600" lvl="0" marL="457200" rtl="0" algn="just">
              <a:lnSpc>
                <a:spcPct val="115000"/>
              </a:lnSpc>
              <a:spcBef>
                <a:spcPts val="0"/>
              </a:spcBef>
              <a:spcAft>
                <a:spcPts val="0"/>
              </a:spcAft>
              <a:buClr>
                <a:schemeClr val="dk1"/>
              </a:buClr>
              <a:buSzPts val="2000"/>
              <a:buFont typeface="Century Gothic"/>
              <a:buChar char="●"/>
            </a:pPr>
            <a:r>
              <a:rPr lang="es-CL" sz="2000">
                <a:solidFill>
                  <a:schemeClr val="dk1"/>
                </a:solidFill>
                <a:latin typeface="Century Gothic"/>
                <a:ea typeface="Century Gothic"/>
                <a:cs typeface="Century Gothic"/>
                <a:sym typeface="Century Gothic"/>
              </a:rPr>
              <a:t>Probador</a:t>
            </a:r>
            <a:endParaRPr sz="1800">
              <a:latin typeface="Century Gothic"/>
              <a:ea typeface="Century Gothic"/>
              <a:cs typeface="Century Gothic"/>
              <a:sym typeface="Century Gothic"/>
            </a:endParaRPr>
          </a:p>
        </p:txBody>
      </p:sp>
      <p:sp>
        <p:nvSpPr>
          <p:cNvPr id="301" name="Google Shape;301;g140d22f8088_1_28"/>
          <p:cNvSpPr txBox="1"/>
          <p:nvPr>
            <p:ph idx="4294967295" type="title"/>
          </p:nvPr>
        </p:nvSpPr>
        <p:spPr>
          <a:xfrm>
            <a:off x="1967705" y="1915950"/>
            <a:ext cx="8256600" cy="772800"/>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rgbClr val="262626"/>
              </a:buClr>
              <a:buSzPts val="3600"/>
              <a:buFont typeface="Century Gothic"/>
              <a:buNone/>
            </a:pPr>
            <a:r>
              <a:rPr b="1" lang="es-CL" sz="3300">
                <a:solidFill>
                  <a:srgbClr val="262626"/>
                </a:solidFill>
                <a:latin typeface="Century Gothic"/>
                <a:ea typeface="Century Gothic"/>
                <a:cs typeface="Century Gothic"/>
                <a:sym typeface="Century Gothic"/>
              </a:rPr>
              <a:t>Personal y entidades Internas</a:t>
            </a:r>
            <a:endParaRPr b="0" i="0" sz="33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2022-09-02T01:56:53Z</dcterms:created>
  <dc:creator>Jota Pérez</dc:creator>
</cp:coreProperties>
</file>