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  <p:embeddedFont>
      <p:font typeface="Saral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6D8D6E-FAD3-436F-842F-F168F955E91D}">
  <a:tblStyle styleId="{CB6D8D6E-FAD3-436F-842F-F168F955E9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20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8.xml"/><Relationship Id="rId35" Type="http://schemas.openxmlformats.org/officeDocument/2006/relationships/font" Target="fonts/Sarala-bold.fntdata"/><Relationship Id="rId12" Type="http://schemas.openxmlformats.org/officeDocument/2006/relationships/slide" Target="slides/slide7.xml"/><Relationship Id="rId34" Type="http://schemas.openxmlformats.org/officeDocument/2006/relationships/font" Target="fonts/Saral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89fcc27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89fcc27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40d470328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40d470328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Reconocimiento optico de caracteres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40d470328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40d470328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Reconocimiento optico de caracteres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40d470328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40d470328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Reconocimiento optico de caracteres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40d470328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40d470328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40d470328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40d470328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40d470328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40d470328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40d470328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40d470328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Reconocimiento optico de caracteres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0d470328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40d470328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4b2d295f8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4b2d295f8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1fdc4dfea_0_6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1fdc4dfea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89fcc274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89fcc274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505a9e690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505a9e69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b2d295f8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4b2d295f8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4b2d295f8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4b2d295f8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4b2d295f8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4b2d295f8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b2d295f8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4b2d295f8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Reconocimiento optico de caracteres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b2d295f8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4b2d295f8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1fdc4dfe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1fdc4dfe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40d470328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40d470328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s://www.freepik.com/home" TargetMode="External"/><Relationship Id="rId5" Type="http://schemas.openxmlformats.org/officeDocument/2006/relationships/hyperlink" Target="https://stories.freepik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00663" y="3049987"/>
            <a:ext cx="3771000" cy="4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8430775" y="0"/>
            <a:ext cx="713100" cy="35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570800" y="980253"/>
            <a:ext cx="3720000" cy="22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Font typeface="Sarala"/>
              <a:buNone/>
              <a:defRPr sz="5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125" y="4063975"/>
            <a:ext cx="2175600" cy="723600"/>
          </a:xfrm>
          <a:prstGeom prst="rect">
            <a:avLst/>
          </a:prstGeom>
          <a:solidFill>
            <a:srgbClr val="F6B1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3225" y="0"/>
            <a:ext cx="4178400" cy="356400"/>
          </a:xfrm>
          <a:prstGeom prst="rect">
            <a:avLst/>
          </a:prstGeom>
          <a:solidFill>
            <a:srgbClr val="F6B1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430775" y="0"/>
            <a:ext cx="713100" cy="356400"/>
          </a:xfrm>
          <a:prstGeom prst="rect">
            <a:avLst/>
          </a:prstGeom>
          <a:solidFill>
            <a:srgbClr val="FF72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853800" y="4787100"/>
            <a:ext cx="2290500" cy="356400"/>
          </a:xfrm>
          <a:prstGeom prst="rect">
            <a:avLst/>
          </a:prstGeom>
          <a:solidFill>
            <a:srgbClr val="F6B1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1946840" y="1774892"/>
            <a:ext cx="6619800" cy="14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900825" y="3105792"/>
            <a:ext cx="6619800" cy="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42900" lvl="1" marL="9144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5" name="Google Shape;65;p11"/>
          <p:cNvSpPr/>
          <p:nvPr/>
        </p:nvSpPr>
        <p:spPr>
          <a:xfrm>
            <a:off x="4572000" y="-10600"/>
            <a:ext cx="4572000" cy="72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4572000" y="4415325"/>
            <a:ext cx="4572000" cy="729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1"/>
          <p:cNvSpPr/>
          <p:nvPr/>
        </p:nvSpPr>
        <p:spPr>
          <a:xfrm>
            <a:off x="6853800" y="4807300"/>
            <a:ext cx="2290200" cy="3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SECTION_TITLE_AND_DESCRIPTION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0" y="1756525"/>
            <a:ext cx="9144000" cy="337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>
            <p:ph type="title"/>
          </p:nvPr>
        </p:nvSpPr>
        <p:spPr>
          <a:xfrm>
            <a:off x="661250" y="2573524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661250" y="2897968"/>
            <a:ext cx="24006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2" type="title"/>
          </p:nvPr>
        </p:nvSpPr>
        <p:spPr>
          <a:xfrm>
            <a:off x="970850" y="2239374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idx="3" type="title"/>
          </p:nvPr>
        </p:nvSpPr>
        <p:spPr>
          <a:xfrm>
            <a:off x="3371700" y="2573524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5" name="Google Shape;75;p13"/>
          <p:cNvSpPr txBox="1"/>
          <p:nvPr>
            <p:ph idx="4" type="subTitle"/>
          </p:nvPr>
        </p:nvSpPr>
        <p:spPr>
          <a:xfrm>
            <a:off x="3371700" y="2897968"/>
            <a:ext cx="24006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6" name="Google Shape;76;p13"/>
          <p:cNvSpPr txBox="1"/>
          <p:nvPr>
            <p:ph hasCustomPrompt="1" idx="5" type="title"/>
          </p:nvPr>
        </p:nvSpPr>
        <p:spPr>
          <a:xfrm>
            <a:off x="3681300" y="2239374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/>
          <p:nvPr>
            <p:ph idx="6" type="title"/>
          </p:nvPr>
        </p:nvSpPr>
        <p:spPr>
          <a:xfrm>
            <a:off x="6082150" y="2573524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8" name="Google Shape;78;p13"/>
          <p:cNvSpPr txBox="1"/>
          <p:nvPr>
            <p:ph idx="7" type="subTitle"/>
          </p:nvPr>
        </p:nvSpPr>
        <p:spPr>
          <a:xfrm>
            <a:off x="6082150" y="2897968"/>
            <a:ext cx="24006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" name="Google Shape;79;p13"/>
          <p:cNvSpPr txBox="1"/>
          <p:nvPr>
            <p:ph hasCustomPrompt="1" idx="8" type="title"/>
          </p:nvPr>
        </p:nvSpPr>
        <p:spPr>
          <a:xfrm>
            <a:off x="6391750" y="2239374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/>
          <p:nvPr>
            <p:ph idx="9" type="title"/>
          </p:nvPr>
        </p:nvSpPr>
        <p:spPr>
          <a:xfrm>
            <a:off x="661250" y="3836962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p13"/>
          <p:cNvSpPr txBox="1"/>
          <p:nvPr>
            <p:ph idx="13" type="subTitle"/>
          </p:nvPr>
        </p:nvSpPr>
        <p:spPr>
          <a:xfrm>
            <a:off x="661250" y="4161414"/>
            <a:ext cx="24006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13"/>
          <p:cNvSpPr txBox="1"/>
          <p:nvPr>
            <p:ph hasCustomPrompt="1" idx="14" type="title"/>
          </p:nvPr>
        </p:nvSpPr>
        <p:spPr>
          <a:xfrm>
            <a:off x="970850" y="3502812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/>
          <p:nvPr>
            <p:ph idx="15" type="title"/>
          </p:nvPr>
        </p:nvSpPr>
        <p:spPr>
          <a:xfrm>
            <a:off x="3371700" y="3836962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3"/>
          <p:cNvSpPr txBox="1"/>
          <p:nvPr>
            <p:ph idx="16" type="subTitle"/>
          </p:nvPr>
        </p:nvSpPr>
        <p:spPr>
          <a:xfrm>
            <a:off x="3371700" y="4161414"/>
            <a:ext cx="24006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13"/>
          <p:cNvSpPr txBox="1"/>
          <p:nvPr>
            <p:ph hasCustomPrompt="1" idx="17" type="title"/>
          </p:nvPr>
        </p:nvSpPr>
        <p:spPr>
          <a:xfrm>
            <a:off x="3681300" y="3502812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/>
          <p:nvPr>
            <p:ph idx="18" type="title"/>
          </p:nvPr>
        </p:nvSpPr>
        <p:spPr>
          <a:xfrm>
            <a:off x="6082150" y="3836962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7" name="Google Shape;87;p13"/>
          <p:cNvSpPr txBox="1"/>
          <p:nvPr>
            <p:ph idx="19" type="subTitle"/>
          </p:nvPr>
        </p:nvSpPr>
        <p:spPr>
          <a:xfrm>
            <a:off x="6082150" y="4161414"/>
            <a:ext cx="24006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13"/>
          <p:cNvSpPr txBox="1"/>
          <p:nvPr>
            <p:ph hasCustomPrompt="1" idx="20" type="title"/>
          </p:nvPr>
        </p:nvSpPr>
        <p:spPr>
          <a:xfrm>
            <a:off x="6391750" y="3502812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/>
          <p:nvPr>
            <p:ph idx="21"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0" name="Google Shape;90;p13"/>
          <p:cNvSpPr/>
          <p:nvPr/>
        </p:nvSpPr>
        <p:spPr>
          <a:xfrm>
            <a:off x="8784650" y="0"/>
            <a:ext cx="359100" cy="356400"/>
          </a:xfrm>
          <a:prstGeom prst="rect">
            <a:avLst/>
          </a:prstGeom>
          <a:solidFill>
            <a:srgbClr val="F6B1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0" y="1603600"/>
            <a:ext cx="713100" cy="356400"/>
          </a:xfrm>
          <a:prstGeom prst="rect">
            <a:avLst/>
          </a:prstGeom>
          <a:solidFill>
            <a:srgbClr val="F6B1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SECTION_TITLE_AND_DESCRIPTION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813650" y="2961130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>
            <a:off x="813650" y="3280291"/>
            <a:ext cx="2400600" cy="5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14"/>
          <p:cNvSpPr txBox="1"/>
          <p:nvPr>
            <p:ph idx="2" type="title"/>
          </p:nvPr>
        </p:nvSpPr>
        <p:spPr>
          <a:xfrm>
            <a:off x="3371700" y="2961130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6" name="Google Shape;96;p14"/>
          <p:cNvSpPr txBox="1"/>
          <p:nvPr>
            <p:ph idx="3" type="subTitle"/>
          </p:nvPr>
        </p:nvSpPr>
        <p:spPr>
          <a:xfrm>
            <a:off x="3371700" y="3280291"/>
            <a:ext cx="2400600" cy="5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7" name="Google Shape;97;p14"/>
          <p:cNvSpPr txBox="1"/>
          <p:nvPr>
            <p:ph idx="4" type="title"/>
          </p:nvPr>
        </p:nvSpPr>
        <p:spPr>
          <a:xfrm>
            <a:off x="5929750" y="2961130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8" name="Google Shape;98;p14"/>
          <p:cNvSpPr txBox="1"/>
          <p:nvPr>
            <p:ph idx="5" type="subTitle"/>
          </p:nvPr>
        </p:nvSpPr>
        <p:spPr>
          <a:xfrm>
            <a:off x="5929750" y="3280291"/>
            <a:ext cx="2400600" cy="5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9" name="Google Shape;99;p14"/>
          <p:cNvSpPr/>
          <p:nvPr/>
        </p:nvSpPr>
        <p:spPr>
          <a:xfrm>
            <a:off x="0" y="4419900"/>
            <a:ext cx="9144000" cy="72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 txBox="1"/>
          <p:nvPr>
            <p:ph idx="6"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1" name="Google Shape;101;p14"/>
          <p:cNvSpPr/>
          <p:nvPr/>
        </p:nvSpPr>
        <p:spPr>
          <a:xfrm>
            <a:off x="8430775" y="0"/>
            <a:ext cx="713100" cy="356400"/>
          </a:xfrm>
          <a:prstGeom prst="rect">
            <a:avLst/>
          </a:prstGeom>
          <a:solidFill>
            <a:srgbClr val="FF72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TITLE_AND_DESCRIPTION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712175" y="3051975"/>
            <a:ext cx="7730400" cy="35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5300" y="0"/>
            <a:ext cx="9144000" cy="71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5300" y="4416875"/>
            <a:ext cx="9144000" cy="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3277050" y="3007434"/>
            <a:ext cx="25899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1551975" y="1688475"/>
            <a:ext cx="6040200" cy="14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8" name="Google Shape;108;p15"/>
          <p:cNvSpPr/>
          <p:nvPr/>
        </p:nvSpPr>
        <p:spPr>
          <a:xfrm>
            <a:off x="7592175" y="4775700"/>
            <a:ext cx="1557000" cy="36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5300" y="541150"/>
            <a:ext cx="706800" cy="35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of text 1">
  <p:cSld name="TITLE_ONLY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4470525" y="3701400"/>
            <a:ext cx="4673400" cy="94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5111875" y="0"/>
            <a:ext cx="4032000" cy="42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 txBox="1"/>
          <p:nvPr>
            <p:ph type="title"/>
          </p:nvPr>
        </p:nvSpPr>
        <p:spPr>
          <a:xfrm>
            <a:off x="5462775" y="1331400"/>
            <a:ext cx="2320800" cy="12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4" name="Google Shape;114;p16"/>
          <p:cNvSpPr txBox="1"/>
          <p:nvPr>
            <p:ph idx="1" type="subTitle"/>
          </p:nvPr>
        </p:nvSpPr>
        <p:spPr>
          <a:xfrm>
            <a:off x="5449675" y="2549700"/>
            <a:ext cx="2346900" cy="12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/>
          <p:nvPr/>
        </p:nvSpPr>
        <p:spPr>
          <a:xfrm>
            <a:off x="0" y="0"/>
            <a:ext cx="713100" cy="71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0" y="4786500"/>
            <a:ext cx="1491900" cy="35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of text 2">
  <p:cSld name="TITLE_ONLY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 flipH="1">
            <a:off x="0" y="3701400"/>
            <a:ext cx="4518600" cy="94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 flipH="1">
            <a:off x="50" y="0"/>
            <a:ext cx="4032000" cy="42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 flipH="1">
            <a:off x="8430825" y="0"/>
            <a:ext cx="713100" cy="71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 flipH="1">
            <a:off x="7652025" y="4786500"/>
            <a:ext cx="1491900" cy="35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 txBox="1"/>
          <p:nvPr>
            <p:ph type="title"/>
          </p:nvPr>
        </p:nvSpPr>
        <p:spPr>
          <a:xfrm>
            <a:off x="1312150" y="1331500"/>
            <a:ext cx="2417400" cy="12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3" name="Google Shape;123;p17"/>
          <p:cNvSpPr txBox="1"/>
          <p:nvPr>
            <p:ph idx="1" type="subTitle"/>
          </p:nvPr>
        </p:nvSpPr>
        <p:spPr>
          <a:xfrm>
            <a:off x="1332300" y="2549613"/>
            <a:ext cx="2376900" cy="12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SECTION_TITLE_AND_DESCRIPTION_1_1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712550" y="2307375"/>
            <a:ext cx="3141300" cy="283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5289448" y="2307375"/>
            <a:ext cx="3141300" cy="283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1082306" y="2838793"/>
            <a:ext cx="24006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1" type="subTitle"/>
          </p:nvPr>
        </p:nvSpPr>
        <p:spPr>
          <a:xfrm>
            <a:off x="1082306" y="3333294"/>
            <a:ext cx="2400600" cy="9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18"/>
          <p:cNvSpPr txBox="1"/>
          <p:nvPr>
            <p:ph idx="2" type="title"/>
          </p:nvPr>
        </p:nvSpPr>
        <p:spPr>
          <a:xfrm>
            <a:off x="5653500" y="2838793"/>
            <a:ext cx="24006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3" type="subTitle"/>
          </p:nvPr>
        </p:nvSpPr>
        <p:spPr>
          <a:xfrm>
            <a:off x="5653500" y="3333294"/>
            <a:ext cx="2400600" cy="9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1" name="Google Shape;131;p18"/>
          <p:cNvSpPr txBox="1"/>
          <p:nvPr>
            <p:ph idx="4"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2" name="Google Shape;132;p18"/>
          <p:cNvSpPr/>
          <p:nvPr/>
        </p:nvSpPr>
        <p:spPr>
          <a:xfrm>
            <a:off x="0" y="4772325"/>
            <a:ext cx="9144000" cy="3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 flipH="1">
            <a:off x="8433163" y="0"/>
            <a:ext cx="707700" cy="36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 flipH="1">
            <a:off x="3088" y="0"/>
            <a:ext cx="707700" cy="72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">
  <p:cSld name="SECTION_TITLE_AND_DESCRIPTION_1_1_3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>
            <a:off x="923550" y="2104063"/>
            <a:ext cx="21909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7" name="Google Shape;137;p19"/>
          <p:cNvSpPr txBox="1"/>
          <p:nvPr>
            <p:ph idx="1" type="subTitle"/>
          </p:nvPr>
        </p:nvSpPr>
        <p:spPr>
          <a:xfrm>
            <a:off x="923550" y="2475136"/>
            <a:ext cx="21909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8" name="Google Shape;138;p19"/>
          <p:cNvSpPr txBox="1"/>
          <p:nvPr>
            <p:ph idx="2" type="title"/>
          </p:nvPr>
        </p:nvSpPr>
        <p:spPr>
          <a:xfrm>
            <a:off x="923550" y="3506341"/>
            <a:ext cx="21909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9" name="Google Shape;139;p19"/>
          <p:cNvSpPr txBox="1"/>
          <p:nvPr>
            <p:ph idx="3" type="subTitle"/>
          </p:nvPr>
        </p:nvSpPr>
        <p:spPr>
          <a:xfrm>
            <a:off x="923550" y="3877413"/>
            <a:ext cx="21909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0" name="Google Shape;140;p19"/>
          <p:cNvSpPr txBox="1"/>
          <p:nvPr>
            <p:ph idx="4" type="title"/>
          </p:nvPr>
        </p:nvSpPr>
        <p:spPr>
          <a:xfrm>
            <a:off x="6029625" y="2104063"/>
            <a:ext cx="21909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1" name="Google Shape;141;p19"/>
          <p:cNvSpPr txBox="1"/>
          <p:nvPr>
            <p:ph idx="5" type="subTitle"/>
          </p:nvPr>
        </p:nvSpPr>
        <p:spPr>
          <a:xfrm>
            <a:off x="6029625" y="2475137"/>
            <a:ext cx="21909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2" name="Google Shape;142;p19"/>
          <p:cNvSpPr txBox="1"/>
          <p:nvPr>
            <p:ph idx="6" type="title"/>
          </p:nvPr>
        </p:nvSpPr>
        <p:spPr>
          <a:xfrm>
            <a:off x="6029625" y="3506343"/>
            <a:ext cx="21909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3" name="Google Shape;143;p19"/>
          <p:cNvSpPr txBox="1"/>
          <p:nvPr>
            <p:ph idx="7" type="subTitle"/>
          </p:nvPr>
        </p:nvSpPr>
        <p:spPr>
          <a:xfrm>
            <a:off x="6029625" y="3877414"/>
            <a:ext cx="2190900" cy="5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4" name="Google Shape;144;p19"/>
          <p:cNvSpPr txBox="1"/>
          <p:nvPr>
            <p:ph idx="8"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5" name="Google Shape;145;p19"/>
          <p:cNvSpPr/>
          <p:nvPr/>
        </p:nvSpPr>
        <p:spPr>
          <a:xfrm>
            <a:off x="5575" y="-5125"/>
            <a:ext cx="707700" cy="14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8435675" y="719350"/>
            <a:ext cx="707700" cy="145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5575" y="4783500"/>
            <a:ext cx="7077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1">
  <p:cSld name="SECTION_TITLE_AND_DESCRIPTION_1_1_4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0" y="4776850"/>
            <a:ext cx="9144000" cy="36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4573925" y="350"/>
            <a:ext cx="4570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4836250" y="2931900"/>
            <a:ext cx="4035300" cy="66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3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5786125" y="956698"/>
            <a:ext cx="2135400" cy="197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5277425" y="3594000"/>
            <a:ext cx="3152700" cy="5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-10850" y="-5125"/>
            <a:ext cx="724200" cy="72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853800" y="4776850"/>
            <a:ext cx="2300400" cy="36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10850" y="4776850"/>
            <a:ext cx="724200" cy="36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 2">
  <p:cSld name="SECTION_TITLE_AND_DESCRIPTION_1_1_4_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/>
          <p:nvPr/>
        </p:nvSpPr>
        <p:spPr>
          <a:xfrm>
            <a:off x="0" y="719350"/>
            <a:ext cx="713100" cy="441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8430775" y="2571750"/>
            <a:ext cx="713100" cy="25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8430775" y="-1600"/>
            <a:ext cx="713100" cy="72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SECTION_TITLE_AND_DESCRIPTION_1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/>
          <p:nvPr/>
        </p:nvSpPr>
        <p:spPr>
          <a:xfrm>
            <a:off x="5300" y="2162570"/>
            <a:ext cx="9133500" cy="447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/>
          <p:nvPr/>
        </p:nvSpPr>
        <p:spPr>
          <a:xfrm>
            <a:off x="5300" y="3502195"/>
            <a:ext cx="9133500" cy="4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5300" y="0"/>
            <a:ext cx="9133500" cy="175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 txBox="1"/>
          <p:nvPr>
            <p:ph type="title"/>
          </p:nvPr>
        </p:nvSpPr>
        <p:spPr>
          <a:xfrm>
            <a:off x="986300" y="2162570"/>
            <a:ext cx="20553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1" name="Google Shape;161;p22"/>
          <p:cNvSpPr txBox="1"/>
          <p:nvPr>
            <p:ph idx="1" type="subTitle"/>
          </p:nvPr>
        </p:nvSpPr>
        <p:spPr>
          <a:xfrm>
            <a:off x="813650" y="2609843"/>
            <a:ext cx="2400600" cy="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2" name="Google Shape;162;p22"/>
          <p:cNvSpPr txBox="1"/>
          <p:nvPr>
            <p:ph idx="2" type="title"/>
          </p:nvPr>
        </p:nvSpPr>
        <p:spPr>
          <a:xfrm>
            <a:off x="3544350" y="2162570"/>
            <a:ext cx="20553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3" name="Google Shape;163;p22"/>
          <p:cNvSpPr txBox="1"/>
          <p:nvPr>
            <p:ph idx="3" type="subTitle"/>
          </p:nvPr>
        </p:nvSpPr>
        <p:spPr>
          <a:xfrm>
            <a:off x="3371700" y="2609843"/>
            <a:ext cx="2400600" cy="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4" name="Google Shape;164;p22"/>
          <p:cNvSpPr txBox="1"/>
          <p:nvPr>
            <p:ph idx="4" type="title"/>
          </p:nvPr>
        </p:nvSpPr>
        <p:spPr>
          <a:xfrm>
            <a:off x="6102400" y="2162570"/>
            <a:ext cx="20553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5" name="Google Shape;165;p22"/>
          <p:cNvSpPr txBox="1"/>
          <p:nvPr>
            <p:ph idx="5" type="subTitle"/>
          </p:nvPr>
        </p:nvSpPr>
        <p:spPr>
          <a:xfrm>
            <a:off x="5929750" y="2609843"/>
            <a:ext cx="2400600" cy="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6" name="Google Shape;166;p22"/>
          <p:cNvSpPr txBox="1"/>
          <p:nvPr>
            <p:ph idx="6" type="title"/>
          </p:nvPr>
        </p:nvSpPr>
        <p:spPr>
          <a:xfrm>
            <a:off x="986300" y="3502195"/>
            <a:ext cx="20553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7" name="Google Shape;167;p22"/>
          <p:cNvSpPr txBox="1"/>
          <p:nvPr>
            <p:ph idx="7" type="subTitle"/>
          </p:nvPr>
        </p:nvSpPr>
        <p:spPr>
          <a:xfrm>
            <a:off x="813650" y="3949481"/>
            <a:ext cx="2400600" cy="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8" name="Google Shape;168;p22"/>
          <p:cNvSpPr txBox="1"/>
          <p:nvPr>
            <p:ph idx="8" type="title"/>
          </p:nvPr>
        </p:nvSpPr>
        <p:spPr>
          <a:xfrm>
            <a:off x="3544350" y="3502195"/>
            <a:ext cx="20553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9" name="Google Shape;169;p22"/>
          <p:cNvSpPr txBox="1"/>
          <p:nvPr>
            <p:ph idx="9" type="subTitle"/>
          </p:nvPr>
        </p:nvSpPr>
        <p:spPr>
          <a:xfrm>
            <a:off x="3371700" y="3949481"/>
            <a:ext cx="2400600" cy="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0" name="Google Shape;170;p22"/>
          <p:cNvSpPr txBox="1"/>
          <p:nvPr>
            <p:ph idx="13" type="title"/>
          </p:nvPr>
        </p:nvSpPr>
        <p:spPr>
          <a:xfrm>
            <a:off x="6102400" y="3502195"/>
            <a:ext cx="20553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1" name="Google Shape;171;p22"/>
          <p:cNvSpPr txBox="1"/>
          <p:nvPr>
            <p:ph idx="14" type="subTitle"/>
          </p:nvPr>
        </p:nvSpPr>
        <p:spPr>
          <a:xfrm>
            <a:off x="5929750" y="3949481"/>
            <a:ext cx="2400600" cy="6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2" name="Google Shape;172;p22"/>
          <p:cNvSpPr txBox="1"/>
          <p:nvPr>
            <p:ph idx="15"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73" name="Google Shape;173;p22"/>
          <p:cNvSpPr/>
          <p:nvPr/>
        </p:nvSpPr>
        <p:spPr>
          <a:xfrm>
            <a:off x="7926175" y="0"/>
            <a:ext cx="1217700" cy="36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0" y="1028700"/>
            <a:ext cx="713100" cy="36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TITLE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/>
          <p:nvPr/>
        </p:nvSpPr>
        <p:spPr>
          <a:xfrm>
            <a:off x="0" y="0"/>
            <a:ext cx="3887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 txBox="1"/>
          <p:nvPr>
            <p:ph type="ctrTitle"/>
          </p:nvPr>
        </p:nvSpPr>
        <p:spPr>
          <a:xfrm>
            <a:off x="592425" y="594400"/>
            <a:ext cx="2691300" cy="13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Work Sans ExtraBold"/>
              <a:buNone/>
              <a:defRPr sz="5000"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8" name="Google Shape;178;p23"/>
          <p:cNvSpPr txBox="1"/>
          <p:nvPr>
            <p:ph idx="1" type="subTitle"/>
          </p:nvPr>
        </p:nvSpPr>
        <p:spPr>
          <a:xfrm>
            <a:off x="592423" y="1908225"/>
            <a:ext cx="2691300" cy="10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9" name="Google Shape;179;p23"/>
          <p:cNvSpPr txBox="1"/>
          <p:nvPr/>
        </p:nvSpPr>
        <p:spPr>
          <a:xfrm>
            <a:off x="602175" y="3532850"/>
            <a:ext cx="26913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illustrations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8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0" name="Google Shape;180;p23"/>
          <p:cNvGrpSpPr/>
          <p:nvPr/>
        </p:nvGrpSpPr>
        <p:grpSpPr>
          <a:xfrm>
            <a:off x="0" y="0"/>
            <a:ext cx="9143975" cy="5143500"/>
            <a:chOff x="0" y="0"/>
            <a:chExt cx="9143975" cy="5143500"/>
          </a:xfrm>
        </p:grpSpPr>
        <p:sp>
          <p:nvSpPr>
            <p:cNvPr id="181" name="Google Shape;181;p23"/>
            <p:cNvSpPr/>
            <p:nvPr/>
          </p:nvSpPr>
          <p:spPr>
            <a:xfrm>
              <a:off x="3538075" y="0"/>
              <a:ext cx="3315900" cy="719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8430775" y="0"/>
              <a:ext cx="713100" cy="35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0" y="4787100"/>
              <a:ext cx="713100" cy="35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7791875" y="4787100"/>
              <a:ext cx="1352100" cy="35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3887725" y="1075800"/>
              <a:ext cx="2293200" cy="35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11275" y="1423030"/>
            <a:ext cx="7921500" cy="31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Char char="●"/>
              <a:defRPr sz="11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○"/>
              <a:defRPr sz="1200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■"/>
              <a:defRPr sz="1200"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●"/>
              <a:defRPr sz="1200"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○"/>
              <a:defRPr sz="1200"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■"/>
              <a:defRPr sz="1200"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●"/>
              <a:defRPr sz="1200"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Lato"/>
              <a:buChar char="○"/>
              <a:defRPr sz="1200"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555555"/>
              </a:buClr>
              <a:buSzPts val="1400"/>
              <a:buFont typeface="Lato"/>
              <a:buChar char="■"/>
              <a:defRPr sz="1200"/>
            </a:lvl9pPr>
          </a:lstStyle>
          <a:p/>
        </p:txBody>
      </p:sp>
      <p:sp>
        <p:nvSpPr>
          <p:cNvPr id="27" name="Google Shape;27;p4"/>
          <p:cNvSpPr/>
          <p:nvPr/>
        </p:nvSpPr>
        <p:spPr>
          <a:xfrm>
            <a:off x="0" y="0"/>
            <a:ext cx="713100" cy="72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4807300"/>
            <a:ext cx="9144000" cy="3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8430900" y="719350"/>
            <a:ext cx="713100" cy="72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06475" y="2293394"/>
            <a:ext cx="33654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5172150" y="2007458"/>
            <a:ext cx="33654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5" name="Google Shape;35;p5"/>
          <p:cNvSpPr/>
          <p:nvPr/>
        </p:nvSpPr>
        <p:spPr>
          <a:xfrm>
            <a:off x="0" y="0"/>
            <a:ext cx="713100" cy="356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8430750" y="4419900"/>
            <a:ext cx="713100" cy="72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5575" y="4771375"/>
            <a:ext cx="9144000" cy="36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5575" y="-5125"/>
            <a:ext cx="707700" cy="36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435650" y="-5125"/>
            <a:ext cx="707700" cy="72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6853800" y="0"/>
            <a:ext cx="2290200" cy="72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609947" y="564207"/>
            <a:ext cx="2460000" cy="11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609958" y="1659000"/>
            <a:ext cx="2290200" cy="18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" name="Google Shape;46;p7"/>
          <p:cNvSpPr/>
          <p:nvPr/>
        </p:nvSpPr>
        <p:spPr>
          <a:xfrm>
            <a:off x="713225" y="4776850"/>
            <a:ext cx="6140700" cy="3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0" y="4050475"/>
            <a:ext cx="713100" cy="366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5354250" y="533873"/>
            <a:ext cx="2999100" cy="22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0" name="Google Shape;50;p8"/>
          <p:cNvSpPr/>
          <p:nvPr/>
        </p:nvSpPr>
        <p:spPr>
          <a:xfrm>
            <a:off x="0" y="0"/>
            <a:ext cx="713100" cy="72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6853800" y="3696300"/>
            <a:ext cx="2290200" cy="72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idx="1" type="body"/>
          </p:nvPr>
        </p:nvSpPr>
        <p:spPr>
          <a:xfrm>
            <a:off x="490000" y="1977597"/>
            <a:ext cx="2686500" cy="18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599000" y="553250"/>
            <a:ext cx="2733300" cy="11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9"/>
          <p:cNvSpPr/>
          <p:nvPr/>
        </p:nvSpPr>
        <p:spPr>
          <a:xfrm>
            <a:off x="11050" y="4424050"/>
            <a:ext cx="2279400" cy="71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8430775" y="4419900"/>
            <a:ext cx="713100" cy="71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10"/>
          <p:cNvSpPr/>
          <p:nvPr/>
        </p:nvSpPr>
        <p:spPr>
          <a:xfrm>
            <a:off x="2290350" y="2212200"/>
            <a:ext cx="4563600" cy="7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-8425" y="2212200"/>
            <a:ext cx="721500" cy="7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8428075" y="2212200"/>
            <a:ext cx="721500" cy="7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rala"/>
              <a:buNone/>
              <a:defRPr b="1" sz="3500">
                <a:solidFill>
                  <a:schemeClr val="dk1"/>
                </a:solidFill>
                <a:latin typeface="Sarala"/>
                <a:ea typeface="Sarala"/>
                <a:cs typeface="Sarala"/>
                <a:sym typeface="Sara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arala"/>
              <a:buNone/>
              <a:defRPr sz="2800">
                <a:solidFill>
                  <a:schemeClr val="dk2"/>
                </a:solidFill>
                <a:latin typeface="Sarala"/>
                <a:ea typeface="Sarala"/>
                <a:cs typeface="Sarala"/>
                <a:sym typeface="Saral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>
            <a:off x="125" y="4063975"/>
            <a:ext cx="2175600" cy="72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 txBox="1"/>
          <p:nvPr>
            <p:ph type="ctrTitle"/>
          </p:nvPr>
        </p:nvSpPr>
        <p:spPr>
          <a:xfrm>
            <a:off x="341025" y="382300"/>
            <a:ext cx="4290300" cy="25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PROYECTO</a:t>
            </a:r>
            <a:endParaRPr sz="4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</a:rPr>
              <a:t>LEER, JUGAR Y RECONOCER </a:t>
            </a:r>
            <a:r>
              <a:rPr lang="en" sz="4500"/>
              <a:t>(LJR)</a:t>
            </a:r>
            <a:endParaRPr sz="4500"/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400" y="818050"/>
            <a:ext cx="3507375" cy="3507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3" name="Google Shape;193;p24"/>
          <p:cNvGraphicFramePr/>
          <p:nvPr/>
        </p:nvGraphicFramePr>
        <p:xfrm>
          <a:off x="267575" y="30682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{CB6D8D6E-FAD3-436F-842F-F168F955E91D}</a:tableStyleId>
              </a:tblPr>
              <a:tblGrid>
                <a:gridCol w="1832850"/>
                <a:gridCol w="1832850"/>
              </a:tblGrid>
              <a:tr h="1059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Integrantes: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Angel Alarcón</a:t>
                      </a:r>
                      <a:endParaRPr sz="14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Fabian Justo</a:t>
                      </a:r>
                      <a:endParaRPr sz="14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Raiza Ossandón</a:t>
                      </a:r>
                      <a:endParaRPr sz="145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Mathiu Orellana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Profesor: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Diego Aracena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Ramo: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5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Proyecto II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/>
          <p:nvPr>
            <p:ph type="title"/>
          </p:nvPr>
        </p:nvSpPr>
        <p:spPr>
          <a:xfrm>
            <a:off x="4384325" y="803475"/>
            <a:ext cx="4546500" cy="12360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Personal e identidades internas</a:t>
            </a:r>
            <a:endParaRPr/>
          </a:p>
        </p:txBody>
      </p:sp>
      <p:sp>
        <p:nvSpPr>
          <p:cNvPr id="291" name="Google Shape;291;p33"/>
          <p:cNvSpPr txBox="1"/>
          <p:nvPr>
            <p:ph idx="1" type="body"/>
          </p:nvPr>
        </p:nvSpPr>
        <p:spPr>
          <a:xfrm>
            <a:off x="4447775" y="2443800"/>
            <a:ext cx="4419600" cy="17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Jefe de Proyecto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Diseñador Gráfico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Encargado de documentacion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Encargado de Redmine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Programador</a:t>
            </a:r>
            <a:endParaRPr sz="24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33"/>
          <p:cNvPicPr preferRelativeResize="0"/>
          <p:nvPr/>
        </p:nvPicPr>
        <p:blipFill rotWithShape="1">
          <a:blip r:embed="rId3">
            <a:alphaModFix/>
          </a:blip>
          <a:srcRect b="0" l="30208" r="7622" t="0"/>
          <a:stretch/>
        </p:blipFill>
        <p:spPr>
          <a:xfrm>
            <a:off x="-1" y="0"/>
            <a:ext cx="40995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3"/>
          <p:cNvSpPr/>
          <p:nvPr/>
        </p:nvSpPr>
        <p:spPr>
          <a:xfrm>
            <a:off x="0" y="4812000"/>
            <a:ext cx="9144000" cy="331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3"/>
          <p:cNvSpPr/>
          <p:nvPr/>
        </p:nvSpPr>
        <p:spPr>
          <a:xfrm>
            <a:off x="0" y="0"/>
            <a:ext cx="18786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type="title"/>
          </p:nvPr>
        </p:nvSpPr>
        <p:spPr>
          <a:xfrm>
            <a:off x="385050" y="451875"/>
            <a:ext cx="6519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Roles y responsabilidades</a:t>
            </a:r>
            <a:endParaRPr/>
          </a:p>
        </p:txBody>
      </p:sp>
      <p:sp>
        <p:nvSpPr>
          <p:cNvPr id="300" name="Google Shape;300;p34"/>
          <p:cNvSpPr txBox="1"/>
          <p:nvPr/>
        </p:nvSpPr>
        <p:spPr>
          <a:xfrm>
            <a:off x="385050" y="1013125"/>
            <a:ext cx="83739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Jefe de Proyecto: Encargado de liderar el proyecto.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Diseñador Gráfico: Encargado de diseñar las diferentes características visuales del proyecto (botones, iconos, interfaces visuales, etc).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Encargado de Documentación: Encargado de documentar las diferentes características que se integrarán en el proyecto a través del transcurso del tiempo.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Encargado de Redmine: Encargado de mantener la plataforma de redmine actualizada (Gantt, peticiones y wiki).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Programador: Encargado(s) de escribir el código (según el lenguaje), perteneciente al programa del proyecto.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Jefe programador: Encargado de revisar los códigos y dar el visto bueno a los mismos.</a:t>
            </a:r>
            <a:endParaRPr sz="2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/>
          <p:nvPr>
            <p:ph type="title"/>
          </p:nvPr>
        </p:nvSpPr>
        <p:spPr>
          <a:xfrm>
            <a:off x="1312350" y="411700"/>
            <a:ext cx="6519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Mecanismos de comunicación</a:t>
            </a:r>
            <a:endParaRPr/>
          </a:p>
        </p:txBody>
      </p:sp>
      <p:sp>
        <p:nvSpPr>
          <p:cNvPr id="306" name="Google Shape;306;p35"/>
          <p:cNvSpPr txBox="1"/>
          <p:nvPr/>
        </p:nvSpPr>
        <p:spPr>
          <a:xfrm>
            <a:off x="385050" y="1033225"/>
            <a:ext cx="83739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Discord: Servicio de mensajería instantánea por medio de chat de texto y voz para la  organización del grupo de trabajo fuera del área de clases.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Redmine: Plataforma usada para el almacenamiento de la documentación y entregables del proyecto.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Google Drive: Plataforma donde se alojan los documentos relacionados al proyecto (archivos ppt, docs, pdf), esta plataforma solo está disponible para miembros del proyecto.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●"/>
            </a:pPr>
            <a:r>
              <a:rPr lang="en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Google Docs: Plataforma para desarrollar los diferentes documentos y entregables del proyecto.</a:t>
            </a:r>
            <a:endParaRPr sz="20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/>
          <p:nvPr/>
        </p:nvSpPr>
        <p:spPr>
          <a:xfrm>
            <a:off x="7738500" y="2618075"/>
            <a:ext cx="1405500" cy="51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2" name="Google Shape;312;p36"/>
          <p:cNvSpPr txBox="1"/>
          <p:nvPr/>
        </p:nvSpPr>
        <p:spPr>
          <a:xfrm>
            <a:off x="3095275" y="933325"/>
            <a:ext cx="2812800" cy="2031900"/>
          </a:xfrm>
          <a:prstGeom prst="rect">
            <a:avLst/>
          </a:prstGeom>
          <a:solidFill>
            <a:schemeClr val="accent3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Sarala"/>
                <a:ea typeface="Sarala"/>
                <a:cs typeface="Sarala"/>
                <a:sym typeface="Sarala"/>
              </a:rPr>
              <a:t>05</a:t>
            </a:r>
            <a:endParaRPr/>
          </a:p>
        </p:txBody>
      </p:sp>
      <p:sp>
        <p:nvSpPr>
          <p:cNvPr id="313" name="Google Shape;313;p36"/>
          <p:cNvSpPr txBox="1"/>
          <p:nvPr/>
        </p:nvSpPr>
        <p:spPr>
          <a:xfrm>
            <a:off x="1359600" y="3349625"/>
            <a:ext cx="6424800" cy="1243800"/>
          </a:xfrm>
          <a:prstGeom prst="rect">
            <a:avLst/>
          </a:prstGeom>
          <a:solidFill>
            <a:schemeClr val="accent4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rPr>
              <a:t>PLANIFICACIÓN DE PROCESOS DE GESTIÓN</a:t>
            </a:r>
            <a:endParaRPr b="1" sz="4300">
              <a:solidFill>
                <a:schemeClr val="lt1"/>
              </a:solidFill>
              <a:latin typeface="Sarala"/>
              <a:ea typeface="Sarala"/>
              <a:cs typeface="Sarala"/>
              <a:sym typeface="Sarala"/>
            </a:endParaRPr>
          </a:p>
        </p:txBody>
      </p:sp>
      <p:sp>
        <p:nvSpPr>
          <p:cNvPr id="314" name="Google Shape;314;p36"/>
          <p:cNvSpPr/>
          <p:nvPr/>
        </p:nvSpPr>
        <p:spPr>
          <a:xfrm>
            <a:off x="0" y="1007850"/>
            <a:ext cx="1992600" cy="60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5" name="Google Shape;315;p36"/>
          <p:cNvSpPr/>
          <p:nvPr/>
        </p:nvSpPr>
        <p:spPr>
          <a:xfrm>
            <a:off x="0" y="2271600"/>
            <a:ext cx="938400" cy="10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6" name="Google Shape;316;p36"/>
          <p:cNvSpPr/>
          <p:nvPr/>
        </p:nvSpPr>
        <p:spPr>
          <a:xfrm>
            <a:off x="7151400" y="1121100"/>
            <a:ext cx="1992600" cy="6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7" name="Google Shape;317;p36"/>
          <p:cNvSpPr/>
          <p:nvPr/>
        </p:nvSpPr>
        <p:spPr>
          <a:xfrm>
            <a:off x="6244025" y="4807500"/>
            <a:ext cx="1718400" cy="3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18" name="Google Shape;318;p36"/>
          <p:cNvSpPr/>
          <p:nvPr/>
        </p:nvSpPr>
        <p:spPr>
          <a:xfrm>
            <a:off x="707550" y="0"/>
            <a:ext cx="577500" cy="7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/>
          <p:nvPr>
            <p:ph type="title"/>
          </p:nvPr>
        </p:nvSpPr>
        <p:spPr>
          <a:xfrm>
            <a:off x="597000" y="307691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Estimación de costos</a:t>
            </a:r>
            <a:endParaRPr/>
          </a:p>
        </p:txBody>
      </p:sp>
      <p:pic>
        <p:nvPicPr>
          <p:cNvPr id="324" name="Google Shape;3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375" y="1585600"/>
            <a:ext cx="7147251" cy="256685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8"/>
          <p:cNvSpPr txBox="1"/>
          <p:nvPr>
            <p:ph type="title"/>
          </p:nvPr>
        </p:nvSpPr>
        <p:spPr>
          <a:xfrm>
            <a:off x="597000" y="307691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 de recursos humanos</a:t>
            </a:r>
            <a:endParaRPr/>
          </a:p>
        </p:txBody>
      </p:sp>
      <p:pic>
        <p:nvPicPr>
          <p:cNvPr id="330" name="Google Shape;3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750" y="1128700"/>
            <a:ext cx="7436501" cy="3381925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/>
          <p:nvPr>
            <p:ph type="title"/>
          </p:nvPr>
        </p:nvSpPr>
        <p:spPr>
          <a:xfrm>
            <a:off x="1312350" y="411700"/>
            <a:ext cx="6519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Lista de actividades</a:t>
            </a:r>
            <a:endParaRPr/>
          </a:p>
        </p:txBody>
      </p:sp>
      <p:pic>
        <p:nvPicPr>
          <p:cNvPr id="336" name="Google Shape;336;p39"/>
          <p:cNvPicPr preferRelativeResize="0"/>
          <p:nvPr/>
        </p:nvPicPr>
        <p:blipFill rotWithShape="1">
          <a:blip r:embed="rId3">
            <a:alphaModFix/>
          </a:blip>
          <a:srcRect b="3947" l="0" r="0" t="0"/>
          <a:stretch/>
        </p:blipFill>
        <p:spPr>
          <a:xfrm>
            <a:off x="167150" y="1134450"/>
            <a:ext cx="8809700" cy="28746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/>
          <p:nvPr>
            <p:ph type="title"/>
          </p:nvPr>
        </p:nvSpPr>
        <p:spPr>
          <a:xfrm>
            <a:off x="4999400" y="2054250"/>
            <a:ext cx="4040100" cy="1166700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 de la gestión de riesgos</a:t>
            </a:r>
            <a:endParaRPr/>
          </a:p>
        </p:txBody>
      </p:sp>
      <p:pic>
        <p:nvPicPr>
          <p:cNvPr id="342" name="Google Shape;3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27" y="94325"/>
            <a:ext cx="4603525" cy="49548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/>
          <p:nvPr/>
        </p:nvSpPr>
        <p:spPr>
          <a:xfrm>
            <a:off x="7738500" y="2618075"/>
            <a:ext cx="1405500" cy="51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48" name="Google Shape;348;p41"/>
          <p:cNvSpPr txBox="1"/>
          <p:nvPr/>
        </p:nvSpPr>
        <p:spPr>
          <a:xfrm>
            <a:off x="3165600" y="953425"/>
            <a:ext cx="2812800" cy="2031900"/>
          </a:xfrm>
          <a:prstGeom prst="rect">
            <a:avLst/>
          </a:prstGeom>
          <a:solidFill>
            <a:schemeClr val="accent3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Sarala"/>
                <a:ea typeface="Sarala"/>
                <a:cs typeface="Sarala"/>
                <a:sym typeface="Sarala"/>
              </a:rPr>
              <a:t>06</a:t>
            </a:r>
            <a:endParaRPr/>
          </a:p>
        </p:txBody>
      </p:sp>
      <p:sp>
        <p:nvSpPr>
          <p:cNvPr id="349" name="Google Shape;349;p41"/>
          <p:cNvSpPr txBox="1"/>
          <p:nvPr/>
        </p:nvSpPr>
        <p:spPr>
          <a:xfrm>
            <a:off x="2518650" y="3324600"/>
            <a:ext cx="4106700" cy="714300"/>
          </a:xfrm>
          <a:prstGeom prst="rect">
            <a:avLst/>
          </a:prstGeom>
          <a:solidFill>
            <a:schemeClr val="accent4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rPr>
              <a:t>CONCLUSIÓN</a:t>
            </a:r>
            <a:endParaRPr b="1" sz="4300">
              <a:solidFill>
                <a:schemeClr val="lt1"/>
              </a:solidFill>
              <a:latin typeface="Sarala"/>
              <a:ea typeface="Sarala"/>
              <a:cs typeface="Sarala"/>
              <a:sym typeface="Sarala"/>
            </a:endParaRPr>
          </a:p>
        </p:txBody>
      </p:sp>
      <p:sp>
        <p:nvSpPr>
          <p:cNvPr id="350" name="Google Shape;350;p41"/>
          <p:cNvSpPr/>
          <p:nvPr/>
        </p:nvSpPr>
        <p:spPr>
          <a:xfrm>
            <a:off x="0" y="1007850"/>
            <a:ext cx="1992600" cy="60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1" name="Google Shape;351;p41"/>
          <p:cNvSpPr/>
          <p:nvPr/>
        </p:nvSpPr>
        <p:spPr>
          <a:xfrm>
            <a:off x="0" y="2271600"/>
            <a:ext cx="938400" cy="10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2" name="Google Shape;352;p41"/>
          <p:cNvSpPr/>
          <p:nvPr/>
        </p:nvSpPr>
        <p:spPr>
          <a:xfrm>
            <a:off x="7151400" y="1121100"/>
            <a:ext cx="1992600" cy="6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3" name="Google Shape;353;p41"/>
          <p:cNvSpPr/>
          <p:nvPr/>
        </p:nvSpPr>
        <p:spPr>
          <a:xfrm>
            <a:off x="6244025" y="4807500"/>
            <a:ext cx="1718400" cy="3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54" name="Google Shape;354;p41"/>
          <p:cNvSpPr/>
          <p:nvPr/>
        </p:nvSpPr>
        <p:spPr>
          <a:xfrm>
            <a:off x="707550" y="0"/>
            <a:ext cx="577500" cy="7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/>
          <p:nvPr>
            <p:ph idx="1" type="body"/>
          </p:nvPr>
        </p:nvSpPr>
        <p:spPr>
          <a:xfrm>
            <a:off x="296200" y="1370525"/>
            <a:ext cx="5859900" cy="3280200"/>
          </a:xfrm>
          <a:prstGeom prst="rect">
            <a:avLst/>
          </a:prstGeom>
          <a:solidFill>
            <a:srgbClr val="FDD7D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El proyecto propuesto busca innovar y buscar comodidad para los consumidores. Contamos con la confianza que puede ser potencial, debido a que puede ser un reemplazo para la lectura braille, ya que es algo nuevo que se puede implementar muy bien </a:t>
            </a: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porque</a:t>
            </a: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 va de la mano con la adaptación a las tecnologías actuales, donde podemos mejorar algo ambiguo como la lectura </a:t>
            </a: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física</a:t>
            </a: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 y adaptarlo a la gente que se le obstaculiza visualmente.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60" name="Google Shape;360;p42"/>
          <p:cNvSpPr txBox="1"/>
          <p:nvPr>
            <p:ph type="title"/>
          </p:nvPr>
        </p:nvSpPr>
        <p:spPr>
          <a:xfrm>
            <a:off x="597025" y="461931"/>
            <a:ext cx="7950000" cy="724800"/>
          </a:xfrm>
          <a:prstGeom prst="rect">
            <a:avLst/>
          </a:prstGeom>
          <a:solidFill>
            <a:srgbClr val="FDD7D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Conclusión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361" name="Google Shape;361;p42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6355225" y="1686750"/>
            <a:ext cx="2647725" cy="26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/>
          <p:cNvPicPr preferRelativeResize="0"/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3046975" y="1997362"/>
            <a:ext cx="2948225" cy="29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>
            <p:ph idx="21" type="title"/>
          </p:nvPr>
        </p:nvSpPr>
        <p:spPr>
          <a:xfrm>
            <a:off x="596975" y="655216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TABLA DE</a:t>
            </a:r>
            <a:r>
              <a:rPr lang="en">
                <a:solidFill>
                  <a:schemeClr val="lt2"/>
                </a:solidFill>
              </a:rPr>
              <a:t> </a:t>
            </a:r>
            <a:r>
              <a:rPr lang="en">
                <a:solidFill>
                  <a:schemeClr val="accent1"/>
                </a:solidFill>
              </a:rPr>
              <a:t>CONTENIDOS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0" name="Google Shape;200;p25"/>
          <p:cNvSpPr txBox="1"/>
          <p:nvPr>
            <p:ph type="title"/>
          </p:nvPr>
        </p:nvSpPr>
        <p:spPr>
          <a:xfrm>
            <a:off x="646363" y="2551499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Panorama General</a:t>
            </a:r>
            <a:endParaRPr/>
          </a:p>
        </p:txBody>
      </p:sp>
      <p:sp>
        <p:nvSpPr>
          <p:cNvPr id="201" name="Google Shape;201;p25"/>
          <p:cNvSpPr txBox="1"/>
          <p:nvPr>
            <p:ph idx="1" type="subTitle"/>
          </p:nvPr>
        </p:nvSpPr>
        <p:spPr>
          <a:xfrm>
            <a:off x="646363" y="2875943"/>
            <a:ext cx="24006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Introducción al proyecto</a:t>
            </a:r>
            <a:endParaRPr/>
          </a:p>
        </p:txBody>
      </p:sp>
      <p:sp>
        <p:nvSpPr>
          <p:cNvPr id="202" name="Google Shape;202;p25"/>
          <p:cNvSpPr txBox="1"/>
          <p:nvPr>
            <p:ph idx="2" type="title"/>
          </p:nvPr>
        </p:nvSpPr>
        <p:spPr>
          <a:xfrm>
            <a:off x="955963" y="2217349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3" name="Google Shape;203;p25"/>
          <p:cNvSpPr txBox="1"/>
          <p:nvPr>
            <p:ph idx="3" type="title"/>
          </p:nvPr>
        </p:nvSpPr>
        <p:spPr>
          <a:xfrm>
            <a:off x="3356813" y="2551499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 general</a:t>
            </a:r>
            <a:endParaRPr/>
          </a:p>
        </p:txBody>
      </p:sp>
      <p:sp>
        <p:nvSpPr>
          <p:cNvPr id="204" name="Google Shape;204;p25"/>
          <p:cNvSpPr txBox="1"/>
          <p:nvPr>
            <p:ph idx="4" type="subTitle"/>
          </p:nvPr>
        </p:nvSpPr>
        <p:spPr>
          <a:xfrm>
            <a:off x="3356813" y="2875943"/>
            <a:ext cx="24006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 objetivos específicos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5" name="Google Shape;205;p25"/>
          <p:cNvSpPr txBox="1"/>
          <p:nvPr>
            <p:ph idx="5" type="title"/>
          </p:nvPr>
        </p:nvSpPr>
        <p:spPr>
          <a:xfrm>
            <a:off x="3666413" y="2217349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6" name="Google Shape;206;p25"/>
          <p:cNvSpPr txBox="1"/>
          <p:nvPr>
            <p:ph idx="6" type="title"/>
          </p:nvPr>
        </p:nvSpPr>
        <p:spPr>
          <a:xfrm>
            <a:off x="6067263" y="2484199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Esquema de solución</a:t>
            </a:r>
            <a:endParaRPr/>
          </a:p>
        </p:txBody>
      </p:sp>
      <p:sp>
        <p:nvSpPr>
          <p:cNvPr id="207" name="Google Shape;207;p25"/>
          <p:cNvSpPr txBox="1"/>
          <p:nvPr>
            <p:ph idx="7" type="subTitle"/>
          </p:nvPr>
        </p:nvSpPr>
        <p:spPr>
          <a:xfrm>
            <a:off x="6067263" y="2808654"/>
            <a:ext cx="2400600" cy="5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Problema, solución e implementación</a:t>
            </a:r>
            <a:endParaRPr/>
          </a:p>
        </p:txBody>
      </p:sp>
      <p:sp>
        <p:nvSpPr>
          <p:cNvPr id="208" name="Google Shape;208;p25"/>
          <p:cNvSpPr txBox="1"/>
          <p:nvPr>
            <p:ph idx="8" type="title"/>
          </p:nvPr>
        </p:nvSpPr>
        <p:spPr>
          <a:xfrm>
            <a:off x="6376863" y="2150049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9" name="Google Shape;209;p25"/>
          <p:cNvSpPr txBox="1"/>
          <p:nvPr>
            <p:ph idx="9" type="title"/>
          </p:nvPr>
        </p:nvSpPr>
        <p:spPr>
          <a:xfrm>
            <a:off x="646363" y="3970949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Organización</a:t>
            </a:r>
            <a:endParaRPr/>
          </a:p>
        </p:txBody>
      </p:sp>
      <p:sp>
        <p:nvSpPr>
          <p:cNvPr id="210" name="Google Shape;210;p25"/>
          <p:cNvSpPr txBox="1"/>
          <p:nvPr>
            <p:ph idx="13" type="subTitle"/>
          </p:nvPr>
        </p:nvSpPr>
        <p:spPr>
          <a:xfrm>
            <a:off x="646363" y="4295401"/>
            <a:ext cx="24006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Personal, roles y comunicación</a:t>
            </a:r>
            <a:endParaRPr/>
          </a:p>
        </p:txBody>
      </p:sp>
      <p:sp>
        <p:nvSpPr>
          <p:cNvPr id="211" name="Google Shape;211;p25"/>
          <p:cNvSpPr txBox="1"/>
          <p:nvPr>
            <p:ph idx="14" type="title"/>
          </p:nvPr>
        </p:nvSpPr>
        <p:spPr>
          <a:xfrm>
            <a:off x="955963" y="3636799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2" name="Google Shape;212;p25"/>
          <p:cNvSpPr txBox="1"/>
          <p:nvPr>
            <p:ph idx="9" type="title"/>
          </p:nvPr>
        </p:nvSpPr>
        <p:spPr>
          <a:xfrm>
            <a:off x="3356813" y="4010599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</a:t>
            </a:r>
            <a:endParaRPr/>
          </a:p>
        </p:txBody>
      </p:sp>
      <p:sp>
        <p:nvSpPr>
          <p:cNvPr id="213" name="Google Shape;213;p25"/>
          <p:cNvSpPr txBox="1"/>
          <p:nvPr>
            <p:ph idx="13" type="subTitle"/>
          </p:nvPr>
        </p:nvSpPr>
        <p:spPr>
          <a:xfrm>
            <a:off x="3356813" y="4335051"/>
            <a:ext cx="24006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Est. de costos, recursos humanos y actividades.</a:t>
            </a:r>
            <a:endParaRPr/>
          </a:p>
        </p:txBody>
      </p:sp>
      <p:sp>
        <p:nvSpPr>
          <p:cNvPr id="214" name="Google Shape;214;p25"/>
          <p:cNvSpPr txBox="1"/>
          <p:nvPr>
            <p:ph idx="14" type="title"/>
          </p:nvPr>
        </p:nvSpPr>
        <p:spPr>
          <a:xfrm>
            <a:off x="3666413" y="3676449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15" name="Google Shape;215;p25"/>
          <p:cNvSpPr txBox="1"/>
          <p:nvPr>
            <p:ph idx="9" type="title"/>
          </p:nvPr>
        </p:nvSpPr>
        <p:spPr>
          <a:xfrm>
            <a:off x="6096988" y="4050249"/>
            <a:ext cx="24006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Conclusión</a:t>
            </a:r>
            <a:endParaRPr/>
          </a:p>
        </p:txBody>
      </p:sp>
      <p:sp>
        <p:nvSpPr>
          <p:cNvPr id="216" name="Google Shape;216;p25"/>
          <p:cNvSpPr txBox="1"/>
          <p:nvPr>
            <p:ph idx="13" type="subTitle"/>
          </p:nvPr>
        </p:nvSpPr>
        <p:spPr>
          <a:xfrm>
            <a:off x="6096988" y="4374701"/>
            <a:ext cx="2400600" cy="3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Conclusión de la presentación</a:t>
            </a:r>
            <a:endParaRPr/>
          </a:p>
        </p:txBody>
      </p:sp>
      <p:sp>
        <p:nvSpPr>
          <p:cNvPr id="217" name="Google Shape;217;p25"/>
          <p:cNvSpPr txBox="1"/>
          <p:nvPr>
            <p:ph idx="14" type="title"/>
          </p:nvPr>
        </p:nvSpPr>
        <p:spPr>
          <a:xfrm>
            <a:off x="6406588" y="3716099"/>
            <a:ext cx="1781400" cy="3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3"/>
          <p:cNvSpPr/>
          <p:nvPr/>
        </p:nvSpPr>
        <p:spPr>
          <a:xfrm>
            <a:off x="7738500" y="2618075"/>
            <a:ext cx="1405500" cy="51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7" name="Google Shape;367;p43"/>
          <p:cNvSpPr txBox="1"/>
          <p:nvPr/>
        </p:nvSpPr>
        <p:spPr>
          <a:xfrm>
            <a:off x="3165600" y="953425"/>
            <a:ext cx="2812800" cy="2031900"/>
          </a:xfrm>
          <a:prstGeom prst="rect">
            <a:avLst/>
          </a:prstGeom>
          <a:solidFill>
            <a:schemeClr val="accent3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Sarala"/>
                <a:ea typeface="Sarala"/>
                <a:cs typeface="Sarala"/>
                <a:sym typeface="Sarala"/>
              </a:rPr>
              <a:t>07</a:t>
            </a:r>
            <a:endParaRPr/>
          </a:p>
        </p:txBody>
      </p:sp>
      <p:sp>
        <p:nvSpPr>
          <p:cNvPr id="368" name="Google Shape;368;p43"/>
          <p:cNvSpPr txBox="1"/>
          <p:nvPr/>
        </p:nvSpPr>
        <p:spPr>
          <a:xfrm>
            <a:off x="2518650" y="3324600"/>
            <a:ext cx="4106700" cy="714300"/>
          </a:xfrm>
          <a:prstGeom prst="rect">
            <a:avLst/>
          </a:prstGeom>
          <a:solidFill>
            <a:schemeClr val="accent4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rPr>
              <a:t>PREGUNTAS</a:t>
            </a:r>
            <a:endParaRPr b="1" sz="4300">
              <a:solidFill>
                <a:schemeClr val="lt1"/>
              </a:solidFill>
              <a:latin typeface="Sarala"/>
              <a:ea typeface="Sarala"/>
              <a:cs typeface="Sarala"/>
              <a:sym typeface="Sarala"/>
            </a:endParaRPr>
          </a:p>
        </p:txBody>
      </p:sp>
      <p:sp>
        <p:nvSpPr>
          <p:cNvPr id="369" name="Google Shape;369;p43"/>
          <p:cNvSpPr/>
          <p:nvPr/>
        </p:nvSpPr>
        <p:spPr>
          <a:xfrm>
            <a:off x="0" y="1007850"/>
            <a:ext cx="1992600" cy="60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70" name="Google Shape;370;p43"/>
          <p:cNvSpPr/>
          <p:nvPr/>
        </p:nvSpPr>
        <p:spPr>
          <a:xfrm>
            <a:off x="0" y="2271600"/>
            <a:ext cx="938400" cy="10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71" name="Google Shape;371;p43"/>
          <p:cNvSpPr/>
          <p:nvPr/>
        </p:nvSpPr>
        <p:spPr>
          <a:xfrm>
            <a:off x="7151400" y="1121100"/>
            <a:ext cx="1992600" cy="6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72" name="Google Shape;372;p43"/>
          <p:cNvSpPr/>
          <p:nvPr/>
        </p:nvSpPr>
        <p:spPr>
          <a:xfrm>
            <a:off x="6244025" y="4807500"/>
            <a:ext cx="1718400" cy="3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73" name="Google Shape;373;p43"/>
          <p:cNvSpPr/>
          <p:nvPr/>
        </p:nvSpPr>
        <p:spPr>
          <a:xfrm>
            <a:off x="707550" y="0"/>
            <a:ext cx="577500" cy="7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/>
          <p:nvPr/>
        </p:nvSpPr>
        <p:spPr>
          <a:xfrm>
            <a:off x="7738500" y="2618075"/>
            <a:ext cx="1405500" cy="51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3165600" y="953425"/>
            <a:ext cx="2812800" cy="2031900"/>
          </a:xfrm>
          <a:prstGeom prst="rect">
            <a:avLst/>
          </a:prstGeom>
          <a:solidFill>
            <a:schemeClr val="accent3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Sarala"/>
                <a:ea typeface="Sarala"/>
                <a:cs typeface="Sarala"/>
                <a:sym typeface="Sarala"/>
              </a:rPr>
              <a:t>01</a:t>
            </a:r>
            <a:endParaRPr/>
          </a:p>
        </p:txBody>
      </p:sp>
      <p:sp>
        <p:nvSpPr>
          <p:cNvPr id="224" name="Google Shape;224;p26"/>
          <p:cNvSpPr txBox="1"/>
          <p:nvPr/>
        </p:nvSpPr>
        <p:spPr>
          <a:xfrm>
            <a:off x="2440500" y="3324550"/>
            <a:ext cx="4263000" cy="1243800"/>
          </a:xfrm>
          <a:prstGeom prst="rect">
            <a:avLst/>
          </a:prstGeom>
          <a:solidFill>
            <a:schemeClr val="accent4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rPr>
              <a:t>PANORAMA GENERAL</a:t>
            </a:r>
            <a:endParaRPr b="1" sz="4300">
              <a:solidFill>
                <a:schemeClr val="lt1"/>
              </a:solidFill>
              <a:latin typeface="Sarala"/>
              <a:ea typeface="Sarala"/>
              <a:cs typeface="Sarala"/>
              <a:sym typeface="Sarala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0" y="1007850"/>
            <a:ext cx="1992600" cy="60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6" name="Google Shape;226;p26"/>
          <p:cNvSpPr/>
          <p:nvPr/>
        </p:nvSpPr>
        <p:spPr>
          <a:xfrm>
            <a:off x="0" y="2271600"/>
            <a:ext cx="938400" cy="10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7" name="Google Shape;227;p26"/>
          <p:cNvSpPr/>
          <p:nvPr/>
        </p:nvSpPr>
        <p:spPr>
          <a:xfrm>
            <a:off x="7151400" y="1121100"/>
            <a:ext cx="1992600" cy="6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6244025" y="4807500"/>
            <a:ext cx="1718400" cy="3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9" name="Google Shape;229;p26"/>
          <p:cNvSpPr/>
          <p:nvPr/>
        </p:nvSpPr>
        <p:spPr>
          <a:xfrm>
            <a:off x="707550" y="0"/>
            <a:ext cx="577500" cy="7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597000" y="307691"/>
            <a:ext cx="79500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Panorama General</a:t>
            </a:r>
            <a:endParaRPr/>
          </a:p>
        </p:txBody>
      </p:sp>
      <p:sp>
        <p:nvSpPr>
          <p:cNvPr id="235" name="Google Shape;235;p27"/>
          <p:cNvSpPr txBox="1"/>
          <p:nvPr/>
        </p:nvSpPr>
        <p:spPr>
          <a:xfrm>
            <a:off x="544050" y="885900"/>
            <a:ext cx="8055900" cy="3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proyecto LJR (Leer, Jugar, Reconocer) consiste en un software para dispositivos móviles, el cual facilita la lectura para la gente invidente utilizando reconocimiento óptico de carácteres (OCR) mediante una imágen y la traducción a voz mediante Text-To-Speech (TTS). El objetivo principal del software es lograr la accesibilidad para la gente invidente a textos y escritos, (principalmente escritos en imprenta), que no se puedan leer debido a la ausencia de una versión redactada en braille.</a:t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software está restringido a una aplicación móvil para sistemas operativos Android con interfaz gráfica casi nula (debido a que esta será interactiva mediante voz) la cual vendrá acompañada con un soporte que facilitará la toma de imágenes del escrito.</a:t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considerará como entregables la fase final del software, bitácoras de trabajo, presentaciones del proyecto, informes parciales, y para finalizar, el informe final.</a:t>
            </a:r>
            <a:endParaRPr sz="1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>
            <a:off x="7738500" y="2618075"/>
            <a:ext cx="1405500" cy="51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1" name="Google Shape;241;p28"/>
          <p:cNvSpPr txBox="1"/>
          <p:nvPr/>
        </p:nvSpPr>
        <p:spPr>
          <a:xfrm>
            <a:off x="3165600" y="953425"/>
            <a:ext cx="2812800" cy="2031900"/>
          </a:xfrm>
          <a:prstGeom prst="rect">
            <a:avLst/>
          </a:prstGeom>
          <a:solidFill>
            <a:schemeClr val="accent3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Sarala"/>
                <a:ea typeface="Sarala"/>
                <a:cs typeface="Sarala"/>
                <a:sym typeface="Sarala"/>
              </a:rPr>
              <a:t>02</a:t>
            </a:r>
            <a:endParaRPr/>
          </a:p>
        </p:txBody>
      </p:sp>
      <p:sp>
        <p:nvSpPr>
          <p:cNvPr id="242" name="Google Shape;242;p28"/>
          <p:cNvSpPr txBox="1"/>
          <p:nvPr/>
        </p:nvSpPr>
        <p:spPr>
          <a:xfrm>
            <a:off x="1766700" y="3324600"/>
            <a:ext cx="5610600" cy="1243800"/>
          </a:xfrm>
          <a:prstGeom prst="rect">
            <a:avLst/>
          </a:prstGeom>
          <a:solidFill>
            <a:schemeClr val="accent4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rPr>
              <a:t>OBJETIVO GENERAL Y </a:t>
            </a:r>
            <a:r>
              <a:rPr b="1" lang="en" sz="4300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rPr>
              <a:t>ESPECÍFICOS</a:t>
            </a:r>
            <a:endParaRPr b="1" sz="4300">
              <a:solidFill>
                <a:schemeClr val="lt1"/>
              </a:solidFill>
              <a:latin typeface="Sarala"/>
              <a:ea typeface="Sarala"/>
              <a:cs typeface="Sarala"/>
              <a:sym typeface="Sarala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0" y="1007850"/>
            <a:ext cx="1992600" cy="60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0" y="2271600"/>
            <a:ext cx="938400" cy="10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7151400" y="1121100"/>
            <a:ext cx="1992600" cy="6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6244025" y="4807500"/>
            <a:ext cx="1718400" cy="3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707550" y="0"/>
            <a:ext cx="577500" cy="7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type="title"/>
          </p:nvPr>
        </p:nvSpPr>
        <p:spPr>
          <a:xfrm>
            <a:off x="733825" y="120375"/>
            <a:ext cx="42426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Objetivo general</a:t>
            </a:r>
            <a:endParaRPr/>
          </a:p>
        </p:txBody>
      </p:sp>
      <p:sp>
        <p:nvSpPr>
          <p:cNvPr id="253" name="Google Shape;253;p29"/>
          <p:cNvSpPr txBox="1"/>
          <p:nvPr>
            <p:ph idx="1" type="body"/>
          </p:nvPr>
        </p:nvSpPr>
        <p:spPr>
          <a:xfrm>
            <a:off x="733825" y="567975"/>
            <a:ext cx="7688700" cy="1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Desarrollar un software capaz de reconocer oraciones escritas principalmente en imprenta y reproducir su lectura a través de un parlante.</a:t>
            </a:r>
            <a:endParaRPr sz="18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 txBox="1"/>
          <p:nvPr/>
        </p:nvSpPr>
        <p:spPr>
          <a:xfrm>
            <a:off x="733825" y="2319075"/>
            <a:ext cx="76887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Emplear la tecnología </a:t>
            </a: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OCR</a:t>
            </a: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la detección de texto a través de una imagen.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Implementar el uso de cámaras para la toma fotográfica de imágenes del texto.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Implementar voz artificial para la reproducción de oraciones a través de un parlante.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Exportar la aplicación para su uso en dispositivos móviles.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908000" y="1595775"/>
            <a:ext cx="4887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Sarala"/>
                <a:ea typeface="Sarala"/>
                <a:cs typeface="Sarala"/>
                <a:sym typeface="Sarala"/>
              </a:rPr>
              <a:t>Objetivos e</a:t>
            </a:r>
            <a:r>
              <a:rPr b="1" lang="en" sz="3500">
                <a:solidFill>
                  <a:schemeClr val="dk1"/>
                </a:solidFill>
                <a:latin typeface="Sarala"/>
                <a:ea typeface="Sarala"/>
                <a:cs typeface="Sarala"/>
                <a:sym typeface="Sarala"/>
              </a:rPr>
              <a:t>specíficos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/>
          <p:nvPr/>
        </p:nvSpPr>
        <p:spPr>
          <a:xfrm>
            <a:off x="7738500" y="2618075"/>
            <a:ext cx="1405500" cy="51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61" name="Google Shape;261;p30"/>
          <p:cNvSpPr txBox="1"/>
          <p:nvPr/>
        </p:nvSpPr>
        <p:spPr>
          <a:xfrm>
            <a:off x="3165600" y="953425"/>
            <a:ext cx="2812800" cy="2031900"/>
          </a:xfrm>
          <a:prstGeom prst="rect">
            <a:avLst/>
          </a:prstGeom>
          <a:solidFill>
            <a:schemeClr val="accent3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Sarala"/>
                <a:ea typeface="Sarala"/>
                <a:cs typeface="Sarala"/>
                <a:sym typeface="Sarala"/>
              </a:rPr>
              <a:t>03</a:t>
            </a:r>
            <a:endParaRPr/>
          </a:p>
        </p:txBody>
      </p:sp>
      <p:sp>
        <p:nvSpPr>
          <p:cNvPr id="262" name="Google Shape;262;p30"/>
          <p:cNvSpPr txBox="1"/>
          <p:nvPr/>
        </p:nvSpPr>
        <p:spPr>
          <a:xfrm>
            <a:off x="2518650" y="3324600"/>
            <a:ext cx="4106700" cy="1243800"/>
          </a:xfrm>
          <a:prstGeom prst="rect">
            <a:avLst/>
          </a:prstGeom>
          <a:solidFill>
            <a:schemeClr val="accent4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rPr>
              <a:t>ESQUEMA SOLUCIÓN</a:t>
            </a:r>
            <a:endParaRPr b="1" sz="4300">
              <a:solidFill>
                <a:schemeClr val="lt1"/>
              </a:solidFill>
              <a:latin typeface="Sarala"/>
              <a:ea typeface="Sarala"/>
              <a:cs typeface="Sarala"/>
              <a:sym typeface="Sarala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0" y="1007850"/>
            <a:ext cx="1992600" cy="60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0" y="2271600"/>
            <a:ext cx="938400" cy="10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7151400" y="1121100"/>
            <a:ext cx="1992600" cy="6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6244025" y="4807500"/>
            <a:ext cx="1718400" cy="3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707550" y="0"/>
            <a:ext cx="577500" cy="7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/>
          <p:nvPr>
            <p:ph type="title"/>
          </p:nvPr>
        </p:nvSpPr>
        <p:spPr>
          <a:xfrm>
            <a:off x="1866300" y="130650"/>
            <a:ext cx="5411400" cy="7152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ESQUEMA SOLUCIÓN</a:t>
            </a:r>
            <a:endParaRPr sz="3600"/>
          </a:p>
        </p:txBody>
      </p:sp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825" y="949750"/>
            <a:ext cx="5100348" cy="40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/>
          <p:nvPr/>
        </p:nvSpPr>
        <p:spPr>
          <a:xfrm>
            <a:off x="7738500" y="2618075"/>
            <a:ext cx="1405500" cy="51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3095275" y="933325"/>
            <a:ext cx="2812800" cy="2031900"/>
          </a:xfrm>
          <a:prstGeom prst="rect">
            <a:avLst/>
          </a:prstGeom>
          <a:solidFill>
            <a:schemeClr val="accent3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0">
                <a:solidFill>
                  <a:schemeClr val="dk1"/>
                </a:solidFill>
                <a:latin typeface="Sarala"/>
                <a:ea typeface="Sarala"/>
                <a:cs typeface="Sarala"/>
                <a:sym typeface="Sarala"/>
              </a:rPr>
              <a:t>04</a:t>
            </a:r>
            <a:endParaRPr/>
          </a:p>
        </p:txBody>
      </p:sp>
      <p:sp>
        <p:nvSpPr>
          <p:cNvPr id="280" name="Google Shape;280;p32"/>
          <p:cNvSpPr txBox="1"/>
          <p:nvPr/>
        </p:nvSpPr>
        <p:spPr>
          <a:xfrm>
            <a:off x="2305200" y="3364800"/>
            <a:ext cx="4533600" cy="1243800"/>
          </a:xfrm>
          <a:prstGeom prst="rect">
            <a:avLst/>
          </a:prstGeom>
          <a:solidFill>
            <a:schemeClr val="accent4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lt1"/>
                </a:solidFill>
                <a:latin typeface="Sarala"/>
                <a:ea typeface="Sarala"/>
                <a:cs typeface="Sarala"/>
                <a:sym typeface="Sarala"/>
              </a:rPr>
              <a:t>ORGANIZACIÓN DEL PROYECTO</a:t>
            </a:r>
            <a:endParaRPr b="1" sz="4300">
              <a:solidFill>
                <a:schemeClr val="lt1"/>
              </a:solidFill>
              <a:latin typeface="Sarala"/>
              <a:ea typeface="Sarala"/>
              <a:cs typeface="Sarala"/>
              <a:sym typeface="Sarala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0" y="1007850"/>
            <a:ext cx="1992600" cy="60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0" y="2271600"/>
            <a:ext cx="938400" cy="105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83" name="Google Shape;283;p32"/>
          <p:cNvSpPr/>
          <p:nvPr/>
        </p:nvSpPr>
        <p:spPr>
          <a:xfrm>
            <a:off x="7151400" y="1121100"/>
            <a:ext cx="1992600" cy="6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6244025" y="4807500"/>
            <a:ext cx="1718400" cy="3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85" name="Google Shape;285;p32"/>
          <p:cNvSpPr/>
          <p:nvPr/>
        </p:nvSpPr>
        <p:spPr>
          <a:xfrm>
            <a:off x="707550" y="0"/>
            <a:ext cx="577500" cy="7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inal Project Proposal by Slidesgo">
  <a:themeElements>
    <a:clrScheme name="Simple Light">
      <a:dk1>
        <a:srgbClr val="000000"/>
      </a:dk1>
      <a:lt1>
        <a:srgbClr val="FFFFFF"/>
      </a:lt1>
      <a:dk2>
        <a:srgbClr val="FF725E"/>
      </a:dk2>
      <a:lt2>
        <a:srgbClr val="000000"/>
      </a:lt2>
      <a:accent1>
        <a:srgbClr val="FF725E"/>
      </a:accent1>
      <a:accent2>
        <a:srgbClr val="FF725E"/>
      </a:accent2>
      <a:accent3>
        <a:srgbClr val="F6B1A7"/>
      </a:accent3>
      <a:accent4>
        <a:srgbClr val="F6B1A7"/>
      </a:accent4>
      <a:accent5>
        <a:srgbClr val="FF725E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