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Anek Devanagari"/>
      <p:regular r:id="rId28"/>
      <p:bold r:id="rId29"/>
    </p:embeddedFont>
    <p:embeddedFont>
      <p:font typeface="Anek Devanagari SemiBold"/>
      <p:regular r:id="rId30"/>
      <p:bold r:id="rId31"/>
    </p:embeddedFont>
    <p:embeddedFont>
      <p:font typeface="Barlow Medium"/>
      <p:regular r:id="rId32"/>
      <p:bold r:id="rId33"/>
      <p:italic r:id="rId34"/>
      <p:boldItalic r:id="rId35"/>
    </p:embeddedFont>
    <p:embeddedFont>
      <p:font typeface="Barlow"/>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0" roundtripDataSignature="AMtx7mipYfhJ7UTPihHK4k+Lp2/ShGop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C5EA7EC-E440-4146-818B-DAD4208BDE0B}">
  <a:tblStyle styleId="{4C5EA7EC-E440-4146-818B-DAD4208BDE0B}"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BD176EBD-C1BB-4F9A-9490-50493A2E90EA}"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AnekDevanagari-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nekDevanagari-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AnekDevanagariSemiBold-bold.fntdata"/><Relationship Id="rId30" Type="http://schemas.openxmlformats.org/officeDocument/2006/relationships/font" Target="fonts/AnekDevanagariSemiBold-regular.fntdata"/><Relationship Id="rId11" Type="http://schemas.openxmlformats.org/officeDocument/2006/relationships/slide" Target="slides/slide6.xml"/><Relationship Id="rId33" Type="http://schemas.openxmlformats.org/officeDocument/2006/relationships/font" Target="fonts/BarlowMedium-bold.fntdata"/><Relationship Id="rId10" Type="http://schemas.openxmlformats.org/officeDocument/2006/relationships/slide" Target="slides/slide5.xml"/><Relationship Id="rId32" Type="http://schemas.openxmlformats.org/officeDocument/2006/relationships/font" Target="fonts/BarlowMedium-regular.fntdata"/><Relationship Id="rId13" Type="http://schemas.openxmlformats.org/officeDocument/2006/relationships/slide" Target="slides/slide8.xml"/><Relationship Id="rId35" Type="http://schemas.openxmlformats.org/officeDocument/2006/relationships/font" Target="fonts/BarlowMedium-boldItalic.fntdata"/><Relationship Id="rId12" Type="http://schemas.openxmlformats.org/officeDocument/2006/relationships/slide" Target="slides/slide7.xml"/><Relationship Id="rId34" Type="http://schemas.openxmlformats.org/officeDocument/2006/relationships/font" Target="fonts/BarlowMedium-italic.fntdata"/><Relationship Id="rId15" Type="http://schemas.openxmlformats.org/officeDocument/2006/relationships/slide" Target="slides/slide10.xml"/><Relationship Id="rId37" Type="http://schemas.openxmlformats.org/officeDocument/2006/relationships/font" Target="fonts/Barlow-bold.fntdata"/><Relationship Id="rId14" Type="http://schemas.openxmlformats.org/officeDocument/2006/relationships/slide" Target="slides/slide9.xml"/><Relationship Id="rId36" Type="http://schemas.openxmlformats.org/officeDocument/2006/relationships/font" Target="fonts/Barlow-regular.fntdata"/><Relationship Id="rId17" Type="http://schemas.openxmlformats.org/officeDocument/2006/relationships/slide" Target="slides/slide12.xml"/><Relationship Id="rId39" Type="http://schemas.openxmlformats.org/officeDocument/2006/relationships/font" Target="fonts/Barlow-boldItalic.fntdata"/><Relationship Id="rId16" Type="http://schemas.openxmlformats.org/officeDocument/2006/relationships/slide" Target="slides/slide11.xml"/><Relationship Id="rId38" Type="http://schemas.openxmlformats.org/officeDocument/2006/relationships/font" Target="fonts/Barlow-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g15e4065e011_0_4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6" name="Google Shape;836;g15e4065e011_0_4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6" name="Google Shape;87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3" name="Google Shape;92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6" name="Shape 1016"/>
        <p:cNvGrpSpPr/>
        <p:nvPr/>
      </p:nvGrpSpPr>
      <p:grpSpPr>
        <a:xfrm>
          <a:off x="0" y="0"/>
          <a:ext cx="0" cy="0"/>
          <a:chOff x="0" y="0"/>
          <a:chExt cx="0" cy="0"/>
        </a:xfrm>
      </p:grpSpPr>
      <p:sp>
        <p:nvSpPr>
          <p:cNvPr id="1017" name="Google Shape;1017;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8" name="Google Shape;101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3" name="Shape 1063"/>
        <p:cNvGrpSpPr/>
        <p:nvPr/>
      </p:nvGrpSpPr>
      <p:grpSpPr>
        <a:xfrm>
          <a:off x="0" y="0"/>
          <a:ext cx="0" cy="0"/>
          <a:chOff x="0" y="0"/>
          <a:chExt cx="0" cy="0"/>
        </a:xfrm>
      </p:grpSpPr>
      <p:sp>
        <p:nvSpPr>
          <p:cNvPr id="1064" name="Google Shape;1064;g15e4065e011_8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5" name="Google Shape;1065;g15e4065e011_8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0" name="Shape 1110"/>
        <p:cNvGrpSpPr/>
        <p:nvPr/>
      </p:nvGrpSpPr>
      <p:grpSpPr>
        <a:xfrm>
          <a:off x="0" y="0"/>
          <a:ext cx="0" cy="0"/>
          <a:chOff x="0" y="0"/>
          <a:chExt cx="0" cy="0"/>
        </a:xfrm>
      </p:grpSpPr>
      <p:sp>
        <p:nvSpPr>
          <p:cNvPr id="1111" name="Google Shape;1111;g15e4065e011_8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2" name="Google Shape;1112;g15e4065e011_8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8" name="Shape 1158"/>
        <p:cNvGrpSpPr/>
        <p:nvPr/>
      </p:nvGrpSpPr>
      <p:grpSpPr>
        <a:xfrm>
          <a:off x="0" y="0"/>
          <a:ext cx="0" cy="0"/>
          <a:chOff x="0" y="0"/>
          <a:chExt cx="0" cy="0"/>
        </a:xfrm>
      </p:grpSpPr>
      <p:sp>
        <p:nvSpPr>
          <p:cNvPr id="1159" name="Google Shape;1159;g15e4065e011_5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0" name="Google Shape;1160;g15e4065e011_5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7" name="Shape 1177"/>
        <p:cNvGrpSpPr/>
        <p:nvPr/>
      </p:nvGrpSpPr>
      <p:grpSpPr>
        <a:xfrm>
          <a:off x="0" y="0"/>
          <a:ext cx="0" cy="0"/>
          <a:chOff x="0" y="0"/>
          <a:chExt cx="0" cy="0"/>
        </a:xfrm>
      </p:grpSpPr>
      <p:sp>
        <p:nvSpPr>
          <p:cNvPr id="1178" name="Google Shape;1178;g15e4065e011_5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9" name="Google Shape;1179;g15e4065e011_5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6" name="Shape 1196"/>
        <p:cNvGrpSpPr/>
        <p:nvPr/>
      </p:nvGrpSpPr>
      <p:grpSpPr>
        <a:xfrm>
          <a:off x="0" y="0"/>
          <a:ext cx="0" cy="0"/>
          <a:chOff x="0" y="0"/>
          <a:chExt cx="0" cy="0"/>
        </a:xfrm>
      </p:grpSpPr>
      <p:sp>
        <p:nvSpPr>
          <p:cNvPr id="1197" name="Google Shape;1197;g15e4065e011_5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8" name="Google Shape;1198;g15e4065e011_5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5" name="Shape 1215"/>
        <p:cNvGrpSpPr/>
        <p:nvPr/>
      </p:nvGrpSpPr>
      <p:grpSpPr>
        <a:xfrm>
          <a:off x="0" y="0"/>
          <a:ext cx="0" cy="0"/>
          <a:chOff x="0" y="0"/>
          <a:chExt cx="0" cy="0"/>
        </a:xfrm>
      </p:grpSpPr>
      <p:sp>
        <p:nvSpPr>
          <p:cNvPr id="1216" name="Google Shape;1216;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7" name="Google Shape;121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9" name="Google Shape;42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2" name="Shape 1252"/>
        <p:cNvGrpSpPr/>
        <p:nvPr/>
      </p:nvGrpSpPr>
      <p:grpSpPr>
        <a:xfrm>
          <a:off x="0" y="0"/>
          <a:ext cx="0" cy="0"/>
          <a:chOff x="0" y="0"/>
          <a:chExt cx="0" cy="0"/>
        </a:xfrm>
      </p:grpSpPr>
      <p:sp>
        <p:nvSpPr>
          <p:cNvPr id="1253" name="Google Shape;1253;g15e4065e011_8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4" name="Google Shape;1254;g15e4065e011_8_1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3" name="Shape 1313"/>
        <p:cNvGrpSpPr/>
        <p:nvPr/>
      </p:nvGrpSpPr>
      <p:grpSpPr>
        <a:xfrm>
          <a:off x="0" y="0"/>
          <a:ext cx="0" cy="0"/>
          <a:chOff x="0" y="0"/>
          <a:chExt cx="0" cy="0"/>
        </a:xfrm>
      </p:grpSpPr>
      <p:sp>
        <p:nvSpPr>
          <p:cNvPr id="1314" name="Google Shape;1314;g15e4065e011_8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5" name="Google Shape;1315;g15e4065e011_8_2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3" name="Shape 1373"/>
        <p:cNvGrpSpPr/>
        <p:nvPr/>
      </p:nvGrpSpPr>
      <p:grpSpPr>
        <a:xfrm>
          <a:off x="0" y="0"/>
          <a:ext cx="0" cy="0"/>
          <a:chOff x="0" y="0"/>
          <a:chExt cx="0" cy="0"/>
        </a:xfrm>
      </p:grpSpPr>
      <p:sp>
        <p:nvSpPr>
          <p:cNvPr id="1374" name="Google Shape;1374;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5" name="Google Shape;1375;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15e4065e01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0" name="Google Shape;500;g15e4065e01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15e4065e011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8" name="Google Shape;528;g15e4065e011_0_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15e4065e011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7" name="Google Shape;557;g15e4065e011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15e4065e011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5" name="Google Shape;585;g15e4065e011_0_1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7" name="Google Shape;62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15e4065e011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7" name="Google Shape;657;g15e4065e011_0_2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g15e4065e011_0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7" name="Google Shape;777;g15e4065e011_0_3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50"/>
          <p:cNvSpPr txBox="1"/>
          <p:nvPr>
            <p:ph type="ctrTitle"/>
          </p:nvPr>
        </p:nvSpPr>
        <p:spPr>
          <a:xfrm>
            <a:off x="715050" y="1688472"/>
            <a:ext cx="7713900" cy="1357200"/>
          </a:xfrm>
          <a:prstGeom prst="rect">
            <a:avLst/>
          </a:prstGeom>
          <a:noFill/>
          <a:ln>
            <a:noFill/>
          </a:ln>
        </p:spPr>
        <p:txBody>
          <a:bodyPr anchorCtr="0" anchor="ctr" bIns="91425" lIns="91425" spcFirstLastPara="1" rIns="91425" wrap="square" tIns="91425">
            <a:noAutofit/>
          </a:bodyPr>
          <a:lstStyle>
            <a:lvl1pPr lvl="0" algn="ctr">
              <a:lnSpc>
                <a:spcPct val="80000"/>
              </a:lnSpc>
              <a:spcBef>
                <a:spcPts val="0"/>
              </a:spcBef>
              <a:spcAft>
                <a:spcPts val="0"/>
              </a:spcAft>
              <a:buSzPts val="5200"/>
              <a:buNone/>
              <a:defRPr sz="51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 name="Google Shape;10;p50"/>
          <p:cNvSpPr txBox="1"/>
          <p:nvPr>
            <p:ph idx="1" type="subTitle"/>
          </p:nvPr>
        </p:nvSpPr>
        <p:spPr>
          <a:xfrm>
            <a:off x="715050" y="3045528"/>
            <a:ext cx="7713900" cy="409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1" name="Google Shape;11;p50"/>
          <p:cNvSpPr/>
          <p:nvPr/>
        </p:nvSpPr>
        <p:spPr>
          <a:xfrm rot="-10193209">
            <a:off x="4290762" y="166767"/>
            <a:ext cx="5901948" cy="882358"/>
          </a:xfrm>
          <a:custGeom>
            <a:rect b="b" l="l" r="r" t="t"/>
            <a:pathLst>
              <a:path extrusionOk="0" fill="none" h="35293" w="236069">
                <a:moveTo>
                  <a:pt x="0" y="7073"/>
                </a:moveTo>
                <a:lnTo>
                  <a:pt x="99238" y="32524"/>
                </a:lnTo>
                <a:cubicBezTo>
                  <a:pt x="109912" y="35293"/>
                  <a:pt x="121153" y="35026"/>
                  <a:pt x="131728" y="31824"/>
                </a:cubicBezTo>
                <a:lnTo>
                  <a:pt x="236069" y="1"/>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50"/>
          <p:cNvSpPr/>
          <p:nvPr/>
        </p:nvSpPr>
        <p:spPr>
          <a:xfrm flipH="1">
            <a:off x="398075" y="487225"/>
            <a:ext cx="3575100" cy="490375"/>
          </a:xfrm>
          <a:custGeom>
            <a:rect b="b" l="l" r="r" t="t"/>
            <a:pathLst>
              <a:path extrusionOk="0" fill="none" h="19615" w="143004">
                <a:moveTo>
                  <a:pt x="1" y="167"/>
                </a:moveTo>
                <a:lnTo>
                  <a:pt x="83260" y="19614"/>
                </a:lnTo>
                <a:lnTo>
                  <a:pt x="143003" y="0"/>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50"/>
          <p:cNvSpPr/>
          <p:nvPr/>
        </p:nvSpPr>
        <p:spPr>
          <a:xfrm flipH="1">
            <a:off x="278825" y="448025"/>
            <a:ext cx="60075" cy="19200"/>
          </a:xfrm>
          <a:custGeom>
            <a:rect b="b" l="l" r="r" t="t"/>
            <a:pathLst>
              <a:path extrusionOk="0" fill="none" h="768" w="2403">
                <a:moveTo>
                  <a:pt x="0" y="768"/>
                </a:moveTo>
                <a:lnTo>
                  <a:pt x="2402" y="0"/>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50"/>
          <p:cNvSpPr/>
          <p:nvPr/>
        </p:nvSpPr>
        <p:spPr>
          <a:xfrm flipH="1">
            <a:off x="5691525" y="3006800"/>
            <a:ext cx="3490025" cy="1970600"/>
          </a:xfrm>
          <a:custGeom>
            <a:rect b="b" l="l" r="r" t="t"/>
            <a:pathLst>
              <a:path extrusionOk="0" fill="none" h="78824" w="139601">
                <a:moveTo>
                  <a:pt x="139600" y="43431"/>
                </a:moveTo>
                <a:lnTo>
                  <a:pt x="135130" y="58475"/>
                </a:lnTo>
                <a:cubicBezTo>
                  <a:pt x="133396" y="64379"/>
                  <a:pt x="128259" y="68683"/>
                  <a:pt x="122121" y="69316"/>
                </a:cubicBezTo>
                <a:lnTo>
                  <a:pt x="38828" y="78189"/>
                </a:lnTo>
                <a:cubicBezTo>
                  <a:pt x="32991" y="78823"/>
                  <a:pt x="27420" y="75354"/>
                  <a:pt x="25419" y="69850"/>
                </a:cubicBezTo>
                <a:lnTo>
                  <a:pt x="1" y="0"/>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_1">
    <p:spTree>
      <p:nvGrpSpPr>
        <p:cNvPr id="72" name="Shape 72"/>
        <p:cNvGrpSpPr/>
        <p:nvPr/>
      </p:nvGrpSpPr>
      <p:grpSpPr>
        <a:xfrm>
          <a:off x="0" y="0"/>
          <a:ext cx="0" cy="0"/>
          <a:chOff x="0" y="0"/>
          <a:chExt cx="0" cy="0"/>
        </a:xfrm>
      </p:grpSpPr>
      <p:sp>
        <p:nvSpPr>
          <p:cNvPr id="73" name="Google Shape;73;p59"/>
          <p:cNvSpPr txBox="1"/>
          <p:nvPr>
            <p:ph idx="1" type="subTitle"/>
          </p:nvPr>
        </p:nvSpPr>
        <p:spPr>
          <a:xfrm>
            <a:off x="4521100" y="2268600"/>
            <a:ext cx="3907800" cy="1170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59"/>
          <p:cNvSpPr txBox="1"/>
          <p:nvPr>
            <p:ph type="title"/>
          </p:nvPr>
        </p:nvSpPr>
        <p:spPr>
          <a:xfrm>
            <a:off x="4521100" y="1704600"/>
            <a:ext cx="3907800" cy="564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75" name="Google Shape;75;p59"/>
          <p:cNvSpPr/>
          <p:nvPr/>
        </p:nvSpPr>
        <p:spPr>
          <a:xfrm flipH="1">
            <a:off x="736740" y="4031975"/>
            <a:ext cx="21701" cy="1111532"/>
          </a:xfrm>
          <a:custGeom>
            <a:rect b="b" l="l" r="r" t="t"/>
            <a:pathLst>
              <a:path extrusionOk="0" fill="none" h="19715" w="1735">
                <a:moveTo>
                  <a:pt x="0" y="19714"/>
                </a:moveTo>
                <a:lnTo>
                  <a:pt x="1735" y="0"/>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6" name="Shape 76"/>
        <p:cNvGrpSpPr/>
        <p:nvPr/>
      </p:nvGrpSpPr>
      <p:grpSpPr>
        <a:xfrm>
          <a:off x="0" y="0"/>
          <a:ext cx="0" cy="0"/>
          <a:chOff x="0" y="0"/>
          <a:chExt cx="0" cy="0"/>
        </a:xfrm>
      </p:grpSpPr>
      <p:sp>
        <p:nvSpPr>
          <p:cNvPr id="77" name="Google Shape;77;p60"/>
          <p:cNvSpPr txBox="1"/>
          <p:nvPr>
            <p:ph type="title"/>
          </p:nvPr>
        </p:nvSpPr>
        <p:spPr>
          <a:xfrm>
            <a:off x="577750" y="3774200"/>
            <a:ext cx="3301200" cy="83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
    <p:spTree>
      <p:nvGrpSpPr>
        <p:cNvPr id="78" name="Shape 78"/>
        <p:cNvGrpSpPr/>
        <p:nvPr/>
      </p:nvGrpSpPr>
      <p:grpSpPr>
        <a:xfrm>
          <a:off x="0" y="0"/>
          <a:ext cx="0" cy="0"/>
          <a:chOff x="0" y="0"/>
          <a:chExt cx="0" cy="0"/>
        </a:xfrm>
      </p:grpSpPr>
      <p:sp>
        <p:nvSpPr>
          <p:cNvPr id="79" name="Google Shape;79;p61"/>
          <p:cNvSpPr txBox="1"/>
          <p:nvPr>
            <p:ph type="title"/>
          </p:nvPr>
        </p:nvSpPr>
        <p:spPr>
          <a:xfrm>
            <a:off x="720000" y="2239638"/>
            <a:ext cx="23364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80" name="Google Shape;80;p61"/>
          <p:cNvSpPr txBox="1"/>
          <p:nvPr>
            <p:ph idx="1" type="subTitle"/>
          </p:nvPr>
        </p:nvSpPr>
        <p:spPr>
          <a:xfrm>
            <a:off x="720000" y="2826179"/>
            <a:ext cx="2336400" cy="653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1" name="Google Shape;81;p61"/>
          <p:cNvSpPr txBox="1"/>
          <p:nvPr>
            <p:ph idx="2" type="title"/>
          </p:nvPr>
        </p:nvSpPr>
        <p:spPr>
          <a:xfrm>
            <a:off x="3403800" y="2239638"/>
            <a:ext cx="23364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82" name="Google Shape;82;p61"/>
          <p:cNvSpPr txBox="1"/>
          <p:nvPr>
            <p:ph idx="3" type="subTitle"/>
          </p:nvPr>
        </p:nvSpPr>
        <p:spPr>
          <a:xfrm>
            <a:off x="3403800" y="2826179"/>
            <a:ext cx="2336400" cy="653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3" name="Google Shape;83;p61"/>
          <p:cNvSpPr txBox="1"/>
          <p:nvPr>
            <p:ph idx="4" type="title"/>
          </p:nvPr>
        </p:nvSpPr>
        <p:spPr>
          <a:xfrm>
            <a:off x="6087600" y="2239638"/>
            <a:ext cx="23364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84" name="Google Shape;84;p61"/>
          <p:cNvSpPr txBox="1"/>
          <p:nvPr>
            <p:ph idx="5" type="subTitle"/>
          </p:nvPr>
        </p:nvSpPr>
        <p:spPr>
          <a:xfrm>
            <a:off x="6087600" y="2826179"/>
            <a:ext cx="2336400" cy="653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5" name="Google Shape;85;p61"/>
          <p:cNvSpPr txBox="1"/>
          <p:nvPr>
            <p:ph idx="6"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86" name="Google Shape;86;p61"/>
          <p:cNvSpPr/>
          <p:nvPr/>
        </p:nvSpPr>
        <p:spPr>
          <a:xfrm flipH="1" rot="9914959">
            <a:off x="-727225" y="29714"/>
            <a:ext cx="6520293" cy="882371"/>
          </a:xfrm>
          <a:custGeom>
            <a:rect b="b" l="l" r="r" t="t"/>
            <a:pathLst>
              <a:path extrusionOk="0" fill="none" h="35293" w="236069">
                <a:moveTo>
                  <a:pt x="0" y="7073"/>
                </a:moveTo>
                <a:lnTo>
                  <a:pt x="99238" y="32524"/>
                </a:lnTo>
                <a:cubicBezTo>
                  <a:pt x="109912" y="35293"/>
                  <a:pt x="121153" y="35026"/>
                  <a:pt x="131728" y="31824"/>
                </a:cubicBezTo>
                <a:lnTo>
                  <a:pt x="236069" y="1"/>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61"/>
          <p:cNvSpPr/>
          <p:nvPr/>
        </p:nvSpPr>
        <p:spPr>
          <a:xfrm flipH="1" rot="-9709616">
            <a:off x="5781963" y="422470"/>
            <a:ext cx="5392082" cy="490368"/>
          </a:xfrm>
          <a:custGeom>
            <a:rect b="b" l="l" r="r" t="t"/>
            <a:pathLst>
              <a:path extrusionOk="0" fill="none" h="19615" w="143004">
                <a:moveTo>
                  <a:pt x="1" y="167"/>
                </a:moveTo>
                <a:lnTo>
                  <a:pt x="83260" y="19614"/>
                </a:lnTo>
                <a:lnTo>
                  <a:pt x="143003" y="0"/>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61"/>
          <p:cNvSpPr/>
          <p:nvPr/>
        </p:nvSpPr>
        <p:spPr>
          <a:xfrm>
            <a:off x="-49997" y="3006800"/>
            <a:ext cx="3490025" cy="1970600"/>
          </a:xfrm>
          <a:custGeom>
            <a:rect b="b" l="l" r="r" t="t"/>
            <a:pathLst>
              <a:path extrusionOk="0" fill="none" h="78824" w="139601">
                <a:moveTo>
                  <a:pt x="139600" y="43431"/>
                </a:moveTo>
                <a:lnTo>
                  <a:pt x="135130" y="58475"/>
                </a:lnTo>
                <a:cubicBezTo>
                  <a:pt x="133396" y="64379"/>
                  <a:pt x="128259" y="68683"/>
                  <a:pt x="122121" y="69316"/>
                </a:cubicBezTo>
                <a:lnTo>
                  <a:pt x="38828" y="78189"/>
                </a:lnTo>
                <a:cubicBezTo>
                  <a:pt x="32991" y="78823"/>
                  <a:pt x="27420" y="75354"/>
                  <a:pt x="25419" y="69850"/>
                </a:cubicBezTo>
                <a:lnTo>
                  <a:pt x="1" y="0"/>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9" name="Google Shape;89;p61"/>
          <p:cNvGrpSpPr/>
          <p:nvPr/>
        </p:nvGrpSpPr>
        <p:grpSpPr>
          <a:xfrm flipH="1">
            <a:off x="7110578" y="4494238"/>
            <a:ext cx="1509425" cy="228525"/>
            <a:chOff x="5708425" y="4133400"/>
            <a:chExt cx="1509425" cy="228525"/>
          </a:xfrm>
        </p:grpSpPr>
        <p:sp>
          <p:nvSpPr>
            <p:cNvPr id="90" name="Google Shape;90;p61"/>
            <p:cNvSpPr/>
            <p:nvPr/>
          </p:nvSpPr>
          <p:spPr>
            <a:xfrm>
              <a:off x="5974450" y="4133400"/>
              <a:ext cx="50050" cy="50050"/>
            </a:xfrm>
            <a:custGeom>
              <a:rect b="b" l="l" r="r" t="t"/>
              <a:pathLst>
                <a:path extrusionOk="0" h="2002" w="2002">
                  <a:moveTo>
                    <a:pt x="1001" y="1"/>
                  </a:moveTo>
                  <a:cubicBezTo>
                    <a:pt x="467" y="1"/>
                    <a:pt x="0" y="468"/>
                    <a:pt x="0" y="1001"/>
                  </a:cubicBezTo>
                  <a:cubicBezTo>
                    <a:pt x="0" y="1568"/>
                    <a:pt x="467" y="2002"/>
                    <a:pt x="1001" y="2002"/>
                  </a:cubicBezTo>
                  <a:cubicBezTo>
                    <a:pt x="1568" y="2002"/>
                    <a:pt x="2001" y="1568"/>
                    <a:pt x="2001" y="1001"/>
                  </a:cubicBezTo>
                  <a:cubicBezTo>
                    <a:pt x="2001"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61"/>
            <p:cNvSpPr/>
            <p:nvPr/>
          </p:nvSpPr>
          <p:spPr>
            <a:xfrm>
              <a:off x="6765000" y="4133400"/>
              <a:ext cx="50050" cy="50050"/>
            </a:xfrm>
            <a:custGeom>
              <a:rect b="b" l="l" r="r" t="t"/>
              <a:pathLst>
                <a:path extrusionOk="0" h="2002" w="2002">
                  <a:moveTo>
                    <a:pt x="1001" y="1"/>
                  </a:moveTo>
                  <a:cubicBezTo>
                    <a:pt x="434" y="1"/>
                    <a:pt x="1" y="468"/>
                    <a:pt x="1" y="1001"/>
                  </a:cubicBezTo>
                  <a:cubicBezTo>
                    <a:pt x="1" y="1568"/>
                    <a:pt x="434" y="2002"/>
                    <a:pt x="1001" y="2002"/>
                  </a:cubicBezTo>
                  <a:cubicBezTo>
                    <a:pt x="1568" y="2002"/>
                    <a:pt x="2002" y="1568"/>
                    <a:pt x="2002" y="1001"/>
                  </a:cubicBezTo>
                  <a:cubicBezTo>
                    <a:pt x="2002"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61"/>
            <p:cNvSpPr/>
            <p:nvPr/>
          </p:nvSpPr>
          <p:spPr>
            <a:xfrm>
              <a:off x="6380550" y="4223475"/>
              <a:ext cx="50075" cy="50050"/>
            </a:xfrm>
            <a:custGeom>
              <a:rect b="b" l="l" r="r" t="t"/>
              <a:pathLst>
                <a:path extrusionOk="0" h="2002" w="2003">
                  <a:moveTo>
                    <a:pt x="1002" y="0"/>
                  </a:moveTo>
                  <a:cubicBezTo>
                    <a:pt x="435" y="0"/>
                    <a:pt x="1" y="434"/>
                    <a:pt x="1" y="1001"/>
                  </a:cubicBezTo>
                  <a:cubicBezTo>
                    <a:pt x="1" y="1535"/>
                    <a:pt x="435" y="2002"/>
                    <a:pt x="1002" y="2002"/>
                  </a:cubicBezTo>
                  <a:cubicBezTo>
                    <a:pt x="1535" y="2002"/>
                    <a:pt x="2002" y="1535"/>
                    <a:pt x="2002" y="1001"/>
                  </a:cubicBezTo>
                  <a:cubicBezTo>
                    <a:pt x="2002" y="434"/>
                    <a:pt x="1535"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61"/>
            <p:cNvSpPr/>
            <p:nvPr/>
          </p:nvSpPr>
          <p:spPr>
            <a:xfrm>
              <a:off x="6476475" y="4223475"/>
              <a:ext cx="50050" cy="50050"/>
            </a:xfrm>
            <a:custGeom>
              <a:rect b="b" l="l" r="r" t="t"/>
              <a:pathLst>
                <a:path extrusionOk="0" h="2002" w="2002">
                  <a:moveTo>
                    <a:pt x="1001" y="0"/>
                  </a:moveTo>
                  <a:cubicBezTo>
                    <a:pt x="434" y="0"/>
                    <a:pt x="0" y="434"/>
                    <a:pt x="0" y="1001"/>
                  </a:cubicBezTo>
                  <a:cubicBezTo>
                    <a:pt x="0" y="1535"/>
                    <a:pt x="434" y="2002"/>
                    <a:pt x="1001" y="2002"/>
                  </a:cubicBezTo>
                  <a:cubicBezTo>
                    <a:pt x="1534" y="2002"/>
                    <a:pt x="2001" y="1535"/>
                    <a:pt x="2001" y="1001"/>
                  </a:cubicBezTo>
                  <a:cubicBezTo>
                    <a:pt x="2001" y="434"/>
                    <a:pt x="1534" y="0"/>
                    <a:pt x="100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61"/>
            <p:cNvSpPr/>
            <p:nvPr/>
          </p:nvSpPr>
          <p:spPr>
            <a:xfrm>
              <a:off x="65990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68" y="2002"/>
                    <a:pt x="2002" y="1535"/>
                    <a:pt x="2002" y="1002"/>
                  </a:cubicBezTo>
                  <a:cubicBezTo>
                    <a:pt x="2002" y="468"/>
                    <a:pt x="1568"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61"/>
            <p:cNvSpPr/>
            <p:nvPr/>
          </p:nvSpPr>
          <p:spPr>
            <a:xfrm>
              <a:off x="66949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35" y="2002"/>
                    <a:pt x="2002" y="1535"/>
                    <a:pt x="2002" y="1002"/>
                  </a:cubicBezTo>
                  <a:cubicBezTo>
                    <a:pt x="2002" y="468"/>
                    <a:pt x="1602"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61"/>
            <p:cNvSpPr/>
            <p:nvPr/>
          </p:nvSpPr>
          <p:spPr>
            <a:xfrm>
              <a:off x="6850900" y="4133400"/>
              <a:ext cx="49225" cy="50050"/>
            </a:xfrm>
            <a:custGeom>
              <a:rect b="b" l="l" r="r" t="t"/>
              <a:pathLst>
                <a:path extrusionOk="0" h="2002" w="1969">
                  <a:moveTo>
                    <a:pt x="1001" y="1"/>
                  </a:moveTo>
                  <a:cubicBezTo>
                    <a:pt x="434" y="1"/>
                    <a:pt x="0" y="468"/>
                    <a:pt x="0" y="1001"/>
                  </a:cubicBezTo>
                  <a:cubicBezTo>
                    <a:pt x="0" y="1568"/>
                    <a:pt x="434" y="2002"/>
                    <a:pt x="1001" y="2002"/>
                  </a:cubicBezTo>
                  <a:cubicBezTo>
                    <a:pt x="1535" y="2002"/>
                    <a:pt x="1968" y="1568"/>
                    <a:pt x="1968" y="1001"/>
                  </a:cubicBezTo>
                  <a:cubicBezTo>
                    <a:pt x="1968" y="468"/>
                    <a:pt x="1535" y="67"/>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61"/>
            <p:cNvSpPr/>
            <p:nvPr/>
          </p:nvSpPr>
          <p:spPr>
            <a:xfrm>
              <a:off x="6935950" y="4133400"/>
              <a:ext cx="50075" cy="50050"/>
            </a:xfrm>
            <a:custGeom>
              <a:rect b="b" l="l" r="r" t="t"/>
              <a:pathLst>
                <a:path extrusionOk="0" h="2002" w="2003">
                  <a:moveTo>
                    <a:pt x="1002" y="1"/>
                  </a:moveTo>
                  <a:cubicBezTo>
                    <a:pt x="468" y="1"/>
                    <a:pt x="1" y="468"/>
                    <a:pt x="1" y="1001"/>
                  </a:cubicBezTo>
                  <a:cubicBezTo>
                    <a:pt x="1" y="1568"/>
                    <a:pt x="468" y="2002"/>
                    <a:pt x="1002" y="2002"/>
                  </a:cubicBezTo>
                  <a:cubicBezTo>
                    <a:pt x="1535" y="2002"/>
                    <a:pt x="2002" y="1568"/>
                    <a:pt x="2002" y="1001"/>
                  </a:cubicBezTo>
                  <a:cubicBezTo>
                    <a:pt x="2002" y="468"/>
                    <a:pt x="1535" y="67"/>
                    <a:pt x="1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61"/>
            <p:cNvSpPr/>
            <p:nvPr/>
          </p:nvSpPr>
          <p:spPr>
            <a:xfrm>
              <a:off x="6088675" y="4133400"/>
              <a:ext cx="633825" cy="50050"/>
            </a:xfrm>
            <a:custGeom>
              <a:rect b="b" l="l" r="r" t="t"/>
              <a:pathLst>
                <a:path extrusionOk="0" h="2002" w="25353">
                  <a:moveTo>
                    <a:pt x="1002" y="1"/>
                  </a:moveTo>
                  <a:cubicBezTo>
                    <a:pt x="468" y="1"/>
                    <a:pt x="1" y="468"/>
                    <a:pt x="1" y="1001"/>
                  </a:cubicBezTo>
                  <a:cubicBezTo>
                    <a:pt x="1" y="1568"/>
                    <a:pt x="435" y="2002"/>
                    <a:pt x="1002" y="2002"/>
                  </a:cubicBezTo>
                  <a:lnTo>
                    <a:pt x="24352" y="2002"/>
                  </a:lnTo>
                  <a:cubicBezTo>
                    <a:pt x="24885" y="2002"/>
                    <a:pt x="25319" y="1568"/>
                    <a:pt x="25352" y="1001"/>
                  </a:cubicBezTo>
                  <a:cubicBezTo>
                    <a:pt x="25352" y="468"/>
                    <a:pt x="24885" y="1"/>
                    <a:pt x="243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61"/>
            <p:cNvSpPr/>
            <p:nvPr/>
          </p:nvSpPr>
          <p:spPr>
            <a:xfrm>
              <a:off x="5923575" y="4311850"/>
              <a:ext cx="633800" cy="50075"/>
            </a:xfrm>
            <a:custGeom>
              <a:rect b="b" l="l" r="r" t="t"/>
              <a:pathLst>
                <a:path extrusionOk="0" h="2003" w="25352">
                  <a:moveTo>
                    <a:pt x="1001" y="1"/>
                  </a:moveTo>
                  <a:cubicBezTo>
                    <a:pt x="467" y="1"/>
                    <a:pt x="0" y="468"/>
                    <a:pt x="0" y="1002"/>
                  </a:cubicBezTo>
                  <a:cubicBezTo>
                    <a:pt x="0" y="1535"/>
                    <a:pt x="467" y="2002"/>
                    <a:pt x="1001" y="2002"/>
                  </a:cubicBezTo>
                  <a:lnTo>
                    <a:pt x="24351" y="2002"/>
                  </a:lnTo>
                  <a:cubicBezTo>
                    <a:pt x="24885" y="2002"/>
                    <a:pt x="25352" y="1535"/>
                    <a:pt x="25352" y="1002"/>
                  </a:cubicBezTo>
                  <a:cubicBezTo>
                    <a:pt x="25352" y="468"/>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61"/>
            <p:cNvSpPr/>
            <p:nvPr/>
          </p:nvSpPr>
          <p:spPr>
            <a:xfrm>
              <a:off x="5708425" y="4222625"/>
              <a:ext cx="633800" cy="50075"/>
            </a:xfrm>
            <a:custGeom>
              <a:rect b="b" l="l" r="r" t="t"/>
              <a:pathLst>
                <a:path extrusionOk="0" h="2003" w="25352">
                  <a:moveTo>
                    <a:pt x="1001" y="1"/>
                  </a:moveTo>
                  <a:cubicBezTo>
                    <a:pt x="434" y="1"/>
                    <a:pt x="0" y="434"/>
                    <a:pt x="0" y="1001"/>
                  </a:cubicBezTo>
                  <a:cubicBezTo>
                    <a:pt x="0" y="1535"/>
                    <a:pt x="434" y="2002"/>
                    <a:pt x="1001" y="2002"/>
                  </a:cubicBezTo>
                  <a:lnTo>
                    <a:pt x="24351" y="2002"/>
                  </a:lnTo>
                  <a:cubicBezTo>
                    <a:pt x="24885" y="2002"/>
                    <a:pt x="25285" y="1569"/>
                    <a:pt x="25352" y="1001"/>
                  </a:cubicBezTo>
                  <a:cubicBezTo>
                    <a:pt x="25352" y="434"/>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61"/>
            <p:cNvSpPr/>
            <p:nvPr/>
          </p:nvSpPr>
          <p:spPr>
            <a:xfrm>
              <a:off x="6584050" y="4222625"/>
              <a:ext cx="633800" cy="50075"/>
            </a:xfrm>
            <a:custGeom>
              <a:rect b="b" l="l" r="r" t="t"/>
              <a:pathLst>
                <a:path extrusionOk="0" h="2003" w="25352">
                  <a:moveTo>
                    <a:pt x="967" y="1"/>
                  </a:moveTo>
                  <a:cubicBezTo>
                    <a:pt x="434" y="1"/>
                    <a:pt x="0" y="434"/>
                    <a:pt x="0" y="1001"/>
                  </a:cubicBezTo>
                  <a:cubicBezTo>
                    <a:pt x="0" y="1535"/>
                    <a:pt x="434" y="2002"/>
                    <a:pt x="967" y="2002"/>
                  </a:cubicBezTo>
                  <a:lnTo>
                    <a:pt x="24317" y="2002"/>
                  </a:lnTo>
                  <a:cubicBezTo>
                    <a:pt x="24885" y="2002"/>
                    <a:pt x="25352" y="1569"/>
                    <a:pt x="25318" y="1001"/>
                  </a:cubicBezTo>
                  <a:cubicBezTo>
                    <a:pt x="25318" y="434"/>
                    <a:pt x="24885" y="1"/>
                    <a:pt x="243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102" name="Shape 102"/>
        <p:cNvGrpSpPr/>
        <p:nvPr/>
      </p:nvGrpSpPr>
      <p:grpSpPr>
        <a:xfrm>
          <a:off x="0" y="0"/>
          <a:ext cx="0" cy="0"/>
          <a:chOff x="0" y="0"/>
          <a:chExt cx="0" cy="0"/>
        </a:xfrm>
      </p:grpSpPr>
      <p:sp>
        <p:nvSpPr>
          <p:cNvPr id="103" name="Google Shape;103;p62"/>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104" name="Google Shape;104;p62"/>
          <p:cNvSpPr txBox="1"/>
          <p:nvPr>
            <p:ph idx="1" type="subTitle"/>
          </p:nvPr>
        </p:nvSpPr>
        <p:spPr>
          <a:xfrm>
            <a:off x="720900" y="3020851"/>
            <a:ext cx="1818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5" name="Google Shape;105;p62"/>
          <p:cNvSpPr txBox="1"/>
          <p:nvPr>
            <p:ph idx="2" type="subTitle"/>
          </p:nvPr>
        </p:nvSpPr>
        <p:spPr>
          <a:xfrm>
            <a:off x="2681700" y="3020851"/>
            <a:ext cx="18198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6" name="Google Shape;106;p62"/>
          <p:cNvSpPr txBox="1"/>
          <p:nvPr>
            <p:ph idx="3" type="ctrTitle"/>
          </p:nvPr>
        </p:nvSpPr>
        <p:spPr>
          <a:xfrm>
            <a:off x="719988" y="2481863"/>
            <a:ext cx="1819800" cy="384900"/>
          </a:xfrm>
          <a:prstGeom prst="rect">
            <a:avLst/>
          </a:prstGeom>
          <a:solidFill>
            <a:schemeClr val="lt1"/>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07" name="Google Shape;107;p62"/>
          <p:cNvSpPr txBox="1"/>
          <p:nvPr>
            <p:ph idx="4" type="ctrTitle"/>
          </p:nvPr>
        </p:nvSpPr>
        <p:spPr>
          <a:xfrm>
            <a:off x="2681392" y="2481863"/>
            <a:ext cx="1819800" cy="384900"/>
          </a:xfrm>
          <a:prstGeom prst="rect">
            <a:avLst/>
          </a:prstGeom>
          <a:solidFill>
            <a:schemeClr val="lt1"/>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08" name="Google Shape;108;p62"/>
          <p:cNvSpPr txBox="1"/>
          <p:nvPr>
            <p:ph idx="5" type="subTitle"/>
          </p:nvPr>
        </p:nvSpPr>
        <p:spPr>
          <a:xfrm>
            <a:off x="4644300" y="3020851"/>
            <a:ext cx="1818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9" name="Google Shape;109;p62"/>
          <p:cNvSpPr txBox="1"/>
          <p:nvPr>
            <p:ph idx="6" type="ctrTitle"/>
          </p:nvPr>
        </p:nvSpPr>
        <p:spPr>
          <a:xfrm>
            <a:off x="4642796" y="2481863"/>
            <a:ext cx="1819800" cy="384900"/>
          </a:xfrm>
          <a:prstGeom prst="rect">
            <a:avLst/>
          </a:prstGeom>
          <a:solidFill>
            <a:schemeClr val="lt1"/>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10" name="Google Shape;110;p62"/>
          <p:cNvSpPr txBox="1"/>
          <p:nvPr>
            <p:ph idx="7" type="subTitle"/>
          </p:nvPr>
        </p:nvSpPr>
        <p:spPr>
          <a:xfrm>
            <a:off x="6605101" y="3020851"/>
            <a:ext cx="1818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11" name="Google Shape;111;p62"/>
          <p:cNvSpPr txBox="1"/>
          <p:nvPr>
            <p:ph idx="8" type="ctrTitle"/>
          </p:nvPr>
        </p:nvSpPr>
        <p:spPr>
          <a:xfrm>
            <a:off x="6604200" y="2481863"/>
            <a:ext cx="1819800" cy="384900"/>
          </a:xfrm>
          <a:prstGeom prst="rect">
            <a:avLst/>
          </a:prstGeom>
          <a:solidFill>
            <a:schemeClr val="lt1"/>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12" name="Google Shape;112;p62"/>
          <p:cNvSpPr/>
          <p:nvPr/>
        </p:nvSpPr>
        <p:spPr>
          <a:xfrm flipH="1" rot="-1150232">
            <a:off x="3734688" y="4152570"/>
            <a:ext cx="5902066" cy="882376"/>
          </a:xfrm>
          <a:custGeom>
            <a:rect b="b" l="l" r="r" t="t"/>
            <a:pathLst>
              <a:path extrusionOk="0" fill="none" h="35293" w="236069">
                <a:moveTo>
                  <a:pt x="0" y="7073"/>
                </a:moveTo>
                <a:lnTo>
                  <a:pt x="99238" y="32524"/>
                </a:lnTo>
                <a:cubicBezTo>
                  <a:pt x="109912" y="35293"/>
                  <a:pt x="121153" y="35026"/>
                  <a:pt x="131728" y="31824"/>
                </a:cubicBezTo>
                <a:lnTo>
                  <a:pt x="236069" y="1"/>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62"/>
          <p:cNvSpPr/>
          <p:nvPr/>
        </p:nvSpPr>
        <p:spPr>
          <a:xfrm flipH="1" rot="1428348">
            <a:off x="-32144" y="4346764"/>
            <a:ext cx="3889194" cy="606086"/>
          </a:xfrm>
          <a:custGeom>
            <a:rect b="b" l="l" r="r" t="t"/>
            <a:pathLst>
              <a:path extrusionOk="0" fill="none" h="19615" w="143004">
                <a:moveTo>
                  <a:pt x="1" y="167"/>
                </a:moveTo>
                <a:lnTo>
                  <a:pt x="83260" y="19614"/>
                </a:lnTo>
                <a:lnTo>
                  <a:pt x="143003" y="0"/>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62"/>
          <p:cNvSpPr/>
          <p:nvPr/>
        </p:nvSpPr>
        <p:spPr>
          <a:xfrm rot="-9506725">
            <a:off x="7100583" y="262994"/>
            <a:ext cx="3490145" cy="1970668"/>
          </a:xfrm>
          <a:custGeom>
            <a:rect b="b" l="l" r="r" t="t"/>
            <a:pathLst>
              <a:path extrusionOk="0" fill="none" h="78824" w="139601">
                <a:moveTo>
                  <a:pt x="139600" y="43431"/>
                </a:moveTo>
                <a:lnTo>
                  <a:pt x="135130" y="58475"/>
                </a:lnTo>
                <a:cubicBezTo>
                  <a:pt x="133396" y="64379"/>
                  <a:pt x="128259" y="68683"/>
                  <a:pt x="122121" y="69316"/>
                </a:cubicBezTo>
                <a:lnTo>
                  <a:pt x="38828" y="78189"/>
                </a:lnTo>
                <a:cubicBezTo>
                  <a:pt x="32991" y="78823"/>
                  <a:pt x="27420" y="75354"/>
                  <a:pt x="25419" y="69850"/>
                </a:cubicBezTo>
                <a:lnTo>
                  <a:pt x="1" y="0"/>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8">
    <p:spTree>
      <p:nvGrpSpPr>
        <p:cNvPr id="115" name="Shape 115"/>
        <p:cNvGrpSpPr/>
        <p:nvPr/>
      </p:nvGrpSpPr>
      <p:grpSpPr>
        <a:xfrm>
          <a:off x="0" y="0"/>
          <a:ext cx="0" cy="0"/>
          <a:chOff x="0" y="0"/>
          <a:chExt cx="0" cy="0"/>
        </a:xfrm>
      </p:grpSpPr>
      <p:sp>
        <p:nvSpPr>
          <p:cNvPr id="116" name="Google Shape;116;p63"/>
          <p:cNvSpPr/>
          <p:nvPr/>
        </p:nvSpPr>
        <p:spPr>
          <a:xfrm flipH="1" rot="1944554">
            <a:off x="5548428" y="-168472"/>
            <a:ext cx="5902134" cy="882386"/>
          </a:xfrm>
          <a:custGeom>
            <a:rect b="b" l="l" r="r" t="t"/>
            <a:pathLst>
              <a:path extrusionOk="0" fill="none" h="35293" w="236069">
                <a:moveTo>
                  <a:pt x="0" y="7073"/>
                </a:moveTo>
                <a:lnTo>
                  <a:pt x="99238" y="32524"/>
                </a:lnTo>
                <a:cubicBezTo>
                  <a:pt x="109912" y="35293"/>
                  <a:pt x="121153" y="35026"/>
                  <a:pt x="131728" y="31824"/>
                </a:cubicBezTo>
                <a:lnTo>
                  <a:pt x="236069" y="1"/>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7" name="Google Shape;117;p63"/>
          <p:cNvGrpSpPr/>
          <p:nvPr/>
        </p:nvGrpSpPr>
        <p:grpSpPr>
          <a:xfrm flipH="1" rot="10800000">
            <a:off x="264445" y="267293"/>
            <a:ext cx="1509425" cy="228525"/>
            <a:chOff x="5708425" y="4133400"/>
            <a:chExt cx="1509425" cy="228525"/>
          </a:xfrm>
        </p:grpSpPr>
        <p:sp>
          <p:nvSpPr>
            <p:cNvPr id="118" name="Google Shape;118;p63"/>
            <p:cNvSpPr/>
            <p:nvPr/>
          </p:nvSpPr>
          <p:spPr>
            <a:xfrm>
              <a:off x="5974450" y="4133400"/>
              <a:ext cx="50050" cy="50050"/>
            </a:xfrm>
            <a:custGeom>
              <a:rect b="b" l="l" r="r" t="t"/>
              <a:pathLst>
                <a:path extrusionOk="0" h="2002" w="2002">
                  <a:moveTo>
                    <a:pt x="1001" y="1"/>
                  </a:moveTo>
                  <a:cubicBezTo>
                    <a:pt x="467" y="1"/>
                    <a:pt x="0" y="468"/>
                    <a:pt x="0" y="1001"/>
                  </a:cubicBezTo>
                  <a:cubicBezTo>
                    <a:pt x="0" y="1568"/>
                    <a:pt x="467" y="2002"/>
                    <a:pt x="1001" y="2002"/>
                  </a:cubicBezTo>
                  <a:cubicBezTo>
                    <a:pt x="1568" y="2002"/>
                    <a:pt x="2001" y="1568"/>
                    <a:pt x="2001" y="1001"/>
                  </a:cubicBezTo>
                  <a:cubicBezTo>
                    <a:pt x="2001"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63"/>
            <p:cNvSpPr/>
            <p:nvPr/>
          </p:nvSpPr>
          <p:spPr>
            <a:xfrm>
              <a:off x="6765000" y="4133400"/>
              <a:ext cx="50050" cy="50050"/>
            </a:xfrm>
            <a:custGeom>
              <a:rect b="b" l="l" r="r" t="t"/>
              <a:pathLst>
                <a:path extrusionOk="0" h="2002" w="2002">
                  <a:moveTo>
                    <a:pt x="1001" y="1"/>
                  </a:moveTo>
                  <a:cubicBezTo>
                    <a:pt x="434" y="1"/>
                    <a:pt x="1" y="468"/>
                    <a:pt x="1" y="1001"/>
                  </a:cubicBezTo>
                  <a:cubicBezTo>
                    <a:pt x="1" y="1568"/>
                    <a:pt x="434" y="2002"/>
                    <a:pt x="1001" y="2002"/>
                  </a:cubicBezTo>
                  <a:cubicBezTo>
                    <a:pt x="1568" y="2002"/>
                    <a:pt x="2002" y="1568"/>
                    <a:pt x="2002" y="1001"/>
                  </a:cubicBezTo>
                  <a:cubicBezTo>
                    <a:pt x="2002"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63"/>
            <p:cNvSpPr/>
            <p:nvPr/>
          </p:nvSpPr>
          <p:spPr>
            <a:xfrm>
              <a:off x="6380550" y="4223475"/>
              <a:ext cx="50075" cy="50050"/>
            </a:xfrm>
            <a:custGeom>
              <a:rect b="b" l="l" r="r" t="t"/>
              <a:pathLst>
                <a:path extrusionOk="0" h="2002" w="2003">
                  <a:moveTo>
                    <a:pt x="1002" y="0"/>
                  </a:moveTo>
                  <a:cubicBezTo>
                    <a:pt x="435" y="0"/>
                    <a:pt x="1" y="434"/>
                    <a:pt x="1" y="1001"/>
                  </a:cubicBezTo>
                  <a:cubicBezTo>
                    <a:pt x="1" y="1535"/>
                    <a:pt x="435" y="2002"/>
                    <a:pt x="1002" y="2002"/>
                  </a:cubicBezTo>
                  <a:cubicBezTo>
                    <a:pt x="1535" y="2002"/>
                    <a:pt x="2002" y="1535"/>
                    <a:pt x="2002" y="1001"/>
                  </a:cubicBezTo>
                  <a:cubicBezTo>
                    <a:pt x="2002" y="434"/>
                    <a:pt x="1535"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63"/>
            <p:cNvSpPr/>
            <p:nvPr/>
          </p:nvSpPr>
          <p:spPr>
            <a:xfrm>
              <a:off x="6476475" y="4223475"/>
              <a:ext cx="50050" cy="50050"/>
            </a:xfrm>
            <a:custGeom>
              <a:rect b="b" l="l" r="r" t="t"/>
              <a:pathLst>
                <a:path extrusionOk="0" h="2002" w="2002">
                  <a:moveTo>
                    <a:pt x="1001" y="0"/>
                  </a:moveTo>
                  <a:cubicBezTo>
                    <a:pt x="434" y="0"/>
                    <a:pt x="0" y="434"/>
                    <a:pt x="0" y="1001"/>
                  </a:cubicBezTo>
                  <a:cubicBezTo>
                    <a:pt x="0" y="1535"/>
                    <a:pt x="434" y="2002"/>
                    <a:pt x="1001" y="2002"/>
                  </a:cubicBezTo>
                  <a:cubicBezTo>
                    <a:pt x="1534" y="2002"/>
                    <a:pt x="2001" y="1535"/>
                    <a:pt x="2001" y="1001"/>
                  </a:cubicBezTo>
                  <a:cubicBezTo>
                    <a:pt x="2001" y="434"/>
                    <a:pt x="1534" y="0"/>
                    <a:pt x="100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63"/>
            <p:cNvSpPr/>
            <p:nvPr/>
          </p:nvSpPr>
          <p:spPr>
            <a:xfrm>
              <a:off x="65990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68" y="2002"/>
                    <a:pt x="2002" y="1535"/>
                    <a:pt x="2002" y="1002"/>
                  </a:cubicBezTo>
                  <a:cubicBezTo>
                    <a:pt x="2002" y="468"/>
                    <a:pt x="1568"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63"/>
            <p:cNvSpPr/>
            <p:nvPr/>
          </p:nvSpPr>
          <p:spPr>
            <a:xfrm>
              <a:off x="66949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35" y="2002"/>
                    <a:pt x="2002" y="1535"/>
                    <a:pt x="2002" y="1002"/>
                  </a:cubicBezTo>
                  <a:cubicBezTo>
                    <a:pt x="2002" y="468"/>
                    <a:pt x="1602"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63"/>
            <p:cNvSpPr/>
            <p:nvPr/>
          </p:nvSpPr>
          <p:spPr>
            <a:xfrm>
              <a:off x="6850900" y="4133400"/>
              <a:ext cx="49225" cy="50050"/>
            </a:xfrm>
            <a:custGeom>
              <a:rect b="b" l="l" r="r" t="t"/>
              <a:pathLst>
                <a:path extrusionOk="0" h="2002" w="1969">
                  <a:moveTo>
                    <a:pt x="1001" y="1"/>
                  </a:moveTo>
                  <a:cubicBezTo>
                    <a:pt x="434" y="1"/>
                    <a:pt x="0" y="468"/>
                    <a:pt x="0" y="1001"/>
                  </a:cubicBezTo>
                  <a:cubicBezTo>
                    <a:pt x="0" y="1568"/>
                    <a:pt x="434" y="2002"/>
                    <a:pt x="1001" y="2002"/>
                  </a:cubicBezTo>
                  <a:cubicBezTo>
                    <a:pt x="1535" y="2002"/>
                    <a:pt x="1968" y="1568"/>
                    <a:pt x="1968" y="1001"/>
                  </a:cubicBezTo>
                  <a:cubicBezTo>
                    <a:pt x="1968" y="468"/>
                    <a:pt x="1535" y="67"/>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63"/>
            <p:cNvSpPr/>
            <p:nvPr/>
          </p:nvSpPr>
          <p:spPr>
            <a:xfrm>
              <a:off x="6935950" y="4133400"/>
              <a:ext cx="50075" cy="50050"/>
            </a:xfrm>
            <a:custGeom>
              <a:rect b="b" l="l" r="r" t="t"/>
              <a:pathLst>
                <a:path extrusionOk="0" h="2002" w="2003">
                  <a:moveTo>
                    <a:pt x="1002" y="1"/>
                  </a:moveTo>
                  <a:cubicBezTo>
                    <a:pt x="468" y="1"/>
                    <a:pt x="1" y="468"/>
                    <a:pt x="1" y="1001"/>
                  </a:cubicBezTo>
                  <a:cubicBezTo>
                    <a:pt x="1" y="1568"/>
                    <a:pt x="468" y="2002"/>
                    <a:pt x="1002" y="2002"/>
                  </a:cubicBezTo>
                  <a:cubicBezTo>
                    <a:pt x="1535" y="2002"/>
                    <a:pt x="2002" y="1568"/>
                    <a:pt x="2002" y="1001"/>
                  </a:cubicBezTo>
                  <a:cubicBezTo>
                    <a:pt x="2002" y="468"/>
                    <a:pt x="1535" y="67"/>
                    <a:pt x="1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63"/>
            <p:cNvSpPr/>
            <p:nvPr/>
          </p:nvSpPr>
          <p:spPr>
            <a:xfrm>
              <a:off x="6088675" y="4133400"/>
              <a:ext cx="633825" cy="50050"/>
            </a:xfrm>
            <a:custGeom>
              <a:rect b="b" l="l" r="r" t="t"/>
              <a:pathLst>
                <a:path extrusionOk="0" h="2002" w="25353">
                  <a:moveTo>
                    <a:pt x="1002" y="1"/>
                  </a:moveTo>
                  <a:cubicBezTo>
                    <a:pt x="468" y="1"/>
                    <a:pt x="1" y="468"/>
                    <a:pt x="1" y="1001"/>
                  </a:cubicBezTo>
                  <a:cubicBezTo>
                    <a:pt x="1" y="1568"/>
                    <a:pt x="435" y="2002"/>
                    <a:pt x="1002" y="2002"/>
                  </a:cubicBezTo>
                  <a:lnTo>
                    <a:pt x="24352" y="2002"/>
                  </a:lnTo>
                  <a:cubicBezTo>
                    <a:pt x="24885" y="2002"/>
                    <a:pt x="25319" y="1568"/>
                    <a:pt x="25352" y="1001"/>
                  </a:cubicBezTo>
                  <a:cubicBezTo>
                    <a:pt x="25352" y="468"/>
                    <a:pt x="24885" y="1"/>
                    <a:pt x="243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63"/>
            <p:cNvSpPr/>
            <p:nvPr/>
          </p:nvSpPr>
          <p:spPr>
            <a:xfrm>
              <a:off x="5923575" y="4311850"/>
              <a:ext cx="633800" cy="50075"/>
            </a:xfrm>
            <a:custGeom>
              <a:rect b="b" l="l" r="r" t="t"/>
              <a:pathLst>
                <a:path extrusionOk="0" h="2003" w="25352">
                  <a:moveTo>
                    <a:pt x="1001" y="1"/>
                  </a:moveTo>
                  <a:cubicBezTo>
                    <a:pt x="467" y="1"/>
                    <a:pt x="0" y="468"/>
                    <a:pt x="0" y="1002"/>
                  </a:cubicBezTo>
                  <a:cubicBezTo>
                    <a:pt x="0" y="1535"/>
                    <a:pt x="467" y="2002"/>
                    <a:pt x="1001" y="2002"/>
                  </a:cubicBezTo>
                  <a:lnTo>
                    <a:pt x="24351" y="2002"/>
                  </a:lnTo>
                  <a:cubicBezTo>
                    <a:pt x="24885" y="2002"/>
                    <a:pt x="25352" y="1535"/>
                    <a:pt x="25352" y="1002"/>
                  </a:cubicBezTo>
                  <a:cubicBezTo>
                    <a:pt x="25352" y="468"/>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63"/>
            <p:cNvSpPr/>
            <p:nvPr/>
          </p:nvSpPr>
          <p:spPr>
            <a:xfrm>
              <a:off x="5708425" y="4222625"/>
              <a:ext cx="633800" cy="50075"/>
            </a:xfrm>
            <a:custGeom>
              <a:rect b="b" l="l" r="r" t="t"/>
              <a:pathLst>
                <a:path extrusionOk="0" h="2003" w="25352">
                  <a:moveTo>
                    <a:pt x="1001" y="1"/>
                  </a:moveTo>
                  <a:cubicBezTo>
                    <a:pt x="434" y="1"/>
                    <a:pt x="0" y="434"/>
                    <a:pt x="0" y="1001"/>
                  </a:cubicBezTo>
                  <a:cubicBezTo>
                    <a:pt x="0" y="1535"/>
                    <a:pt x="434" y="2002"/>
                    <a:pt x="1001" y="2002"/>
                  </a:cubicBezTo>
                  <a:lnTo>
                    <a:pt x="24351" y="2002"/>
                  </a:lnTo>
                  <a:cubicBezTo>
                    <a:pt x="24885" y="2002"/>
                    <a:pt x="25285" y="1569"/>
                    <a:pt x="25352" y="1001"/>
                  </a:cubicBezTo>
                  <a:cubicBezTo>
                    <a:pt x="25352" y="434"/>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63"/>
            <p:cNvSpPr/>
            <p:nvPr/>
          </p:nvSpPr>
          <p:spPr>
            <a:xfrm>
              <a:off x="6584050" y="4222625"/>
              <a:ext cx="633800" cy="50075"/>
            </a:xfrm>
            <a:custGeom>
              <a:rect b="b" l="l" r="r" t="t"/>
              <a:pathLst>
                <a:path extrusionOk="0" h="2003" w="25352">
                  <a:moveTo>
                    <a:pt x="967" y="1"/>
                  </a:moveTo>
                  <a:cubicBezTo>
                    <a:pt x="434" y="1"/>
                    <a:pt x="0" y="434"/>
                    <a:pt x="0" y="1001"/>
                  </a:cubicBezTo>
                  <a:cubicBezTo>
                    <a:pt x="0" y="1535"/>
                    <a:pt x="434" y="2002"/>
                    <a:pt x="967" y="2002"/>
                  </a:cubicBezTo>
                  <a:lnTo>
                    <a:pt x="24317" y="2002"/>
                  </a:lnTo>
                  <a:cubicBezTo>
                    <a:pt x="24885" y="2002"/>
                    <a:pt x="25352" y="1569"/>
                    <a:pt x="25318" y="1001"/>
                  </a:cubicBezTo>
                  <a:cubicBezTo>
                    <a:pt x="25318" y="434"/>
                    <a:pt x="24885" y="1"/>
                    <a:pt x="243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0" name="Google Shape;130;p63"/>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1" name="Shape 131"/>
        <p:cNvGrpSpPr/>
        <p:nvPr/>
      </p:nvGrpSpPr>
      <p:grpSpPr>
        <a:xfrm>
          <a:off x="0" y="0"/>
          <a:ext cx="0" cy="0"/>
          <a:chOff x="0" y="0"/>
          <a:chExt cx="0" cy="0"/>
        </a:xfrm>
      </p:grpSpPr>
      <p:sp>
        <p:nvSpPr>
          <p:cNvPr id="132" name="Google Shape;132;p64"/>
          <p:cNvSpPr txBox="1"/>
          <p:nvPr>
            <p:ph hasCustomPrompt="1" type="title"/>
          </p:nvPr>
        </p:nvSpPr>
        <p:spPr>
          <a:xfrm>
            <a:off x="1283988" y="1703700"/>
            <a:ext cx="6576000" cy="1221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9600"/>
              <a:buNone/>
              <a:defRPr sz="9600"/>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r>
              <a:t>xx%</a:t>
            </a:r>
          </a:p>
        </p:txBody>
      </p:sp>
      <p:sp>
        <p:nvSpPr>
          <p:cNvPr id="133" name="Google Shape;133;p64"/>
          <p:cNvSpPr txBox="1"/>
          <p:nvPr>
            <p:ph idx="1" type="subTitle"/>
          </p:nvPr>
        </p:nvSpPr>
        <p:spPr>
          <a:xfrm>
            <a:off x="1283988" y="2924700"/>
            <a:ext cx="6576000" cy="515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5">
    <p:spTree>
      <p:nvGrpSpPr>
        <p:cNvPr id="134" name="Shape 134"/>
        <p:cNvGrpSpPr/>
        <p:nvPr/>
      </p:nvGrpSpPr>
      <p:grpSpPr>
        <a:xfrm>
          <a:off x="0" y="0"/>
          <a:ext cx="0" cy="0"/>
          <a:chOff x="0" y="0"/>
          <a:chExt cx="0" cy="0"/>
        </a:xfrm>
      </p:grpSpPr>
      <p:sp>
        <p:nvSpPr>
          <p:cNvPr id="135" name="Google Shape;135;p65"/>
          <p:cNvSpPr/>
          <p:nvPr/>
        </p:nvSpPr>
        <p:spPr>
          <a:xfrm flipH="1" rot="-1774630">
            <a:off x="4628531" y="3970814"/>
            <a:ext cx="5901781" cy="882333"/>
          </a:xfrm>
          <a:custGeom>
            <a:rect b="b" l="l" r="r" t="t"/>
            <a:pathLst>
              <a:path extrusionOk="0" fill="none" h="35293" w="236069">
                <a:moveTo>
                  <a:pt x="0" y="7073"/>
                </a:moveTo>
                <a:lnTo>
                  <a:pt x="99238" y="32524"/>
                </a:lnTo>
                <a:cubicBezTo>
                  <a:pt x="109912" y="35293"/>
                  <a:pt x="121153" y="35026"/>
                  <a:pt x="131728" y="31824"/>
                </a:cubicBezTo>
                <a:lnTo>
                  <a:pt x="236069" y="1"/>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6" name="Google Shape;136;p65"/>
          <p:cNvGrpSpPr/>
          <p:nvPr/>
        </p:nvGrpSpPr>
        <p:grpSpPr>
          <a:xfrm flipH="1" rot="10800000">
            <a:off x="227370" y="420730"/>
            <a:ext cx="1509425" cy="228525"/>
            <a:chOff x="5708425" y="4133400"/>
            <a:chExt cx="1509425" cy="228525"/>
          </a:xfrm>
        </p:grpSpPr>
        <p:sp>
          <p:nvSpPr>
            <p:cNvPr id="137" name="Google Shape;137;p65"/>
            <p:cNvSpPr/>
            <p:nvPr/>
          </p:nvSpPr>
          <p:spPr>
            <a:xfrm>
              <a:off x="5974450" y="4133400"/>
              <a:ext cx="50050" cy="50050"/>
            </a:xfrm>
            <a:custGeom>
              <a:rect b="b" l="l" r="r" t="t"/>
              <a:pathLst>
                <a:path extrusionOk="0" h="2002" w="2002">
                  <a:moveTo>
                    <a:pt x="1001" y="1"/>
                  </a:moveTo>
                  <a:cubicBezTo>
                    <a:pt x="467" y="1"/>
                    <a:pt x="0" y="468"/>
                    <a:pt x="0" y="1001"/>
                  </a:cubicBezTo>
                  <a:cubicBezTo>
                    <a:pt x="0" y="1568"/>
                    <a:pt x="467" y="2002"/>
                    <a:pt x="1001" y="2002"/>
                  </a:cubicBezTo>
                  <a:cubicBezTo>
                    <a:pt x="1568" y="2002"/>
                    <a:pt x="2001" y="1568"/>
                    <a:pt x="2001" y="1001"/>
                  </a:cubicBezTo>
                  <a:cubicBezTo>
                    <a:pt x="2001"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65"/>
            <p:cNvSpPr/>
            <p:nvPr/>
          </p:nvSpPr>
          <p:spPr>
            <a:xfrm>
              <a:off x="6765000" y="4133400"/>
              <a:ext cx="50050" cy="50050"/>
            </a:xfrm>
            <a:custGeom>
              <a:rect b="b" l="l" r="r" t="t"/>
              <a:pathLst>
                <a:path extrusionOk="0" h="2002" w="2002">
                  <a:moveTo>
                    <a:pt x="1001" y="1"/>
                  </a:moveTo>
                  <a:cubicBezTo>
                    <a:pt x="434" y="1"/>
                    <a:pt x="1" y="468"/>
                    <a:pt x="1" y="1001"/>
                  </a:cubicBezTo>
                  <a:cubicBezTo>
                    <a:pt x="1" y="1568"/>
                    <a:pt x="434" y="2002"/>
                    <a:pt x="1001" y="2002"/>
                  </a:cubicBezTo>
                  <a:cubicBezTo>
                    <a:pt x="1568" y="2002"/>
                    <a:pt x="2002" y="1568"/>
                    <a:pt x="2002" y="1001"/>
                  </a:cubicBezTo>
                  <a:cubicBezTo>
                    <a:pt x="2002"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65"/>
            <p:cNvSpPr/>
            <p:nvPr/>
          </p:nvSpPr>
          <p:spPr>
            <a:xfrm>
              <a:off x="6380550" y="4223475"/>
              <a:ext cx="50075" cy="50050"/>
            </a:xfrm>
            <a:custGeom>
              <a:rect b="b" l="l" r="r" t="t"/>
              <a:pathLst>
                <a:path extrusionOk="0" h="2002" w="2003">
                  <a:moveTo>
                    <a:pt x="1002" y="0"/>
                  </a:moveTo>
                  <a:cubicBezTo>
                    <a:pt x="435" y="0"/>
                    <a:pt x="1" y="434"/>
                    <a:pt x="1" y="1001"/>
                  </a:cubicBezTo>
                  <a:cubicBezTo>
                    <a:pt x="1" y="1535"/>
                    <a:pt x="435" y="2002"/>
                    <a:pt x="1002" y="2002"/>
                  </a:cubicBezTo>
                  <a:cubicBezTo>
                    <a:pt x="1535" y="2002"/>
                    <a:pt x="2002" y="1535"/>
                    <a:pt x="2002" y="1001"/>
                  </a:cubicBezTo>
                  <a:cubicBezTo>
                    <a:pt x="2002" y="434"/>
                    <a:pt x="1535"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65"/>
            <p:cNvSpPr/>
            <p:nvPr/>
          </p:nvSpPr>
          <p:spPr>
            <a:xfrm>
              <a:off x="6476475" y="4223475"/>
              <a:ext cx="50050" cy="50050"/>
            </a:xfrm>
            <a:custGeom>
              <a:rect b="b" l="l" r="r" t="t"/>
              <a:pathLst>
                <a:path extrusionOk="0" h="2002" w="2002">
                  <a:moveTo>
                    <a:pt x="1001" y="0"/>
                  </a:moveTo>
                  <a:cubicBezTo>
                    <a:pt x="434" y="0"/>
                    <a:pt x="0" y="434"/>
                    <a:pt x="0" y="1001"/>
                  </a:cubicBezTo>
                  <a:cubicBezTo>
                    <a:pt x="0" y="1535"/>
                    <a:pt x="434" y="2002"/>
                    <a:pt x="1001" y="2002"/>
                  </a:cubicBezTo>
                  <a:cubicBezTo>
                    <a:pt x="1534" y="2002"/>
                    <a:pt x="2001" y="1535"/>
                    <a:pt x="2001" y="1001"/>
                  </a:cubicBezTo>
                  <a:cubicBezTo>
                    <a:pt x="2001" y="434"/>
                    <a:pt x="1534" y="0"/>
                    <a:pt x="100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65"/>
            <p:cNvSpPr/>
            <p:nvPr/>
          </p:nvSpPr>
          <p:spPr>
            <a:xfrm>
              <a:off x="65990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68" y="2002"/>
                    <a:pt x="2002" y="1535"/>
                    <a:pt x="2002" y="1002"/>
                  </a:cubicBezTo>
                  <a:cubicBezTo>
                    <a:pt x="2002" y="468"/>
                    <a:pt x="1568"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65"/>
            <p:cNvSpPr/>
            <p:nvPr/>
          </p:nvSpPr>
          <p:spPr>
            <a:xfrm>
              <a:off x="66949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35" y="2002"/>
                    <a:pt x="2002" y="1535"/>
                    <a:pt x="2002" y="1002"/>
                  </a:cubicBezTo>
                  <a:cubicBezTo>
                    <a:pt x="2002" y="468"/>
                    <a:pt x="1602"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65"/>
            <p:cNvSpPr/>
            <p:nvPr/>
          </p:nvSpPr>
          <p:spPr>
            <a:xfrm>
              <a:off x="6850900" y="4133400"/>
              <a:ext cx="49225" cy="50050"/>
            </a:xfrm>
            <a:custGeom>
              <a:rect b="b" l="l" r="r" t="t"/>
              <a:pathLst>
                <a:path extrusionOk="0" h="2002" w="1969">
                  <a:moveTo>
                    <a:pt x="1001" y="1"/>
                  </a:moveTo>
                  <a:cubicBezTo>
                    <a:pt x="434" y="1"/>
                    <a:pt x="0" y="468"/>
                    <a:pt x="0" y="1001"/>
                  </a:cubicBezTo>
                  <a:cubicBezTo>
                    <a:pt x="0" y="1568"/>
                    <a:pt x="434" y="2002"/>
                    <a:pt x="1001" y="2002"/>
                  </a:cubicBezTo>
                  <a:cubicBezTo>
                    <a:pt x="1535" y="2002"/>
                    <a:pt x="1968" y="1568"/>
                    <a:pt x="1968" y="1001"/>
                  </a:cubicBezTo>
                  <a:cubicBezTo>
                    <a:pt x="1968" y="468"/>
                    <a:pt x="1535" y="67"/>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65"/>
            <p:cNvSpPr/>
            <p:nvPr/>
          </p:nvSpPr>
          <p:spPr>
            <a:xfrm>
              <a:off x="6935950" y="4133400"/>
              <a:ext cx="50075" cy="50050"/>
            </a:xfrm>
            <a:custGeom>
              <a:rect b="b" l="l" r="r" t="t"/>
              <a:pathLst>
                <a:path extrusionOk="0" h="2002" w="2003">
                  <a:moveTo>
                    <a:pt x="1002" y="1"/>
                  </a:moveTo>
                  <a:cubicBezTo>
                    <a:pt x="468" y="1"/>
                    <a:pt x="1" y="468"/>
                    <a:pt x="1" y="1001"/>
                  </a:cubicBezTo>
                  <a:cubicBezTo>
                    <a:pt x="1" y="1568"/>
                    <a:pt x="468" y="2002"/>
                    <a:pt x="1002" y="2002"/>
                  </a:cubicBezTo>
                  <a:cubicBezTo>
                    <a:pt x="1535" y="2002"/>
                    <a:pt x="2002" y="1568"/>
                    <a:pt x="2002" y="1001"/>
                  </a:cubicBezTo>
                  <a:cubicBezTo>
                    <a:pt x="2002" y="468"/>
                    <a:pt x="1535" y="67"/>
                    <a:pt x="1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65"/>
            <p:cNvSpPr/>
            <p:nvPr/>
          </p:nvSpPr>
          <p:spPr>
            <a:xfrm>
              <a:off x="6088675" y="4133400"/>
              <a:ext cx="633825" cy="50050"/>
            </a:xfrm>
            <a:custGeom>
              <a:rect b="b" l="l" r="r" t="t"/>
              <a:pathLst>
                <a:path extrusionOk="0" h="2002" w="25353">
                  <a:moveTo>
                    <a:pt x="1002" y="1"/>
                  </a:moveTo>
                  <a:cubicBezTo>
                    <a:pt x="468" y="1"/>
                    <a:pt x="1" y="468"/>
                    <a:pt x="1" y="1001"/>
                  </a:cubicBezTo>
                  <a:cubicBezTo>
                    <a:pt x="1" y="1568"/>
                    <a:pt x="435" y="2002"/>
                    <a:pt x="1002" y="2002"/>
                  </a:cubicBezTo>
                  <a:lnTo>
                    <a:pt x="24352" y="2002"/>
                  </a:lnTo>
                  <a:cubicBezTo>
                    <a:pt x="24885" y="2002"/>
                    <a:pt x="25319" y="1568"/>
                    <a:pt x="25352" y="1001"/>
                  </a:cubicBezTo>
                  <a:cubicBezTo>
                    <a:pt x="25352" y="468"/>
                    <a:pt x="24885" y="1"/>
                    <a:pt x="243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65"/>
            <p:cNvSpPr/>
            <p:nvPr/>
          </p:nvSpPr>
          <p:spPr>
            <a:xfrm>
              <a:off x="5923575" y="4311850"/>
              <a:ext cx="633800" cy="50075"/>
            </a:xfrm>
            <a:custGeom>
              <a:rect b="b" l="l" r="r" t="t"/>
              <a:pathLst>
                <a:path extrusionOk="0" h="2003" w="25352">
                  <a:moveTo>
                    <a:pt x="1001" y="1"/>
                  </a:moveTo>
                  <a:cubicBezTo>
                    <a:pt x="467" y="1"/>
                    <a:pt x="0" y="468"/>
                    <a:pt x="0" y="1002"/>
                  </a:cubicBezTo>
                  <a:cubicBezTo>
                    <a:pt x="0" y="1535"/>
                    <a:pt x="467" y="2002"/>
                    <a:pt x="1001" y="2002"/>
                  </a:cubicBezTo>
                  <a:lnTo>
                    <a:pt x="24351" y="2002"/>
                  </a:lnTo>
                  <a:cubicBezTo>
                    <a:pt x="24885" y="2002"/>
                    <a:pt x="25352" y="1535"/>
                    <a:pt x="25352" y="1002"/>
                  </a:cubicBezTo>
                  <a:cubicBezTo>
                    <a:pt x="25352" y="468"/>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65"/>
            <p:cNvSpPr/>
            <p:nvPr/>
          </p:nvSpPr>
          <p:spPr>
            <a:xfrm>
              <a:off x="5708425" y="4222625"/>
              <a:ext cx="633800" cy="50075"/>
            </a:xfrm>
            <a:custGeom>
              <a:rect b="b" l="l" r="r" t="t"/>
              <a:pathLst>
                <a:path extrusionOk="0" h="2003" w="25352">
                  <a:moveTo>
                    <a:pt x="1001" y="1"/>
                  </a:moveTo>
                  <a:cubicBezTo>
                    <a:pt x="434" y="1"/>
                    <a:pt x="0" y="434"/>
                    <a:pt x="0" y="1001"/>
                  </a:cubicBezTo>
                  <a:cubicBezTo>
                    <a:pt x="0" y="1535"/>
                    <a:pt x="434" y="2002"/>
                    <a:pt x="1001" y="2002"/>
                  </a:cubicBezTo>
                  <a:lnTo>
                    <a:pt x="24351" y="2002"/>
                  </a:lnTo>
                  <a:cubicBezTo>
                    <a:pt x="24885" y="2002"/>
                    <a:pt x="25285" y="1569"/>
                    <a:pt x="25352" y="1001"/>
                  </a:cubicBezTo>
                  <a:cubicBezTo>
                    <a:pt x="25352" y="434"/>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65"/>
            <p:cNvSpPr/>
            <p:nvPr/>
          </p:nvSpPr>
          <p:spPr>
            <a:xfrm>
              <a:off x="6584050" y="4222625"/>
              <a:ext cx="633800" cy="50075"/>
            </a:xfrm>
            <a:custGeom>
              <a:rect b="b" l="l" r="r" t="t"/>
              <a:pathLst>
                <a:path extrusionOk="0" h="2003" w="25352">
                  <a:moveTo>
                    <a:pt x="967" y="1"/>
                  </a:moveTo>
                  <a:cubicBezTo>
                    <a:pt x="434" y="1"/>
                    <a:pt x="0" y="434"/>
                    <a:pt x="0" y="1001"/>
                  </a:cubicBezTo>
                  <a:cubicBezTo>
                    <a:pt x="0" y="1535"/>
                    <a:pt x="434" y="2002"/>
                    <a:pt x="967" y="2002"/>
                  </a:cubicBezTo>
                  <a:lnTo>
                    <a:pt x="24317" y="2002"/>
                  </a:lnTo>
                  <a:cubicBezTo>
                    <a:pt x="24885" y="2002"/>
                    <a:pt x="25352" y="1569"/>
                    <a:pt x="25318" y="1001"/>
                  </a:cubicBezTo>
                  <a:cubicBezTo>
                    <a:pt x="25318" y="434"/>
                    <a:pt x="24885" y="1"/>
                    <a:pt x="243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9" name="Google Shape;149;p65"/>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150" name="Shape 150"/>
        <p:cNvGrpSpPr/>
        <p:nvPr/>
      </p:nvGrpSpPr>
      <p:grpSpPr>
        <a:xfrm>
          <a:off x="0" y="0"/>
          <a:ext cx="0" cy="0"/>
          <a:chOff x="0" y="0"/>
          <a:chExt cx="0" cy="0"/>
        </a:xfrm>
      </p:grpSpPr>
      <p:sp>
        <p:nvSpPr>
          <p:cNvPr id="151" name="Google Shape;151;p66"/>
          <p:cNvSpPr txBox="1"/>
          <p:nvPr>
            <p:ph type="title"/>
          </p:nvPr>
        </p:nvSpPr>
        <p:spPr>
          <a:xfrm>
            <a:off x="2174400" y="539963"/>
            <a:ext cx="4795200" cy="801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200"/>
              <a:buNone/>
              <a:defRPr sz="62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p:txBody>
      </p:sp>
      <p:sp>
        <p:nvSpPr>
          <p:cNvPr id="152" name="Google Shape;152;p66"/>
          <p:cNvSpPr txBox="1"/>
          <p:nvPr>
            <p:ph idx="1" type="subTitle"/>
          </p:nvPr>
        </p:nvSpPr>
        <p:spPr>
          <a:xfrm>
            <a:off x="2174400" y="1341688"/>
            <a:ext cx="4795200" cy="349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3" name="Google Shape;153;p66"/>
          <p:cNvSpPr txBox="1"/>
          <p:nvPr>
            <p:ph idx="2" type="title"/>
          </p:nvPr>
        </p:nvSpPr>
        <p:spPr>
          <a:xfrm>
            <a:off x="2174400" y="1996112"/>
            <a:ext cx="4795200" cy="801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200"/>
              <a:buNone/>
              <a:defRPr sz="62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p:txBody>
      </p:sp>
      <p:sp>
        <p:nvSpPr>
          <p:cNvPr id="154" name="Google Shape;154;p66"/>
          <p:cNvSpPr txBox="1"/>
          <p:nvPr>
            <p:ph idx="3" type="subTitle"/>
          </p:nvPr>
        </p:nvSpPr>
        <p:spPr>
          <a:xfrm>
            <a:off x="2174400" y="2797836"/>
            <a:ext cx="4795200" cy="349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55" name="Google Shape;155;p66"/>
          <p:cNvSpPr txBox="1"/>
          <p:nvPr>
            <p:ph idx="4" type="title"/>
          </p:nvPr>
        </p:nvSpPr>
        <p:spPr>
          <a:xfrm>
            <a:off x="2174400" y="3452262"/>
            <a:ext cx="4795200" cy="801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200"/>
              <a:buNone/>
              <a:defRPr sz="62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p:txBody>
      </p:sp>
      <p:sp>
        <p:nvSpPr>
          <p:cNvPr id="156" name="Google Shape;156;p66"/>
          <p:cNvSpPr txBox="1"/>
          <p:nvPr>
            <p:ph idx="5" type="subTitle"/>
          </p:nvPr>
        </p:nvSpPr>
        <p:spPr>
          <a:xfrm>
            <a:off x="2174400" y="4254037"/>
            <a:ext cx="4795200" cy="349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157" name="Google Shape;157;p66"/>
          <p:cNvGrpSpPr/>
          <p:nvPr/>
        </p:nvGrpSpPr>
        <p:grpSpPr>
          <a:xfrm flipH="1">
            <a:off x="284501" y="420738"/>
            <a:ext cx="1509425" cy="228525"/>
            <a:chOff x="5708425" y="4133400"/>
            <a:chExt cx="1509425" cy="228525"/>
          </a:xfrm>
        </p:grpSpPr>
        <p:sp>
          <p:nvSpPr>
            <p:cNvPr id="158" name="Google Shape;158;p66"/>
            <p:cNvSpPr/>
            <p:nvPr/>
          </p:nvSpPr>
          <p:spPr>
            <a:xfrm>
              <a:off x="5974450" y="4133400"/>
              <a:ext cx="50050" cy="50050"/>
            </a:xfrm>
            <a:custGeom>
              <a:rect b="b" l="l" r="r" t="t"/>
              <a:pathLst>
                <a:path extrusionOk="0" h="2002" w="2002">
                  <a:moveTo>
                    <a:pt x="1001" y="1"/>
                  </a:moveTo>
                  <a:cubicBezTo>
                    <a:pt x="467" y="1"/>
                    <a:pt x="0" y="468"/>
                    <a:pt x="0" y="1001"/>
                  </a:cubicBezTo>
                  <a:cubicBezTo>
                    <a:pt x="0" y="1568"/>
                    <a:pt x="467" y="2002"/>
                    <a:pt x="1001" y="2002"/>
                  </a:cubicBezTo>
                  <a:cubicBezTo>
                    <a:pt x="1568" y="2002"/>
                    <a:pt x="2001" y="1568"/>
                    <a:pt x="2001" y="1001"/>
                  </a:cubicBezTo>
                  <a:cubicBezTo>
                    <a:pt x="2001"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66"/>
            <p:cNvSpPr/>
            <p:nvPr/>
          </p:nvSpPr>
          <p:spPr>
            <a:xfrm>
              <a:off x="6765000" y="4133400"/>
              <a:ext cx="50050" cy="50050"/>
            </a:xfrm>
            <a:custGeom>
              <a:rect b="b" l="l" r="r" t="t"/>
              <a:pathLst>
                <a:path extrusionOk="0" h="2002" w="2002">
                  <a:moveTo>
                    <a:pt x="1001" y="1"/>
                  </a:moveTo>
                  <a:cubicBezTo>
                    <a:pt x="434" y="1"/>
                    <a:pt x="1" y="468"/>
                    <a:pt x="1" y="1001"/>
                  </a:cubicBezTo>
                  <a:cubicBezTo>
                    <a:pt x="1" y="1568"/>
                    <a:pt x="434" y="2002"/>
                    <a:pt x="1001" y="2002"/>
                  </a:cubicBezTo>
                  <a:cubicBezTo>
                    <a:pt x="1568" y="2002"/>
                    <a:pt x="2002" y="1568"/>
                    <a:pt x="2002" y="1001"/>
                  </a:cubicBezTo>
                  <a:cubicBezTo>
                    <a:pt x="2002"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66"/>
            <p:cNvSpPr/>
            <p:nvPr/>
          </p:nvSpPr>
          <p:spPr>
            <a:xfrm>
              <a:off x="6380550" y="4223475"/>
              <a:ext cx="50075" cy="50050"/>
            </a:xfrm>
            <a:custGeom>
              <a:rect b="b" l="l" r="r" t="t"/>
              <a:pathLst>
                <a:path extrusionOk="0" h="2002" w="2003">
                  <a:moveTo>
                    <a:pt x="1002" y="0"/>
                  </a:moveTo>
                  <a:cubicBezTo>
                    <a:pt x="435" y="0"/>
                    <a:pt x="1" y="434"/>
                    <a:pt x="1" y="1001"/>
                  </a:cubicBezTo>
                  <a:cubicBezTo>
                    <a:pt x="1" y="1535"/>
                    <a:pt x="435" y="2002"/>
                    <a:pt x="1002" y="2002"/>
                  </a:cubicBezTo>
                  <a:cubicBezTo>
                    <a:pt x="1535" y="2002"/>
                    <a:pt x="2002" y="1535"/>
                    <a:pt x="2002" y="1001"/>
                  </a:cubicBezTo>
                  <a:cubicBezTo>
                    <a:pt x="2002" y="434"/>
                    <a:pt x="1535"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66"/>
            <p:cNvSpPr/>
            <p:nvPr/>
          </p:nvSpPr>
          <p:spPr>
            <a:xfrm>
              <a:off x="6476475" y="4223475"/>
              <a:ext cx="50050" cy="50050"/>
            </a:xfrm>
            <a:custGeom>
              <a:rect b="b" l="l" r="r" t="t"/>
              <a:pathLst>
                <a:path extrusionOk="0" h="2002" w="2002">
                  <a:moveTo>
                    <a:pt x="1001" y="0"/>
                  </a:moveTo>
                  <a:cubicBezTo>
                    <a:pt x="434" y="0"/>
                    <a:pt x="0" y="434"/>
                    <a:pt x="0" y="1001"/>
                  </a:cubicBezTo>
                  <a:cubicBezTo>
                    <a:pt x="0" y="1535"/>
                    <a:pt x="434" y="2002"/>
                    <a:pt x="1001" y="2002"/>
                  </a:cubicBezTo>
                  <a:cubicBezTo>
                    <a:pt x="1534" y="2002"/>
                    <a:pt x="2001" y="1535"/>
                    <a:pt x="2001" y="1001"/>
                  </a:cubicBezTo>
                  <a:cubicBezTo>
                    <a:pt x="2001" y="434"/>
                    <a:pt x="1534" y="0"/>
                    <a:pt x="100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66"/>
            <p:cNvSpPr/>
            <p:nvPr/>
          </p:nvSpPr>
          <p:spPr>
            <a:xfrm>
              <a:off x="65990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68" y="2002"/>
                    <a:pt x="2002" y="1535"/>
                    <a:pt x="2002" y="1002"/>
                  </a:cubicBezTo>
                  <a:cubicBezTo>
                    <a:pt x="2002" y="468"/>
                    <a:pt x="1568"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66"/>
            <p:cNvSpPr/>
            <p:nvPr/>
          </p:nvSpPr>
          <p:spPr>
            <a:xfrm>
              <a:off x="66949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35" y="2002"/>
                    <a:pt x="2002" y="1535"/>
                    <a:pt x="2002" y="1002"/>
                  </a:cubicBezTo>
                  <a:cubicBezTo>
                    <a:pt x="2002" y="468"/>
                    <a:pt x="1602"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66"/>
            <p:cNvSpPr/>
            <p:nvPr/>
          </p:nvSpPr>
          <p:spPr>
            <a:xfrm>
              <a:off x="6850900" y="4133400"/>
              <a:ext cx="49225" cy="50050"/>
            </a:xfrm>
            <a:custGeom>
              <a:rect b="b" l="l" r="r" t="t"/>
              <a:pathLst>
                <a:path extrusionOk="0" h="2002" w="1969">
                  <a:moveTo>
                    <a:pt x="1001" y="1"/>
                  </a:moveTo>
                  <a:cubicBezTo>
                    <a:pt x="434" y="1"/>
                    <a:pt x="0" y="468"/>
                    <a:pt x="0" y="1001"/>
                  </a:cubicBezTo>
                  <a:cubicBezTo>
                    <a:pt x="0" y="1568"/>
                    <a:pt x="434" y="2002"/>
                    <a:pt x="1001" y="2002"/>
                  </a:cubicBezTo>
                  <a:cubicBezTo>
                    <a:pt x="1535" y="2002"/>
                    <a:pt x="1968" y="1568"/>
                    <a:pt x="1968" y="1001"/>
                  </a:cubicBezTo>
                  <a:cubicBezTo>
                    <a:pt x="1968" y="468"/>
                    <a:pt x="1535" y="67"/>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66"/>
            <p:cNvSpPr/>
            <p:nvPr/>
          </p:nvSpPr>
          <p:spPr>
            <a:xfrm>
              <a:off x="6935950" y="4133400"/>
              <a:ext cx="50075" cy="50050"/>
            </a:xfrm>
            <a:custGeom>
              <a:rect b="b" l="l" r="r" t="t"/>
              <a:pathLst>
                <a:path extrusionOk="0" h="2002" w="2003">
                  <a:moveTo>
                    <a:pt x="1002" y="1"/>
                  </a:moveTo>
                  <a:cubicBezTo>
                    <a:pt x="468" y="1"/>
                    <a:pt x="1" y="468"/>
                    <a:pt x="1" y="1001"/>
                  </a:cubicBezTo>
                  <a:cubicBezTo>
                    <a:pt x="1" y="1568"/>
                    <a:pt x="468" y="2002"/>
                    <a:pt x="1002" y="2002"/>
                  </a:cubicBezTo>
                  <a:cubicBezTo>
                    <a:pt x="1535" y="2002"/>
                    <a:pt x="2002" y="1568"/>
                    <a:pt x="2002" y="1001"/>
                  </a:cubicBezTo>
                  <a:cubicBezTo>
                    <a:pt x="2002" y="468"/>
                    <a:pt x="1535" y="67"/>
                    <a:pt x="1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66"/>
            <p:cNvSpPr/>
            <p:nvPr/>
          </p:nvSpPr>
          <p:spPr>
            <a:xfrm>
              <a:off x="6088675" y="4133400"/>
              <a:ext cx="633825" cy="50050"/>
            </a:xfrm>
            <a:custGeom>
              <a:rect b="b" l="l" r="r" t="t"/>
              <a:pathLst>
                <a:path extrusionOk="0" h="2002" w="25353">
                  <a:moveTo>
                    <a:pt x="1002" y="1"/>
                  </a:moveTo>
                  <a:cubicBezTo>
                    <a:pt x="468" y="1"/>
                    <a:pt x="1" y="468"/>
                    <a:pt x="1" y="1001"/>
                  </a:cubicBezTo>
                  <a:cubicBezTo>
                    <a:pt x="1" y="1568"/>
                    <a:pt x="435" y="2002"/>
                    <a:pt x="1002" y="2002"/>
                  </a:cubicBezTo>
                  <a:lnTo>
                    <a:pt x="24352" y="2002"/>
                  </a:lnTo>
                  <a:cubicBezTo>
                    <a:pt x="24885" y="2002"/>
                    <a:pt x="25319" y="1568"/>
                    <a:pt x="25352" y="1001"/>
                  </a:cubicBezTo>
                  <a:cubicBezTo>
                    <a:pt x="25352" y="468"/>
                    <a:pt x="24885" y="1"/>
                    <a:pt x="243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66"/>
            <p:cNvSpPr/>
            <p:nvPr/>
          </p:nvSpPr>
          <p:spPr>
            <a:xfrm>
              <a:off x="5923575" y="4311850"/>
              <a:ext cx="633800" cy="50075"/>
            </a:xfrm>
            <a:custGeom>
              <a:rect b="b" l="l" r="r" t="t"/>
              <a:pathLst>
                <a:path extrusionOk="0" h="2003" w="25352">
                  <a:moveTo>
                    <a:pt x="1001" y="1"/>
                  </a:moveTo>
                  <a:cubicBezTo>
                    <a:pt x="467" y="1"/>
                    <a:pt x="0" y="468"/>
                    <a:pt x="0" y="1002"/>
                  </a:cubicBezTo>
                  <a:cubicBezTo>
                    <a:pt x="0" y="1535"/>
                    <a:pt x="467" y="2002"/>
                    <a:pt x="1001" y="2002"/>
                  </a:cubicBezTo>
                  <a:lnTo>
                    <a:pt x="24351" y="2002"/>
                  </a:lnTo>
                  <a:cubicBezTo>
                    <a:pt x="24885" y="2002"/>
                    <a:pt x="25352" y="1535"/>
                    <a:pt x="25352" y="1002"/>
                  </a:cubicBezTo>
                  <a:cubicBezTo>
                    <a:pt x="25352" y="468"/>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66"/>
            <p:cNvSpPr/>
            <p:nvPr/>
          </p:nvSpPr>
          <p:spPr>
            <a:xfrm>
              <a:off x="5708425" y="4222625"/>
              <a:ext cx="633800" cy="50075"/>
            </a:xfrm>
            <a:custGeom>
              <a:rect b="b" l="l" r="r" t="t"/>
              <a:pathLst>
                <a:path extrusionOk="0" h="2003" w="25352">
                  <a:moveTo>
                    <a:pt x="1001" y="1"/>
                  </a:moveTo>
                  <a:cubicBezTo>
                    <a:pt x="434" y="1"/>
                    <a:pt x="0" y="434"/>
                    <a:pt x="0" y="1001"/>
                  </a:cubicBezTo>
                  <a:cubicBezTo>
                    <a:pt x="0" y="1535"/>
                    <a:pt x="434" y="2002"/>
                    <a:pt x="1001" y="2002"/>
                  </a:cubicBezTo>
                  <a:lnTo>
                    <a:pt x="24351" y="2002"/>
                  </a:lnTo>
                  <a:cubicBezTo>
                    <a:pt x="24885" y="2002"/>
                    <a:pt x="25285" y="1569"/>
                    <a:pt x="25352" y="1001"/>
                  </a:cubicBezTo>
                  <a:cubicBezTo>
                    <a:pt x="25352" y="434"/>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66"/>
            <p:cNvSpPr/>
            <p:nvPr/>
          </p:nvSpPr>
          <p:spPr>
            <a:xfrm>
              <a:off x="6584050" y="4222625"/>
              <a:ext cx="633800" cy="50075"/>
            </a:xfrm>
            <a:custGeom>
              <a:rect b="b" l="l" r="r" t="t"/>
              <a:pathLst>
                <a:path extrusionOk="0" h="2003" w="25352">
                  <a:moveTo>
                    <a:pt x="967" y="1"/>
                  </a:moveTo>
                  <a:cubicBezTo>
                    <a:pt x="434" y="1"/>
                    <a:pt x="0" y="434"/>
                    <a:pt x="0" y="1001"/>
                  </a:cubicBezTo>
                  <a:cubicBezTo>
                    <a:pt x="0" y="1535"/>
                    <a:pt x="434" y="2002"/>
                    <a:pt x="967" y="2002"/>
                  </a:cubicBezTo>
                  <a:lnTo>
                    <a:pt x="24317" y="2002"/>
                  </a:lnTo>
                  <a:cubicBezTo>
                    <a:pt x="24885" y="2002"/>
                    <a:pt x="25352" y="1569"/>
                    <a:pt x="25318" y="1001"/>
                  </a:cubicBezTo>
                  <a:cubicBezTo>
                    <a:pt x="25318" y="434"/>
                    <a:pt x="24885" y="1"/>
                    <a:pt x="243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3">
    <p:spTree>
      <p:nvGrpSpPr>
        <p:cNvPr id="170" name="Shape 170"/>
        <p:cNvGrpSpPr/>
        <p:nvPr/>
      </p:nvGrpSpPr>
      <p:grpSpPr>
        <a:xfrm>
          <a:off x="0" y="0"/>
          <a:ext cx="0" cy="0"/>
          <a:chOff x="0" y="0"/>
          <a:chExt cx="0" cy="0"/>
        </a:xfrm>
      </p:grpSpPr>
      <p:sp>
        <p:nvSpPr>
          <p:cNvPr id="171" name="Google Shape;171;p67"/>
          <p:cNvSpPr txBox="1"/>
          <p:nvPr>
            <p:ph idx="1" type="subTitle"/>
          </p:nvPr>
        </p:nvSpPr>
        <p:spPr>
          <a:xfrm>
            <a:off x="2142000" y="4008300"/>
            <a:ext cx="4860000" cy="600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2" name="Google Shape;172;p67"/>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6">
    <p:spTree>
      <p:nvGrpSpPr>
        <p:cNvPr id="173" name="Shape 173"/>
        <p:cNvGrpSpPr/>
        <p:nvPr/>
      </p:nvGrpSpPr>
      <p:grpSpPr>
        <a:xfrm>
          <a:off x="0" y="0"/>
          <a:ext cx="0" cy="0"/>
          <a:chOff x="0" y="0"/>
          <a:chExt cx="0" cy="0"/>
        </a:xfrm>
      </p:grpSpPr>
      <p:grpSp>
        <p:nvGrpSpPr>
          <p:cNvPr id="174" name="Google Shape;174;p68"/>
          <p:cNvGrpSpPr/>
          <p:nvPr/>
        </p:nvGrpSpPr>
        <p:grpSpPr>
          <a:xfrm flipH="1" rot="10800000">
            <a:off x="7474620" y="534993"/>
            <a:ext cx="1509425" cy="228525"/>
            <a:chOff x="5708425" y="4133400"/>
            <a:chExt cx="1509425" cy="228525"/>
          </a:xfrm>
        </p:grpSpPr>
        <p:sp>
          <p:nvSpPr>
            <p:cNvPr id="175" name="Google Shape;175;p68"/>
            <p:cNvSpPr/>
            <p:nvPr/>
          </p:nvSpPr>
          <p:spPr>
            <a:xfrm>
              <a:off x="5974450" y="4133400"/>
              <a:ext cx="50050" cy="50050"/>
            </a:xfrm>
            <a:custGeom>
              <a:rect b="b" l="l" r="r" t="t"/>
              <a:pathLst>
                <a:path extrusionOk="0" h="2002" w="2002">
                  <a:moveTo>
                    <a:pt x="1001" y="1"/>
                  </a:moveTo>
                  <a:cubicBezTo>
                    <a:pt x="467" y="1"/>
                    <a:pt x="0" y="468"/>
                    <a:pt x="0" y="1001"/>
                  </a:cubicBezTo>
                  <a:cubicBezTo>
                    <a:pt x="0" y="1568"/>
                    <a:pt x="467" y="2002"/>
                    <a:pt x="1001" y="2002"/>
                  </a:cubicBezTo>
                  <a:cubicBezTo>
                    <a:pt x="1568" y="2002"/>
                    <a:pt x="2001" y="1568"/>
                    <a:pt x="2001" y="1001"/>
                  </a:cubicBezTo>
                  <a:cubicBezTo>
                    <a:pt x="2001"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68"/>
            <p:cNvSpPr/>
            <p:nvPr/>
          </p:nvSpPr>
          <p:spPr>
            <a:xfrm>
              <a:off x="6765000" y="4133400"/>
              <a:ext cx="50050" cy="50050"/>
            </a:xfrm>
            <a:custGeom>
              <a:rect b="b" l="l" r="r" t="t"/>
              <a:pathLst>
                <a:path extrusionOk="0" h="2002" w="2002">
                  <a:moveTo>
                    <a:pt x="1001" y="1"/>
                  </a:moveTo>
                  <a:cubicBezTo>
                    <a:pt x="434" y="1"/>
                    <a:pt x="1" y="468"/>
                    <a:pt x="1" y="1001"/>
                  </a:cubicBezTo>
                  <a:cubicBezTo>
                    <a:pt x="1" y="1568"/>
                    <a:pt x="434" y="2002"/>
                    <a:pt x="1001" y="2002"/>
                  </a:cubicBezTo>
                  <a:cubicBezTo>
                    <a:pt x="1568" y="2002"/>
                    <a:pt x="2002" y="1568"/>
                    <a:pt x="2002" y="1001"/>
                  </a:cubicBezTo>
                  <a:cubicBezTo>
                    <a:pt x="2002"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68"/>
            <p:cNvSpPr/>
            <p:nvPr/>
          </p:nvSpPr>
          <p:spPr>
            <a:xfrm>
              <a:off x="6380550" y="4223475"/>
              <a:ext cx="50075" cy="50050"/>
            </a:xfrm>
            <a:custGeom>
              <a:rect b="b" l="l" r="r" t="t"/>
              <a:pathLst>
                <a:path extrusionOk="0" h="2002" w="2003">
                  <a:moveTo>
                    <a:pt x="1002" y="0"/>
                  </a:moveTo>
                  <a:cubicBezTo>
                    <a:pt x="435" y="0"/>
                    <a:pt x="1" y="434"/>
                    <a:pt x="1" y="1001"/>
                  </a:cubicBezTo>
                  <a:cubicBezTo>
                    <a:pt x="1" y="1535"/>
                    <a:pt x="435" y="2002"/>
                    <a:pt x="1002" y="2002"/>
                  </a:cubicBezTo>
                  <a:cubicBezTo>
                    <a:pt x="1535" y="2002"/>
                    <a:pt x="2002" y="1535"/>
                    <a:pt x="2002" y="1001"/>
                  </a:cubicBezTo>
                  <a:cubicBezTo>
                    <a:pt x="2002" y="434"/>
                    <a:pt x="1535"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68"/>
            <p:cNvSpPr/>
            <p:nvPr/>
          </p:nvSpPr>
          <p:spPr>
            <a:xfrm>
              <a:off x="6476475" y="4223475"/>
              <a:ext cx="50050" cy="50050"/>
            </a:xfrm>
            <a:custGeom>
              <a:rect b="b" l="l" r="r" t="t"/>
              <a:pathLst>
                <a:path extrusionOk="0" h="2002" w="2002">
                  <a:moveTo>
                    <a:pt x="1001" y="0"/>
                  </a:moveTo>
                  <a:cubicBezTo>
                    <a:pt x="434" y="0"/>
                    <a:pt x="0" y="434"/>
                    <a:pt x="0" y="1001"/>
                  </a:cubicBezTo>
                  <a:cubicBezTo>
                    <a:pt x="0" y="1535"/>
                    <a:pt x="434" y="2002"/>
                    <a:pt x="1001" y="2002"/>
                  </a:cubicBezTo>
                  <a:cubicBezTo>
                    <a:pt x="1534" y="2002"/>
                    <a:pt x="2001" y="1535"/>
                    <a:pt x="2001" y="1001"/>
                  </a:cubicBezTo>
                  <a:cubicBezTo>
                    <a:pt x="2001" y="434"/>
                    <a:pt x="1534" y="0"/>
                    <a:pt x="100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68"/>
            <p:cNvSpPr/>
            <p:nvPr/>
          </p:nvSpPr>
          <p:spPr>
            <a:xfrm>
              <a:off x="65990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68" y="2002"/>
                    <a:pt x="2002" y="1535"/>
                    <a:pt x="2002" y="1002"/>
                  </a:cubicBezTo>
                  <a:cubicBezTo>
                    <a:pt x="2002" y="468"/>
                    <a:pt x="1568"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68"/>
            <p:cNvSpPr/>
            <p:nvPr/>
          </p:nvSpPr>
          <p:spPr>
            <a:xfrm>
              <a:off x="66949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35" y="2002"/>
                    <a:pt x="2002" y="1535"/>
                    <a:pt x="2002" y="1002"/>
                  </a:cubicBezTo>
                  <a:cubicBezTo>
                    <a:pt x="2002" y="468"/>
                    <a:pt x="1602"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68"/>
            <p:cNvSpPr/>
            <p:nvPr/>
          </p:nvSpPr>
          <p:spPr>
            <a:xfrm>
              <a:off x="6850900" y="4133400"/>
              <a:ext cx="49225" cy="50050"/>
            </a:xfrm>
            <a:custGeom>
              <a:rect b="b" l="l" r="r" t="t"/>
              <a:pathLst>
                <a:path extrusionOk="0" h="2002" w="1969">
                  <a:moveTo>
                    <a:pt x="1001" y="1"/>
                  </a:moveTo>
                  <a:cubicBezTo>
                    <a:pt x="434" y="1"/>
                    <a:pt x="0" y="468"/>
                    <a:pt x="0" y="1001"/>
                  </a:cubicBezTo>
                  <a:cubicBezTo>
                    <a:pt x="0" y="1568"/>
                    <a:pt x="434" y="2002"/>
                    <a:pt x="1001" y="2002"/>
                  </a:cubicBezTo>
                  <a:cubicBezTo>
                    <a:pt x="1535" y="2002"/>
                    <a:pt x="1968" y="1568"/>
                    <a:pt x="1968" y="1001"/>
                  </a:cubicBezTo>
                  <a:cubicBezTo>
                    <a:pt x="1968" y="468"/>
                    <a:pt x="1535" y="67"/>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68"/>
            <p:cNvSpPr/>
            <p:nvPr/>
          </p:nvSpPr>
          <p:spPr>
            <a:xfrm>
              <a:off x="6935950" y="4133400"/>
              <a:ext cx="50075" cy="50050"/>
            </a:xfrm>
            <a:custGeom>
              <a:rect b="b" l="l" r="r" t="t"/>
              <a:pathLst>
                <a:path extrusionOk="0" h="2002" w="2003">
                  <a:moveTo>
                    <a:pt x="1002" y="1"/>
                  </a:moveTo>
                  <a:cubicBezTo>
                    <a:pt x="468" y="1"/>
                    <a:pt x="1" y="468"/>
                    <a:pt x="1" y="1001"/>
                  </a:cubicBezTo>
                  <a:cubicBezTo>
                    <a:pt x="1" y="1568"/>
                    <a:pt x="468" y="2002"/>
                    <a:pt x="1002" y="2002"/>
                  </a:cubicBezTo>
                  <a:cubicBezTo>
                    <a:pt x="1535" y="2002"/>
                    <a:pt x="2002" y="1568"/>
                    <a:pt x="2002" y="1001"/>
                  </a:cubicBezTo>
                  <a:cubicBezTo>
                    <a:pt x="2002" y="468"/>
                    <a:pt x="1535" y="67"/>
                    <a:pt x="1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68"/>
            <p:cNvSpPr/>
            <p:nvPr/>
          </p:nvSpPr>
          <p:spPr>
            <a:xfrm>
              <a:off x="6088675" y="4133400"/>
              <a:ext cx="633825" cy="50050"/>
            </a:xfrm>
            <a:custGeom>
              <a:rect b="b" l="l" r="r" t="t"/>
              <a:pathLst>
                <a:path extrusionOk="0" h="2002" w="25353">
                  <a:moveTo>
                    <a:pt x="1002" y="1"/>
                  </a:moveTo>
                  <a:cubicBezTo>
                    <a:pt x="468" y="1"/>
                    <a:pt x="1" y="468"/>
                    <a:pt x="1" y="1001"/>
                  </a:cubicBezTo>
                  <a:cubicBezTo>
                    <a:pt x="1" y="1568"/>
                    <a:pt x="435" y="2002"/>
                    <a:pt x="1002" y="2002"/>
                  </a:cubicBezTo>
                  <a:lnTo>
                    <a:pt x="24352" y="2002"/>
                  </a:lnTo>
                  <a:cubicBezTo>
                    <a:pt x="24885" y="2002"/>
                    <a:pt x="25319" y="1568"/>
                    <a:pt x="25352" y="1001"/>
                  </a:cubicBezTo>
                  <a:cubicBezTo>
                    <a:pt x="25352" y="468"/>
                    <a:pt x="24885" y="1"/>
                    <a:pt x="243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68"/>
            <p:cNvSpPr/>
            <p:nvPr/>
          </p:nvSpPr>
          <p:spPr>
            <a:xfrm>
              <a:off x="5923575" y="4311850"/>
              <a:ext cx="633800" cy="50075"/>
            </a:xfrm>
            <a:custGeom>
              <a:rect b="b" l="l" r="r" t="t"/>
              <a:pathLst>
                <a:path extrusionOk="0" h="2003" w="25352">
                  <a:moveTo>
                    <a:pt x="1001" y="1"/>
                  </a:moveTo>
                  <a:cubicBezTo>
                    <a:pt x="467" y="1"/>
                    <a:pt x="0" y="468"/>
                    <a:pt x="0" y="1002"/>
                  </a:cubicBezTo>
                  <a:cubicBezTo>
                    <a:pt x="0" y="1535"/>
                    <a:pt x="467" y="2002"/>
                    <a:pt x="1001" y="2002"/>
                  </a:cubicBezTo>
                  <a:lnTo>
                    <a:pt x="24351" y="2002"/>
                  </a:lnTo>
                  <a:cubicBezTo>
                    <a:pt x="24885" y="2002"/>
                    <a:pt x="25352" y="1535"/>
                    <a:pt x="25352" y="1002"/>
                  </a:cubicBezTo>
                  <a:cubicBezTo>
                    <a:pt x="25352" y="468"/>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68"/>
            <p:cNvSpPr/>
            <p:nvPr/>
          </p:nvSpPr>
          <p:spPr>
            <a:xfrm>
              <a:off x="5708425" y="4222625"/>
              <a:ext cx="633800" cy="50075"/>
            </a:xfrm>
            <a:custGeom>
              <a:rect b="b" l="l" r="r" t="t"/>
              <a:pathLst>
                <a:path extrusionOk="0" h="2003" w="25352">
                  <a:moveTo>
                    <a:pt x="1001" y="1"/>
                  </a:moveTo>
                  <a:cubicBezTo>
                    <a:pt x="434" y="1"/>
                    <a:pt x="0" y="434"/>
                    <a:pt x="0" y="1001"/>
                  </a:cubicBezTo>
                  <a:cubicBezTo>
                    <a:pt x="0" y="1535"/>
                    <a:pt x="434" y="2002"/>
                    <a:pt x="1001" y="2002"/>
                  </a:cubicBezTo>
                  <a:lnTo>
                    <a:pt x="24351" y="2002"/>
                  </a:lnTo>
                  <a:cubicBezTo>
                    <a:pt x="24885" y="2002"/>
                    <a:pt x="25285" y="1569"/>
                    <a:pt x="25352" y="1001"/>
                  </a:cubicBezTo>
                  <a:cubicBezTo>
                    <a:pt x="25352" y="434"/>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68"/>
            <p:cNvSpPr/>
            <p:nvPr/>
          </p:nvSpPr>
          <p:spPr>
            <a:xfrm>
              <a:off x="6584050" y="4222625"/>
              <a:ext cx="633800" cy="50075"/>
            </a:xfrm>
            <a:custGeom>
              <a:rect b="b" l="l" r="r" t="t"/>
              <a:pathLst>
                <a:path extrusionOk="0" h="2003" w="25352">
                  <a:moveTo>
                    <a:pt x="967" y="1"/>
                  </a:moveTo>
                  <a:cubicBezTo>
                    <a:pt x="434" y="1"/>
                    <a:pt x="0" y="434"/>
                    <a:pt x="0" y="1001"/>
                  </a:cubicBezTo>
                  <a:cubicBezTo>
                    <a:pt x="0" y="1535"/>
                    <a:pt x="434" y="2002"/>
                    <a:pt x="967" y="2002"/>
                  </a:cubicBezTo>
                  <a:lnTo>
                    <a:pt x="24317" y="2002"/>
                  </a:lnTo>
                  <a:cubicBezTo>
                    <a:pt x="24885" y="2002"/>
                    <a:pt x="25352" y="1569"/>
                    <a:pt x="25318" y="1001"/>
                  </a:cubicBezTo>
                  <a:cubicBezTo>
                    <a:pt x="25318" y="434"/>
                    <a:pt x="24885" y="1"/>
                    <a:pt x="243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7" name="Google Shape;187;p68"/>
          <p:cNvSpPr/>
          <p:nvPr/>
        </p:nvSpPr>
        <p:spPr>
          <a:xfrm flipH="1" rot="8288813">
            <a:off x="-1385806" y="531239"/>
            <a:ext cx="4121509" cy="490346"/>
          </a:xfrm>
          <a:custGeom>
            <a:rect b="b" l="l" r="r" t="t"/>
            <a:pathLst>
              <a:path extrusionOk="0" fill="none" h="19615" w="143004">
                <a:moveTo>
                  <a:pt x="1" y="167"/>
                </a:moveTo>
                <a:lnTo>
                  <a:pt x="83260" y="19614"/>
                </a:lnTo>
                <a:lnTo>
                  <a:pt x="143003" y="0"/>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68"/>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51"/>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7">
    <p:spTree>
      <p:nvGrpSpPr>
        <p:cNvPr id="189" name="Shape 189"/>
        <p:cNvGrpSpPr/>
        <p:nvPr/>
      </p:nvGrpSpPr>
      <p:grpSpPr>
        <a:xfrm>
          <a:off x="0" y="0"/>
          <a:ext cx="0" cy="0"/>
          <a:chOff x="0" y="0"/>
          <a:chExt cx="0" cy="0"/>
        </a:xfrm>
      </p:grpSpPr>
      <p:grpSp>
        <p:nvGrpSpPr>
          <p:cNvPr id="190" name="Google Shape;190;p69"/>
          <p:cNvGrpSpPr/>
          <p:nvPr/>
        </p:nvGrpSpPr>
        <p:grpSpPr>
          <a:xfrm flipH="1" rot="10800000">
            <a:off x="480695" y="4420643"/>
            <a:ext cx="1509425" cy="228525"/>
            <a:chOff x="5708425" y="4133400"/>
            <a:chExt cx="1509425" cy="228525"/>
          </a:xfrm>
        </p:grpSpPr>
        <p:sp>
          <p:nvSpPr>
            <p:cNvPr id="191" name="Google Shape;191;p69"/>
            <p:cNvSpPr/>
            <p:nvPr/>
          </p:nvSpPr>
          <p:spPr>
            <a:xfrm>
              <a:off x="5974450" y="4133400"/>
              <a:ext cx="50050" cy="50050"/>
            </a:xfrm>
            <a:custGeom>
              <a:rect b="b" l="l" r="r" t="t"/>
              <a:pathLst>
                <a:path extrusionOk="0" h="2002" w="2002">
                  <a:moveTo>
                    <a:pt x="1001" y="1"/>
                  </a:moveTo>
                  <a:cubicBezTo>
                    <a:pt x="467" y="1"/>
                    <a:pt x="0" y="468"/>
                    <a:pt x="0" y="1001"/>
                  </a:cubicBezTo>
                  <a:cubicBezTo>
                    <a:pt x="0" y="1568"/>
                    <a:pt x="467" y="2002"/>
                    <a:pt x="1001" y="2002"/>
                  </a:cubicBezTo>
                  <a:cubicBezTo>
                    <a:pt x="1568" y="2002"/>
                    <a:pt x="2001" y="1568"/>
                    <a:pt x="2001" y="1001"/>
                  </a:cubicBezTo>
                  <a:cubicBezTo>
                    <a:pt x="2001"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69"/>
            <p:cNvSpPr/>
            <p:nvPr/>
          </p:nvSpPr>
          <p:spPr>
            <a:xfrm>
              <a:off x="6765000" y="4133400"/>
              <a:ext cx="50050" cy="50050"/>
            </a:xfrm>
            <a:custGeom>
              <a:rect b="b" l="l" r="r" t="t"/>
              <a:pathLst>
                <a:path extrusionOk="0" h="2002" w="2002">
                  <a:moveTo>
                    <a:pt x="1001" y="1"/>
                  </a:moveTo>
                  <a:cubicBezTo>
                    <a:pt x="434" y="1"/>
                    <a:pt x="1" y="468"/>
                    <a:pt x="1" y="1001"/>
                  </a:cubicBezTo>
                  <a:cubicBezTo>
                    <a:pt x="1" y="1568"/>
                    <a:pt x="434" y="2002"/>
                    <a:pt x="1001" y="2002"/>
                  </a:cubicBezTo>
                  <a:cubicBezTo>
                    <a:pt x="1568" y="2002"/>
                    <a:pt x="2002" y="1568"/>
                    <a:pt x="2002" y="1001"/>
                  </a:cubicBezTo>
                  <a:cubicBezTo>
                    <a:pt x="2002"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69"/>
            <p:cNvSpPr/>
            <p:nvPr/>
          </p:nvSpPr>
          <p:spPr>
            <a:xfrm>
              <a:off x="6380550" y="4223475"/>
              <a:ext cx="50075" cy="50050"/>
            </a:xfrm>
            <a:custGeom>
              <a:rect b="b" l="l" r="r" t="t"/>
              <a:pathLst>
                <a:path extrusionOk="0" h="2002" w="2003">
                  <a:moveTo>
                    <a:pt x="1002" y="0"/>
                  </a:moveTo>
                  <a:cubicBezTo>
                    <a:pt x="435" y="0"/>
                    <a:pt x="1" y="434"/>
                    <a:pt x="1" y="1001"/>
                  </a:cubicBezTo>
                  <a:cubicBezTo>
                    <a:pt x="1" y="1535"/>
                    <a:pt x="435" y="2002"/>
                    <a:pt x="1002" y="2002"/>
                  </a:cubicBezTo>
                  <a:cubicBezTo>
                    <a:pt x="1535" y="2002"/>
                    <a:pt x="2002" y="1535"/>
                    <a:pt x="2002" y="1001"/>
                  </a:cubicBezTo>
                  <a:cubicBezTo>
                    <a:pt x="2002" y="434"/>
                    <a:pt x="1535"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69"/>
            <p:cNvSpPr/>
            <p:nvPr/>
          </p:nvSpPr>
          <p:spPr>
            <a:xfrm>
              <a:off x="6476475" y="4223475"/>
              <a:ext cx="50050" cy="50050"/>
            </a:xfrm>
            <a:custGeom>
              <a:rect b="b" l="l" r="r" t="t"/>
              <a:pathLst>
                <a:path extrusionOk="0" h="2002" w="2002">
                  <a:moveTo>
                    <a:pt x="1001" y="0"/>
                  </a:moveTo>
                  <a:cubicBezTo>
                    <a:pt x="434" y="0"/>
                    <a:pt x="0" y="434"/>
                    <a:pt x="0" y="1001"/>
                  </a:cubicBezTo>
                  <a:cubicBezTo>
                    <a:pt x="0" y="1535"/>
                    <a:pt x="434" y="2002"/>
                    <a:pt x="1001" y="2002"/>
                  </a:cubicBezTo>
                  <a:cubicBezTo>
                    <a:pt x="1534" y="2002"/>
                    <a:pt x="2001" y="1535"/>
                    <a:pt x="2001" y="1001"/>
                  </a:cubicBezTo>
                  <a:cubicBezTo>
                    <a:pt x="2001" y="434"/>
                    <a:pt x="1534" y="0"/>
                    <a:pt x="100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69"/>
            <p:cNvSpPr/>
            <p:nvPr/>
          </p:nvSpPr>
          <p:spPr>
            <a:xfrm>
              <a:off x="65990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68" y="2002"/>
                    <a:pt x="2002" y="1535"/>
                    <a:pt x="2002" y="1002"/>
                  </a:cubicBezTo>
                  <a:cubicBezTo>
                    <a:pt x="2002" y="468"/>
                    <a:pt x="1568"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69"/>
            <p:cNvSpPr/>
            <p:nvPr/>
          </p:nvSpPr>
          <p:spPr>
            <a:xfrm>
              <a:off x="66949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35" y="2002"/>
                    <a:pt x="2002" y="1535"/>
                    <a:pt x="2002" y="1002"/>
                  </a:cubicBezTo>
                  <a:cubicBezTo>
                    <a:pt x="2002" y="468"/>
                    <a:pt x="1602"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69"/>
            <p:cNvSpPr/>
            <p:nvPr/>
          </p:nvSpPr>
          <p:spPr>
            <a:xfrm>
              <a:off x="6850900" y="4133400"/>
              <a:ext cx="49225" cy="50050"/>
            </a:xfrm>
            <a:custGeom>
              <a:rect b="b" l="l" r="r" t="t"/>
              <a:pathLst>
                <a:path extrusionOk="0" h="2002" w="1969">
                  <a:moveTo>
                    <a:pt x="1001" y="1"/>
                  </a:moveTo>
                  <a:cubicBezTo>
                    <a:pt x="434" y="1"/>
                    <a:pt x="0" y="468"/>
                    <a:pt x="0" y="1001"/>
                  </a:cubicBezTo>
                  <a:cubicBezTo>
                    <a:pt x="0" y="1568"/>
                    <a:pt x="434" y="2002"/>
                    <a:pt x="1001" y="2002"/>
                  </a:cubicBezTo>
                  <a:cubicBezTo>
                    <a:pt x="1535" y="2002"/>
                    <a:pt x="1968" y="1568"/>
                    <a:pt x="1968" y="1001"/>
                  </a:cubicBezTo>
                  <a:cubicBezTo>
                    <a:pt x="1968" y="468"/>
                    <a:pt x="1535" y="67"/>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69"/>
            <p:cNvSpPr/>
            <p:nvPr/>
          </p:nvSpPr>
          <p:spPr>
            <a:xfrm>
              <a:off x="6935950" y="4133400"/>
              <a:ext cx="50075" cy="50050"/>
            </a:xfrm>
            <a:custGeom>
              <a:rect b="b" l="l" r="r" t="t"/>
              <a:pathLst>
                <a:path extrusionOk="0" h="2002" w="2003">
                  <a:moveTo>
                    <a:pt x="1002" y="1"/>
                  </a:moveTo>
                  <a:cubicBezTo>
                    <a:pt x="468" y="1"/>
                    <a:pt x="1" y="468"/>
                    <a:pt x="1" y="1001"/>
                  </a:cubicBezTo>
                  <a:cubicBezTo>
                    <a:pt x="1" y="1568"/>
                    <a:pt x="468" y="2002"/>
                    <a:pt x="1002" y="2002"/>
                  </a:cubicBezTo>
                  <a:cubicBezTo>
                    <a:pt x="1535" y="2002"/>
                    <a:pt x="2002" y="1568"/>
                    <a:pt x="2002" y="1001"/>
                  </a:cubicBezTo>
                  <a:cubicBezTo>
                    <a:pt x="2002" y="468"/>
                    <a:pt x="1535" y="67"/>
                    <a:pt x="1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69"/>
            <p:cNvSpPr/>
            <p:nvPr/>
          </p:nvSpPr>
          <p:spPr>
            <a:xfrm>
              <a:off x="6088675" y="4133400"/>
              <a:ext cx="633825" cy="50050"/>
            </a:xfrm>
            <a:custGeom>
              <a:rect b="b" l="l" r="r" t="t"/>
              <a:pathLst>
                <a:path extrusionOk="0" h="2002" w="25353">
                  <a:moveTo>
                    <a:pt x="1002" y="1"/>
                  </a:moveTo>
                  <a:cubicBezTo>
                    <a:pt x="468" y="1"/>
                    <a:pt x="1" y="468"/>
                    <a:pt x="1" y="1001"/>
                  </a:cubicBezTo>
                  <a:cubicBezTo>
                    <a:pt x="1" y="1568"/>
                    <a:pt x="435" y="2002"/>
                    <a:pt x="1002" y="2002"/>
                  </a:cubicBezTo>
                  <a:lnTo>
                    <a:pt x="24352" y="2002"/>
                  </a:lnTo>
                  <a:cubicBezTo>
                    <a:pt x="24885" y="2002"/>
                    <a:pt x="25319" y="1568"/>
                    <a:pt x="25352" y="1001"/>
                  </a:cubicBezTo>
                  <a:cubicBezTo>
                    <a:pt x="25352" y="468"/>
                    <a:pt x="24885" y="1"/>
                    <a:pt x="243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69"/>
            <p:cNvSpPr/>
            <p:nvPr/>
          </p:nvSpPr>
          <p:spPr>
            <a:xfrm>
              <a:off x="5923575" y="4311850"/>
              <a:ext cx="633800" cy="50075"/>
            </a:xfrm>
            <a:custGeom>
              <a:rect b="b" l="l" r="r" t="t"/>
              <a:pathLst>
                <a:path extrusionOk="0" h="2003" w="25352">
                  <a:moveTo>
                    <a:pt x="1001" y="1"/>
                  </a:moveTo>
                  <a:cubicBezTo>
                    <a:pt x="467" y="1"/>
                    <a:pt x="0" y="468"/>
                    <a:pt x="0" y="1002"/>
                  </a:cubicBezTo>
                  <a:cubicBezTo>
                    <a:pt x="0" y="1535"/>
                    <a:pt x="467" y="2002"/>
                    <a:pt x="1001" y="2002"/>
                  </a:cubicBezTo>
                  <a:lnTo>
                    <a:pt x="24351" y="2002"/>
                  </a:lnTo>
                  <a:cubicBezTo>
                    <a:pt x="24885" y="2002"/>
                    <a:pt x="25352" y="1535"/>
                    <a:pt x="25352" y="1002"/>
                  </a:cubicBezTo>
                  <a:cubicBezTo>
                    <a:pt x="25352" y="468"/>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69"/>
            <p:cNvSpPr/>
            <p:nvPr/>
          </p:nvSpPr>
          <p:spPr>
            <a:xfrm>
              <a:off x="5708425" y="4222625"/>
              <a:ext cx="633800" cy="50075"/>
            </a:xfrm>
            <a:custGeom>
              <a:rect b="b" l="l" r="r" t="t"/>
              <a:pathLst>
                <a:path extrusionOk="0" h="2003" w="25352">
                  <a:moveTo>
                    <a:pt x="1001" y="1"/>
                  </a:moveTo>
                  <a:cubicBezTo>
                    <a:pt x="434" y="1"/>
                    <a:pt x="0" y="434"/>
                    <a:pt x="0" y="1001"/>
                  </a:cubicBezTo>
                  <a:cubicBezTo>
                    <a:pt x="0" y="1535"/>
                    <a:pt x="434" y="2002"/>
                    <a:pt x="1001" y="2002"/>
                  </a:cubicBezTo>
                  <a:lnTo>
                    <a:pt x="24351" y="2002"/>
                  </a:lnTo>
                  <a:cubicBezTo>
                    <a:pt x="24885" y="2002"/>
                    <a:pt x="25285" y="1569"/>
                    <a:pt x="25352" y="1001"/>
                  </a:cubicBezTo>
                  <a:cubicBezTo>
                    <a:pt x="25352" y="434"/>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69"/>
            <p:cNvSpPr/>
            <p:nvPr/>
          </p:nvSpPr>
          <p:spPr>
            <a:xfrm>
              <a:off x="6584050" y="4222625"/>
              <a:ext cx="633800" cy="50075"/>
            </a:xfrm>
            <a:custGeom>
              <a:rect b="b" l="l" r="r" t="t"/>
              <a:pathLst>
                <a:path extrusionOk="0" h="2003" w="25352">
                  <a:moveTo>
                    <a:pt x="967" y="1"/>
                  </a:moveTo>
                  <a:cubicBezTo>
                    <a:pt x="434" y="1"/>
                    <a:pt x="0" y="434"/>
                    <a:pt x="0" y="1001"/>
                  </a:cubicBezTo>
                  <a:cubicBezTo>
                    <a:pt x="0" y="1535"/>
                    <a:pt x="434" y="2002"/>
                    <a:pt x="967" y="2002"/>
                  </a:cubicBezTo>
                  <a:lnTo>
                    <a:pt x="24317" y="2002"/>
                  </a:lnTo>
                  <a:cubicBezTo>
                    <a:pt x="24885" y="2002"/>
                    <a:pt x="25352" y="1569"/>
                    <a:pt x="25318" y="1001"/>
                  </a:cubicBezTo>
                  <a:cubicBezTo>
                    <a:pt x="25318" y="434"/>
                    <a:pt x="24885" y="1"/>
                    <a:pt x="243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3" name="Google Shape;203;p69"/>
          <p:cNvSpPr/>
          <p:nvPr/>
        </p:nvSpPr>
        <p:spPr>
          <a:xfrm rot="9609971">
            <a:off x="4260012" y="4355829"/>
            <a:ext cx="5901846" cy="882343"/>
          </a:xfrm>
          <a:custGeom>
            <a:rect b="b" l="l" r="r" t="t"/>
            <a:pathLst>
              <a:path extrusionOk="0" fill="none" h="35293" w="236069">
                <a:moveTo>
                  <a:pt x="0" y="7073"/>
                </a:moveTo>
                <a:lnTo>
                  <a:pt x="99238" y="32524"/>
                </a:lnTo>
                <a:cubicBezTo>
                  <a:pt x="109912" y="35293"/>
                  <a:pt x="121153" y="35026"/>
                  <a:pt x="131728" y="31824"/>
                </a:cubicBezTo>
                <a:lnTo>
                  <a:pt x="236069" y="1"/>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4" name="Google Shape;204;p69"/>
          <p:cNvGrpSpPr/>
          <p:nvPr/>
        </p:nvGrpSpPr>
        <p:grpSpPr>
          <a:xfrm flipH="1" rot="10800000">
            <a:off x="233570" y="165555"/>
            <a:ext cx="1509425" cy="228525"/>
            <a:chOff x="5708425" y="4133400"/>
            <a:chExt cx="1509425" cy="228525"/>
          </a:xfrm>
        </p:grpSpPr>
        <p:sp>
          <p:nvSpPr>
            <p:cNvPr id="205" name="Google Shape;205;p69"/>
            <p:cNvSpPr/>
            <p:nvPr/>
          </p:nvSpPr>
          <p:spPr>
            <a:xfrm>
              <a:off x="5974450" y="4133400"/>
              <a:ext cx="50050" cy="50050"/>
            </a:xfrm>
            <a:custGeom>
              <a:rect b="b" l="l" r="r" t="t"/>
              <a:pathLst>
                <a:path extrusionOk="0" h="2002" w="2002">
                  <a:moveTo>
                    <a:pt x="1001" y="1"/>
                  </a:moveTo>
                  <a:cubicBezTo>
                    <a:pt x="467" y="1"/>
                    <a:pt x="0" y="468"/>
                    <a:pt x="0" y="1001"/>
                  </a:cubicBezTo>
                  <a:cubicBezTo>
                    <a:pt x="0" y="1568"/>
                    <a:pt x="467" y="2002"/>
                    <a:pt x="1001" y="2002"/>
                  </a:cubicBezTo>
                  <a:cubicBezTo>
                    <a:pt x="1568" y="2002"/>
                    <a:pt x="2001" y="1568"/>
                    <a:pt x="2001" y="1001"/>
                  </a:cubicBezTo>
                  <a:cubicBezTo>
                    <a:pt x="2001"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69"/>
            <p:cNvSpPr/>
            <p:nvPr/>
          </p:nvSpPr>
          <p:spPr>
            <a:xfrm>
              <a:off x="6765000" y="4133400"/>
              <a:ext cx="50050" cy="50050"/>
            </a:xfrm>
            <a:custGeom>
              <a:rect b="b" l="l" r="r" t="t"/>
              <a:pathLst>
                <a:path extrusionOk="0" h="2002" w="2002">
                  <a:moveTo>
                    <a:pt x="1001" y="1"/>
                  </a:moveTo>
                  <a:cubicBezTo>
                    <a:pt x="434" y="1"/>
                    <a:pt x="1" y="468"/>
                    <a:pt x="1" y="1001"/>
                  </a:cubicBezTo>
                  <a:cubicBezTo>
                    <a:pt x="1" y="1568"/>
                    <a:pt x="434" y="2002"/>
                    <a:pt x="1001" y="2002"/>
                  </a:cubicBezTo>
                  <a:cubicBezTo>
                    <a:pt x="1568" y="2002"/>
                    <a:pt x="2002" y="1568"/>
                    <a:pt x="2002" y="1001"/>
                  </a:cubicBezTo>
                  <a:cubicBezTo>
                    <a:pt x="2002"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69"/>
            <p:cNvSpPr/>
            <p:nvPr/>
          </p:nvSpPr>
          <p:spPr>
            <a:xfrm>
              <a:off x="6380550" y="4223475"/>
              <a:ext cx="50075" cy="50050"/>
            </a:xfrm>
            <a:custGeom>
              <a:rect b="b" l="l" r="r" t="t"/>
              <a:pathLst>
                <a:path extrusionOk="0" h="2002" w="2003">
                  <a:moveTo>
                    <a:pt x="1002" y="0"/>
                  </a:moveTo>
                  <a:cubicBezTo>
                    <a:pt x="435" y="0"/>
                    <a:pt x="1" y="434"/>
                    <a:pt x="1" y="1001"/>
                  </a:cubicBezTo>
                  <a:cubicBezTo>
                    <a:pt x="1" y="1535"/>
                    <a:pt x="435" y="2002"/>
                    <a:pt x="1002" y="2002"/>
                  </a:cubicBezTo>
                  <a:cubicBezTo>
                    <a:pt x="1535" y="2002"/>
                    <a:pt x="2002" y="1535"/>
                    <a:pt x="2002" y="1001"/>
                  </a:cubicBezTo>
                  <a:cubicBezTo>
                    <a:pt x="2002" y="434"/>
                    <a:pt x="1535"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69"/>
            <p:cNvSpPr/>
            <p:nvPr/>
          </p:nvSpPr>
          <p:spPr>
            <a:xfrm>
              <a:off x="6476475" y="4223475"/>
              <a:ext cx="50050" cy="50050"/>
            </a:xfrm>
            <a:custGeom>
              <a:rect b="b" l="l" r="r" t="t"/>
              <a:pathLst>
                <a:path extrusionOk="0" h="2002" w="2002">
                  <a:moveTo>
                    <a:pt x="1001" y="0"/>
                  </a:moveTo>
                  <a:cubicBezTo>
                    <a:pt x="434" y="0"/>
                    <a:pt x="0" y="434"/>
                    <a:pt x="0" y="1001"/>
                  </a:cubicBezTo>
                  <a:cubicBezTo>
                    <a:pt x="0" y="1535"/>
                    <a:pt x="434" y="2002"/>
                    <a:pt x="1001" y="2002"/>
                  </a:cubicBezTo>
                  <a:cubicBezTo>
                    <a:pt x="1534" y="2002"/>
                    <a:pt x="2001" y="1535"/>
                    <a:pt x="2001" y="1001"/>
                  </a:cubicBezTo>
                  <a:cubicBezTo>
                    <a:pt x="2001" y="434"/>
                    <a:pt x="1534" y="0"/>
                    <a:pt x="100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69"/>
            <p:cNvSpPr/>
            <p:nvPr/>
          </p:nvSpPr>
          <p:spPr>
            <a:xfrm>
              <a:off x="65990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68" y="2002"/>
                    <a:pt x="2002" y="1535"/>
                    <a:pt x="2002" y="1002"/>
                  </a:cubicBezTo>
                  <a:cubicBezTo>
                    <a:pt x="2002" y="468"/>
                    <a:pt x="1568"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69"/>
            <p:cNvSpPr/>
            <p:nvPr/>
          </p:nvSpPr>
          <p:spPr>
            <a:xfrm>
              <a:off x="66949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35" y="2002"/>
                    <a:pt x="2002" y="1535"/>
                    <a:pt x="2002" y="1002"/>
                  </a:cubicBezTo>
                  <a:cubicBezTo>
                    <a:pt x="2002" y="468"/>
                    <a:pt x="1602"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69"/>
            <p:cNvSpPr/>
            <p:nvPr/>
          </p:nvSpPr>
          <p:spPr>
            <a:xfrm>
              <a:off x="6850900" y="4133400"/>
              <a:ext cx="49225" cy="50050"/>
            </a:xfrm>
            <a:custGeom>
              <a:rect b="b" l="l" r="r" t="t"/>
              <a:pathLst>
                <a:path extrusionOk="0" h="2002" w="1969">
                  <a:moveTo>
                    <a:pt x="1001" y="1"/>
                  </a:moveTo>
                  <a:cubicBezTo>
                    <a:pt x="434" y="1"/>
                    <a:pt x="0" y="468"/>
                    <a:pt x="0" y="1001"/>
                  </a:cubicBezTo>
                  <a:cubicBezTo>
                    <a:pt x="0" y="1568"/>
                    <a:pt x="434" y="2002"/>
                    <a:pt x="1001" y="2002"/>
                  </a:cubicBezTo>
                  <a:cubicBezTo>
                    <a:pt x="1535" y="2002"/>
                    <a:pt x="1968" y="1568"/>
                    <a:pt x="1968" y="1001"/>
                  </a:cubicBezTo>
                  <a:cubicBezTo>
                    <a:pt x="1968" y="468"/>
                    <a:pt x="1535" y="67"/>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69"/>
            <p:cNvSpPr/>
            <p:nvPr/>
          </p:nvSpPr>
          <p:spPr>
            <a:xfrm>
              <a:off x="6935950" y="4133400"/>
              <a:ext cx="50075" cy="50050"/>
            </a:xfrm>
            <a:custGeom>
              <a:rect b="b" l="l" r="r" t="t"/>
              <a:pathLst>
                <a:path extrusionOk="0" h="2002" w="2003">
                  <a:moveTo>
                    <a:pt x="1002" y="1"/>
                  </a:moveTo>
                  <a:cubicBezTo>
                    <a:pt x="468" y="1"/>
                    <a:pt x="1" y="468"/>
                    <a:pt x="1" y="1001"/>
                  </a:cubicBezTo>
                  <a:cubicBezTo>
                    <a:pt x="1" y="1568"/>
                    <a:pt x="468" y="2002"/>
                    <a:pt x="1002" y="2002"/>
                  </a:cubicBezTo>
                  <a:cubicBezTo>
                    <a:pt x="1535" y="2002"/>
                    <a:pt x="2002" y="1568"/>
                    <a:pt x="2002" y="1001"/>
                  </a:cubicBezTo>
                  <a:cubicBezTo>
                    <a:pt x="2002" y="468"/>
                    <a:pt x="1535" y="67"/>
                    <a:pt x="1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69"/>
            <p:cNvSpPr/>
            <p:nvPr/>
          </p:nvSpPr>
          <p:spPr>
            <a:xfrm>
              <a:off x="6088675" y="4133400"/>
              <a:ext cx="633825" cy="50050"/>
            </a:xfrm>
            <a:custGeom>
              <a:rect b="b" l="l" r="r" t="t"/>
              <a:pathLst>
                <a:path extrusionOk="0" h="2002" w="25353">
                  <a:moveTo>
                    <a:pt x="1002" y="1"/>
                  </a:moveTo>
                  <a:cubicBezTo>
                    <a:pt x="468" y="1"/>
                    <a:pt x="1" y="468"/>
                    <a:pt x="1" y="1001"/>
                  </a:cubicBezTo>
                  <a:cubicBezTo>
                    <a:pt x="1" y="1568"/>
                    <a:pt x="435" y="2002"/>
                    <a:pt x="1002" y="2002"/>
                  </a:cubicBezTo>
                  <a:lnTo>
                    <a:pt x="24352" y="2002"/>
                  </a:lnTo>
                  <a:cubicBezTo>
                    <a:pt x="24885" y="2002"/>
                    <a:pt x="25319" y="1568"/>
                    <a:pt x="25352" y="1001"/>
                  </a:cubicBezTo>
                  <a:cubicBezTo>
                    <a:pt x="25352" y="468"/>
                    <a:pt x="24885" y="1"/>
                    <a:pt x="243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69"/>
            <p:cNvSpPr/>
            <p:nvPr/>
          </p:nvSpPr>
          <p:spPr>
            <a:xfrm>
              <a:off x="5923575" y="4311850"/>
              <a:ext cx="633800" cy="50075"/>
            </a:xfrm>
            <a:custGeom>
              <a:rect b="b" l="l" r="r" t="t"/>
              <a:pathLst>
                <a:path extrusionOk="0" h="2003" w="25352">
                  <a:moveTo>
                    <a:pt x="1001" y="1"/>
                  </a:moveTo>
                  <a:cubicBezTo>
                    <a:pt x="467" y="1"/>
                    <a:pt x="0" y="468"/>
                    <a:pt x="0" y="1002"/>
                  </a:cubicBezTo>
                  <a:cubicBezTo>
                    <a:pt x="0" y="1535"/>
                    <a:pt x="467" y="2002"/>
                    <a:pt x="1001" y="2002"/>
                  </a:cubicBezTo>
                  <a:lnTo>
                    <a:pt x="24351" y="2002"/>
                  </a:lnTo>
                  <a:cubicBezTo>
                    <a:pt x="24885" y="2002"/>
                    <a:pt x="25352" y="1535"/>
                    <a:pt x="25352" y="1002"/>
                  </a:cubicBezTo>
                  <a:cubicBezTo>
                    <a:pt x="25352" y="468"/>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69"/>
            <p:cNvSpPr/>
            <p:nvPr/>
          </p:nvSpPr>
          <p:spPr>
            <a:xfrm>
              <a:off x="5708425" y="4222625"/>
              <a:ext cx="633800" cy="50075"/>
            </a:xfrm>
            <a:custGeom>
              <a:rect b="b" l="l" r="r" t="t"/>
              <a:pathLst>
                <a:path extrusionOk="0" h="2003" w="25352">
                  <a:moveTo>
                    <a:pt x="1001" y="1"/>
                  </a:moveTo>
                  <a:cubicBezTo>
                    <a:pt x="434" y="1"/>
                    <a:pt x="0" y="434"/>
                    <a:pt x="0" y="1001"/>
                  </a:cubicBezTo>
                  <a:cubicBezTo>
                    <a:pt x="0" y="1535"/>
                    <a:pt x="434" y="2002"/>
                    <a:pt x="1001" y="2002"/>
                  </a:cubicBezTo>
                  <a:lnTo>
                    <a:pt x="24351" y="2002"/>
                  </a:lnTo>
                  <a:cubicBezTo>
                    <a:pt x="24885" y="2002"/>
                    <a:pt x="25285" y="1569"/>
                    <a:pt x="25352" y="1001"/>
                  </a:cubicBezTo>
                  <a:cubicBezTo>
                    <a:pt x="25352" y="434"/>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69"/>
            <p:cNvSpPr/>
            <p:nvPr/>
          </p:nvSpPr>
          <p:spPr>
            <a:xfrm>
              <a:off x="6584050" y="4222625"/>
              <a:ext cx="633800" cy="50075"/>
            </a:xfrm>
            <a:custGeom>
              <a:rect b="b" l="l" r="r" t="t"/>
              <a:pathLst>
                <a:path extrusionOk="0" h="2003" w="25352">
                  <a:moveTo>
                    <a:pt x="967" y="1"/>
                  </a:moveTo>
                  <a:cubicBezTo>
                    <a:pt x="434" y="1"/>
                    <a:pt x="0" y="434"/>
                    <a:pt x="0" y="1001"/>
                  </a:cubicBezTo>
                  <a:cubicBezTo>
                    <a:pt x="0" y="1535"/>
                    <a:pt x="434" y="2002"/>
                    <a:pt x="967" y="2002"/>
                  </a:cubicBezTo>
                  <a:lnTo>
                    <a:pt x="24317" y="2002"/>
                  </a:lnTo>
                  <a:cubicBezTo>
                    <a:pt x="24885" y="2002"/>
                    <a:pt x="25352" y="1569"/>
                    <a:pt x="25318" y="1001"/>
                  </a:cubicBezTo>
                  <a:cubicBezTo>
                    <a:pt x="25318" y="434"/>
                    <a:pt x="24885" y="1"/>
                    <a:pt x="243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7" name="Google Shape;217;p69"/>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18" name="Shape 218"/>
        <p:cNvGrpSpPr/>
        <p:nvPr/>
      </p:nvGrpSpPr>
      <p:grpSpPr>
        <a:xfrm>
          <a:off x="0" y="0"/>
          <a:ext cx="0" cy="0"/>
          <a:chOff x="0" y="0"/>
          <a:chExt cx="0" cy="0"/>
        </a:xfrm>
      </p:grpSpPr>
      <p:sp>
        <p:nvSpPr>
          <p:cNvPr id="219" name="Google Shape;219;p70"/>
          <p:cNvSpPr txBox="1"/>
          <p:nvPr>
            <p:ph type="title"/>
          </p:nvPr>
        </p:nvSpPr>
        <p:spPr>
          <a:xfrm>
            <a:off x="1388100" y="1131550"/>
            <a:ext cx="6367800" cy="2529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9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grpSp>
        <p:nvGrpSpPr>
          <p:cNvPr id="220" name="Google Shape;220;p70"/>
          <p:cNvGrpSpPr/>
          <p:nvPr/>
        </p:nvGrpSpPr>
        <p:grpSpPr>
          <a:xfrm flipH="1" rot="10800000">
            <a:off x="5651995" y="4278543"/>
            <a:ext cx="1509425" cy="228525"/>
            <a:chOff x="5708425" y="4133400"/>
            <a:chExt cx="1509425" cy="228525"/>
          </a:xfrm>
        </p:grpSpPr>
        <p:sp>
          <p:nvSpPr>
            <p:cNvPr id="221" name="Google Shape;221;p70"/>
            <p:cNvSpPr/>
            <p:nvPr/>
          </p:nvSpPr>
          <p:spPr>
            <a:xfrm>
              <a:off x="5974450" y="4133400"/>
              <a:ext cx="50050" cy="50050"/>
            </a:xfrm>
            <a:custGeom>
              <a:rect b="b" l="l" r="r" t="t"/>
              <a:pathLst>
                <a:path extrusionOk="0" h="2002" w="2002">
                  <a:moveTo>
                    <a:pt x="1001" y="1"/>
                  </a:moveTo>
                  <a:cubicBezTo>
                    <a:pt x="467" y="1"/>
                    <a:pt x="0" y="468"/>
                    <a:pt x="0" y="1001"/>
                  </a:cubicBezTo>
                  <a:cubicBezTo>
                    <a:pt x="0" y="1568"/>
                    <a:pt x="467" y="2002"/>
                    <a:pt x="1001" y="2002"/>
                  </a:cubicBezTo>
                  <a:cubicBezTo>
                    <a:pt x="1568" y="2002"/>
                    <a:pt x="2001" y="1568"/>
                    <a:pt x="2001" y="1001"/>
                  </a:cubicBezTo>
                  <a:cubicBezTo>
                    <a:pt x="2001"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70"/>
            <p:cNvSpPr/>
            <p:nvPr/>
          </p:nvSpPr>
          <p:spPr>
            <a:xfrm>
              <a:off x="6765000" y="4133400"/>
              <a:ext cx="50050" cy="50050"/>
            </a:xfrm>
            <a:custGeom>
              <a:rect b="b" l="l" r="r" t="t"/>
              <a:pathLst>
                <a:path extrusionOk="0" h="2002" w="2002">
                  <a:moveTo>
                    <a:pt x="1001" y="1"/>
                  </a:moveTo>
                  <a:cubicBezTo>
                    <a:pt x="434" y="1"/>
                    <a:pt x="1" y="468"/>
                    <a:pt x="1" y="1001"/>
                  </a:cubicBezTo>
                  <a:cubicBezTo>
                    <a:pt x="1" y="1568"/>
                    <a:pt x="434" y="2002"/>
                    <a:pt x="1001" y="2002"/>
                  </a:cubicBezTo>
                  <a:cubicBezTo>
                    <a:pt x="1568" y="2002"/>
                    <a:pt x="2002" y="1568"/>
                    <a:pt x="2002" y="1001"/>
                  </a:cubicBezTo>
                  <a:cubicBezTo>
                    <a:pt x="2002"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70"/>
            <p:cNvSpPr/>
            <p:nvPr/>
          </p:nvSpPr>
          <p:spPr>
            <a:xfrm>
              <a:off x="6380550" y="4223475"/>
              <a:ext cx="50075" cy="50050"/>
            </a:xfrm>
            <a:custGeom>
              <a:rect b="b" l="l" r="r" t="t"/>
              <a:pathLst>
                <a:path extrusionOk="0" h="2002" w="2003">
                  <a:moveTo>
                    <a:pt x="1002" y="0"/>
                  </a:moveTo>
                  <a:cubicBezTo>
                    <a:pt x="435" y="0"/>
                    <a:pt x="1" y="434"/>
                    <a:pt x="1" y="1001"/>
                  </a:cubicBezTo>
                  <a:cubicBezTo>
                    <a:pt x="1" y="1535"/>
                    <a:pt x="435" y="2002"/>
                    <a:pt x="1002" y="2002"/>
                  </a:cubicBezTo>
                  <a:cubicBezTo>
                    <a:pt x="1535" y="2002"/>
                    <a:pt x="2002" y="1535"/>
                    <a:pt x="2002" y="1001"/>
                  </a:cubicBezTo>
                  <a:cubicBezTo>
                    <a:pt x="2002" y="434"/>
                    <a:pt x="1535"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70"/>
            <p:cNvSpPr/>
            <p:nvPr/>
          </p:nvSpPr>
          <p:spPr>
            <a:xfrm>
              <a:off x="6476475" y="4223475"/>
              <a:ext cx="50050" cy="50050"/>
            </a:xfrm>
            <a:custGeom>
              <a:rect b="b" l="l" r="r" t="t"/>
              <a:pathLst>
                <a:path extrusionOk="0" h="2002" w="2002">
                  <a:moveTo>
                    <a:pt x="1001" y="0"/>
                  </a:moveTo>
                  <a:cubicBezTo>
                    <a:pt x="434" y="0"/>
                    <a:pt x="0" y="434"/>
                    <a:pt x="0" y="1001"/>
                  </a:cubicBezTo>
                  <a:cubicBezTo>
                    <a:pt x="0" y="1535"/>
                    <a:pt x="434" y="2002"/>
                    <a:pt x="1001" y="2002"/>
                  </a:cubicBezTo>
                  <a:cubicBezTo>
                    <a:pt x="1534" y="2002"/>
                    <a:pt x="2001" y="1535"/>
                    <a:pt x="2001" y="1001"/>
                  </a:cubicBezTo>
                  <a:cubicBezTo>
                    <a:pt x="2001" y="434"/>
                    <a:pt x="1534" y="0"/>
                    <a:pt x="100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70"/>
            <p:cNvSpPr/>
            <p:nvPr/>
          </p:nvSpPr>
          <p:spPr>
            <a:xfrm>
              <a:off x="65990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68" y="2002"/>
                    <a:pt x="2002" y="1535"/>
                    <a:pt x="2002" y="1002"/>
                  </a:cubicBezTo>
                  <a:cubicBezTo>
                    <a:pt x="2002" y="468"/>
                    <a:pt x="1568"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70"/>
            <p:cNvSpPr/>
            <p:nvPr/>
          </p:nvSpPr>
          <p:spPr>
            <a:xfrm>
              <a:off x="66949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35" y="2002"/>
                    <a:pt x="2002" y="1535"/>
                    <a:pt x="2002" y="1002"/>
                  </a:cubicBezTo>
                  <a:cubicBezTo>
                    <a:pt x="2002" y="468"/>
                    <a:pt x="1602"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70"/>
            <p:cNvSpPr/>
            <p:nvPr/>
          </p:nvSpPr>
          <p:spPr>
            <a:xfrm>
              <a:off x="6850900" y="4133400"/>
              <a:ext cx="49225" cy="50050"/>
            </a:xfrm>
            <a:custGeom>
              <a:rect b="b" l="l" r="r" t="t"/>
              <a:pathLst>
                <a:path extrusionOk="0" h="2002" w="1969">
                  <a:moveTo>
                    <a:pt x="1001" y="1"/>
                  </a:moveTo>
                  <a:cubicBezTo>
                    <a:pt x="434" y="1"/>
                    <a:pt x="0" y="468"/>
                    <a:pt x="0" y="1001"/>
                  </a:cubicBezTo>
                  <a:cubicBezTo>
                    <a:pt x="0" y="1568"/>
                    <a:pt x="434" y="2002"/>
                    <a:pt x="1001" y="2002"/>
                  </a:cubicBezTo>
                  <a:cubicBezTo>
                    <a:pt x="1535" y="2002"/>
                    <a:pt x="1968" y="1568"/>
                    <a:pt x="1968" y="1001"/>
                  </a:cubicBezTo>
                  <a:cubicBezTo>
                    <a:pt x="1968" y="468"/>
                    <a:pt x="1535" y="67"/>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70"/>
            <p:cNvSpPr/>
            <p:nvPr/>
          </p:nvSpPr>
          <p:spPr>
            <a:xfrm>
              <a:off x="6935950" y="4133400"/>
              <a:ext cx="50075" cy="50050"/>
            </a:xfrm>
            <a:custGeom>
              <a:rect b="b" l="l" r="r" t="t"/>
              <a:pathLst>
                <a:path extrusionOk="0" h="2002" w="2003">
                  <a:moveTo>
                    <a:pt x="1002" y="1"/>
                  </a:moveTo>
                  <a:cubicBezTo>
                    <a:pt x="468" y="1"/>
                    <a:pt x="1" y="468"/>
                    <a:pt x="1" y="1001"/>
                  </a:cubicBezTo>
                  <a:cubicBezTo>
                    <a:pt x="1" y="1568"/>
                    <a:pt x="468" y="2002"/>
                    <a:pt x="1002" y="2002"/>
                  </a:cubicBezTo>
                  <a:cubicBezTo>
                    <a:pt x="1535" y="2002"/>
                    <a:pt x="2002" y="1568"/>
                    <a:pt x="2002" y="1001"/>
                  </a:cubicBezTo>
                  <a:cubicBezTo>
                    <a:pt x="2002" y="468"/>
                    <a:pt x="1535" y="67"/>
                    <a:pt x="1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70"/>
            <p:cNvSpPr/>
            <p:nvPr/>
          </p:nvSpPr>
          <p:spPr>
            <a:xfrm>
              <a:off x="6088675" y="4133400"/>
              <a:ext cx="633825" cy="50050"/>
            </a:xfrm>
            <a:custGeom>
              <a:rect b="b" l="l" r="r" t="t"/>
              <a:pathLst>
                <a:path extrusionOk="0" h="2002" w="25353">
                  <a:moveTo>
                    <a:pt x="1002" y="1"/>
                  </a:moveTo>
                  <a:cubicBezTo>
                    <a:pt x="468" y="1"/>
                    <a:pt x="1" y="468"/>
                    <a:pt x="1" y="1001"/>
                  </a:cubicBezTo>
                  <a:cubicBezTo>
                    <a:pt x="1" y="1568"/>
                    <a:pt x="435" y="2002"/>
                    <a:pt x="1002" y="2002"/>
                  </a:cubicBezTo>
                  <a:lnTo>
                    <a:pt x="24352" y="2002"/>
                  </a:lnTo>
                  <a:cubicBezTo>
                    <a:pt x="24885" y="2002"/>
                    <a:pt x="25319" y="1568"/>
                    <a:pt x="25352" y="1001"/>
                  </a:cubicBezTo>
                  <a:cubicBezTo>
                    <a:pt x="25352" y="468"/>
                    <a:pt x="24885" y="1"/>
                    <a:pt x="243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70"/>
            <p:cNvSpPr/>
            <p:nvPr/>
          </p:nvSpPr>
          <p:spPr>
            <a:xfrm>
              <a:off x="5923575" y="4311850"/>
              <a:ext cx="633800" cy="50075"/>
            </a:xfrm>
            <a:custGeom>
              <a:rect b="b" l="l" r="r" t="t"/>
              <a:pathLst>
                <a:path extrusionOk="0" h="2003" w="25352">
                  <a:moveTo>
                    <a:pt x="1001" y="1"/>
                  </a:moveTo>
                  <a:cubicBezTo>
                    <a:pt x="467" y="1"/>
                    <a:pt x="0" y="468"/>
                    <a:pt x="0" y="1002"/>
                  </a:cubicBezTo>
                  <a:cubicBezTo>
                    <a:pt x="0" y="1535"/>
                    <a:pt x="467" y="2002"/>
                    <a:pt x="1001" y="2002"/>
                  </a:cubicBezTo>
                  <a:lnTo>
                    <a:pt x="24351" y="2002"/>
                  </a:lnTo>
                  <a:cubicBezTo>
                    <a:pt x="24885" y="2002"/>
                    <a:pt x="25352" y="1535"/>
                    <a:pt x="25352" y="1002"/>
                  </a:cubicBezTo>
                  <a:cubicBezTo>
                    <a:pt x="25352" y="468"/>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70"/>
            <p:cNvSpPr/>
            <p:nvPr/>
          </p:nvSpPr>
          <p:spPr>
            <a:xfrm>
              <a:off x="5708425" y="4222625"/>
              <a:ext cx="633800" cy="50075"/>
            </a:xfrm>
            <a:custGeom>
              <a:rect b="b" l="l" r="r" t="t"/>
              <a:pathLst>
                <a:path extrusionOk="0" h="2003" w="25352">
                  <a:moveTo>
                    <a:pt x="1001" y="1"/>
                  </a:moveTo>
                  <a:cubicBezTo>
                    <a:pt x="434" y="1"/>
                    <a:pt x="0" y="434"/>
                    <a:pt x="0" y="1001"/>
                  </a:cubicBezTo>
                  <a:cubicBezTo>
                    <a:pt x="0" y="1535"/>
                    <a:pt x="434" y="2002"/>
                    <a:pt x="1001" y="2002"/>
                  </a:cubicBezTo>
                  <a:lnTo>
                    <a:pt x="24351" y="2002"/>
                  </a:lnTo>
                  <a:cubicBezTo>
                    <a:pt x="24885" y="2002"/>
                    <a:pt x="25285" y="1569"/>
                    <a:pt x="25352" y="1001"/>
                  </a:cubicBezTo>
                  <a:cubicBezTo>
                    <a:pt x="25352" y="434"/>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70"/>
            <p:cNvSpPr/>
            <p:nvPr/>
          </p:nvSpPr>
          <p:spPr>
            <a:xfrm>
              <a:off x="6584050" y="4222625"/>
              <a:ext cx="633800" cy="50075"/>
            </a:xfrm>
            <a:custGeom>
              <a:rect b="b" l="l" r="r" t="t"/>
              <a:pathLst>
                <a:path extrusionOk="0" h="2003" w="25352">
                  <a:moveTo>
                    <a:pt x="967" y="1"/>
                  </a:moveTo>
                  <a:cubicBezTo>
                    <a:pt x="434" y="1"/>
                    <a:pt x="0" y="434"/>
                    <a:pt x="0" y="1001"/>
                  </a:cubicBezTo>
                  <a:cubicBezTo>
                    <a:pt x="0" y="1535"/>
                    <a:pt x="434" y="2002"/>
                    <a:pt x="967" y="2002"/>
                  </a:cubicBezTo>
                  <a:lnTo>
                    <a:pt x="24317" y="2002"/>
                  </a:lnTo>
                  <a:cubicBezTo>
                    <a:pt x="24885" y="2002"/>
                    <a:pt x="25352" y="1569"/>
                    <a:pt x="25318" y="1001"/>
                  </a:cubicBezTo>
                  <a:cubicBezTo>
                    <a:pt x="25318" y="434"/>
                    <a:pt x="24885" y="1"/>
                    <a:pt x="243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3" name="Google Shape;233;p70"/>
          <p:cNvSpPr/>
          <p:nvPr/>
        </p:nvSpPr>
        <p:spPr>
          <a:xfrm flipH="1" rot="-7099136">
            <a:off x="-1230162" y="3027192"/>
            <a:ext cx="4121645" cy="490371"/>
          </a:xfrm>
          <a:custGeom>
            <a:rect b="b" l="l" r="r" t="t"/>
            <a:pathLst>
              <a:path extrusionOk="0" fill="none" h="19615" w="143004">
                <a:moveTo>
                  <a:pt x="1" y="167"/>
                </a:moveTo>
                <a:lnTo>
                  <a:pt x="83260" y="19614"/>
                </a:lnTo>
                <a:lnTo>
                  <a:pt x="143003" y="0"/>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70"/>
          <p:cNvSpPr/>
          <p:nvPr/>
        </p:nvSpPr>
        <p:spPr>
          <a:xfrm rot="7099233">
            <a:off x="6348289" y="3607995"/>
            <a:ext cx="3575070" cy="490371"/>
          </a:xfrm>
          <a:custGeom>
            <a:rect b="b" l="l" r="r" t="t"/>
            <a:pathLst>
              <a:path extrusionOk="0" fill="none" h="19615" w="143004">
                <a:moveTo>
                  <a:pt x="1" y="167"/>
                </a:moveTo>
                <a:lnTo>
                  <a:pt x="83260" y="19614"/>
                </a:lnTo>
                <a:lnTo>
                  <a:pt x="143003" y="0"/>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70"/>
          <p:cNvSpPr/>
          <p:nvPr/>
        </p:nvSpPr>
        <p:spPr>
          <a:xfrm rot="-8825601">
            <a:off x="6100991" y="407968"/>
            <a:ext cx="3575284" cy="490400"/>
          </a:xfrm>
          <a:custGeom>
            <a:rect b="b" l="l" r="r" t="t"/>
            <a:pathLst>
              <a:path extrusionOk="0" fill="none" h="19615" w="143004">
                <a:moveTo>
                  <a:pt x="1" y="167"/>
                </a:moveTo>
                <a:lnTo>
                  <a:pt x="83260" y="19614"/>
                </a:lnTo>
                <a:lnTo>
                  <a:pt x="143003" y="0"/>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236" name="Shape 236"/>
        <p:cNvGrpSpPr/>
        <p:nvPr/>
      </p:nvGrpSpPr>
      <p:grpSpPr>
        <a:xfrm>
          <a:off x="0" y="0"/>
          <a:ext cx="0" cy="0"/>
          <a:chOff x="0" y="0"/>
          <a:chExt cx="0" cy="0"/>
        </a:xfrm>
      </p:grpSpPr>
      <p:sp>
        <p:nvSpPr>
          <p:cNvPr id="237" name="Google Shape;237;p71"/>
          <p:cNvSpPr txBox="1"/>
          <p:nvPr>
            <p:ph type="title"/>
          </p:nvPr>
        </p:nvSpPr>
        <p:spPr>
          <a:xfrm>
            <a:off x="720000" y="1759050"/>
            <a:ext cx="23055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238" name="Google Shape;238;p71"/>
          <p:cNvSpPr txBox="1"/>
          <p:nvPr>
            <p:ph idx="1" type="subTitle"/>
          </p:nvPr>
        </p:nvSpPr>
        <p:spPr>
          <a:xfrm>
            <a:off x="720000" y="2269375"/>
            <a:ext cx="23055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9" name="Google Shape;239;p71"/>
          <p:cNvSpPr txBox="1"/>
          <p:nvPr>
            <p:ph idx="2" type="title"/>
          </p:nvPr>
        </p:nvSpPr>
        <p:spPr>
          <a:xfrm>
            <a:off x="3419269" y="1759050"/>
            <a:ext cx="23055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240" name="Google Shape;240;p71"/>
          <p:cNvSpPr txBox="1"/>
          <p:nvPr>
            <p:ph idx="3" type="subTitle"/>
          </p:nvPr>
        </p:nvSpPr>
        <p:spPr>
          <a:xfrm>
            <a:off x="3419269" y="2269375"/>
            <a:ext cx="23055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41" name="Google Shape;241;p71"/>
          <p:cNvSpPr txBox="1"/>
          <p:nvPr>
            <p:ph idx="4" type="title"/>
          </p:nvPr>
        </p:nvSpPr>
        <p:spPr>
          <a:xfrm>
            <a:off x="720000" y="3613375"/>
            <a:ext cx="23055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242" name="Google Shape;242;p71"/>
          <p:cNvSpPr txBox="1"/>
          <p:nvPr>
            <p:ph idx="5" type="subTitle"/>
          </p:nvPr>
        </p:nvSpPr>
        <p:spPr>
          <a:xfrm>
            <a:off x="720000" y="4123700"/>
            <a:ext cx="23055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43" name="Google Shape;243;p71"/>
          <p:cNvSpPr txBox="1"/>
          <p:nvPr>
            <p:ph idx="6" type="title"/>
          </p:nvPr>
        </p:nvSpPr>
        <p:spPr>
          <a:xfrm>
            <a:off x="3419269" y="3613375"/>
            <a:ext cx="23055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244" name="Google Shape;244;p71"/>
          <p:cNvSpPr txBox="1"/>
          <p:nvPr>
            <p:ph idx="7" type="subTitle"/>
          </p:nvPr>
        </p:nvSpPr>
        <p:spPr>
          <a:xfrm>
            <a:off x="3419269" y="4123700"/>
            <a:ext cx="23055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45" name="Google Shape;245;p71"/>
          <p:cNvSpPr txBox="1"/>
          <p:nvPr>
            <p:ph idx="8" type="title"/>
          </p:nvPr>
        </p:nvSpPr>
        <p:spPr>
          <a:xfrm>
            <a:off x="6118545" y="1759050"/>
            <a:ext cx="23055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246" name="Google Shape;246;p71"/>
          <p:cNvSpPr txBox="1"/>
          <p:nvPr>
            <p:ph idx="9" type="subTitle"/>
          </p:nvPr>
        </p:nvSpPr>
        <p:spPr>
          <a:xfrm>
            <a:off x="6118545" y="2269375"/>
            <a:ext cx="23055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47" name="Google Shape;247;p71"/>
          <p:cNvSpPr txBox="1"/>
          <p:nvPr>
            <p:ph idx="13" type="title"/>
          </p:nvPr>
        </p:nvSpPr>
        <p:spPr>
          <a:xfrm>
            <a:off x="6118545" y="3613375"/>
            <a:ext cx="2305500" cy="527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4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248" name="Google Shape;248;p71"/>
          <p:cNvSpPr txBox="1"/>
          <p:nvPr>
            <p:ph idx="14" type="subTitle"/>
          </p:nvPr>
        </p:nvSpPr>
        <p:spPr>
          <a:xfrm>
            <a:off x="6118545" y="4123700"/>
            <a:ext cx="23055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49" name="Google Shape;249;p71"/>
          <p:cNvSpPr txBox="1"/>
          <p:nvPr>
            <p:ph idx="15"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250" name="Google Shape;250;p71"/>
          <p:cNvSpPr/>
          <p:nvPr/>
        </p:nvSpPr>
        <p:spPr>
          <a:xfrm rot="-8999956">
            <a:off x="4769590" y="211621"/>
            <a:ext cx="5901595" cy="882306"/>
          </a:xfrm>
          <a:custGeom>
            <a:rect b="b" l="l" r="r" t="t"/>
            <a:pathLst>
              <a:path extrusionOk="0" fill="none" h="35293" w="236069">
                <a:moveTo>
                  <a:pt x="0" y="7073"/>
                </a:moveTo>
                <a:lnTo>
                  <a:pt x="99238" y="32524"/>
                </a:lnTo>
                <a:cubicBezTo>
                  <a:pt x="109912" y="35293"/>
                  <a:pt x="121153" y="35026"/>
                  <a:pt x="131728" y="31824"/>
                </a:cubicBezTo>
                <a:lnTo>
                  <a:pt x="236069" y="1"/>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51" name="Google Shape;251;p71"/>
          <p:cNvGrpSpPr/>
          <p:nvPr/>
        </p:nvGrpSpPr>
        <p:grpSpPr>
          <a:xfrm>
            <a:off x="214525" y="203025"/>
            <a:ext cx="1509425" cy="228525"/>
            <a:chOff x="5708425" y="4133400"/>
            <a:chExt cx="1509425" cy="228525"/>
          </a:xfrm>
        </p:grpSpPr>
        <p:sp>
          <p:nvSpPr>
            <p:cNvPr id="252" name="Google Shape;252;p71"/>
            <p:cNvSpPr/>
            <p:nvPr/>
          </p:nvSpPr>
          <p:spPr>
            <a:xfrm>
              <a:off x="5974450" y="4133400"/>
              <a:ext cx="50050" cy="50050"/>
            </a:xfrm>
            <a:custGeom>
              <a:rect b="b" l="l" r="r" t="t"/>
              <a:pathLst>
                <a:path extrusionOk="0" h="2002" w="2002">
                  <a:moveTo>
                    <a:pt x="1001" y="1"/>
                  </a:moveTo>
                  <a:cubicBezTo>
                    <a:pt x="467" y="1"/>
                    <a:pt x="0" y="468"/>
                    <a:pt x="0" y="1001"/>
                  </a:cubicBezTo>
                  <a:cubicBezTo>
                    <a:pt x="0" y="1568"/>
                    <a:pt x="467" y="2002"/>
                    <a:pt x="1001" y="2002"/>
                  </a:cubicBezTo>
                  <a:cubicBezTo>
                    <a:pt x="1568" y="2002"/>
                    <a:pt x="2001" y="1568"/>
                    <a:pt x="2001" y="1001"/>
                  </a:cubicBezTo>
                  <a:cubicBezTo>
                    <a:pt x="2001"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71"/>
            <p:cNvSpPr/>
            <p:nvPr/>
          </p:nvSpPr>
          <p:spPr>
            <a:xfrm>
              <a:off x="6765000" y="4133400"/>
              <a:ext cx="50050" cy="50050"/>
            </a:xfrm>
            <a:custGeom>
              <a:rect b="b" l="l" r="r" t="t"/>
              <a:pathLst>
                <a:path extrusionOk="0" h="2002" w="2002">
                  <a:moveTo>
                    <a:pt x="1001" y="1"/>
                  </a:moveTo>
                  <a:cubicBezTo>
                    <a:pt x="434" y="1"/>
                    <a:pt x="1" y="468"/>
                    <a:pt x="1" y="1001"/>
                  </a:cubicBezTo>
                  <a:cubicBezTo>
                    <a:pt x="1" y="1568"/>
                    <a:pt x="434" y="2002"/>
                    <a:pt x="1001" y="2002"/>
                  </a:cubicBezTo>
                  <a:cubicBezTo>
                    <a:pt x="1568" y="2002"/>
                    <a:pt x="2002" y="1568"/>
                    <a:pt x="2002" y="1001"/>
                  </a:cubicBezTo>
                  <a:cubicBezTo>
                    <a:pt x="2002"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71"/>
            <p:cNvSpPr/>
            <p:nvPr/>
          </p:nvSpPr>
          <p:spPr>
            <a:xfrm>
              <a:off x="6380550" y="4223475"/>
              <a:ext cx="50075" cy="50050"/>
            </a:xfrm>
            <a:custGeom>
              <a:rect b="b" l="l" r="r" t="t"/>
              <a:pathLst>
                <a:path extrusionOk="0" h="2002" w="2003">
                  <a:moveTo>
                    <a:pt x="1002" y="0"/>
                  </a:moveTo>
                  <a:cubicBezTo>
                    <a:pt x="435" y="0"/>
                    <a:pt x="1" y="434"/>
                    <a:pt x="1" y="1001"/>
                  </a:cubicBezTo>
                  <a:cubicBezTo>
                    <a:pt x="1" y="1535"/>
                    <a:pt x="435" y="2002"/>
                    <a:pt x="1002" y="2002"/>
                  </a:cubicBezTo>
                  <a:cubicBezTo>
                    <a:pt x="1535" y="2002"/>
                    <a:pt x="2002" y="1535"/>
                    <a:pt x="2002" y="1001"/>
                  </a:cubicBezTo>
                  <a:cubicBezTo>
                    <a:pt x="2002" y="434"/>
                    <a:pt x="1535"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71"/>
            <p:cNvSpPr/>
            <p:nvPr/>
          </p:nvSpPr>
          <p:spPr>
            <a:xfrm>
              <a:off x="6476475" y="4223475"/>
              <a:ext cx="50050" cy="50050"/>
            </a:xfrm>
            <a:custGeom>
              <a:rect b="b" l="l" r="r" t="t"/>
              <a:pathLst>
                <a:path extrusionOk="0" h="2002" w="2002">
                  <a:moveTo>
                    <a:pt x="1001" y="0"/>
                  </a:moveTo>
                  <a:cubicBezTo>
                    <a:pt x="434" y="0"/>
                    <a:pt x="0" y="434"/>
                    <a:pt x="0" y="1001"/>
                  </a:cubicBezTo>
                  <a:cubicBezTo>
                    <a:pt x="0" y="1535"/>
                    <a:pt x="434" y="2002"/>
                    <a:pt x="1001" y="2002"/>
                  </a:cubicBezTo>
                  <a:cubicBezTo>
                    <a:pt x="1534" y="2002"/>
                    <a:pt x="2001" y="1535"/>
                    <a:pt x="2001" y="1001"/>
                  </a:cubicBezTo>
                  <a:cubicBezTo>
                    <a:pt x="2001" y="434"/>
                    <a:pt x="1534" y="0"/>
                    <a:pt x="100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71"/>
            <p:cNvSpPr/>
            <p:nvPr/>
          </p:nvSpPr>
          <p:spPr>
            <a:xfrm>
              <a:off x="65990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68" y="2002"/>
                    <a:pt x="2002" y="1535"/>
                    <a:pt x="2002" y="1002"/>
                  </a:cubicBezTo>
                  <a:cubicBezTo>
                    <a:pt x="2002" y="468"/>
                    <a:pt x="1568"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71"/>
            <p:cNvSpPr/>
            <p:nvPr/>
          </p:nvSpPr>
          <p:spPr>
            <a:xfrm>
              <a:off x="66949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35" y="2002"/>
                    <a:pt x="2002" y="1535"/>
                    <a:pt x="2002" y="1002"/>
                  </a:cubicBezTo>
                  <a:cubicBezTo>
                    <a:pt x="2002" y="468"/>
                    <a:pt x="1602"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71"/>
            <p:cNvSpPr/>
            <p:nvPr/>
          </p:nvSpPr>
          <p:spPr>
            <a:xfrm>
              <a:off x="6850900" y="4133400"/>
              <a:ext cx="49225" cy="50050"/>
            </a:xfrm>
            <a:custGeom>
              <a:rect b="b" l="l" r="r" t="t"/>
              <a:pathLst>
                <a:path extrusionOk="0" h="2002" w="1969">
                  <a:moveTo>
                    <a:pt x="1001" y="1"/>
                  </a:moveTo>
                  <a:cubicBezTo>
                    <a:pt x="434" y="1"/>
                    <a:pt x="0" y="468"/>
                    <a:pt x="0" y="1001"/>
                  </a:cubicBezTo>
                  <a:cubicBezTo>
                    <a:pt x="0" y="1568"/>
                    <a:pt x="434" y="2002"/>
                    <a:pt x="1001" y="2002"/>
                  </a:cubicBezTo>
                  <a:cubicBezTo>
                    <a:pt x="1535" y="2002"/>
                    <a:pt x="1968" y="1568"/>
                    <a:pt x="1968" y="1001"/>
                  </a:cubicBezTo>
                  <a:cubicBezTo>
                    <a:pt x="1968" y="468"/>
                    <a:pt x="1535" y="67"/>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71"/>
            <p:cNvSpPr/>
            <p:nvPr/>
          </p:nvSpPr>
          <p:spPr>
            <a:xfrm>
              <a:off x="6935950" y="4133400"/>
              <a:ext cx="50075" cy="50050"/>
            </a:xfrm>
            <a:custGeom>
              <a:rect b="b" l="l" r="r" t="t"/>
              <a:pathLst>
                <a:path extrusionOk="0" h="2002" w="2003">
                  <a:moveTo>
                    <a:pt x="1002" y="1"/>
                  </a:moveTo>
                  <a:cubicBezTo>
                    <a:pt x="468" y="1"/>
                    <a:pt x="1" y="468"/>
                    <a:pt x="1" y="1001"/>
                  </a:cubicBezTo>
                  <a:cubicBezTo>
                    <a:pt x="1" y="1568"/>
                    <a:pt x="468" y="2002"/>
                    <a:pt x="1002" y="2002"/>
                  </a:cubicBezTo>
                  <a:cubicBezTo>
                    <a:pt x="1535" y="2002"/>
                    <a:pt x="2002" y="1568"/>
                    <a:pt x="2002" y="1001"/>
                  </a:cubicBezTo>
                  <a:cubicBezTo>
                    <a:pt x="2002" y="468"/>
                    <a:pt x="1535" y="67"/>
                    <a:pt x="1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71"/>
            <p:cNvSpPr/>
            <p:nvPr/>
          </p:nvSpPr>
          <p:spPr>
            <a:xfrm>
              <a:off x="6088675" y="4133400"/>
              <a:ext cx="633825" cy="50050"/>
            </a:xfrm>
            <a:custGeom>
              <a:rect b="b" l="l" r="r" t="t"/>
              <a:pathLst>
                <a:path extrusionOk="0" h="2002" w="25353">
                  <a:moveTo>
                    <a:pt x="1002" y="1"/>
                  </a:moveTo>
                  <a:cubicBezTo>
                    <a:pt x="468" y="1"/>
                    <a:pt x="1" y="468"/>
                    <a:pt x="1" y="1001"/>
                  </a:cubicBezTo>
                  <a:cubicBezTo>
                    <a:pt x="1" y="1568"/>
                    <a:pt x="435" y="2002"/>
                    <a:pt x="1002" y="2002"/>
                  </a:cubicBezTo>
                  <a:lnTo>
                    <a:pt x="24352" y="2002"/>
                  </a:lnTo>
                  <a:cubicBezTo>
                    <a:pt x="24885" y="2002"/>
                    <a:pt x="25319" y="1568"/>
                    <a:pt x="25352" y="1001"/>
                  </a:cubicBezTo>
                  <a:cubicBezTo>
                    <a:pt x="25352" y="468"/>
                    <a:pt x="24885" y="1"/>
                    <a:pt x="243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71"/>
            <p:cNvSpPr/>
            <p:nvPr/>
          </p:nvSpPr>
          <p:spPr>
            <a:xfrm>
              <a:off x="5923575" y="4311850"/>
              <a:ext cx="633800" cy="50075"/>
            </a:xfrm>
            <a:custGeom>
              <a:rect b="b" l="l" r="r" t="t"/>
              <a:pathLst>
                <a:path extrusionOk="0" h="2003" w="25352">
                  <a:moveTo>
                    <a:pt x="1001" y="1"/>
                  </a:moveTo>
                  <a:cubicBezTo>
                    <a:pt x="467" y="1"/>
                    <a:pt x="0" y="468"/>
                    <a:pt x="0" y="1002"/>
                  </a:cubicBezTo>
                  <a:cubicBezTo>
                    <a:pt x="0" y="1535"/>
                    <a:pt x="467" y="2002"/>
                    <a:pt x="1001" y="2002"/>
                  </a:cubicBezTo>
                  <a:lnTo>
                    <a:pt x="24351" y="2002"/>
                  </a:lnTo>
                  <a:cubicBezTo>
                    <a:pt x="24885" y="2002"/>
                    <a:pt x="25352" y="1535"/>
                    <a:pt x="25352" y="1002"/>
                  </a:cubicBezTo>
                  <a:cubicBezTo>
                    <a:pt x="25352" y="468"/>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71"/>
            <p:cNvSpPr/>
            <p:nvPr/>
          </p:nvSpPr>
          <p:spPr>
            <a:xfrm>
              <a:off x="5708425" y="4222625"/>
              <a:ext cx="633800" cy="50075"/>
            </a:xfrm>
            <a:custGeom>
              <a:rect b="b" l="l" r="r" t="t"/>
              <a:pathLst>
                <a:path extrusionOk="0" h="2003" w="25352">
                  <a:moveTo>
                    <a:pt x="1001" y="1"/>
                  </a:moveTo>
                  <a:cubicBezTo>
                    <a:pt x="434" y="1"/>
                    <a:pt x="0" y="434"/>
                    <a:pt x="0" y="1001"/>
                  </a:cubicBezTo>
                  <a:cubicBezTo>
                    <a:pt x="0" y="1535"/>
                    <a:pt x="434" y="2002"/>
                    <a:pt x="1001" y="2002"/>
                  </a:cubicBezTo>
                  <a:lnTo>
                    <a:pt x="24351" y="2002"/>
                  </a:lnTo>
                  <a:cubicBezTo>
                    <a:pt x="24885" y="2002"/>
                    <a:pt x="25285" y="1569"/>
                    <a:pt x="25352" y="1001"/>
                  </a:cubicBezTo>
                  <a:cubicBezTo>
                    <a:pt x="25352" y="434"/>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71"/>
            <p:cNvSpPr/>
            <p:nvPr/>
          </p:nvSpPr>
          <p:spPr>
            <a:xfrm>
              <a:off x="6584050" y="4222625"/>
              <a:ext cx="633800" cy="50075"/>
            </a:xfrm>
            <a:custGeom>
              <a:rect b="b" l="l" r="r" t="t"/>
              <a:pathLst>
                <a:path extrusionOk="0" h="2003" w="25352">
                  <a:moveTo>
                    <a:pt x="967" y="1"/>
                  </a:moveTo>
                  <a:cubicBezTo>
                    <a:pt x="434" y="1"/>
                    <a:pt x="0" y="434"/>
                    <a:pt x="0" y="1001"/>
                  </a:cubicBezTo>
                  <a:cubicBezTo>
                    <a:pt x="0" y="1535"/>
                    <a:pt x="434" y="2002"/>
                    <a:pt x="967" y="2002"/>
                  </a:cubicBezTo>
                  <a:lnTo>
                    <a:pt x="24317" y="2002"/>
                  </a:lnTo>
                  <a:cubicBezTo>
                    <a:pt x="24885" y="2002"/>
                    <a:pt x="25352" y="1569"/>
                    <a:pt x="25318" y="1001"/>
                  </a:cubicBezTo>
                  <a:cubicBezTo>
                    <a:pt x="25318" y="434"/>
                    <a:pt x="24885" y="1"/>
                    <a:pt x="243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4" name="Shape 264"/>
        <p:cNvGrpSpPr/>
        <p:nvPr/>
      </p:nvGrpSpPr>
      <p:grpSpPr>
        <a:xfrm>
          <a:off x="0" y="0"/>
          <a:ext cx="0" cy="0"/>
          <a:chOff x="0" y="0"/>
          <a:chExt cx="0" cy="0"/>
        </a:xfrm>
      </p:grpSpPr>
      <p:sp>
        <p:nvSpPr>
          <p:cNvPr id="265" name="Google Shape;265;p72"/>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266" name="Google Shape;266;p72"/>
          <p:cNvSpPr txBox="1"/>
          <p:nvPr>
            <p:ph idx="1" type="subTitle"/>
          </p:nvPr>
        </p:nvSpPr>
        <p:spPr>
          <a:xfrm>
            <a:off x="1465213" y="2980088"/>
            <a:ext cx="2573700" cy="400200"/>
          </a:xfrm>
          <a:prstGeom prst="rect">
            <a:avLst/>
          </a:prstGeom>
          <a:solidFill>
            <a:schemeClr val="lt1"/>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Font typeface="Anek Devanagari"/>
              <a:buNone/>
              <a:defRPr b="1" sz="2400">
                <a:latin typeface="Anek Devanagari"/>
                <a:ea typeface="Anek Devanagari"/>
                <a:cs typeface="Anek Devanagari"/>
                <a:sym typeface="Anek Devanagari"/>
              </a:defRPr>
            </a:lvl1pPr>
            <a:lvl2pPr lvl="1" algn="ctr">
              <a:lnSpc>
                <a:spcPct val="100000"/>
              </a:lnSpc>
              <a:spcBef>
                <a:spcPts val="0"/>
              </a:spcBef>
              <a:spcAft>
                <a:spcPts val="0"/>
              </a:spcAft>
              <a:buSzPts val="2500"/>
              <a:buFont typeface="Anek Devanagari"/>
              <a:buNone/>
              <a:defRPr sz="2500">
                <a:latin typeface="Anek Devanagari"/>
                <a:ea typeface="Anek Devanagari"/>
                <a:cs typeface="Anek Devanagari"/>
                <a:sym typeface="Anek Devanagari"/>
              </a:defRPr>
            </a:lvl2pPr>
            <a:lvl3pPr lvl="2" algn="ctr">
              <a:lnSpc>
                <a:spcPct val="100000"/>
              </a:lnSpc>
              <a:spcBef>
                <a:spcPts val="0"/>
              </a:spcBef>
              <a:spcAft>
                <a:spcPts val="0"/>
              </a:spcAft>
              <a:buSzPts val="2500"/>
              <a:buFont typeface="Anek Devanagari"/>
              <a:buNone/>
              <a:defRPr sz="2500">
                <a:latin typeface="Anek Devanagari"/>
                <a:ea typeface="Anek Devanagari"/>
                <a:cs typeface="Anek Devanagari"/>
                <a:sym typeface="Anek Devanagari"/>
              </a:defRPr>
            </a:lvl3pPr>
            <a:lvl4pPr lvl="3" algn="ctr">
              <a:lnSpc>
                <a:spcPct val="100000"/>
              </a:lnSpc>
              <a:spcBef>
                <a:spcPts val="0"/>
              </a:spcBef>
              <a:spcAft>
                <a:spcPts val="0"/>
              </a:spcAft>
              <a:buSzPts val="2500"/>
              <a:buFont typeface="Anek Devanagari"/>
              <a:buNone/>
              <a:defRPr sz="2500">
                <a:latin typeface="Anek Devanagari"/>
                <a:ea typeface="Anek Devanagari"/>
                <a:cs typeface="Anek Devanagari"/>
                <a:sym typeface="Anek Devanagari"/>
              </a:defRPr>
            </a:lvl4pPr>
            <a:lvl5pPr lvl="4" algn="ctr">
              <a:lnSpc>
                <a:spcPct val="100000"/>
              </a:lnSpc>
              <a:spcBef>
                <a:spcPts val="0"/>
              </a:spcBef>
              <a:spcAft>
                <a:spcPts val="0"/>
              </a:spcAft>
              <a:buSzPts val="2500"/>
              <a:buFont typeface="Anek Devanagari"/>
              <a:buNone/>
              <a:defRPr sz="2500">
                <a:latin typeface="Anek Devanagari"/>
                <a:ea typeface="Anek Devanagari"/>
                <a:cs typeface="Anek Devanagari"/>
                <a:sym typeface="Anek Devanagari"/>
              </a:defRPr>
            </a:lvl5pPr>
            <a:lvl6pPr lvl="5" algn="ctr">
              <a:lnSpc>
                <a:spcPct val="100000"/>
              </a:lnSpc>
              <a:spcBef>
                <a:spcPts val="0"/>
              </a:spcBef>
              <a:spcAft>
                <a:spcPts val="0"/>
              </a:spcAft>
              <a:buSzPts val="2500"/>
              <a:buFont typeface="Anek Devanagari"/>
              <a:buNone/>
              <a:defRPr sz="2500">
                <a:latin typeface="Anek Devanagari"/>
                <a:ea typeface="Anek Devanagari"/>
                <a:cs typeface="Anek Devanagari"/>
                <a:sym typeface="Anek Devanagari"/>
              </a:defRPr>
            </a:lvl6pPr>
            <a:lvl7pPr lvl="6" algn="ctr">
              <a:lnSpc>
                <a:spcPct val="100000"/>
              </a:lnSpc>
              <a:spcBef>
                <a:spcPts val="0"/>
              </a:spcBef>
              <a:spcAft>
                <a:spcPts val="0"/>
              </a:spcAft>
              <a:buSzPts val="2500"/>
              <a:buFont typeface="Anek Devanagari"/>
              <a:buNone/>
              <a:defRPr sz="2500">
                <a:latin typeface="Anek Devanagari"/>
                <a:ea typeface="Anek Devanagari"/>
                <a:cs typeface="Anek Devanagari"/>
                <a:sym typeface="Anek Devanagari"/>
              </a:defRPr>
            </a:lvl7pPr>
            <a:lvl8pPr lvl="7" algn="ctr">
              <a:lnSpc>
                <a:spcPct val="100000"/>
              </a:lnSpc>
              <a:spcBef>
                <a:spcPts val="0"/>
              </a:spcBef>
              <a:spcAft>
                <a:spcPts val="0"/>
              </a:spcAft>
              <a:buSzPts val="2500"/>
              <a:buFont typeface="Anek Devanagari"/>
              <a:buNone/>
              <a:defRPr sz="2500">
                <a:latin typeface="Anek Devanagari"/>
                <a:ea typeface="Anek Devanagari"/>
                <a:cs typeface="Anek Devanagari"/>
                <a:sym typeface="Anek Devanagari"/>
              </a:defRPr>
            </a:lvl8pPr>
            <a:lvl9pPr lvl="8" algn="ctr">
              <a:lnSpc>
                <a:spcPct val="100000"/>
              </a:lnSpc>
              <a:spcBef>
                <a:spcPts val="0"/>
              </a:spcBef>
              <a:spcAft>
                <a:spcPts val="0"/>
              </a:spcAft>
              <a:buSzPts val="2500"/>
              <a:buFont typeface="Anek Devanagari"/>
              <a:buNone/>
              <a:defRPr sz="2500">
                <a:latin typeface="Anek Devanagari"/>
                <a:ea typeface="Anek Devanagari"/>
                <a:cs typeface="Anek Devanagari"/>
                <a:sym typeface="Anek Devanagari"/>
              </a:defRPr>
            </a:lvl9pPr>
          </a:lstStyle>
          <a:p/>
        </p:txBody>
      </p:sp>
      <p:sp>
        <p:nvSpPr>
          <p:cNvPr id="267" name="Google Shape;267;p72"/>
          <p:cNvSpPr txBox="1"/>
          <p:nvPr>
            <p:ph idx="2" type="subTitle"/>
          </p:nvPr>
        </p:nvSpPr>
        <p:spPr>
          <a:xfrm>
            <a:off x="5105088" y="2980088"/>
            <a:ext cx="2573700" cy="400200"/>
          </a:xfrm>
          <a:prstGeom prst="rect">
            <a:avLst/>
          </a:prstGeom>
          <a:solidFill>
            <a:schemeClr val="lt1"/>
          </a:solid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Font typeface="Anek Devanagari"/>
              <a:buNone/>
              <a:defRPr b="1" sz="2400">
                <a:latin typeface="Anek Devanagari"/>
                <a:ea typeface="Anek Devanagari"/>
                <a:cs typeface="Anek Devanagari"/>
                <a:sym typeface="Anek Devanagari"/>
              </a:defRPr>
            </a:lvl1pPr>
            <a:lvl2pPr lvl="1" algn="ctr">
              <a:lnSpc>
                <a:spcPct val="100000"/>
              </a:lnSpc>
              <a:spcBef>
                <a:spcPts val="0"/>
              </a:spcBef>
              <a:spcAft>
                <a:spcPts val="0"/>
              </a:spcAft>
              <a:buSzPts val="2500"/>
              <a:buFont typeface="Anek Devanagari"/>
              <a:buNone/>
              <a:defRPr sz="2500">
                <a:latin typeface="Anek Devanagari"/>
                <a:ea typeface="Anek Devanagari"/>
                <a:cs typeface="Anek Devanagari"/>
                <a:sym typeface="Anek Devanagari"/>
              </a:defRPr>
            </a:lvl2pPr>
            <a:lvl3pPr lvl="2" algn="ctr">
              <a:lnSpc>
                <a:spcPct val="100000"/>
              </a:lnSpc>
              <a:spcBef>
                <a:spcPts val="0"/>
              </a:spcBef>
              <a:spcAft>
                <a:spcPts val="0"/>
              </a:spcAft>
              <a:buSzPts val="2500"/>
              <a:buFont typeface="Anek Devanagari"/>
              <a:buNone/>
              <a:defRPr sz="2500">
                <a:latin typeface="Anek Devanagari"/>
                <a:ea typeface="Anek Devanagari"/>
                <a:cs typeface="Anek Devanagari"/>
                <a:sym typeface="Anek Devanagari"/>
              </a:defRPr>
            </a:lvl3pPr>
            <a:lvl4pPr lvl="3" algn="ctr">
              <a:lnSpc>
                <a:spcPct val="100000"/>
              </a:lnSpc>
              <a:spcBef>
                <a:spcPts val="0"/>
              </a:spcBef>
              <a:spcAft>
                <a:spcPts val="0"/>
              </a:spcAft>
              <a:buSzPts val="2500"/>
              <a:buFont typeface="Anek Devanagari"/>
              <a:buNone/>
              <a:defRPr sz="2500">
                <a:latin typeface="Anek Devanagari"/>
                <a:ea typeface="Anek Devanagari"/>
                <a:cs typeface="Anek Devanagari"/>
                <a:sym typeface="Anek Devanagari"/>
              </a:defRPr>
            </a:lvl4pPr>
            <a:lvl5pPr lvl="4" algn="ctr">
              <a:lnSpc>
                <a:spcPct val="100000"/>
              </a:lnSpc>
              <a:spcBef>
                <a:spcPts val="0"/>
              </a:spcBef>
              <a:spcAft>
                <a:spcPts val="0"/>
              </a:spcAft>
              <a:buSzPts val="2500"/>
              <a:buFont typeface="Anek Devanagari"/>
              <a:buNone/>
              <a:defRPr sz="2500">
                <a:latin typeface="Anek Devanagari"/>
                <a:ea typeface="Anek Devanagari"/>
                <a:cs typeface="Anek Devanagari"/>
                <a:sym typeface="Anek Devanagari"/>
              </a:defRPr>
            </a:lvl5pPr>
            <a:lvl6pPr lvl="5" algn="ctr">
              <a:lnSpc>
                <a:spcPct val="100000"/>
              </a:lnSpc>
              <a:spcBef>
                <a:spcPts val="0"/>
              </a:spcBef>
              <a:spcAft>
                <a:spcPts val="0"/>
              </a:spcAft>
              <a:buSzPts val="2500"/>
              <a:buFont typeface="Anek Devanagari"/>
              <a:buNone/>
              <a:defRPr sz="2500">
                <a:latin typeface="Anek Devanagari"/>
                <a:ea typeface="Anek Devanagari"/>
                <a:cs typeface="Anek Devanagari"/>
                <a:sym typeface="Anek Devanagari"/>
              </a:defRPr>
            </a:lvl6pPr>
            <a:lvl7pPr lvl="6" algn="ctr">
              <a:lnSpc>
                <a:spcPct val="100000"/>
              </a:lnSpc>
              <a:spcBef>
                <a:spcPts val="0"/>
              </a:spcBef>
              <a:spcAft>
                <a:spcPts val="0"/>
              </a:spcAft>
              <a:buSzPts val="2500"/>
              <a:buFont typeface="Anek Devanagari"/>
              <a:buNone/>
              <a:defRPr sz="2500">
                <a:latin typeface="Anek Devanagari"/>
                <a:ea typeface="Anek Devanagari"/>
                <a:cs typeface="Anek Devanagari"/>
                <a:sym typeface="Anek Devanagari"/>
              </a:defRPr>
            </a:lvl7pPr>
            <a:lvl8pPr lvl="7" algn="ctr">
              <a:lnSpc>
                <a:spcPct val="100000"/>
              </a:lnSpc>
              <a:spcBef>
                <a:spcPts val="0"/>
              </a:spcBef>
              <a:spcAft>
                <a:spcPts val="0"/>
              </a:spcAft>
              <a:buSzPts val="2500"/>
              <a:buFont typeface="Anek Devanagari"/>
              <a:buNone/>
              <a:defRPr sz="2500">
                <a:latin typeface="Anek Devanagari"/>
                <a:ea typeface="Anek Devanagari"/>
                <a:cs typeface="Anek Devanagari"/>
                <a:sym typeface="Anek Devanagari"/>
              </a:defRPr>
            </a:lvl8pPr>
            <a:lvl9pPr lvl="8" algn="ctr">
              <a:lnSpc>
                <a:spcPct val="100000"/>
              </a:lnSpc>
              <a:spcBef>
                <a:spcPts val="0"/>
              </a:spcBef>
              <a:spcAft>
                <a:spcPts val="0"/>
              </a:spcAft>
              <a:buSzPts val="2500"/>
              <a:buFont typeface="Anek Devanagari"/>
              <a:buNone/>
              <a:defRPr sz="2500">
                <a:latin typeface="Anek Devanagari"/>
                <a:ea typeface="Anek Devanagari"/>
                <a:cs typeface="Anek Devanagari"/>
                <a:sym typeface="Anek Devanagari"/>
              </a:defRPr>
            </a:lvl9pPr>
          </a:lstStyle>
          <a:p/>
        </p:txBody>
      </p:sp>
      <p:sp>
        <p:nvSpPr>
          <p:cNvPr id="268" name="Google Shape;268;p72"/>
          <p:cNvSpPr txBox="1"/>
          <p:nvPr>
            <p:ph idx="3" type="subTitle"/>
          </p:nvPr>
        </p:nvSpPr>
        <p:spPr>
          <a:xfrm>
            <a:off x="1465213" y="3532013"/>
            <a:ext cx="2573700" cy="429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69" name="Google Shape;269;p72"/>
          <p:cNvSpPr txBox="1"/>
          <p:nvPr>
            <p:ph idx="4" type="subTitle"/>
          </p:nvPr>
        </p:nvSpPr>
        <p:spPr>
          <a:xfrm>
            <a:off x="5105088" y="3532013"/>
            <a:ext cx="2573700" cy="429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270" name="Google Shape;270;p72"/>
          <p:cNvGrpSpPr/>
          <p:nvPr/>
        </p:nvGrpSpPr>
        <p:grpSpPr>
          <a:xfrm flipH="1" rot="10800000">
            <a:off x="2636945" y="4711018"/>
            <a:ext cx="1509425" cy="228525"/>
            <a:chOff x="5708425" y="4133400"/>
            <a:chExt cx="1509425" cy="228525"/>
          </a:xfrm>
        </p:grpSpPr>
        <p:sp>
          <p:nvSpPr>
            <p:cNvPr id="271" name="Google Shape;271;p72"/>
            <p:cNvSpPr/>
            <p:nvPr/>
          </p:nvSpPr>
          <p:spPr>
            <a:xfrm>
              <a:off x="5974450" y="4133400"/>
              <a:ext cx="50050" cy="50050"/>
            </a:xfrm>
            <a:custGeom>
              <a:rect b="b" l="l" r="r" t="t"/>
              <a:pathLst>
                <a:path extrusionOk="0" h="2002" w="2002">
                  <a:moveTo>
                    <a:pt x="1001" y="1"/>
                  </a:moveTo>
                  <a:cubicBezTo>
                    <a:pt x="467" y="1"/>
                    <a:pt x="0" y="468"/>
                    <a:pt x="0" y="1001"/>
                  </a:cubicBezTo>
                  <a:cubicBezTo>
                    <a:pt x="0" y="1568"/>
                    <a:pt x="467" y="2002"/>
                    <a:pt x="1001" y="2002"/>
                  </a:cubicBezTo>
                  <a:cubicBezTo>
                    <a:pt x="1568" y="2002"/>
                    <a:pt x="2001" y="1568"/>
                    <a:pt x="2001" y="1001"/>
                  </a:cubicBezTo>
                  <a:cubicBezTo>
                    <a:pt x="2001"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72"/>
            <p:cNvSpPr/>
            <p:nvPr/>
          </p:nvSpPr>
          <p:spPr>
            <a:xfrm>
              <a:off x="6765000" y="4133400"/>
              <a:ext cx="50050" cy="50050"/>
            </a:xfrm>
            <a:custGeom>
              <a:rect b="b" l="l" r="r" t="t"/>
              <a:pathLst>
                <a:path extrusionOk="0" h="2002" w="2002">
                  <a:moveTo>
                    <a:pt x="1001" y="1"/>
                  </a:moveTo>
                  <a:cubicBezTo>
                    <a:pt x="434" y="1"/>
                    <a:pt x="1" y="468"/>
                    <a:pt x="1" y="1001"/>
                  </a:cubicBezTo>
                  <a:cubicBezTo>
                    <a:pt x="1" y="1568"/>
                    <a:pt x="434" y="2002"/>
                    <a:pt x="1001" y="2002"/>
                  </a:cubicBezTo>
                  <a:cubicBezTo>
                    <a:pt x="1568" y="2002"/>
                    <a:pt x="2002" y="1568"/>
                    <a:pt x="2002" y="1001"/>
                  </a:cubicBezTo>
                  <a:cubicBezTo>
                    <a:pt x="2002"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72"/>
            <p:cNvSpPr/>
            <p:nvPr/>
          </p:nvSpPr>
          <p:spPr>
            <a:xfrm>
              <a:off x="6380550" y="4223475"/>
              <a:ext cx="50075" cy="50050"/>
            </a:xfrm>
            <a:custGeom>
              <a:rect b="b" l="l" r="r" t="t"/>
              <a:pathLst>
                <a:path extrusionOk="0" h="2002" w="2003">
                  <a:moveTo>
                    <a:pt x="1002" y="0"/>
                  </a:moveTo>
                  <a:cubicBezTo>
                    <a:pt x="435" y="0"/>
                    <a:pt x="1" y="434"/>
                    <a:pt x="1" y="1001"/>
                  </a:cubicBezTo>
                  <a:cubicBezTo>
                    <a:pt x="1" y="1535"/>
                    <a:pt x="435" y="2002"/>
                    <a:pt x="1002" y="2002"/>
                  </a:cubicBezTo>
                  <a:cubicBezTo>
                    <a:pt x="1535" y="2002"/>
                    <a:pt x="2002" y="1535"/>
                    <a:pt x="2002" y="1001"/>
                  </a:cubicBezTo>
                  <a:cubicBezTo>
                    <a:pt x="2002" y="434"/>
                    <a:pt x="1535"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72"/>
            <p:cNvSpPr/>
            <p:nvPr/>
          </p:nvSpPr>
          <p:spPr>
            <a:xfrm>
              <a:off x="6476475" y="4223475"/>
              <a:ext cx="50050" cy="50050"/>
            </a:xfrm>
            <a:custGeom>
              <a:rect b="b" l="l" r="r" t="t"/>
              <a:pathLst>
                <a:path extrusionOk="0" h="2002" w="2002">
                  <a:moveTo>
                    <a:pt x="1001" y="0"/>
                  </a:moveTo>
                  <a:cubicBezTo>
                    <a:pt x="434" y="0"/>
                    <a:pt x="0" y="434"/>
                    <a:pt x="0" y="1001"/>
                  </a:cubicBezTo>
                  <a:cubicBezTo>
                    <a:pt x="0" y="1535"/>
                    <a:pt x="434" y="2002"/>
                    <a:pt x="1001" y="2002"/>
                  </a:cubicBezTo>
                  <a:cubicBezTo>
                    <a:pt x="1534" y="2002"/>
                    <a:pt x="2001" y="1535"/>
                    <a:pt x="2001" y="1001"/>
                  </a:cubicBezTo>
                  <a:cubicBezTo>
                    <a:pt x="2001" y="434"/>
                    <a:pt x="1534" y="0"/>
                    <a:pt x="100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72"/>
            <p:cNvSpPr/>
            <p:nvPr/>
          </p:nvSpPr>
          <p:spPr>
            <a:xfrm>
              <a:off x="65990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68" y="2002"/>
                    <a:pt x="2002" y="1535"/>
                    <a:pt x="2002" y="1002"/>
                  </a:cubicBezTo>
                  <a:cubicBezTo>
                    <a:pt x="2002" y="468"/>
                    <a:pt x="1568"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72"/>
            <p:cNvSpPr/>
            <p:nvPr/>
          </p:nvSpPr>
          <p:spPr>
            <a:xfrm>
              <a:off x="66949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35" y="2002"/>
                    <a:pt x="2002" y="1535"/>
                    <a:pt x="2002" y="1002"/>
                  </a:cubicBezTo>
                  <a:cubicBezTo>
                    <a:pt x="2002" y="468"/>
                    <a:pt x="1602"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72"/>
            <p:cNvSpPr/>
            <p:nvPr/>
          </p:nvSpPr>
          <p:spPr>
            <a:xfrm>
              <a:off x="6850900" y="4133400"/>
              <a:ext cx="49225" cy="50050"/>
            </a:xfrm>
            <a:custGeom>
              <a:rect b="b" l="l" r="r" t="t"/>
              <a:pathLst>
                <a:path extrusionOk="0" h="2002" w="1969">
                  <a:moveTo>
                    <a:pt x="1001" y="1"/>
                  </a:moveTo>
                  <a:cubicBezTo>
                    <a:pt x="434" y="1"/>
                    <a:pt x="0" y="468"/>
                    <a:pt x="0" y="1001"/>
                  </a:cubicBezTo>
                  <a:cubicBezTo>
                    <a:pt x="0" y="1568"/>
                    <a:pt x="434" y="2002"/>
                    <a:pt x="1001" y="2002"/>
                  </a:cubicBezTo>
                  <a:cubicBezTo>
                    <a:pt x="1535" y="2002"/>
                    <a:pt x="1968" y="1568"/>
                    <a:pt x="1968" y="1001"/>
                  </a:cubicBezTo>
                  <a:cubicBezTo>
                    <a:pt x="1968" y="468"/>
                    <a:pt x="1535" y="67"/>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72"/>
            <p:cNvSpPr/>
            <p:nvPr/>
          </p:nvSpPr>
          <p:spPr>
            <a:xfrm>
              <a:off x="6935950" y="4133400"/>
              <a:ext cx="50075" cy="50050"/>
            </a:xfrm>
            <a:custGeom>
              <a:rect b="b" l="l" r="r" t="t"/>
              <a:pathLst>
                <a:path extrusionOk="0" h="2002" w="2003">
                  <a:moveTo>
                    <a:pt x="1002" y="1"/>
                  </a:moveTo>
                  <a:cubicBezTo>
                    <a:pt x="468" y="1"/>
                    <a:pt x="1" y="468"/>
                    <a:pt x="1" y="1001"/>
                  </a:cubicBezTo>
                  <a:cubicBezTo>
                    <a:pt x="1" y="1568"/>
                    <a:pt x="468" y="2002"/>
                    <a:pt x="1002" y="2002"/>
                  </a:cubicBezTo>
                  <a:cubicBezTo>
                    <a:pt x="1535" y="2002"/>
                    <a:pt x="2002" y="1568"/>
                    <a:pt x="2002" y="1001"/>
                  </a:cubicBezTo>
                  <a:cubicBezTo>
                    <a:pt x="2002" y="468"/>
                    <a:pt x="1535" y="67"/>
                    <a:pt x="1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72"/>
            <p:cNvSpPr/>
            <p:nvPr/>
          </p:nvSpPr>
          <p:spPr>
            <a:xfrm>
              <a:off x="6088675" y="4133400"/>
              <a:ext cx="633825" cy="50050"/>
            </a:xfrm>
            <a:custGeom>
              <a:rect b="b" l="l" r="r" t="t"/>
              <a:pathLst>
                <a:path extrusionOk="0" h="2002" w="25353">
                  <a:moveTo>
                    <a:pt x="1002" y="1"/>
                  </a:moveTo>
                  <a:cubicBezTo>
                    <a:pt x="468" y="1"/>
                    <a:pt x="1" y="468"/>
                    <a:pt x="1" y="1001"/>
                  </a:cubicBezTo>
                  <a:cubicBezTo>
                    <a:pt x="1" y="1568"/>
                    <a:pt x="435" y="2002"/>
                    <a:pt x="1002" y="2002"/>
                  </a:cubicBezTo>
                  <a:lnTo>
                    <a:pt x="24352" y="2002"/>
                  </a:lnTo>
                  <a:cubicBezTo>
                    <a:pt x="24885" y="2002"/>
                    <a:pt x="25319" y="1568"/>
                    <a:pt x="25352" y="1001"/>
                  </a:cubicBezTo>
                  <a:cubicBezTo>
                    <a:pt x="25352" y="468"/>
                    <a:pt x="24885" y="1"/>
                    <a:pt x="243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72"/>
            <p:cNvSpPr/>
            <p:nvPr/>
          </p:nvSpPr>
          <p:spPr>
            <a:xfrm>
              <a:off x="5923575" y="4311850"/>
              <a:ext cx="633800" cy="50075"/>
            </a:xfrm>
            <a:custGeom>
              <a:rect b="b" l="l" r="r" t="t"/>
              <a:pathLst>
                <a:path extrusionOk="0" h="2003" w="25352">
                  <a:moveTo>
                    <a:pt x="1001" y="1"/>
                  </a:moveTo>
                  <a:cubicBezTo>
                    <a:pt x="467" y="1"/>
                    <a:pt x="0" y="468"/>
                    <a:pt x="0" y="1002"/>
                  </a:cubicBezTo>
                  <a:cubicBezTo>
                    <a:pt x="0" y="1535"/>
                    <a:pt x="467" y="2002"/>
                    <a:pt x="1001" y="2002"/>
                  </a:cubicBezTo>
                  <a:lnTo>
                    <a:pt x="24351" y="2002"/>
                  </a:lnTo>
                  <a:cubicBezTo>
                    <a:pt x="24885" y="2002"/>
                    <a:pt x="25352" y="1535"/>
                    <a:pt x="25352" y="1002"/>
                  </a:cubicBezTo>
                  <a:cubicBezTo>
                    <a:pt x="25352" y="468"/>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72"/>
            <p:cNvSpPr/>
            <p:nvPr/>
          </p:nvSpPr>
          <p:spPr>
            <a:xfrm>
              <a:off x="5708425" y="4222625"/>
              <a:ext cx="633800" cy="50075"/>
            </a:xfrm>
            <a:custGeom>
              <a:rect b="b" l="l" r="r" t="t"/>
              <a:pathLst>
                <a:path extrusionOk="0" h="2003" w="25352">
                  <a:moveTo>
                    <a:pt x="1001" y="1"/>
                  </a:moveTo>
                  <a:cubicBezTo>
                    <a:pt x="434" y="1"/>
                    <a:pt x="0" y="434"/>
                    <a:pt x="0" y="1001"/>
                  </a:cubicBezTo>
                  <a:cubicBezTo>
                    <a:pt x="0" y="1535"/>
                    <a:pt x="434" y="2002"/>
                    <a:pt x="1001" y="2002"/>
                  </a:cubicBezTo>
                  <a:lnTo>
                    <a:pt x="24351" y="2002"/>
                  </a:lnTo>
                  <a:cubicBezTo>
                    <a:pt x="24885" y="2002"/>
                    <a:pt x="25285" y="1569"/>
                    <a:pt x="25352" y="1001"/>
                  </a:cubicBezTo>
                  <a:cubicBezTo>
                    <a:pt x="25352" y="434"/>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72"/>
            <p:cNvSpPr/>
            <p:nvPr/>
          </p:nvSpPr>
          <p:spPr>
            <a:xfrm>
              <a:off x="6584050" y="4222625"/>
              <a:ext cx="633800" cy="50075"/>
            </a:xfrm>
            <a:custGeom>
              <a:rect b="b" l="l" r="r" t="t"/>
              <a:pathLst>
                <a:path extrusionOk="0" h="2003" w="25352">
                  <a:moveTo>
                    <a:pt x="967" y="1"/>
                  </a:moveTo>
                  <a:cubicBezTo>
                    <a:pt x="434" y="1"/>
                    <a:pt x="0" y="434"/>
                    <a:pt x="0" y="1001"/>
                  </a:cubicBezTo>
                  <a:cubicBezTo>
                    <a:pt x="0" y="1535"/>
                    <a:pt x="434" y="2002"/>
                    <a:pt x="967" y="2002"/>
                  </a:cubicBezTo>
                  <a:lnTo>
                    <a:pt x="24317" y="2002"/>
                  </a:lnTo>
                  <a:cubicBezTo>
                    <a:pt x="24885" y="2002"/>
                    <a:pt x="25352" y="1569"/>
                    <a:pt x="25318" y="1001"/>
                  </a:cubicBezTo>
                  <a:cubicBezTo>
                    <a:pt x="25318" y="434"/>
                    <a:pt x="24885" y="1"/>
                    <a:pt x="243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3" name="Google Shape;283;p72"/>
          <p:cNvGrpSpPr/>
          <p:nvPr/>
        </p:nvGrpSpPr>
        <p:grpSpPr>
          <a:xfrm flipH="1" rot="10800000">
            <a:off x="7371520" y="216493"/>
            <a:ext cx="1509425" cy="228525"/>
            <a:chOff x="5708425" y="4133400"/>
            <a:chExt cx="1509425" cy="228525"/>
          </a:xfrm>
        </p:grpSpPr>
        <p:sp>
          <p:nvSpPr>
            <p:cNvPr id="284" name="Google Shape;284;p72"/>
            <p:cNvSpPr/>
            <p:nvPr/>
          </p:nvSpPr>
          <p:spPr>
            <a:xfrm>
              <a:off x="5974450" y="4133400"/>
              <a:ext cx="50050" cy="50050"/>
            </a:xfrm>
            <a:custGeom>
              <a:rect b="b" l="l" r="r" t="t"/>
              <a:pathLst>
                <a:path extrusionOk="0" h="2002" w="2002">
                  <a:moveTo>
                    <a:pt x="1001" y="1"/>
                  </a:moveTo>
                  <a:cubicBezTo>
                    <a:pt x="467" y="1"/>
                    <a:pt x="0" y="468"/>
                    <a:pt x="0" y="1001"/>
                  </a:cubicBezTo>
                  <a:cubicBezTo>
                    <a:pt x="0" y="1568"/>
                    <a:pt x="467" y="2002"/>
                    <a:pt x="1001" y="2002"/>
                  </a:cubicBezTo>
                  <a:cubicBezTo>
                    <a:pt x="1568" y="2002"/>
                    <a:pt x="2001" y="1568"/>
                    <a:pt x="2001" y="1001"/>
                  </a:cubicBezTo>
                  <a:cubicBezTo>
                    <a:pt x="2001"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72"/>
            <p:cNvSpPr/>
            <p:nvPr/>
          </p:nvSpPr>
          <p:spPr>
            <a:xfrm>
              <a:off x="6765000" y="4133400"/>
              <a:ext cx="50050" cy="50050"/>
            </a:xfrm>
            <a:custGeom>
              <a:rect b="b" l="l" r="r" t="t"/>
              <a:pathLst>
                <a:path extrusionOk="0" h="2002" w="2002">
                  <a:moveTo>
                    <a:pt x="1001" y="1"/>
                  </a:moveTo>
                  <a:cubicBezTo>
                    <a:pt x="434" y="1"/>
                    <a:pt x="1" y="468"/>
                    <a:pt x="1" y="1001"/>
                  </a:cubicBezTo>
                  <a:cubicBezTo>
                    <a:pt x="1" y="1568"/>
                    <a:pt x="434" y="2002"/>
                    <a:pt x="1001" y="2002"/>
                  </a:cubicBezTo>
                  <a:cubicBezTo>
                    <a:pt x="1568" y="2002"/>
                    <a:pt x="2002" y="1568"/>
                    <a:pt x="2002" y="1001"/>
                  </a:cubicBezTo>
                  <a:cubicBezTo>
                    <a:pt x="2002"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72"/>
            <p:cNvSpPr/>
            <p:nvPr/>
          </p:nvSpPr>
          <p:spPr>
            <a:xfrm>
              <a:off x="6380550" y="4223475"/>
              <a:ext cx="50075" cy="50050"/>
            </a:xfrm>
            <a:custGeom>
              <a:rect b="b" l="l" r="r" t="t"/>
              <a:pathLst>
                <a:path extrusionOk="0" h="2002" w="2003">
                  <a:moveTo>
                    <a:pt x="1002" y="0"/>
                  </a:moveTo>
                  <a:cubicBezTo>
                    <a:pt x="435" y="0"/>
                    <a:pt x="1" y="434"/>
                    <a:pt x="1" y="1001"/>
                  </a:cubicBezTo>
                  <a:cubicBezTo>
                    <a:pt x="1" y="1535"/>
                    <a:pt x="435" y="2002"/>
                    <a:pt x="1002" y="2002"/>
                  </a:cubicBezTo>
                  <a:cubicBezTo>
                    <a:pt x="1535" y="2002"/>
                    <a:pt x="2002" y="1535"/>
                    <a:pt x="2002" y="1001"/>
                  </a:cubicBezTo>
                  <a:cubicBezTo>
                    <a:pt x="2002" y="434"/>
                    <a:pt x="1535"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72"/>
            <p:cNvSpPr/>
            <p:nvPr/>
          </p:nvSpPr>
          <p:spPr>
            <a:xfrm>
              <a:off x="6476475" y="4223475"/>
              <a:ext cx="50050" cy="50050"/>
            </a:xfrm>
            <a:custGeom>
              <a:rect b="b" l="l" r="r" t="t"/>
              <a:pathLst>
                <a:path extrusionOk="0" h="2002" w="2002">
                  <a:moveTo>
                    <a:pt x="1001" y="0"/>
                  </a:moveTo>
                  <a:cubicBezTo>
                    <a:pt x="434" y="0"/>
                    <a:pt x="0" y="434"/>
                    <a:pt x="0" y="1001"/>
                  </a:cubicBezTo>
                  <a:cubicBezTo>
                    <a:pt x="0" y="1535"/>
                    <a:pt x="434" y="2002"/>
                    <a:pt x="1001" y="2002"/>
                  </a:cubicBezTo>
                  <a:cubicBezTo>
                    <a:pt x="1534" y="2002"/>
                    <a:pt x="2001" y="1535"/>
                    <a:pt x="2001" y="1001"/>
                  </a:cubicBezTo>
                  <a:cubicBezTo>
                    <a:pt x="2001" y="434"/>
                    <a:pt x="1534" y="0"/>
                    <a:pt x="100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72"/>
            <p:cNvSpPr/>
            <p:nvPr/>
          </p:nvSpPr>
          <p:spPr>
            <a:xfrm>
              <a:off x="65990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68" y="2002"/>
                    <a:pt x="2002" y="1535"/>
                    <a:pt x="2002" y="1002"/>
                  </a:cubicBezTo>
                  <a:cubicBezTo>
                    <a:pt x="2002" y="468"/>
                    <a:pt x="1568"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72"/>
            <p:cNvSpPr/>
            <p:nvPr/>
          </p:nvSpPr>
          <p:spPr>
            <a:xfrm>
              <a:off x="66949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35" y="2002"/>
                    <a:pt x="2002" y="1535"/>
                    <a:pt x="2002" y="1002"/>
                  </a:cubicBezTo>
                  <a:cubicBezTo>
                    <a:pt x="2002" y="468"/>
                    <a:pt x="1602"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72"/>
            <p:cNvSpPr/>
            <p:nvPr/>
          </p:nvSpPr>
          <p:spPr>
            <a:xfrm>
              <a:off x="6850900" y="4133400"/>
              <a:ext cx="49225" cy="50050"/>
            </a:xfrm>
            <a:custGeom>
              <a:rect b="b" l="l" r="r" t="t"/>
              <a:pathLst>
                <a:path extrusionOk="0" h="2002" w="1969">
                  <a:moveTo>
                    <a:pt x="1001" y="1"/>
                  </a:moveTo>
                  <a:cubicBezTo>
                    <a:pt x="434" y="1"/>
                    <a:pt x="0" y="468"/>
                    <a:pt x="0" y="1001"/>
                  </a:cubicBezTo>
                  <a:cubicBezTo>
                    <a:pt x="0" y="1568"/>
                    <a:pt x="434" y="2002"/>
                    <a:pt x="1001" y="2002"/>
                  </a:cubicBezTo>
                  <a:cubicBezTo>
                    <a:pt x="1535" y="2002"/>
                    <a:pt x="1968" y="1568"/>
                    <a:pt x="1968" y="1001"/>
                  </a:cubicBezTo>
                  <a:cubicBezTo>
                    <a:pt x="1968" y="468"/>
                    <a:pt x="1535" y="67"/>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72"/>
            <p:cNvSpPr/>
            <p:nvPr/>
          </p:nvSpPr>
          <p:spPr>
            <a:xfrm>
              <a:off x="6935950" y="4133400"/>
              <a:ext cx="50075" cy="50050"/>
            </a:xfrm>
            <a:custGeom>
              <a:rect b="b" l="l" r="r" t="t"/>
              <a:pathLst>
                <a:path extrusionOk="0" h="2002" w="2003">
                  <a:moveTo>
                    <a:pt x="1002" y="1"/>
                  </a:moveTo>
                  <a:cubicBezTo>
                    <a:pt x="468" y="1"/>
                    <a:pt x="1" y="468"/>
                    <a:pt x="1" y="1001"/>
                  </a:cubicBezTo>
                  <a:cubicBezTo>
                    <a:pt x="1" y="1568"/>
                    <a:pt x="468" y="2002"/>
                    <a:pt x="1002" y="2002"/>
                  </a:cubicBezTo>
                  <a:cubicBezTo>
                    <a:pt x="1535" y="2002"/>
                    <a:pt x="2002" y="1568"/>
                    <a:pt x="2002" y="1001"/>
                  </a:cubicBezTo>
                  <a:cubicBezTo>
                    <a:pt x="2002" y="468"/>
                    <a:pt x="1535" y="67"/>
                    <a:pt x="1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72"/>
            <p:cNvSpPr/>
            <p:nvPr/>
          </p:nvSpPr>
          <p:spPr>
            <a:xfrm>
              <a:off x="6088675" y="4133400"/>
              <a:ext cx="633825" cy="50050"/>
            </a:xfrm>
            <a:custGeom>
              <a:rect b="b" l="l" r="r" t="t"/>
              <a:pathLst>
                <a:path extrusionOk="0" h="2002" w="25353">
                  <a:moveTo>
                    <a:pt x="1002" y="1"/>
                  </a:moveTo>
                  <a:cubicBezTo>
                    <a:pt x="468" y="1"/>
                    <a:pt x="1" y="468"/>
                    <a:pt x="1" y="1001"/>
                  </a:cubicBezTo>
                  <a:cubicBezTo>
                    <a:pt x="1" y="1568"/>
                    <a:pt x="435" y="2002"/>
                    <a:pt x="1002" y="2002"/>
                  </a:cubicBezTo>
                  <a:lnTo>
                    <a:pt x="24352" y="2002"/>
                  </a:lnTo>
                  <a:cubicBezTo>
                    <a:pt x="24885" y="2002"/>
                    <a:pt x="25319" y="1568"/>
                    <a:pt x="25352" y="1001"/>
                  </a:cubicBezTo>
                  <a:cubicBezTo>
                    <a:pt x="25352" y="468"/>
                    <a:pt x="24885" y="1"/>
                    <a:pt x="243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72"/>
            <p:cNvSpPr/>
            <p:nvPr/>
          </p:nvSpPr>
          <p:spPr>
            <a:xfrm>
              <a:off x="5923575" y="4311850"/>
              <a:ext cx="633800" cy="50075"/>
            </a:xfrm>
            <a:custGeom>
              <a:rect b="b" l="l" r="r" t="t"/>
              <a:pathLst>
                <a:path extrusionOk="0" h="2003" w="25352">
                  <a:moveTo>
                    <a:pt x="1001" y="1"/>
                  </a:moveTo>
                  <a:cubicBezTo>
                    <a:pt x="467" y="1"/>
                    <a:pt x="0" y="468"/>
                    <a:pt x="0" y="1002"/>
                  </a:cubicBezTo>
                  <a:cubicBezTo>
                    <a:pt x="0" y="1535"/>
                    <a:pt x="467" y="2002"/>
                    <a:pt x="1001" y="2002"/>
                  </a:cubicBezTo>
                  <a:lnTo>
                    <a:pt x="24351" y="2002"/>
                  </a:lnTo>
                  <a:cubicBezTo>
                    <a:pt x="24885" y="2002"/>
                    <a:pt x="25352" y="1535"/>
                    <a:pt x="25352" y="1002"/>
                  </a:cubicBezTo>
                  <a:cubicBezTo>
                    <a:pt x="25352" y="468"/>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72"/>
            <p:cNvSpPr/>
            <p:nvPr/>
          </p:nvSpPr>
          <p:spPr>
            <a:xfrm>
              <a:off x="5708425" y="4222625"/>
              <a:ext cx="633800" cy="50075"/>
            </a:xfrm>
            <a:custGeom>
              <a:rect b="b" l="l" r="r" t="t"/>
              <a:pathLst>
                <a:path extrusionOk="0" h="2003" w="25352">
                  <a:moveTo>
                    <a:pt x="1001" y="1"/>
                  </a:moveTo>
                  <a:cubicBezTo>
                    <a:pt x="434" y="1"/>
                    <a:pt x="0" y="434"/>
                    <a:pt x="0" y="1001"/>
                  </a:cubicBezTo>
                  <a:cubicBezTo>
                    <a:pt x="0" y="1535"/>
                    <a:pt x="434" y="2002"/>
                    <a:pt x="1001" y="2002"/>
                  </a:cubicBezTo>
                  <a:lnTo>
                    <a:pt x="24351" y="2002"/>
                  </a:lnTo>
                  <a:cubicBezTo>
                    <a:pt x="24885" y="2002"/>
                    <a:pt x="25285" y="1569"/>
                    <a:pt x="25352" y="1001"/>
                  </a:cubicBezTo>
                  <a:cubicBezTo>
                    <a:pt x="25352" y="434"/>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72"/>
            <p:cNvSpPr/>
            <p:nvPr/>
          </p:nvSpPr>
          <p:spPr>
            <a:xfrm>
              <a:off x="6584050" y="4222625"/>
              <a:ext cx="633800" cy="50075"/>
            </a:xfrm>
            <a:custGeom>
              <a:rect b="b" l="l" r="r" t="t"/>
              <a:pathLst>
                <a:path extrusionOk="0" h="2003" w="25352">
                  <a:moveTo>
                    <a:pt x="967" y="1"/>
                  </a:moveTo>
                  <a:cubicBezTo>
                    <a:pt x="434" y="1"/>
                    <a:pt x="0" y="434"/>
                    <a:pt x="0" y="1001"/>
                  </a:cubicBezTo>
                  <a:cubicBezTo>
                    <a:pt x="0" y="1535"/>
                    <a:pt x="434" y="2002"/>
                    <a:pt x="967" y="2002"/>
                  </a:cubicBezTo>
                  <a:lnTo>
                    <a:pt x="24317" y="2002"/>
                  </a:lnTo>
                  <a:cubicBezTo>
                    <a:pt x="24885" y="2002"/>
                    <a:pt x="25352" y="1569"/>
                    <a:pt x="25318" y="1001"/>
                  </a:cubicBezTo>
                  <a:cubicBezTo>
                    <a:pt x="25318" y="434"/>
                    <a:pt x="24885" y="1"/>
                    <a:pt x="243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6" name="Google Shape;296;p72"/>
          <p:cNvSpPr/>
          <p:nvPr/>
        </p:nvSpPr>
        <p:spPr>
          <a:xfrm rot="7099233">
            <a:off x="6471864" y="3601820"/>
            <a:ext cx="3575070" cy="490371"/>
          </a:xfrm>
          <a:custGeom>
            <a:rect b="b" l="l" r="r" t="t"/>
            <a:pathLst>
              <a:path extrusionOk="0" fill="none" h="19615" w="143004">
                <a:moveTo>
                  <a:pt x="1" y="167"/>
                </a:moveTo>
                <a:lnTo>
                  <a:pt x="83260" y="19614"/>
                </a:lnTo>
                <a:lnTo>
                  <a:pt x="143003" y="0"/>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297" name="Shape 297"/>
        <p:cNvGrpSpPr/>
        <p:nvPr/>
      </p:nvGrpSpPr>
      <p:grpSpPr>
        <a:xfrm>
          <a:off x="0" y="0"/>
          <a:ext cx="0" cy="0"/>
          <a:chOff x="0" y="0"/>
          <a:chExt cx="0" cy="0"/>
        </a:xfrm>
      </p:grpSpPr>
      <p:sp>
        <p:nvSpPr>
          <p:cNvPr id="298" name="Google Shape;298;p73"/>
          <p:cNvSpPr txBox="1"/>
          <p:nvPr>
            <p:ph type="ctrTitle"/>
          </p:nvPr>
        </p:nvSpPr>
        <p:spPr>
          <a:xfrm>
            <a:off x="2430000" y="564313"/>
            <a:ext cx="4284000" cy="997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5200"/>
              <a:buNone/>
              <a:defRPr sz="63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99" name="Google Shape;299;p73"/>
          <p:cNvSpPr txBox="1"/>
          <p:nvPr>
            <p:ph idx="1" type="subTitle"/>
          </p:nvPr>
        </p:nvSpPr>
        <p:spPr>
          <a:xfrm>
            <a:off x="2425125" y="1599038"/>
            <a:ext cx="4293900" cy="934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300" name="Google Shape;300;p73"/>
          <p:cNvSpPr txBox="1"/>
          <p:nvPr/>
        </p:nvSpPr>
        <p:spPr>
          <a:xfrm>
            <a:off x="2333850" y="3440638"/>
            <a:ext cx="44763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300"/>
              </a:spcBef>
              <a:spcAft>
                <a:spcPts val="0"/>
              </a:spcAft>
              <a:buClr>
                <a:srgbClr val="000000"/>
              </a:buClr>
              <a:buSzPts val="1000"/>
              <a:buFont typeface="Arial"/>
              <a:buNone/>
            </a:pPr>
            <a:r>
              <a:rPr b="0" i="0" lang="es" sz="1000" u="none" cap="none" strike="noStrike">
                <a:solidFill>
                  <a:schemeClr val="dk1"/>
                </a:solidFill>
                <a:latin typeface="Barlow Medium"/>
                <a:ea typeface="Barlow Medium"/>
                <a:cs typeface="Barlow Medium"/>
                <a:sym typeface="Barlow Medium"/>
              </a:rPr>
              <a:t>CRÉDITS: Ce modèle de présentation a été créé par </a:t>
            </a:r>
            <a:r>
              <a:rPr b="1" i="0" lang="es" sz="1000" u="none" cap="none" strike="noStrike">
                <a:solidFill>
                  <a:schemeClr val="dk1"/>
                </a:solidFill>
                <a:uFill>
                  <a:noFill/>
                </a:uFill>
                <a:latin typeface="Barlow"/>
                <a:ea typeface="Barlow"/>
                <a:cs typeface="Barlow"/>
                <a:sym typeface="Barlow"/>
                <a:hlinkClick r:id="rId2">
                  <a:extLst>
                    <a:ext uri="{A12FA001-AC4F-418D-AE19-62706E023703}">
                      <ahyp:hlinkClr val="tx"/>
                    </a:ext>
                  </a:extLst>
                </a:hlinkClick>
              </a:rPr>
              <a:t>Slidesgo</a:t>
            </a:r>
            <a:r>
              <a:rPr b="0" i="0" lang="es" sz="1000" u="none" cap="none" strike="noStrike">
                <a:solidFill>
                  <a:schemeClr val="dk1"/>
                </a:solidFill>
                <a:latin typeface="Barlow Medium"/>
                <a:ea typeface="Barlow Medium"/>
                <a:cs typeface="Barlow Medium"/>
                <a:sym typeface="Barlow Medium"/>
              </a:rPr>
              <a:t>, comprenant des icônes de </a:t>
            </a:r>
            <a:r>
              <a:rPr b="1" i="0" lang="es" sz="1000" u="none" cap="none" strike="noStrike">
                <a:solidFill>
                  <a:schemeClr val="dk1"/>
                </a:solidFill>
                <a:uFill>
                  <a:noFill/>
                </a:uFill>
                <a:latin typeface="Barlow"/>
                <a:ea typeface="Barlow"/>
                <a:cs typeface="Barlow"/>
                <a:sym typeface="Barlow"/>
                <a:hlinkClick r:id="rId3">
                  <a:extLst>
                    <a:ext uri="{A12FA001-AC4F-418D-AE19-62706E023703}">
                      <ahyp:hlinkClr val="tx"/>
                    </a:ext>
                  </a:extLst>
                </a:hlinkClick>
              </a:rPr>
              <a:t>Flaticon</a:t>
            </a:r>
            <a:r>
              <a:rPr b="0" i="0" lang="es" sz="1000" u="none" cap="none" strike="noStrike">
                <a:solidFill>
                  <a:schemeClr val="dk1"/>
                </a:solidFill>
                <a:latin typeface="Barlow Medium"/>
                <a:ea typeface="Barlow Medium"/>
                <a:cs typeface="Barlow Medium"/>
                <a:sym typeface="Barlow Medium"/>
              </a:rPr>
              <a:t>, des infographies et des images de </a:t>
            </a:r>
            <a:r>
              <a:rPr b="1" i="0" lang="es" sz="1000" u="none" cap="none" strike="noStrike">
                <a:solidFill>
                  <a:schemeClr val="dk1"/>
                </a:solidFill>
                <a:uFill>
                  <a:noFill/>
                </a:uFill>
                <a:latin typeface="Barlow"/>
                <a:ea typeface="Barlow"/>
                <a:cs typeface="Barlow"/>
                <a:sym typeface="Barlow"/>
                <a:hlinkClick r:id="rId4">
                  <a:extLst>
                    <a:ext uri="{A12FA001-AC4F-418D-AE19-62706E023703}">
                      <ahyp:hlinkClr val="tx"/>
                    </a:ext>
                  </a:extLst>
                </a:hlinkClick>
              </a:rPr>
              <a:t>Freepik</a:t>
            </a:r>
            <a:endParaRPr b="1" i="0" sz="1200" u="none" cap="none" strike="noStrike">
              <a:solidFill>
                <a:schemeClr val="dk1"/>
              </a:solidFill>
              <a:latin typeface="Barlow"/>
              <a:ea typeface="Barlow"/>
              <a:cs typeface="Barlow"/>
              <a:sym typeface="Barlow"/>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01" name="Shape 301"/>
        <p:cNvGrpSpPr/>
        <p:nvPr/>
      </p:nvGrpSpPr>
      <p:grpSpPr>
        <a:xfrm>
          <a:off x="0" y="0"/>
          <a:ext cx="0" cy="0"/>
          <a:chOff x="0" y="0"/>
          <a:chExt cx="0" cy="0"/>
        </a:xfrm>
      </p:grpSpPr>
      <p:sp>
        <p:nvSpPr>
          <p:cNvPr id="302" name="Google Shape;302;p74"/>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303" name="Google Shape;303;p74"/>
          <p:cNvSpPr txBox="1"/>
          <p:nvPr>
            <p:ph idx="1" type="body"/>
          </p:nvPr>
        </p:nvSpPr>
        <p:spPr>
          <a:xfrm>
            <a:off x="720000" y="1152475"/>
            <a:ext cx="50076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304" name="Shape 304"/>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305" name="Shape 305"/>
        <p:cNvGrpSpPr/>
        <p:nvPr/>
      </p:nvGrpSpPr>
      <p:grpSpPr>
        <a:xfrm>
          <a:off x="0" y="0"/>
          <a:ext cx="0" cy="0"/>
          <a:chOff x="0" y="0"/>
          <a:chExt cx="0" cy="0"/>
        </a:xfrm>
      </p:grpSpPr>
      <p:sp>
        <p:nvSpPr>
          <p:cNvPr id="306" name="Google Shape;306;p79"/>
          <p:cNvSpPr/>
          <p:nvPr/>
        </p:nvSpPr>
        <p:spPr>
          <a:xfrm rot="-335647">
            <a:off x="560763" y="1122046"/>
            <a:ext cx="14862" cy="1492383"/>
          </a:xfrm>
          <a:custGeom>
            <a:rect b="b" l="l" r="r" t="t"/>
            <a:pathLst>
              <a:path extrusionOk="0" fill="none" h="19715" w="1735">
                <a:moveTo>
                  <a:pt x="0" y="19714"/>
                </a:moveTo>
                <a:lnTo>
                  <a:pt x="1735" y="0"/>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79"/>
          <p:cNvSpPr/>
          <p:nvPr/>
        </p:nvSpPr>
        <p:spPr>
          <a:xfrm flipH="1" rot="10098348">
            <a:off x="-1442199" y="166630"/>
            <a:ext cx="5902067" cy="882376"/>
          </a:xfrm>
          <a:custGeom>
            <a:rect b="b" l="l" r="r" t="t"/>
            <a:pathLst>
              <a:path extrusionOk="0" fill="none" h="35293" w="236069">
                <a:moveTo>
                  <a:pt x="0" y="7073"/>
                </a:moveTo>
                <a:lnTo>
                  <a:pt x="99238" y="32524"/>
                </a:lnTo>
                <a:cubicBezTo>
                  <a:pt x="109912" y="35293"/>
                  <a:pt x="121153" y="35026"/>
                  <a:pt x="131728" y="31824"/>
                </a:cubicBezTo>
                <a:lnTo>
                  <a:pt x="236069" y="1"/>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79"/>
          <p:cNvSpPr/>
          <p:nvPr/>
        </p:nvSpPr>
        <p:spPr>
          <a:xfrm>
            <a:off x="4777378" y="487225"/>
            <a:ext cx="3575100" cy="490375"/>
          </a:xfrm>
          <a:custGeom>
            <a:rect b="b" l="l" r="r" t="t"/>
            <a:pathLst>
              <a:path extrusionOk="0" fill="none" h="19615" w="143004">
                <a:moveTo>
                  <a:pt x="1" y="167"/>
                </a:moveTo>
                <a:lnTo>
                  <a:pt x="83260" y="19614"/>
                </a:lnTo>
                <a:lnTo>
                  <a:pt x="143003" y="0"/>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79"/>
          <p:cNvSpPr/>
          <p:nvPr/>
        </p:nvSpPr>
        <p:spPr>
          <a:xfrm>
            <a:off x="8411653" y="448025"/>
            <a:ext cx="60075" cy="19200"/>
          </a:xfrm>
          <a:custGeom>
            <a:rect b="b" l="l" r="r" t="t"/>
            <a:pathLst>
              <a:path extrusionOk="0" fill="none" h="768" w="2403">
                <a:moveTo>
                  <a:pt x="0" y="768"/>
                </a:moveTo>
                <a:lnTo>
                  <a:pt x="2402" y="0"/>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79"/>
          <p:cNvSpPr/>
          <p:nvPr/>
        </p:nvSpPr>
        <p:spPr>
          <a:xfrm>
            <a:off x="635803" y="3006800"/>
            <a:ext cx="3490025" cy="1970600"/>
          </a:xfrm>
          <a:custGeom>
            <a:rect b="b" l="l" r="r" t="t"/>
            <a:pathLst>
              <a:path extrusionOk="0" fill="none" h="78824" w="139601">
                <a:moveTo>
                  <a:pt x="139600" y="43431"/>
                </a:moveTo>
                <a:lnTo>
                  <a:pt x="135130" y="58475"/>
                </a:lnTo>
                <a:cubicBezTo>
                  <a:pt x="133396" y="64379"/>
                  <a:pt x="128259" y="68683"/>
                  <a:pt x="122121" y="69316"/>
                </a:cubicBezTo>
                <a:lnTo>
                  <a:pt x="38828" y="78189"/>
                </a:lnTo>
                <a:cubicBezTo>
                  <a:pt x="32991" y="78823"/>
                  <a:pt x="27420" y="75354"/>
                  <a:pt x="25419" y="69850"/>
                </a:cubicBezTo>
                <a:lnTo>
                  <a:pt x="1" y="0"/>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1" name="Google Shape;311;p79"/>
          <p:cNvGrpSpPr/>
          <p:nvPr/>
        </p:nvGrpSpPr>
        <p:grpSpPr>
          <a:xfrm flipH="1">
            <a:off x="6773453" y="4075375"/>
            <a:ext cx="1509425" cy="228525"/>
            <a:chOff x="5708425" y="4133400"/>
            <a:chExt cx="1509425" cy="228525"/>
          </a:xfrm>
        </p:grpSpPr>
        <p:sp>
          <p:nvSpPr>
            <p:cNvPr id="312" name="Google Shape;312;p79"/>
            <p:cNvSpPr/>
            <p:nvPr/>
          </p:nvSpPr>
          <p:spPr>
            <a:xfrm>
              <a:off x="5974450" y="4133400"/>
              <a:ext cx="50050" cy="50050"/>
            </a:xfrm>
            <a:custGeom>
              <a:rect b="b" l="l" r="r" t="t"/>
              <a:pathLst>
                <a:path extrusionOk="0" h="2002" w="2002">
                  <a:moveTo>
                    <a:pt x="1001" y="1"/>
                  </a:moveTo>
                  <a:cubicBezTo>
                    <a:pt x="467" y="1"/>
                    <a:pt x="0" y="468"/>
                    <a:pt x="0" y="1001"/>
                  </a:cubicBezTo>
                  <a:cubicBezTo>
                    <a:pt x="0" y="1568"/>
                    <a:pt x="467" y="2002"/>
                    <a:pt x="1001" y="2002"/>
                  </a:cubicBezTo>
                  <a:cubicBezTo>
                    <a:pt x="1568" y="2002"/>
                    <a:pt x="2001" y="1568"/>
                    <a:pt x="2001" y="1001"/>
                  </a:cubicBezTo>
                  <a:cubicBezTo>
                    <a:pt x="2001"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79"/>
            <p:cNvSpPr/>
            <p:nvPr/>
          </p:nvSpPr>
          <p:spPr>
            <a:xfrm>
              <a:off x="6765000" y="4133400"/>
              <a:ext cx="50050" cy="50050"/>
            </a:xfrm>
            <a:custGeom>
              <a:rect b="b" l="l" r="r" t="t"/>
              <a:pathLst>
                <a:path extrusionOk="0" h="2002" w="2002">
                  <a:moveTo>
                    <a:pt x="1001" y="1"/>
                  </a:moveTo>
                  <a:cubicBezTo>
                    <a:pt x="434" y="1"/>
                    <a:pt x="1" y="468"/>
                    <a:pt x="1" y="1001"/>
                  </a:cubicBezTo>
                  <a:cubicBezTo>
                    <a:pt x="1" y="1568"/>
                    <a:pt x="434" y="2002"/>
                    <a:pt x="1001" y="2002"/>
                  </a:cubicBezTo>
                  <a:cubicBezTo>
                    <a:pt x="1568" y="2002"/>
                    <a:pt x="2002" y="1568"/>
                    <a:pt x="2002" y="1001"/>
                  </a:cubicBezTo>
                  <a:cubicBezTo>
                    <a:pt x="2002"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79"/>
            <p:cNvSpPr/>
            <p:nvPr/>
          </p:nvSpPr>
          <p:spPr>
            <a:xfrm>
              <a:off x="6380550" y="4223475"/>
              <a:ext cx="50075" cy="50050"/>
            </a:xfrm>
            <a:custGeom>
              <a:rect b="b" l="l" r="r" t="t"/>
              <a:pathLst>
                <a:path extrusionOk="0" h="2002" w="2003">
                  <a:moveTo>
                    <a:pt x="1002" y="0"/>
                  </a:moveTo>
                  <a:cubicBezTo>
                    <a:pt x="435" y="0"/>
                    <a:pt x="1" y="434"/>
                    <a:pt x="1" y="1001"/>
                  </a:cubicBezTo>
                  <a:cubicBezTo>
                    <a:pt x="1" y="1535"/>
                    <a:pt x="435" y="2002"/>
                    <a:pt x="1002" y="2002"/>
                  </a:cubicBezTo>
                  <a:cubicBezTo>
                    <a:pt x="1535" y="2002"/>
                    <a:pt x="2002" y="1535"/>
                    <a:pt x="2002" y="1001"/>
                  </a:cubicBezTo>
                  <a:cubicBezTo>
                    <a:pt x="2002" y="434"/>
                    <a:pt x="1535"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79"/>
            <p:cNvSpPr/>
            <p:nvPr/>
          </p:nvSpPr>
          <p:spPr>
            <a:xfrm>
              <a:off x="6476475" y="4223475"/>
              <a:ext cx="50050" cy="50050"/>
            </a:xfrm>
            <a:custGeom>
              <a:rect b="b" l="l" r="r" t="t"/>
              <a:pathLst>
                <a:path extrusionOk="0" h="2002" w="2002">
                  <a:moveTo>
                    <a:pt x="1001" y="0"/>
                  </a:moveTo>
                  <a:cubicBezTo>
                    <a:pt x="434" y="0"/>
                    <a:pt x="0" y="434"/>
                    <a:pt x="0" y="1001"/>
                  </a:cubicBezTo>
                  <a:cubicBezTo>
                    <a:pt x="0" y="1535"/>
                    <a:pt x="434" y="2002"/>
                    <a:pt x="1001" y="2002"/>
                  </a:cubicBezTo>
                  <a:cubicBezTo>
                    <a:pt x="1534" y="2002"/>
                    <a:pt x="2001" y="1535"/>
                    <a:pt x="2001" y="1001"/>
                  </a:cubicBezTo>
                  <a:cubicBezTo>
                    <a:pt x="2001" y="434"/>
                    <a:pt x="1534" y="0"/>
                    <a:pt x="100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79"/>
            <p:cNvSpPr/>
            <p:nvPr/>
          </p:nvSpPr>
          <p:spPr>
            <a:xfrm>
              <a:off x="65990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68" y="2002"/>
                    <a:pt x="2002" y="1535"/>
                    <a:pt x="2002" y="1002"/>
                  </a:cubicBezTo>
                  <a:cubicBezTo>
                    <a:pt x="2002" y="468"/>
                    <a:pt x="1568"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79"/>
            <p:cNvSpPr/>
            <p:nvPr/>
          </p:nvSpPr>
          <p:spPr>
            <a:xfrm>
              <a:off x="66949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35" y="2002"/>
                    <a:pt x="2002" y="1535"/>
                    <a:pt x="2002" y="1002"/>
                  </a:cubicBezTo>
                  <a:cubicBezTo>
                    <a:pt x="2002" y="468"/>
                    <a:pt x="1602"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79"/>
            <p:cNvSpPr/>
            <p:nvPr/>
          </p:nvSpPr>
          <p:spPr>
            <a:xfrm>
              <a:off x="6850900" y="4133400"/>
              <a:ext cx="49225" cy="50050"/>
            </a:xfrm>
            <a:custGeom>
              <a:rect b="b" l="l" r="r" t="t"/>
              <a:pathLst>
                <a:path extrusionOk="0" h="2002" w="1969">
                  <a:moveTo>
                    <a:pt x="1001" y="1"/>
                  </a:moveTo>
                  <a:cubicBezTo>
                    <a:pt x="434" y="1"/>
                    <a:pt x="0" y="468"/>
                    <a:pt x="0" y="1001"/>
                  </a:cubicBezTo>
                  <a:cubicBezTo>
                    <a:pt x="0" y="1568"/>
                    <a:pt x="434" y="2002"/>
                    <a:pt x="1001" y="2002"/>
                  </a:cubicBezTo>
                  <a:cubicBezTo>
                    <a:pt x="1535" y="2002"/>
                    <a:pt x="1968" y="1568"/>
                    <a:pt x="1968" y="1001"/>
                  </a:cubicBezTo>
                  <a:cubicBezTo>
                    <a:pt x="1968" y="468"/>
                    <a:pt x="1535" y="67"/>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79"/>
            <p:cNvSpPr/>
            <p:nvPr/>
          </p:nvSpPr>
          <p:spPr>
            <a:xfrm>
              <a:off x="6935950" y="4133400"/>
              <a:ext cx="50075" cy="50050"/>
            </a:xfrm>
            <a:custGeom>
              <a:rect b="b" l="l" r="r" t="t"/>
              <a:pathLst>
                <a:path extrusionOk="0" h="2002" w="2003">
                  <a:moveTo>
                    <a:pt x="1002" y="1"/>
                  </a:moveTo>
                  <a:cubicBezTo>
                    <a:pt x="468" y="1"/>
                    <a:pt x="1" y="468"/>
                    <a:pt x="1" y="1001"/>
                  </a:cubicBezTo>
                  <a:cubicBezTo>
                    <a:pt x="1" y="1568"/>
                    <a:pt x="468" y="2002"/>
                    <a:pt x="1002" y="2002"/>
                  </a:cubicBezTo>
                  <a:cubicBezTo>
                    <a:pt x="1535" y="2002"/>
                    <a:pt x="2002" y="1568"/>
                    <a:pt x="2002" y="1001"/>
                  </a:cubicBezTo>
                  <a:cubicBezTo>
                    <a:pt x="2002" y="468"/>
                    <a:pt x="1535" y="67"/>
                    <a:pt x="1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79"/>
            <p:cNvSpPr/>
            <p:nvPr/>
          </p:nvSpPr>
          <p:spPr>
            <a:xfrm>
              <a:off x="6088675" y="4133400"/>
              <a:ext cx="633825" cy="50050"/>
            </a:xfrm>
            <a:custGeom>
              <a:rect b="b" l="l" r="r" t="t"/>
              <a:pathLst>
                <a:path extrusionOk="0" h="2002" w="25353">
                  <a:moveTo>
                    <a:pt x="1002" y="1"/>
                  </a:moveTo>
                  <a:cubicBezTo>
                    <a:pt x="468" y="1"/>
                    <a:pt x="1" y="468"/>
                    <a:pt x="1" y="1001"/>
                  </a:cubicBezTo>
                  <a:cubicBezTo>
                    <a:pt x="1" y="1568"/>
                    <a:pt x="435" y="2002"/>
                    <a:pt x="1002" y="2002"/>
                  </a:cubicBezTo>
                  <a:lnTo>
                    <a:pt x="24352" y="2002"/>
                  </a:lnTo>
                  <a:cubicBezTo>
                    <a:pt x="24885" y="2002"/>
                    <a:pt x="25319" y="1568"/>
                    <a:pt x="25352" y="1001"/>
                  </a:cubicBezTo>
                  <a:cubicBezTo>
                    <a:pt x="25352" y="468"/>
                    <a:pt x="24885" y="1"/>
                    <a:pt x="243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79"/>
            <p:cNvSpPr/>
            <p:nvPr/>
          </p:nvSpPr>
          <p:spPr>
            <a:xfrm>
              <a:off x="5923575" y="4311850"/>
              <a:ext cx="633800" cy="50075"/>
            </a:xfrm>
            <a:custGeom>
              <a:rect b="b" l="l" r="r" t="t"/>
              <a:pathLst>
                <a:path extrusionOk="0" h="2003" w="25352">
                  <a:moveTo>
                    <a:pt x="1001" y="1"/>
                  </a:moveTo>
                  <a:cubicBezTo>
                    <a:pt x="467" y="1"/>
                    <a:pt x="0" y="468"/>
                    <a:pt x="0" y="1002"/>
                  </a:cubicBezTo>
                  <a:cubicBezTo>
                    <a:pt x="0" y="1535"/>
                    <a:pt x="467" y="2002"/>
                    <a:pt x="1001" y="2002"/>
                  </a:cubicBezTo>
                  <a:lnTo>
                    <a:pt x="24351" y="2002"/>
                  </a:lnTo>
                  <a:cubicBezTo>
                    <a:pt x="24885" y="2002"/>
                    <a:pt x="25352" y="1535"/>
                    <a:pt x="25352" y="1002"/>
                  </a:cubicBezTo>
                  <a:cubicBezTo>
                    <a:pt x="25352" y="468"/>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79"/>
            <p:cNvSpPr/>
            <p:nvPr/>
          </p:nvSpPr>
          <p:spPr>
            <a:xfrm>
              <a:off x="5708425" y="4222625"/>
              <a:ext cx="633800" cy="50075"/>
            </a:xfrm>
            <a:custGeom>
              <a:rect b="b" l="l" r="r" t="t"/>
              <a:pathLst>
                <a:path extrusionOk="0" h="2003" w="25352">
                  <a:moveTo>
                    <a:pt x="1001" y="1"/>
                  </a:moveTo>
                  <a:cubicBezTo>
                    <a:pt x="434" y="1"/>
                    <a:pt x="0" y="434"/>
                    <a:pt x="0" y="1001"/>
                  </a:cubicBezTo>
                  <a:cubicBezTo>
                    <a:pt x="0" y="1535"/>
                    <a:pt x="434" y="2002"/>
                    <a:pt x="1001" y="2002"/>
                  </a:cubicBezTo>
                  <a:lnTo>
                    <a:pt x="24351" y="2002"/>
                  </a:lnTo>
                  <a:cubicBezTo>
                    <a:pt x="24885" y="2002"/>
                    <a:pt x="25285" y="1569"/>
                    <a:pt x="25352" y="1001"/>
                  </a:cubicBezTo>
                  <a:cubicBezTo>
                    <a:pt x="25352" y="434"/>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79"/>
            <p:cNvSpPr/>
            <p:nvPr/>
          </p:nvSpPr>
          <p:spPr>
            <a:xfrm>
              <a:off x="6584050" y="4222625"/>
              <a:ext cx="633800" cy="50075"/>
            </a:xfrm>
            <a:custGeom>
              <a:rect b="b" l="l" r="r" t="t"/>
              <a:pathLst>
                <a:path extrusionOk="0" h="2003" w="25352">
                  <a:moveTo>
                    <a:pt x="967" y="1"/>
                  </a:moveTo>
                  <a:cubicBezTo>
                    <a:pt x="434" y="1"/>
                    <a:pt x="0" y="434"/>
                    <a:pt x="0" y="1001"/>
                  </a:cubicBezTo>
                  <a:cubicBezTo>
                    <a:pt x="0" y="1535"/>
                    <a:pt x="434" y="2002"/>
                    <a:pt x="967" y="2002"/>
                  </a:cubicBezTo>
                  <a:lnTo>
                    <a:pt x="24317" y="2002"/>
                  </a:lnTo>
                  <a:cubicBezTo>
                    <a:pt x="24885" y="2002"/>
                    <a:pt x="25352" y="1569"/>
                    <a:pt x="25318" y="1001"/>
                  </a:cubicBezTo>
                  <a:cubicBezTo>
                    <a:pt x="25318" y="434"/>
                    <a:pt x="24885" y="1"/>
                    <a:pt x="243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4" name="Google Shape;324;p79"/>
          <p:cNvGrpSpPr/>
          <p:nvPr/>
        </p:nvGrpSpPr>
        <p:grpSpPr>
          <a:xfrm rot="1387311">
            <a:off x="-47588" y="305759"/>
            <a:ext cx="1215912" cy="907353"/>
            <a:chOff x="5772650" y="400725"/>
            <a:chExt cx="1215875" cy="907325"/>
          </a:xfrm>
        </p:grpSpPr>
        <p:sp>
          <p:nvSpPr>
            <p:cNvPr id="325" name="Google Shape;325;p79"/>
            <p:cNvSpPr/>
            <p:nvPr/>
          </p:nvSpPr>
          <p:spPr>
            <a:xfrm>
              <a:off x="5773475" y="479925"/>
              <a:ext cx="1215050" cy="828125"/>
            </a:xfrm>
            <a:custGeom>
              <a:rect b="b" l="l" r="r" t="t"/>
              <a:pathLst>
                <a:path extrusionOk="0" h="33125" w="48602">
                  <a:moveTo>
                    <a:pt x="48135" y="1"/>
                  </a:moveTo>
                  <a:lnTo>
                    <a:pt x="0" y="701"/>
                  </a:lnTo>
                  <a:lnTo>
                    <a:pt x="467" y="33125"/>
                  </a:lnTo>
                  <a:lnTo>
                    <a:pt x="48602" y="32424"/>
                  </a:lnTo>
                  <a:lnTo>
                    <a:pt x="48135" y="1"/>
                  </a:lnTo>
                  <a:close/>
                </a:path>
              </a:pathLst>
            </a:custGeom>
            <a:solidFill>
              <a:srgbClr val="5698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79"/>
            <p:cNvSpPr/>
            <p:nvPr/>
          </p:nvSpPr>
          <p:spPr>
            <a:xfrm>
              <a:off x="5772650" y="400725"/>
              <a:ext cx="1205050" cy="97575"/>
            </a:xfrm>
            <a:custGeom>
              <a:rect b="b" l="l" r="r" t="t"/>
              <a:pathLst>
                <a:path extrusionOk="0" h="3903" w="48202">
                  <a:moveTo>
                    <a:pt x="48134" y="0"/>
                  </a:moveTo>
                  <a:lnTo>
                    <a:pt x="0" y="701"/>
                  </a:lnTo>
                  <a:lnTo>
                    <a:pt x="33" y="3903"/>
                  </a:lnTo>
                  <a:lnTo>
                    <a:pt x="48201" y="3202"/>
                  </a:lnTo>
                  <a:lnTo>
                    <a:pt x="48134" y="0"/>
                  </a:lnTo>
                  <a:close/>
                </a:path>
              </a:pathLst>
            </a:custGeom>
            <a:solidFill>
              <a:srgbClr val="9CCE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79"/>
            <p:cNvSpPr/>
            <p:nvPr/>
          </p:nvSpPr>
          <p:spPr>
            <a:xfrm>
              <a:off x="5903575" y="515350"/>
              <a:ext cx="981550" cy="663450"/>
            </a:xfrm>
            <a:custGeom>
              <a:rect b="b" l="l" r="r" t="t"/>
              <a:pathLst>
                <a:path extrusionOk="0" h="26538" w="39262">
                  <a:moveTo>
                    <a:pt x="32863" y="1"/>
                  </a:moveTo>
                  <a:cubicBezTo>
                    <a:pt x="32728" y="1"/>
                    <a:pt x="32593" y="7"/>
                    <a:pt x="32457" y="18"/>
                  </a:cubicBezTo>
                  <a:lnTo>
                    <a:pt x="4070" y="2954"/>
                  </a:lnTo>
                  <a:cubicBezTo>
                    <a:pt x="1701" y="3221"/>
                    <a:pt x="0" y="5355"/>
                    <a:pt x="234" y="7724"/>
                  </a:cubicBezTo>
                  <a:lnTo>
                    <a:pt x="1735" y="22234"/>
                  </a:lnTo>
                  <a:cubicBezTo>
                    <a:pt x="1985" y="24457"/>
                    <a:pt x="3851" y="26092"/>
                    <a:pt x="6065" y="26092"/>
                  </a:cubicBezTo>
                  <a:cubicBezTo>
                    <a:pt x="6210" y="26092"/>
                    <a:pt x="6357" y="26085"/>
                    <a:pt x="6505" y="26070"/>
                  </a:cubicBezTo>
                  <a:lnTo>
                    <a:pt x="28287" y="23769"/>
                  </a:lnTo>
                  <a:lnTo>
                    <a:pt x="32890" y="26070"/>
                  </a:lnTo>
                  <a:cubicBezTo>
                    <a:pt x="33524" y="26371"/>
                    <a:pt x="34191" y="26537"/>
                    <a:pt x="34825" y="26537"/>
                  </a:cubicBezTo>
                  <a:cubicBezTo>
                    <a:pt x="35726" y="26537"/>
                    <a:pt x="36560" y="26270"/>
                    <a:pt x="37293" y="25770"/>
                  </a:cubicBezTo>
                  <a:cubicBezTo>
                    <a:pt x="38561" y="24903"/>
                    <a:pt x="39262" y="23402"/>
                    <a:pt x="39095" y="21801"/>
                  </a:cubicBezTo>
                  <a:lnTo>
                    <a:pt x="37227" y="3888"/>
                  </a:lnTo>
                  <a:cubicBezTo>
                    <a:pt x="37093" y="2754"/>
                    <a:pt x="36560" y="1720"/>
                    <a:pt x="35626" y="952"/>
                  </a:cubicBezTo>
                  <a:cubicBezTo>
                    <a:pt x="34859" y="333"/>
                    <a:pt x="33885" y="1"/>
                    <a:pt x="3286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79"/>
            <p:cNvSpPr/>
            <p:nvPr/>
          </p:nvSpPr>
          <p:spPr>
            <a:xfrm>
              <a:off x="5892725" y="504750"/>
              <a:ext cx="982400" cy="663200"/>
            </a:xfrm>
            <a:custGeom>
              <a:rect b="b" l="l" r="r" t="t"/>
              <a:pathLst>
                <a:path extrusionOk="0" h="26528" w="39296">
                  <a:moveTo>
                    <a:pt x="32782" y="0"/>
                  </a:moveTo>
                  <a:cubicBezTo>
                    <a:pt x="32685" y="0"/>
                    <a:pt x="32588" y="3"/>
                    <a:pt x="32490" y="9"/>
                  </a:cubicBezTo>
                  <a:lnTo>
                    <a:pt x="4103" y="2977"/>
                  </a:lnTo>
                  <a:cubicBezTo>
                    <a:pt x="1702" y="3211"/>
                    <a:pt x="1" y="5346"/>
                    <a:pt x="267" y="7714"/>
                  </a:cubicBezTo>
                  <a:lnTo>
                    <a:pt x="1768" y="22225"/>
                  </a:lnTo>
                  <a:cubicBezTo>
                    <a:pt x="1988" y="24478"/>
                    <a:pt x="3881" y="26115"/>
                    <a:pt x="6071" y="26115"/>
                  </a:cubicBezTo>
                  <a:cubicBezTo>
                    <a:pt x="6215" y="26115"/>
                    <a:pt x="6359" y="26108"/>
                    <a:pt x="6505" y="26094"/>
                  </a:cubicBezTo>
                  <a:lnTo>
                    <a:pt x="28321" y="23792"/>
                  </a:lnTo>
                  <a:lnTo>
                    <a:pt x="32891" y="26094"/>
                  </a:lnTo>
                  <a:cubicBezTo>
                    <a:pt x="33524" y="26361"/>
                    <a:pt x="34192" y="26528"/>
                    <a:pt x="34859" y="26528"/>
                  </a:cubicBezTo>
                  <a:cubicBezTo>
                    <a:pt x="35726" y="26528"/>
                    <a:pt x="36560" y="26294"/>
                    <a:pt x="37327" y="25794"/>
                  </a:cubicBezTo>
                  <a:cubicBezTo>
                    <a:pt x="38561" y="24927"/>
                    <a:pt x="39295" y="23425"/>
                    <a:pt x="39128" y="21824"/>
                  </a:cubicBezTo>
                  <a:lnTo>
                    <a:pt x="37227" y="3878"/>
                  </a:lnTo>
                  <a:cubicBezTo>
                    <a:pt x="37127" y="2777"/>
                    <a:pt x="36560" y="1710"/>
                    <a:pt x="35659" y="976"/>
                  </a:cubicBezTo>
                  <a:cubicBezTo>
                    <a:pt x="34865" y="334"/>
                    <a:pt x="33846" y="0"/>
                    <a:pt x="3278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79"/>
            <p:cNvSpPr/>
            <p:nvPr/>
          </p:nvSpPr>
          <p:spPr>
            <a:xfrm>
              <a:off x="5958600" y="568225"/>
              <a:ext cx="853275" cy="538700"/>
            </a:xfrm>
            <a:custGeom>
              <a:rect b="b" l="l" r="r" t="t"/>
              <a:pathLst>
                <a:path extrusionOk="0" h="21548" w="34131">
                  <a:moveTo>
                    <a:pt x="30258" y="0"/>
                  </a:moveTo>
                  <a:cubicBezTo>
                    <a:pt x="30213" y="0"/>
                    <a:pt x="30168" y="2"/>
                    <a:pt x="30122" y="5"/>
                  </a:cubicBezTo>
                  <a:lnTo>
                    <a:pt x="1735" y="2974"/>
                  </a:lnTo>
                  <a:cubicBezTo>
                    <a:pt x="735" y="3074"/>
                    <a:pt x="1" y="3941"/>
                    <a:pt x="134" y="4942"/>
                  </a:cubicBezTo>
                  <a:lnTo>
                    <a:pt x="1635" y="19452"/>
                  </a:lnTo>
                  <a:cubicBezTo>
                    <a:pt x="1699" y="20409"/>
                    <a:pt x="2555" y="21091"/>
                    <a:pt x="3505" y="21091"/>
                  </a:cubicBezTo>
                  <a:cubicBezTo>
                    <a:pt x="3549" y="21091"/>
                    <a:pt x="3593" y="21090"/>
                    <a:pt x="3637" y="21087"/>
                  </a:cubicBezTo>
                  <a:lnTo>
                    <a:pt x="25652" y="18785"/>
                  </a:lnTo>
                  <a:cubicBezTo>
                    <a:pt x="25710" y="18779"/>
                    <a:pt x="25768" y="18776"/>
                    <a:pt x="25827" y="18776"/>
                  </a:cubicBezTo>
                  <a:cubicBezTo>
                    <a:pt x="26110" y="18776"/>
                    <a:pt x="26404" y="18841"/>
                    <a:pt x="26653" y="18952"/>
                  </a:cubicBezTo>
                  <a:lnTo>
                    <a:pt x="31390" y="21353"/>
                  </a:lnTo>
                  <a:cubicBezTo>
                    <a:pt x="31664" y="21487"/>
                    <a:pt x="31945" y="21548"/>
                    <a:pt x="32218" y="21548"/>
                  </a:cubicBezTo>
                  <a:cubicBezTo>
                    <a:pt x="33238" y="21548"/>
                    <a:pt x="34130" y="20691"/>
                    <a:pt x="34025" y="19586"/>
                  </a:cubicBezTo>
                  <a:lnTo>
                    <a:pt x="33858" y="17951"/>
                  </a:lnTo>
                  <a:lnTo>
                    <a:pt x="33525" y="14749"/>
                  </a:lnTo>
                  <a:lnTo>
                    <a:pt x="32157" y="1639"/>
                  </a:lnTo>
                  <a:cubicBezTo>
                    <a:pt x="32061" y="683"/>
                    <a:pt x="31234" y="0"/>
                    <a:pt x="3025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79"/>
            <p:cNvSpPr/>
            <p:nvPr/>
          </p:nvSpPr>
          <p:spPr>
            <a:xfrm>
              <a:off x="6082025" y="700100"/>
              <a:ext cx="561250" cy="104250"/>
            </a:xfrm>
            <a:custGeom>
              <a:rect b="b" l="l" r="r" t="t"/>
              <a:pathLst>
                <a:path extrusionOk="0" h="4170" w="22450">
                  <a:moveTo>
                    <a:pt x="22250" y="0"/>
                  </a:moveTo>
                  <a:lnTo>
                    <a:pt x="1" y="2435"/>
                  </a:lnTo>
                  <a:lnTo>
                    <a:pt x="167" y="4170"/>
                  </a:lnTo>
                  <a:lnTo>
                    <a:pt x="22450" y="1735"/>
                  </a:lnTo>
                  <a:lnTo>
                    <a:pt x="22250"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79"/>
            <p:cNvSpPr/>
            <p:nvPr/>
          </p:nvSpPr>
          <p:spPr>
            <a:xfrm>
              <a:off x="6237975" y="782650"/>
              <a:ext cx="413650" cy="89250"/>
            </a:xfrm>
            <a:custGeom>
              <a:rect b="b" l="l" r="r" t="t"/>
              <a:pathLst>
                <a:path extrusionOk="0" h="3570" w="16546">
                  <a:moveTo>
                    <a:pt x="16345" y="1"/>
                  </a:moveTo>
                  <a:lnTo>
                    <a:pt x="0" y="1802"/>
                  </a:lnTo>
                  <a:lnTo>
                    <a:pt x="167" y="3570"/>
                  </a:lnTo>
                  <a:lnTo>
                    <a:pt x="16546" y="1735"/>
                  </a:lnTo>
                  <a:lnTo>
                    <a:pt x="1634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79"/>
            <p:cNvSpPr/>
            <p:nvPr/>
          </p:nvSpPr>
          <p:spPr>
            <a:xfrm>
              <a:off x="6159575" y="866050"/>
              <a:ext cx="501225" cy="97600"/>
            </a:xfrm>
            <a:custGeom>
              <a:rect b="b" l="l" r="r" t="t"/>
              <a:pathLst>
                <a:path extrusionOk="0" h="3904" w="20049">
                  <a:moveTo>
                    <a:pt x="19848" y="0"/>
                  </a:moveTo>
                  <a:lnTo>
                    <a:pt x="1" y="2169"/>
                  </a:lnTo>
                  <a:lnTo>
                    <a:pt x="201" y="3903"/>
                  </a:lnTo>
                  <a:lnTo>
                    <a:pt x="20048" y="1735"/>
                  </a:lnTo>
                  <a:lnTo>
                    <a:pt x="1984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3" name="Google Shape;333;p79"/>
          <p:cNvGrpSpPr/>
          <p:nvPr/>
        </p:nvGrpSpPr>
        <p:grpSpPr>
          <a:xfrm>
            <a:off x="4096100" y="135850"/>
            <a:ext cx="1425200" cy="1217575"/>
            <a:chOff x="4096100" y="135850"/>
            <a:chExt cx="1425200" cy="1217575"/>
          </a:xfrm>
        </p:grpSpPr>
        <p:sp>
          <p:nvSpPr>
            <p:cNvPr id="334" name="Google Shape;334;p79"/>
            <p:cNvSpPr/>
            <p:nvPr/>
          </p:nvSpPr>
          <p:spPr>
            <a:xfrm>
              <a:off x="4096100" y="213400"/>
              <a:ext cx="1400175" cy="1140025"/>
            </a:xfrm>
            <a:custGeom>
              <a:rect b="b" l="l" r="r" t="t"/>
              <a:pathLst>
                <a:path extrusionOk="0" h="45601" w="56007">
                  <a:moveTo>
                    <a:pt x="9707" y="1"/>
                  </a:moveTo>
                  <a:lnTo>
                    <a:pt x="0" y="31156"/>
                  </a:lnTo>
                  <a:lnTo>
                    <a:pt x="46300" y="45600"/>
                  </a:lnTo>
                  <a:lnTo>
                    <a:pt x="56007" y="14411"/>
                  </a:lnTo>
                  <a:lnTo>
                    <a:pt x="9707"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79"/>
            <p:cNvSpPr/>
            <p:nvPr/>
          </p:nvSpPr>
          <p:spPr>
            <a:xfrm>
              <a:off x="4652325" y="789650"/>
              <a:ext cx="79250" cy="60900"/>
            </a:xfrm>
            <a:custGeom>
              <a:rect b="b" l="l" r="r" t="t"/>
              <a:pathLst>
                <a:path extrusionOk="0" fill="none" h="2436" w="3170">
                  <a:moveTo>
                    <a:pt x="3169" y="501"/>
                  </a:moveTo>
                  <a:lnTo>
                    <a:pt x="734" y="1"/>
                  </a:lnTo>
                  <a:lnTo>
                    <a:pt x="0" y="2436"/>
                  </a:lnTo>
                </a:path>
              </a:pathLst>
            </a:custGeom>
            <a:noFill/>
            <a:ln cap="rnd" cmpd="sng" w="31700">
              <a:solidFill>
                <a:srgbClr val="98AEF4"/>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79"/>
            <p:cNvSpPr/>
            <p:nvPr/>
          </p:nvSpPr>
          <p:spPr>
            <a:xfrm>
              <a:off x="4339600" y="135850"/>
              <a:ext cx="1181700" cy="437850"/>
            </a:xfrm>
            <a:custGeom>
              <a:rect b="b" l="l" r="r" t="t"/>
              <a:pathLst>
                <a:path extrusionOk="0" h="17514" w="47268">
                  <a:moveTo>
                    <a:pt x="968" y="1"/>
                  </a:moveTo>
                  <a:lnTo>
                    <a:pt x="0" y="3069"/>
                  </a:lnTo>
                  <a:lnTo>
                    <a:pt x="46300" y="17513"/>
                  </a:lnTo>
                  <a:lnTo>
                    <a:pt x="47267" y="14444"/>
                  </a:lnTo>
                  <a:lnTo>
                    <a:pt x="968" y="1"/>
                  </a:ln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79"/>
            <p:cNvSpPr/>
            <p:nvPr/>
          </p:nvSpPr>
          <p:spPr>
            <a:xfrm>
              <a:off x="4373775" y="392900"/>
              <a:ext cx="818950" cy="734525"/>
            </a:xfrm>
            <a:custGeom>
              <a:rect b="b" l="l" r="r" t="t"/>
              <a:pathLst>
                <a:path extrusionOk="0" h="29381" w="32758">
                  <a:moveTo>
                    <a:pt x="9864" y="1"/>
                  </a:moveTo>
                  <a:cubicBezTo>
                    <a:pt x="9581" y="1"/>
                    <a:pt x="9292" y="52"/>
                    <a:pt x="9007" y="159"/>
                  </a:cubicBezTo>
                  <a:cubicBezTo>
                    <a:pt x="3637" y="2228"/>
                    <a:pt x="1" y="7498"/>
                    <a:pt x="1" y="13235"/>
                  </a:cubicBezTo>
                  <a:cubicBezTo>
                    <a:pt x="1" y="13702"/>
                    <a:pt x="68" y="14136"/>
                    <a:pt x="101" y="14570"/>
                  </a:cubicBezTo>
                  <a:cubicBezTo>
                    <a:pt x="134" y="15203"/>
                    <a:pt x="468" y="15737"/>
                    <a:pt x="935" y="16137"/>
                  </a:cubicBezTo>
                  <a:cubicBezTo>
                    <a:pt x="1335" y="16471"/>
                    <a:pt x="1836" y="16671"/>
                    <a:pt x="2403" y="16671"/>
                  </a:cubicBezTo>
                  <a:lnTo>
                    <a:pt x="2603" y="16671"/>
                  </a:lnTo>
                  <a:lnTo>
                    <a:pt x="2903" y="16638"/>
                  </a:lnTo>
                  <a:cubicBezTo>
                    <a:pt x="3003" y="17872"/>
                    <a:pt x="3270" y="19106"/>
                    <a:pt x="3737" y="20274"/>
                  </a:cubicBezTo>
                  <a:cubicBezTo>
                    <a:pt x="5005" y="23776"/>
                    <a:pt x="7640" y="26545"/>
                    <a:pt x="11076" y="28113"/>
                  </a:cubicBezTo>
                  <a:cubicBezTo>
                    <a:pt x="12944" y="28980"/>
                    <a:pt x="14945" y="29380"/>
                    <a:pt x="16946" y="29380"/>
                  </a:cubicBezTo>
                  <a:cubicBezTo>
                    <a:pt x="18581" y="29380"/>
                    <a:pt x="20249" y="29080"/>
                    <a:pt x="21783" y="28513"/>
                  </a:cubicBezTo>
                  <a:cubicBezTo>
                    <a:pt x="29055" y="25945"/>
                    <a:pt x="32758" y="17805"/>
                    <a:pt x="30056" y="10533"/>
                  </a:cubicBezTo>
                  <a:cubicBezTo>
                    <a:pt x="27952" y="4878"/>
                    <a:pt x="22570" y="1380"/>
                    <a:pt x="16872" y="1380"/>
                  </a:cubicBezTo>
                  <a:cubicBezTo>
                    <a:pt x="15344" y="1380"/>
                    <a:pt x="13793" y="1632"/>
                    <a:pt x="12276" y="2161"/>
                  </a:cubicBezTo>
                  <a:lnTo>
                    <a:pt x="12010" y="1494"/>
                  </a:lnTo>
                  <a:cubicBezTo>
                    <a:pt x="11676" y="569"/>
                    <a:pt x="10809" y="1"/>
                    <a:pt x="9864" y="1"/>
                  </a:cubicBezTo>
                  <a:close/>
                </a:path>
              </a:pathLst>
            </a:custGeom>
            <a:solidFill>
              <a:schemeClr val="dk1"/>
            </a:solidFill>
            <a:ln>
              <a:noFill/>
            </a:ln>
            <a:effectLst>
              <a:outerShdw rotWithShape="0" algn="bl" dir="1800000" dist="28575">
                <a:schemeClr val="lt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79"/>
            <p:cNvSpPr/>
            <p:nvPr/>
          </p:nvSpPr>
          <p:spPr>
            <a:xfrm>
              <a:off x="4502200" y="485975"/>
              <a:ext cx="624650" cy="587025"/>
            </a:xfrm>
            <a:custGeom>
              <a:rect b="b" l="l" r="r" t="t"/>
              <a:pathLst>
                <a:path extrusionOk="0" h="23481" w="24986">
                  <a:moveTo>
                    <a:pt x="11702" y="0"/>
                  </a:moveTo>
                  <a:cubicBezTo>
                    <a:pt x="10348" y="0"/>
                    <a:pt x="8975" y="238"/>
                    <a:pt x="7640" y="739"/>
                  </a:cubicBezTo>
                  <a:lnTo>
                    <a:pt x="11743" y="11747"/>
                  </a:lnTo>
                  <a:lnTo>
                    <a:pt x="1" y="12781"/>
                  </a:lnTo>
                  <a:cubicBezTo>
                    <a:pt x="134" y="13816"/>
                    <a:pt x="335" y="14816"/>
                    <a:pt x="735" y="15817"/>
                  </a:cubicBezTo>
                  <a:cubicBezTo>
                    <a:pt x="2478" y="20552"/>
                    <a:pt x="7000" y="23481"/>
                    <a:pt x="11771" y="23481"/>
                  </a:cubicBezTo>
                  <a:cubicBezTo>
                    <a:pt x="13117" y="23481"/>
                    <a:pt x="14483" y="23247"/>
                    <a:pt x="15812" y="22755"/>
                  </a:cubicBezTo>
                  <a:cubicBezTo>
                    <a:pt x="21850" y="20487"/>
                    <a:pt x="24985" y="13715"/>
                    <a:pt x="22751" y="7644"/>
                  </a:cubicBezTo>
                  <a:cubicBezTo>
                    <a:pt x="20984" y="2942"/>
                    <a:pt x="16466" y="0"/>
                    <a:pt x="1170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79"/>
            <p:cNvSpPr/>
            <p:nvPr/>
          </p:nvSpPr>
          <p:spPr>
            <a:xfrm>
              <a:off x="4432150" y="451075"/>
              <a:ext cx="293575" cy="302750"/>
            </a:xfrm>
            <a:custGeom>
              <a:rect b="b" l="l" r="r" t="t"/>
              <a:pathLst>
                <a:path extrusionOk="0" h="12110" w="11743">
                  <a:moveTo>
                    <a:pt x="7506" y="1"/>
                  </a:moveTo>
                  <a:cubicBezTo>
                    <a:pt x="3003" y="1769"/>
                    <a:pt x="1" y="6138"/>
                    <a:pt x="1" y="10975"/>
                  </a:cubicBezTo>
                  <a:cubicBezTo>
                    <a:pt x="1" y="11342"/>
                    <a:pt x="1" y="11709"/>
                    <a:pt x="68" y="12109"/>
                  </a:cubicBezTo>
                  <a:lnTo>
                    <a:pt x="11743" y="10975"/>
                  </a:lnTo>
                  <a:lnTo>
                    <a:pt x="750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0" name="Google Shape;340;p79"/>
          <p:cNvSpPr/>
          <p:nvPr/>
        </p:nvSpPr>
        <p:spPr>
          <a:xfrm rot="-3455262">
            <a:off x="4120002" y="3982499"/>
            <a:ext cx="60074" cy="19200"/>
          </a:xfrm>
          <a:custGeom>
            <a:rect b="b" l="l" r="r" t="t"/>
            <a:pathLst>
              <a:path extrusionOk="0" fill="none" h="768" w="2403">
                <a:moveTo>
                  <a:pt x="0" y="768"/>
                </a:moveTo>
                <a:lnTo>
                  <a:pt x="2402" y="0"/>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41" name="Google Shape;341;p79"/>
          <p:cNvGrpSpPr/>
          <p:nvPr/>
        </p:nvGrpSpPr>
        <p:grpSpPr>
          <a:xfrm>
            <a:off x="164525" y="2401763"/>
            <a:ext cx="1270925" cy="1121025"/>
            <a:chOff x="3043200" y="166788"/>
            <a:chExt cx="1270925" cy="1121025"/>
          </a:xfrm>
        </p:grpSpPr>
        <p:grpSp>
          <p:nvGrpSpPr>
            <p:cNvPr id="342" name="Google Shape;342;p79"/>
            <p:cNvGrpSpPr/>
            <p:nvPr/>
          </p:nvGrpSpPr>
          <p:grpSpPr>
            <a:xfrm>
              <a:off x="3043200" y="166788"/>
              <a:ext cx="1270925" cy="999075"/>
              <a:chOff x="3043200" y="166788"/>
              <a:chExt cx="1270925" cy="999075"/>
            </a:xfrm>
          </p:grpSpPr>
          <p:sp>
            <p:nvSpPr>
              <p:cNvPr id="343" name="Google Shape;343;p79"/>
              <p:cNvSpPr/>
              <p:nvPr/>
            </p:nvSpPr>
            <p:spPr>
              <a:xfrm>
                <a:off x="3050700" y="246838"/>
                <a:ext cx="1263425" cy="919025"/>
              </a:xfrm>
              <a:custGeom>
                <a:rect b="b" l="l" r="r" t="t"/>
                <a:pathLst>
                  <a:path extrusionOk="0" h="36761" w="50537">
                    <a:moveTo>
                      <a:pt x="48302" y="1"/>
                    </a:moveTo>
                    <a:lnTo>
                      <a:pt x="1" y="4204"/>
                    </a:lnTo>
                    <a:lnTo>
                      <a:pt x="2836" y="36760"/>
                    </a:lnTo>
                    <a:lnTo>
                      <a:pt x="44532" y="33091"/>
                    </a:lnTo>
                    <a:lnTo>
                      <a:pt x="50537" y="25686"/>
                    </a:lnTo>
                    <a:lnTo>
                      <a:pt x="48302"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79"/>
              <p:cNvSpPr/>
              <p:nvPr/>
            </p:nvSpPr>
            <p:spPr>
              <a:xfrm>
                <a:off x="3043200" y="166788"/>
                <a:ext cx="1215050" cy="185975"/>
              </a:xfrm>
              <a:custGeom>
                <a:rect b="b" l="l" r="r" t="t"/>
                <a:pathLst>
                  <a:path extrusionOk="0" h="7439" w="48602">
                    <a:moveTo>
                      <a:pt x="48302" y="0"/>
                    </a:moveTo>
                    <a:lnTo>
                      <a:pt x="0" y="4237"/>
                    </a:lnTo>
                    <a:lnTo>
                      <a:pt x="301" y="7439"/>
                    </a:lnTo>
                    <a:lnTo>
                      <a:pt x="48602" y="3203"/>
                    </a:lnTo>
                    <a:lnTo>
                      <a:pt x="48302" y="0"/>
                    </a:lnTo>
                    <a:close/>
                  </a:path>
                </a:pathLst>
              </a:custGeom>
              <a:solidFill>
                <a:srgbClr val="D9FF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79"/>
              <p:cNvSpPr/>
              <p:nvPr/>
            </p:nvSpPr>
            <p:spPr>
              <a:xfrm>
                <a:off x="4164000" y="888963"/>
                <a:ext cx="150125" cy="185150"/>
              </a:xfrm>
              <a:custGeom>
                <a:rect b="b" l="l" r="r" t="t"/>
                <a:pathLst>
                  <a:path extrusionOk="0" h="7406" w="6005">
                    <a:moveTo>
                      <a:pt x="0" y="1"/>
                    </a:moveTo>
                    <a:lnTo>
                      <a:pt x="0" y="7406"/>
                    </a:lnTo>
                    <a:lnTo>
                      <a:pt x="6005" y="1"/>
                    </a:lnTo>
                    <a:close/>
                  </a:path>
                </a:pathLst>
              </a:custGeom>
              <a:solidFill>
                <a:srgbClr val="35AA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6" name="Google Shape;346;p79"/>
            <p:cNvSpPr/>
            <p:nvPr/>
          </p:nvSpPr>
          <p:spPr>
            <a:xfrm>
              <a:off x="3346750" y="331313"/>
              <a:ext cx="707200" cy="956500"/>
            </a:xfrm>
            <a:custGeom>
              <a:rect b="b" l="l" r="r" t="t"/>
              <a:pathLst>
                <a:path extrusionOk="0" h="38260" w="28288">
                  <a:moveTo>
                    <a:pt x="13712" y="1"/>
                  </a:moveTo>
                  <a:cubicBezTo>
                    <a:pt x="7248" y="1"/>
                    <a:pt x="1503" y="4628"/>
                    <a:pt x="367" y="11265"/>
                  </a:cubicBezTo>
                  <a:cubicBezTo>
                    <a:pt x="0" y="13500"/>
                    <a:pt x="167" y="15802"/>
                    <a:pt x="934" y="17937"/>
                  </a:cubicBezTo>
                  <a:lnTo>
                    <a:pt x="934" y="17970"/>
                  </a:lnTo>
                  <a:lnTo>
                    <a:pt x="1868" y="20639"/>
                  </a:lnTo>
                  <a:cubicBezTo>
                    <a:pt x="2969" y="23541"/>
                    <a:pt x="3269" y="26710"/>
                    <a:pt x="2702" y="29812"/>
                  </a:cubicBezTo>
                  <a:cubicBezTo>
                    <a:pt x="2602" y="30446"/>
                    <a:pt x="2769" y="31046"/>
                    <a:pt x="3103" y="31613"/>
                  </a:cubicBezTo>
                  <a:lnTo>
                    <a:pt x="2969" y="32280"/>
                  </a:lnTo>
                  <a:cubicBezTo>
                    <a:pt x="2602" y="34549"/>
                    <a:pt x="4103" y="36717"/>
                    <a:pt x="6372" y="37117"/>
                  </a:cubicBezTo>
                  <a:lnTo>
                    <a:pt x="12609" y="38185"/>
                  </a:lnTo>
                  <a:cubicBezTo>
                    <a:pt x="12826" y="38235"/>
                    <a:pt x="13051" y="38260"/>
                    <a:pt x="13277" y="38260"/>
                  </a:cubicBezTo>
                  <a:cubicBezTo>
                    <a:pt x="13502" y="38260"/>
                    <a:pt x="13727" y="38235"/>
                    <a:pt x="13944" y="38185"/>
                  </a:cubicBezTo>
                  <a:cubicBezTo>
                    <a:pt x="15678" y="37951"/>
                    <a:pt x="17146" y="36550"/>
                    <a:pt x="17446" y="34716"/>
                  </a:cubicBezTo>
                  <a:lnTo>
                    <a:pt x="17513" y="34148"/>
                  </a:lnTo>
                  <a:cubicBezTo>
                    <a:pt x="18047" y="33748"/>
                    <a:pt x="18414" y="33181"/>
                    <a:pt x="18547" y="32514"/>
                  </a:cubicBezTo>
                  <a:cubicBezTo>
                    <a:pt x="19114" y="29412"/>
                    <a:pt x="20448" y="26543"/>
                    <a:pt x="22383" y="24141"/>
                  </a:cubicBezTo>
                  <a:lnTo>
                    <a:pt x="24184" y="21973"/>
                  </a:lnTo>
                  <a:cubicBezTo>
                    <a:pt x="24184" y="21973"/>
                    <a:pt x="24184" y="21940"/>
                    <a:pt x="24218" y="21940"/>
                  </a:cubicBezTo>
                  <a:cubicBezTo>
                    <a:pt x="25652" y="20172"/>
                    <a:pt x="26553" y="18037"/>
                    <a:pt x="26986" y="15802"/>
                  </a:cubicBezTo>
                  <a:cubicBezTo>
                    <a:pt x="28287" y="8463"/>
                    <a:pt x="23350" y="1458"/>
                    <a:pt x="15978" y="191"/>
                  </a:cubicBezTo>
                  <a:cubicBezTo>
                    <a:pt x="15217" y="63"/>
                    <a:pt x="14460" y="1"/>
                    <a:pt x="13712" y="1"/>
                  </a:cubicBezTo>
                  <a:close/>
                </a:path>
              </a:pathLst>
            </a:custGeom>
            <a:solidFill>
              <a:schemeClr val="dk1"/>
            </a:solidFill>
            <a:ln>
              <a:noFill/>
            </a:ln>
            <a:effectLst>
              <a:outerShdw rotWithShape="0" algn="bl" dir="2160000" dist="19050">
                <a:schemeClr val="lt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79"/>
            <p:cNvSpPr/>
            <p:nvPr/>
          </p:nvSpPr>
          <p:spPr>
            <a:xfrm>
              <a:off x="3479350" y="1029213"/>
              <a:ext cx="261025" cy="194650"/>
            </a:xfrm>
            <a:custGeom>
              <a:rect b="b" l="l" r="r" t="t"/>
              <a:pathLst>
                <a:path extrusionOk="0" h="7786" w="10441">
                  <a:moveTo>
                    <a:pt x="2400" y="0"/>
                  </a:moveTo>
                  <a:cubicBezTo>
                    <a:pt x="1609" y="0"/>
                    <a:pt x="882" y="567"/>
                    <a:pt x="734" y="1396"/>
                  </a:cubicBezTo>
                  <a:lnTo>
                    <a:pt x="167" y="4731"/>
                  </a:lnTo>
                  <a:cubicBezTo>
                    <a:pt x="0" y="5632"/>
                    <a:pt x="634" y="6533"/>
                    <a:pt x="1535" y="6699"/>
                  </a:cubicBezTo>
                  <a:lnTo>
                    <a:pt x="7739" y="7767"/>
                  </a:lnTo>
                  <a:cubicBezTo>
                    <a:pt x="7826" y="7779"/>
                    <a:pt x="7913" y="7785"/>
                    <a:pt x="7999" y="7785"/>
                  </a:cubicBezTo>
                  <a:cubicBezTo>
                    <a:pt x="8829" y="7785"/>
                    <a:pt x="9556" y="7216"/>
                    <a:pt x="9707" y="6399"/>
                  </a:cubicBezTo>
                  <a:lnTo>
                    <a:pt x="10274" y="3064"/>
                  </a:lnTo>
                  <a:cubicBezTo>
                    <a:pt x="10441" y="2130"/>
                    <a:pt x="9841" y="1262"/>
                    <a:pt x="8907" y="1095"/>
                  </a:cubicBezTo>
                  <a:lnTo>
                    <a:pt x="2702" y="28"/>
                  </a:lnTo>
                  <a:cubicBezTo>
                    <a:pt x="2601" y="9"/>
                    <a:pt x="2500" y="0"/>
                    <a:pt x="240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79"/>
            <p:cNvSpPr/>
            <p:nvPr/>
          </p:nvSpPr>
          <p:spPr>
            <a:xfrm>
              <a:off x="3409300" y="393738"/>
              <a:ext cx="576250" cy="737925"/>
            </a:xfrm>
            <a:custGeom>
              <a:rect b="b" l="l" r="r" t="t"/>
              <a:pathLst>
                <a:path extrusionOk="0" h="29517" w="23050">
                  <a:moveTo>
                    <a:pt x="11177" y="1"/>
                  </a:moveTo>
                  <a:cubicBezTo>
                    <a:pt x="5948" y="1"/>
                    <a:pt x="1259" y="3794"/>
                    <a:pt x="334" y="9135"/>
                  </a:cubicBezTo>
                  <a:cubicBezTo>
                    <a:pt x="0" y="11003"/>
                    <a:pt x="200" y="12871"/>
                    <a:pt x="767" y="14539"/>
                  </a:cubicBezTo>
                  <a:lnTo>
                    <a:pt x="1701" y="17208"/>
                  </a:lnTo>
                  <a:cubicBezTo>
                    <a:pt x="2936" y="20544"/>
                    <a:pt x="3269" y="24179"/>
                    <a:pt x="2669" y="27682"/>
                  </a:cubicBezTo>
                  <a:lnTo>
                    <a:pt x="8139" y="28616"/>
                  </a:lnTo>
                  <a:lnTo>
                    <a:pt x="13610" y="29517"/>
                  </a:lnTo>
                  <a:cubicBezTo>
                    <a:pt x="14177" y="26014"/>
                    <a:pt x="15711" y="22712"/>
                    <a:pt x="17980" y="19976"/>
                  </a:cubicBezTo>
                  <a:lnTo>
                    <a:pt x="19781" y="17808"/>
                  </a:lnTo>
                  <a:cubicBezTo>
                    <a:pt x="20915" y="16474"/>
                    <a:pt x="21716" y="14773"/>
                    <a:pt x="22016" y="12871"/>
                  </a:cubicBezTo>
                  <a:cubicBezTo>
                    <a:pt x="23050" y="6867"/>
                    <a:pt x="19014" y="1196"/>
                    <a:pt x="13043" y="162"/>
                  </a:cubicBezTo>
                  <a:cubicBezTo>
                    <a:pt x="12417" y="53"/>
                    <a:pt x="11793" y="1"/>
                    <a:pt x="11177"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79"/>
            <p:cNvSpPr/>
            <p:nvPr/>
          </p:nvSpPr>
          <p:spPr>
            <a:xfrm>
              <a:off x="3445975" y="457938"/>
              <a:ext cx="484550" cy="450125"/>
            </a:xfrm>
            <a:custGeom>
              <a:rect b="b" l="l" r="r" t="t"/>
              <a:pathLst>
                <a:path extrusionOk="0" h="18005" w="19382">
                  <a:moveTo>
                    <a:pt x="9689" y="1"/>
                  </a:moveTo>
                  <a:cubicBezTo>
                    <a:pt x="5381" y="1"/>
                    <a:pt x="1582" y="3105"/>
                    <a:pt x="835" y="7468"/>
                  </a:cubicBezTo>
                  <a:cubicBezTo>
                    <a:pt x="1" y="12405"/>
                    <a:pt x="3303" y="17042"/>
                    <a:pt x="8173" y="17875"/>
                  </a:cubicBezTo>
                  <a:cubicBezTo>
                    <a:pt x="8684" y="17962"/>
                    <a:pt x="9192" y="18004"/>
                    <a:pt x="9693" y="18004"/>
                  </a:cubicBezTo>
                  <a:cubicBezTo>
                    <a:pt x="14002" y="18004"/>
                    <a:pt x="17800" y="14900"/>
                    <a:pt x="18547" y="10537"/>
                  </a:cubicBezTo>
                  <a:cubicBezTo>
                    <a:pt x="19381" y="5633"/>
                    <a:pt x="16079" y="963"/>
                    <a:pt x="11209" y="129"/>
                  </a:cubicBezTo>
                  <a:cubicBezTo>
                    <a:pt x="10698" y="43"/>
                    <a:pt x="10190" y="1"/>
                    <a:pt x="968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79"/>
            <p:cNvSpPr/>
            <p:nvPr/>
          </p:nvSpPr>
          <p:spPr>
            <a:xfrm>
              <a:off x="3526050" y="826363"/>
              <a:ext cx="229350" cy="296125"/>
            </a:xfrm>
            <a:custGeom>
              <a:rect b="b" l="l" r="r" t="t"/>
              <a:pathLst>
                <a:path extrusionOk="0" h="11845" w="9174">
                  <a:moveTo>
                    <a:pt x="5171" y="1571"/>
                  </a:moveTo>
                  <a:cubicBezTo>
                    <a:pt x="5537" y="2071"/>
                    <a:pt x="5704" y="2671"/>
                    <a:pt x="5604" y="3372"/>
                  </a:cubicBezTo>
                  <a:cubicBezTo>
                    <a:pt x="5471" y="4239"/>
                    <a:pt x="5171" y="4640"/>
                    <a:pt x="5004" y="4706"/>
                  </a:cubicBezTo>
                  <a:cubicBezTo>
                    <a:pt x="4986" y="4711"/>
                    <a:pt x="4969" y="4713"/>
                    <a:pt x="4952" y="4713"/>
                  </a:cubicBezTo>
                  <a:cubicBezTo>
                    <a:pt x="4844" y="4713"/>
                    <a:pt x="4761" y="4626"/>
                    <a:pt x="4704" y="4539"/>
                  </a:cubicBezTo>
                  <a:cubicBezTo>
                    <a:pt x="4370" y="4139"/>
                    <a:pt x="4270" y="3172"/>
                    <a:pt x="4704" y="2238"/>
                  </a:cubicBezTo>
                  <a:cubicBezTo>
                    <a:pt x="4837" y="2004"/>
                    <a:pt x="5004" y="1804"/>
                    <a:pt x="5171" y="1571"/>
                  </a:cubicBezTo>
                  <a:close/>
                  <a:moveTo>
                    <a:pt x="3383" y="0"/>
                  </a:moveTo>
                  <a:cubicBezTo>
                    <a:pt x="2293" y="0"/>
                    <a:pt x="1047" y="720"/>
                    <a:pt x="634" y="2872"/>
                  </a:cubicBezTo>
                  <a:cubicBezTo>
                    <a:pt x="0" y="6174"/>
                    <a:pt x="867" y="9476"/>
                    <a:pt x="1368" y="11011"/>
                  </a:cubicBezTo>
                  <a:lnTo>
                    <a:pt x="2035" y="11144"/>
                  </a:lnTo>
                  <a:cubicBezTo>
                    <a:pt x="1601" y="9810"/>
                    <a:pt x="601" y="6374"/>
                    <a:pt x="1201" y="3005"/>
                  </a:cubicBezTo>
                  <a:cubicBezTo>
                    <a:pt x="1556" y="1228"/>
                    <a:pt x="2517" y="608"/>
                    <a:pt x="3381" y="608"/>
                  </a:cubicBezTo>
                  <a:cubicBezTo>
                    <a:pt x="3490" y="608"/>
                    <a:pt x="3598" y="618"/>
                    <a:pt x="3703" y="637"/>
                  </a:cubicBezTo>
                  <a:cubicBezTo>
                    <a:pt x="4136" y="703"/>
                    <a:pt x="4503" y="870"/>
                    <a:pt x="4837" y="1170"/>
                  </a:cubicBezTo>
                  <a:cubicBezTo>
                    <a:pt x="4603" y="1371"/>
                    <a:pt x="4370" y="1671"/>
                    <a:pt x="4203" y="2004"/>
                  </a:cubicBezTo>
                  <a:cubicBezTo>
                    <a:pt x="3636" y="3172"/>
                    <a:pt x="3803" y="4339"/>
                    <a:pt x="4270" y="4906"/>
                  </a:cubicBezTo>
                  <a:cubicBezTo>
                    <a:pt x="4464" y="5184"/>
                    <a:pt x="4729" y="5323"/>
                    <a:pt x="5004" y="5323"/>
                  </a:cubicBezTo>
                  <a:cubicBezTo>
                    <a:pt x="5059" y="5323"/>
                    <a:pt x="5115" y="5318"/>
                    <a:pt x="5171" y="5307"/>
                  </a:cubicBezTo>
                  <a:cubicBezTo>
                    <a:pt x="5504" y="5207"/>
                    <a:pt x="6004" y="4806"/>
                    <a:pt x="6171" y="3505"/>
                  </a:cubicBezTo>
                  <a:cubicBezTo>
                    <a:pt x="6305" y="2638"/>
                    <a:pt x="6105" y="1871"/>
                    <a:pt x="5671" y="1304"/>
                  </a:cubicBezTo>
                  <a:cubicBezTo>
                    <a:pt x="5911" y="1151"/>
                    <a:pt x="6180" y="1084"/>
                    <a:pt x="6449" y="1084"/>
                  </a:cubicBezTo>
                  <a:cubicBezTo>
                    <a:pt x="6591" y="1084"/>
                    <a:pt x="6734" y="1102"/>
                    <a:pt x="6872" y="1137"/>
                  </a:cubicBezTo>
                  <a:cubicBezTo>
                    <a:pt x="7572" y="1304"/>
                    <a:pt x="8473" y="2004"/>
                    <a:pt x="8506" y="3472"/>
                  </a:cubicBezTo>
                  <a:cubicBezTo>
                    <a:pt x="8573" y="6007"/>
                    <a:pt x="7472" y="8742"/>
                    <a:pt x="5171" y="11711"/>
                  </a:cubicBezTo>
                  <a:lnTo>
                    <a:pt x="5838" y="11845"/>
                  </a:lnTo>
                  <a:cubicBezTo>
                    <a:pt x="8073" y="8876"/>
                    <a:pt x="9173" y="6074"/>
                    <a:pt x="9107" y="3472"/>
                  </a:cubicBezTo>
                  <a:cubicBezTo>
                    <a:pt x="9107" y="1904"/>
                    <a:pt x="8306" y="803"/>
                    <a:pt x="7039" y="503"/>
                  </a:cubicBezTo>
                  <a:cubicBezTo>
                    <a:pt x="6867" y="465"/>
                    <a:pt x="6693" y="446"/>
                    <a:pt x="6520" y="446"/>
                  </a:cubicBezTo>
                  <a:cubicBezTo>
                    <a:pt x="6087" y="446"/>
                    <a:pt x="5661" y="565"/>
                    <a:pt x="5304" y="803"/>
                  </a:cubicBezTo>
                  <a:cubicBezTo>
                    <a:pt x="4870" y="370"/>
                    <a:pt x="4337" y="136"/>
                    <a:pt x="3803" y="36"/>
                  </a:cubicBezTo>
                  <a:cubicBezTo>
                    <a:pt x="3667" y="13"/>
                    <a:pt x="3526" y="0"/>
                    <a:pt x="338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4">
    <p:spTree>
      <p:nvGrpSpPr>
        <p:cNvPr id="351" name="Shape 351"/>
        <p:cNvGrpSpPr/>
        <p:nvPr/>
      </p:nvGrpSpPr>
      <p:grpSpPr>
        <a:xfrm>
          <a:off x="0" y="0"/>
          <a:ext cx="0" cy="0"/>
          <a:chOff x="0" y="0"/>
          <a:chExt cx="0" cy="0"/>
        </a:xfrm>
      </p:grpSpPr>
      <p:sp>
        <p:nvSpPr>
          <p:cNvPr id="352" name="Google Shape;352;p80"/>
          <p:cNvSpPr/>
          <p:nvPr/>
        </p:nvSpPr>
        <p:spPr>
          <a:xfrm rot="-10193209">
            <a:off x="4290762" y="166767"/>
            <a:ext cx="5901948" cy="882358"/>
          </a:xfrm>
          <a:custGeom>
            <a:rect b="b" l="l" r="r" t="t"/>
            <a:pathLst>
              <a:path extrusionOk="0" fill="none" h="35293" w="236069">
                <a:moveTo>
                  <a:pt x="0" y="7073"/>
                </a:moveTo>
                <a:lnTo>
                  <a:pt x="99238" y="32524"/>
                </a:lnTo>
                <a:cubicBezTo>
                  <a:pt x="109912" y="35293"/>
                  <a:pt x="121153" y="35026"/>
                  <a:pt x="131728" y="31824"/>
                </a:cubicBezTo>
                <a:lnTo>
                  <a:pt x="236069" y="1"/>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80"/>
          <p:cNvSpPr/>
          <p:nvPr/>
        </p:nvSpPr>
        <p:spPr>
          <a:xfrm flipH="1">
            <a:off x="398075" y="487225"/>
            <a:ext cx="3575100" cy="490375"/>
          </a:xfrm>
          <a:custGeom>
            <a:rect b="b" l="l" r="r" t="t"/>
            <a:pathLst>
              <a:path extrusionOk="0" fill="none" h="19615" w="143004">
                <a:moveTo>
                  <a:pt x="1" y="167"/>
                </a:moveTo>
                <a:lnTo>
                  <a:pt x="83260" y="19614"/>
                </a:lnTo>
                <a:lnTo>
                  <a:pt x="143003" y="0"/>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80"/>
          <p:cNvSpPr/>
          <p:nvPr/>
        </p:nvSpPr>
        <p:spPr>
          <a:xfrm flipH="1">
            <a:off x="278825" y="448025"/>
            <a:ext cx="60075" cy="19200"/>
          </a:xfrm>
          <a:custGeom>
            <a:rect b="b" l="l" r="r" t="t"/>
            <a:pathLst>
              <a:path extrusionOk="0" fill="none" h="768" w="2403">
                <a:moveTo>
                  <a:pt x="0" y="768"/>
                </a:moveTo>
                <a:lnTo>
                  <a:pt x="2402" y="0"/>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55" name="Google Shape;355;p80"/>
          <p:cNvGrpSpPr/>
          <p:nvPr/>
        </p:nvGrpSpPr>
        <p:grpSpPr>
          <a:xfrm>
            <a:off x="3043200" y="166788"/>
            <a:ext cx="1270925" cy="1121025"/>
            <a:chOff x="3043200" y="166788"/>
            <a:chExt cx="1270925" cy="1121025"/>
          </a:xfrm>
        </p:grpSpPr>
        <p:grpSp>
          <p:nvGrpSpPr>
            <p:cNvPr id="356" name="Google Shape;356;p80"/>
            <p:cNvGrpSpPr/>
            <p:nvPr/>
          </p:nvGrpSpPr>
          <p:grpSpPr>
            <a:xfrm>
              <a:off x="3043200" y="166788"/>
              <a:ext cx="1270925" cy="999075"/>
              <a:chOff x="3043200" y="166788"/>
              <a:chExt cx="1270925" cy="999075"/>
            </a:xfrm>
          </p:grpSpPr>
          <p:sp>
            <p:nvSpPr>
              <p:cNvPr id="357" name="Google Shape;357;p80"/>
              <p:cNvSpPr/>
              <p:nvPr/>
            </p:nvSpPr>
            <p:spPr>
              <a:xfrm>
                <a:off x="3050700" y="246838"/>
                <a:ext cx="1263425" cy="919025"/>
              </a:xfrm>
              <a:custGeom>
                <a:rect b="b" l="l" r="r" t="t"/>
                <a:pathLst>
                  <a:path extrusionOk="0" h="36761" w="50537">
                    <a:moveTo>
                      <a:pt x="48302" y="1"/>
                    </a:moveTo>
                    <a:lnTo>
                      <a:pt x="1" y="4204"/>
                    </a:lnTo>
                    <a:lnTo>
                      <a:pt x="2836" y="36760"/>
                    </a:lnTo>
                    <a:lnTo>
                      <a:pt x="44532" y="33091"/>
                    </a:lnTo>
                    <a:lnTo>
                      <a:pt x="50537" y="25686"/>
                    </a:lnTo>
                    <a:lnTo>
                      <a:pt x="48302"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80"/>
              <p:cNvSpPr/>
              <p:nvPr/>
            </p:nvSpPr>
            <p:spPr>
              <a:xfrm>
                <a:off x="3043200" y="166788"/>
                <a:ext cx="1215050" cy="185975"/>
              </a:xfrm>
              <a:custGeom>
                <a:rect b="b" l="l" r="r" t="t"/>
                <a:pathLst>
                  <a:path extrusionOk="0" h="7439" w="48602">
                    <a:moveTo>
                      <a:pt x="48302" y="0"/>
                    </a:moveTo>
                    <a:lnTo>
                      <a:pt x="0" y="4237"/>
                    </a:lnTo>
                    <a:lnTo>
                      <a:pt x="301" y="7439"/>
                    </a:lnTo>
                    <a:lnTo>
                      <a:pt x="48602" y="3203"/>
                    </a:lnTo>
                    <a:lnTo>
                      <a:pt x="48302" y="0"/>
                    </a:lnTo>
                    <a:close/>
                  </a:path>
                </a:pathLst>
              </a:custGeom>
              <a:solidFill>
                <a:srgbClr val="D9FF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80"/>
              <p:cNvSpPr/>
              <p:nvPr/>
            </p:nvSpPr>
            <p:spPr>
              <a:xfrm>
                <a:off x="4164000" y="888963"/>
                <a:ext cx="150125" cy="185150"/>
              </a:xfrm>
              <a:custGeom>
                <a:rect b="b" l="l" r="r" t="t"/>
                <a:pathLst>
                  <a:path extrusionOk="0" h="7406" w="6005">
                    <a:moveTo>
                      <a:pt x="0" y="1"/>
                    </a:moveTo>
                    <a:lnTo>
                      <a:pt x="0" y="7406"/>
                    </a:lnTo>
                    <a:lnTo>
                      <a:pt x="6005" y="1"/>
                    </a:lnTo>
                    <a:close/>
                  </a:path>
                </a:pathLst>
              </a:custGeom>
              <a:solidFill>
                <a:srgbClr val="35AA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0" name="Google Shape;360;p80"/>
            <p:cNvSpPr/>
            <p:nvPr/>
          </p:nvSpPr>
          <p:spPr>
            <a:xfrm>
              <a:off x="3346750" y="331313"/>
              <a:ext cx="707200" cy="956500"/>
            </a:xfrm>
            <a:custGeom>
              <a:rect b="b" l="l" r="r" t="t"/>
              <a:pathLst>
                <a:path extrusionOk="0" h="38260" w="28288">
                  <a:moveTo>
                    <a:pt x="13712" y="1"/>
                  </a:moveTo>
                  <a:cubicBezTo>
                    <a:pt x="7248" y="1"/>
                    <a:pt x="1503" y="4628"/>
                    <a:pt x="367" y="11265"/>
                  </a:cubicBezTo>
                  <a:cubicBezTo>
                    <a:pt x="0" y="13500"/>
                    <a:pt x="167" y="15802"/>
                    <a:pt x="934" y="17937"/>
                  </a:cubicBezTo>
                  <a:lnTo>
                    <a:pt x="934" y="17970"/>
                  </a:lnTo>
                  <a:lnTo>
                    <a:pt x="1868" y="20639"/>
                  </a:lnTo>
                  <a:cubicBezTo>
                    <a:pt x="2969" y="23541"/>
                    <a:pt x="3269" y="26710"/>
                    <a:pt x="2702" y="29812"/>
                  </a:cubicBezTo>
                  <a:cubicBezTo>
                    <a:pt x="2602" y="30446"/>
                    <a:pt x="2769" y="31046"/>
                    <a:pt x="3103" y="31613"/>
                  </a:cubicBezTo>
                  <a:lnTo>
                    <a:pt x="2969" y="32280"/>
                  </a:lnTo>
                  <a:cubicBezTo>
                    <a:pt x="2602" y="34549"/>
                    <a:pt x="4103" y="36717"/>
                    <a:pt x="6372" y="37117"/>
                  </a:cubicBezTo>
                  <a:lnTo>
                    <a:pt x="12609" y="38185"/>
                  </a:lnTo>
                  <a:cubicBezTo>
                    <a:pt x="12826" y="38235"/>
                    <a:pt x="13051" y="38260"/>
                    <a:pt x="13277" y="38260"/>
                  </a:cubicBezTo>
                  <a:cubicBezTo>
                    <a:pt x="13502" y="38260"/>
                    <a:pt x="13727" y="38235"/>
                    <a:pt x="13944" y="38185"/>
                  </a:cubicBezTo>
                  <a:cubicBezTo>
                    <a:pt x="15678" y="37951"/>
                    <a:pt x="17146" y="36550"/>
                    <a:pt x="17446" y="34716"/>
                  </a:cubicBezTo>
                  <a:lnTo>
                    <a:pt x="17513" y="34148"/>
                  </a:lnTo>
                  <a:cubicBezTo>
                    <a:pt x="18047" y="33748"/>
                    <a:pt x="18414" y="33181"/>
                    <a:pt x="18547" y="32514"/>
                  </a:cubicBezTo>
                  <a:cubicBezTo>
                    <a:pt x="19114" y="29412"/>
                    <a:pt x="20448" y="26543"/>
                    <a:pt x="22383" y="24141"/>
                  </a:cubicBezTo>
                  <a:lnTo>
                    <a:pt x="24184" y="21973"/>
                  </a:lnTo>
                  <a:cubicBezTo>
                    <a:pt x="24184" y="21973"/>
                    <a:pt x="24184" y="21940"/>
                    <a:pt x="24218" y="21940"/>
                  </a:cubicBezTo>
                  <a:cubicBezTo>
                    <a:pt x="25652" y="20172"/>
                    <a:pt x="26553" y="18037"/>
                    <a:pt x="26986" y="15802"/>
                  </a:cubicBezTo>
                  <a:cubicBezTo>
                    <a:pt x="28287" y="8463"/>
                    <a:pt x="23350" y="1458"/>
                    <a:pt x="15978" y="191"/>
                  </a:cubicBezTo>
                  <a:cubicBezTo>
                    <a:pt x="15217" y="63"/>
                    <a:pt x="14460" y="1"/>
                    <a:pt x="13712" y="1"/>
                  </a:cubicBezTo>
                  <a:close/>
                </a:path>
              </a:pathLst>
            </a:custGeom>
            <a:solidFill>
              <a:schemeClr val="dk1"/>
            </a:solidFill>
            <a:ln>
              <a:noFill/>
            </a:ln>
            <a:effectLst>
              <a:outerShdw rotWithShape="0" algn="bl" dir="2160000" dist="19050">
                <a:schemeClr val="lt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80"/>
            <p:cNvSpPr/>
            <p:nvPr/>
          </p:nvSpPr>
          <p:spPr>
            <a:xfrm>
              <a:off x="3479350" y="1029213"/>
              <a:ext cx="261025" cy="194650"/>
            </a:xfrm>
            <a:custGeom>
              <a:rect b="b" l="l" r="r" t="t"/>
              <a:pathLst>
                <a:path extrusionOk="0" h="7786" w="10441">
                  <a:moveTo>
                    <a:pt x="2400" y="0"/>
                  </a:moveTo>
                  <a:cubicBezTo>
                    <a:pt x="1609" y="0"/>
                    <a:pt x="882" y="567"/>
                    <a:pt x="734" y="1396"/>
                  </a:cubicBezTo>
                  <a:lnTo>
                    <a:pt x="167" y="4731"/>
                  </a:lnTo>
                  <a:cubicBezTo>
                    <a:pt x="0" y="5632"/>
                    <a:pt x="634" y="6533"/>
                    <a:pt x="1535" y="6699"/>
                  </a:cubicBezTo>
                  <a:lnTo>
                    <a:pt x="7739" y="7767"/>
                  </a:lnTo>
                  <a:cubicBezTo>
                    <a:pt x="7826" y="7779"/>
                    <a:pt x="7913" y="7785"/>
                    <a:pt x="7999" y="7785"/>
                  </a:cubicBezTo>
                  <a:cubicBezTo>
                    <a:pt x="8829" y="7785"/>
                    <a:pt x="9556" y="7216"/>
                    <a:pt x="9707" y="6399"/>
                  </a:cubicBezTo>
                  <a:lnTo>
                    <a:pt x="10274" y="3064"/>
                  </a:lnTo>
                  <a:cubicBezTo>
                    <a:pt x="10441" y="2130"/>
                    <a:pt x="9841" y="1262"/>
                    <a:pt x="8907" y="1095"/>
                  </a:cubicBezTo>
                  <a:lnTo>
                    <a:pt x="2702" y="28"/>
                  </a:lnTo>
                  <a:cubicBezTo>
                    <a:pt x="2601" y="9"/>
                    <a:pt x="2500" y="0"/>
                    <a:pt x="240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80"/>
            <p:cNvSpPr/>
            <p:nvPr/>
          </p:nvSpPr>
          <p:spPr>
            <a:xfrm>
              <a:off x="3409300" y="393738"/>
              <a:ext cx="576250" cy="737925"/>
            </a:xfrm>
            <a:custGeom>
              <a:rect b="b" l="l" r="r" t="t"/>
              <a:pathLst>
                <a:path extrusionOk="0" h="29517" w="23050">
                  <a:moveTo>
                    <a:pt x="11177" y="1"/>
                  </a:moveTo>
                  <a:cubicBezTo>
                    <a:pt x="5948" y="1"/>
                    <a:pt x="1259" y="3794"/>
                    <a:pt x="334" y="9135"/>
                  </a:cubicBezTo>
                  <a:cubicBezTo>
                    <a:pt x="0" y="11003"/>
                    <a:pt x="200" y="12871"/>
                    <a:pt x="767" y="14539"/>
                  </a:cubicBezTo>
                  <a:lnTo>
                    <a:pt x="1701" y="17208"/>
                  </a:lnTo>
                  <a:cubicBezTo>
                    <a:pt x="2936" y="20544"/>
                    <a:pt x="3269" y="24179"/>
                    <a:pt x="2669" y="27682"/>
                  </a:cubicBezTo>
                  <a:lnTo>
                    <a:pt x="8139" y="28616"/>
                  </a:lnTo>
                  <a:lnTo>
                    <a:pt x="13610" y="29517"/>
                  </a:lnTo>
                  <a:cubicBezTo>
                    <a:pt x="14177" y="26014"/>
                    <a:pt x="15711" y="22712"/>
                    <a:pt x="17980" y="19976"/>
                  </a:cubicBezTo>
                  <a:lnTo>
                    <a:pt x="19781" y="17808"/>
                  </a:lnTo>
                  <a:cubicBezTo>
                    <a:pt x="20915" y="16474"/>
                    <a:pt x="21716" y="14773"/>
                    <a:pt x="22016" y="12871"/>
                  </a:cubicBezTo>
                  <a:cubicBezTo>
                    <a:pt x="23050" y="6867"/>
                    <a:pt x="19014" y="1196"/>
                    <a:pt x="13043" y="162"/>
                  </a:cubicBezTo>
                  <a:cubicBezTo>
                    <a:pt x="12417" y="53"/>
                    <a:pt x="11793" y="1"/>
                    <a:pt x="11177"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80"/>
            <p:cNvSpPr/>
            <p:nvPr/>
          </p:nvSpPr>
          <p:spPr>
            <a:xfrm>
              <a:off x="3445975" y="457938"/>
              <a:ext cx="484550" cy="450125"/>
            </a:xfrm>
            <a:custGeom>
              <a:rect b="b" l="l" r="r" t="t"/>
              <a:pathLst>
                <a:path extrusionOk="0" h="18005" w="19382">
                  <a:moveTo>
                    <a:pt x="9689" y="1"/>
                  </a:moveTo>
                  <a:cubicBezTo>
                    <a:pt x="5381" y="1"/>
                    <a:pt x="1582" y="3105"/>
                    <a:pt x="835" y="7468"/>
                  </a:cubicBezTo>
                  <a:cubicBezTo>
                    <a:pt x="1" y="12405"/>
                    <a:pt x="3303" y="17042"/>
                    <a:pt x="8173" y="17875"/>
                  </a:cubicBezTo>
                  <a:cubicBezTo>
                    <a:pt x="8684" y="17962"/>
                    <a:pt x="9192" y="18004"/>
                    <a:pt x="9693" y="18004"/>
                  </a:cubicBezTo>
                  <a:cubicBezTo>
                    <a:pt x="14002" y="18004"/>
                    <a:pt x="17800" y="14900"/>
                    <a:pt x="18547" y="10537"/>
                  </a:cubicBezTo>
                  <a:cubicBezTo>
                    <a:pt x="19381" y="5633"/>
                    <a:pt x="16079" y="963"/>
                    <a:pt x="11209" y="129"/>
                  </a:cubicBezTo>
                  <a:cubicBezTo>
                    <a:pt x="10698" y="43"/>
                    <a:pt x="10190" y="1"/>
                    <a:pt x="968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80"/>
            <p:cNvSpPr/>
            <p:nvPr/>
          </p:nvSpPr>
          <p:spPr>
            <a:xfrm>
              <a:off x="3526050" y="826363"/>
              <a:ext cx="229350" cy="296125"/>
            </a:xfrm>
            <a:custGeom>
              <a:rect b="b" l="l" r="r" t="t"/>
              <a:pathLst>
                <a:path extrusionOk="0" h="11845" w="9174">
                  <a:moveTo>
                    <a:pt x="5171" y="1571"/>
                  </a:moveTo>
                  <a:cubicBezTo>
                    <a:pt x="5537" y="2071"/>
                    <a:pt x="5704" y="2671"/>
                    <a:pt x="5604" y="3372"/>
                  </a:cubicBezTo>
                  <a:cubicBezTo>
                    <a:pt x="5471" y="4239"/>
                    <a:pt x="5171" y="4640"/>
                    <a:pt x="5004" y="4706"/>
                  </a:cubicBezTo>
                  <a:cubicBezTo>
                    <a:pt x="4986" y="4711"/>
                    <a:pt x="4969" y="4713"/>
                    <a:pt x="4952" y="4713"/>
                  </a:cubicBezTo>
                  <a:cubicBezTo>
                    <a:pt x="4844" y="4713"/>
                    <a:pt x="4761" y="4626"/>
                    <a:pt x="4704" y="4539"/>
                  </a:cubicBezTo>
                  <a:cubicBezTo>
                    <a:pt x="4370" y="4139"/>
                    <a:pt x="4270" y="3172"/>
                    <a:pt x="4704" y="2238"/>
                  </a:cubicBezTo>
                  <a:cubicBezTo>
                    <a:pt x="4837" y="2004"/>
                    <a:pt x="5004" y="1804"/>
                    <a:pt x="5171" y="1571"/>
                  </a:cubicBezTo>
                  <a:close/>
                  <a:moveTo>
                    <a:pt x="3383" y="0"/>
                  </a:moveTo>
                  <a:cubicBezTo>
                    <a:pt x="2293" y="0"/>
                    <a:pt x="1047" y="720"/>
                    <a:pt x="634" y="2872"/>
                  </a:cubicBezTo>
                  <a:cubicBezTo>
                    <a:pt x="0" y="6174"/>
                    <a:pt x="867" y="9476"/>
                    <a:pt x="1368" y="11011"/>
                  </a:cubicBezTo>
                  <a:lnTo>
                    <a:pt x="2035" y="11144"/>
                  </a:lnTo>
                  <a:cubicBezTo>
                    <a:pt x="1601" y="9810"/>
                    <a:pt x="601" y="6374"/>
                    <a:pt x="1201" y="3005"/>
                  </a:cubicBezTo>
                  <a:cubicBezTo>
                    <a:pt x="1556" y="1228"/>
                    <a:pt x="2517" y="608"/>
                    <a:pt x="3381" y="608"/>
                  </a:cubicBezTo>
                  <a:cubicBezTo>
                    <a:pt x="3490" y="608"/>
                    <a:pt x="3598" y="618"/>
                    <a:pt x="3703" y="637"/>
                  </a:cubicBezTo>
                  <a:cubicBezTo>
                    <a:pt x="4136" y="703"/>
                    <a:pt x="4503" y="870"/>
                    <a:pt x="4837" y="1170"/>
                  </a:cubicBezTo>
                  <a:cubicBezTo>
                    <a:pt x="4603" y="1371"/>
                    <a:pt x="4370" y="1671"/>
                    <a:pt x="4203" y="2004"/>
                  </a:cubicBezTo>
                  <a:cubicBezTo>
                    <a:pt x="3636" y="3172"/>
                    <a:pt x="3803" y="4339"/>
                    <a:pt x="4270" y="4906"/>
                  </a:cubicBezTo>
                  <a:cubicBezTo>
                    <a:pt x="4464" y="5184"/>
                    <a:pt x="4729" y="5323"/>
                    <a:pt x="5004" y="5323"/>
                  </a:cubicBezTo>
                  <a:cubicBezTo>
                    <a:pt x="5059" y="5323"/>
                    <a:pt x="5115" y="5318"/>
                    <a:pt x="5171" y="5307"/>
                  </a:cubicBezTo>
                  <a:cubicBezTo>
                    <a:pt x="5504" y="5207"/>
                    <a:pt x="6004" y="4806"/>
                    <a:pt x="6171" y="3505"/>
                  </a:cubicBezTo>
                  <a:cubicBezTo>
                    <a:pt x="6305" y="2638"/>
                    <a:pt x="6105" y="1871"/>
                    <a:pt x="5671" y="1304"/>
                  </a:cubicBezTo>
                  <a:cubicBezTo>
                    <a:pt x="5911" y="1151"/>
                    <a:pt x="6180" y="1084"/>
                    <a:pt x="6449" y="1084"/>
                  </a:cubicBezTo>
                  <a:cubicBezTo>
                    <a:pt x="6591" y="1084"/>
                    <a:pt x="6734" y="1102"/>
                    <a:pt x="6872" y="1137"/>
                  </a:cubicBezTo>
                  <a:cubicBezTo>
                    <a:pt x="7572" y="1304"/>
                    <a:pt x="8473" y="2004"/>
                    <a:pt x="8506" y="3472"/>
                  </a:cubicBezTo>
                  <a:cubicBezTo>
                    <a:pt x="8573" y="6007"/>
                    <a:pt x="7472" y="8742"/>
                    <a:pt x="5171" y="11711"/>
                  </a:cubicBezTo>
                  <a:lnTo>
                    <a:pt x="5838" y="11845"/>
                  </a:lnTo>
                  <a:cubicBezTo>
                    <a:pt x="8073" y="8876"/>
                    <a:pt x="9173" y="6074"/>
                    <a:pt x="9107" y="3472"/>
                  </a:cubicBezTo>
                  <a:cubicBezTo>
                    <a:pt x="9107" y="1904"/>
                    <a:pt x="8306" y="803"/>
                    <a:pt x="7039" y="503"/>
                  </a:cubicBezTo>
                  <a:cubicBezTo>
                    <a:pt x="6867" y="465"/>
                    <a:pt x="6693" y="446"/>
                    <a:pt x="6520" y="446"/>
                  </a:cubicBezTo>
                  <a:cubicBezTo>
                    <a:pt x="6087" y="446"/>
                    <a:pt x="5661" y="565"/>
                    <a:pt x="5304" y="803"/>
                  </a:cubicBezTo>
                  <a:cubicBezTo>
                    <a:pt x="4870" y="370"/>
                    <a:pt x="4337" y="136"/>
                    <a:pt x="3803" y="36"/>
                  </a:cubicBezTo>
                  <a:cubicBezTo>
                    <a:pt x="3667" y="13"/>
                    <a:pt x="3526" y="0"/>
                    <a:pt x="338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5" name="Google Shape;365;p80"/>
          <p:cNvGrpSpPr/>
          <p:nvPr/>
        </p:nvGrpSpPr>
        <p:grpSpPr>
          <a:xfrm rot="816911">
            <a:off x="7623394" y="354508"/>
            <a:ext cx="1215877" cy="907326"/>
            <a:chOff x="5772650" y="400725"/>
            <a:chExt cx="1215875" cy="907325"/>
          </a:xfrm>
        </p:grpSpPr>
        <p:sp>
          <p:nvSpPr>
            <p:cNvPr id="366" name="Google Shape;366;p80"/>
            <p:cNvSpPr/>
            <p:nvPr/>
          </p:nvSpPr>
          <p:spPr>
            <a:xfrm>
              <a:off x="5773475" y="479925"/>
              <a:ext cx="1215050" cy="828125"/>
            </a:xfrm>
            <a:custGeom>
              <a:rect b="b" l="l" r="r" t="t"/>
              <a:pathLst>
                <a:path extrusionOk="0" h="33125" w="48602">
                  <a:moveTo>
                    <a:pt x="48135" y="1"/>
                  </a:moveTo>
                  <a:lnTo>
                    <a:pt x="0" y="701"/>
                  </a:lnTo>
                  <a:lnTo>
                    <a:pt x="467" y="33125"/>
                  </a:lnTo>
                  <a:lnTo>
                    <a:pt x="48602" y="32424"/>
                  </a:lnTo>
                  <a:lnTo>
                    <a:pt x="48135" y="1"/>
                  </a:lnTo>
                  <a:close/>
                </a:path>
              </a:pathLst>
            </a:custGeom>
            <a:solidFill>
              <a:srgbClr val="5698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80"/>
            <p:cNvSpPr/>
            <p:nvPr/>
          </p:nvSpPr>
          <p:spPr>
            <a:xfrm>
              <a:off x="5772650" y="400725"/>
              <a:ext cx="1205050" cy="97575"/>
            </a:xfrm>
            <a:custGeom>
              <a:rect b="b" l="l" r="r" t="t"/>
              <a:pathLst>
                <a:path extrusionOk="0" h="3903" w="48202">
                  <a:moveTo>
                    <a:pt x="48134" y="0"/>
                  </a:moveTo>
                  <a:lnTo>
                    <a:pt x="0" y="701"/>
                  </a:lnTo>
                  <a:lnTo>
                    <a:pt x="33" y="3903"/>
                  </a:lnTo>
                  <a:lnTo>
                    <a:pt x="48201" y="3202"/>
                  </a:lnTo>
                  <a:lnTo>
                    <a:pt x="48134" y="0"/>
                  </a:lnTo>
                  <a:close/>
                </a:path>
              </a:pathLst>
            </a:custGeom>
            <a:solidFill>
              <a:srgbClr val="9CCE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80"/>
            <p:cNvSpPr/>
            <p:nvPr/>
          </p:nvSpPr>
          <p:spPr>
            <a:xfrm>
              <a:off x="5892725" y="504750"/>
              <a:ext cx="982400" cy="663200"/>
            </a:xfrm>
            <a:custGeom>
              <a:rect b="b" l="l" r="r" t="t"/>
              <a:pathLst>
                <a:path extrusionOk="0" h="26528" w="39296">
                  <a:moveTo>
                    <a:pt x="32782" y="0"/>
                  </a:moveTo>
                  <a:cubicBezTo>
                    <a:pt x="32685" y="0"/>
                    <a:pt x="32588" y="3"/>
                    <a:pt x="32490" y="9"/>
                  </a:cubicBezTo>
                  <a:lnTo>
                    <a:pt x="4103" y="2977"/>
                  </a:lnTo>
                  <a:cubicBezTo>
                    <a:pt x="1702" y="3211"/>
                    <a:pt x="1" y="5346"/>
                    <a:pt x="267" y="7714"/>
                  </a:cubicBezTo>
                  <a:lnTo>
                    <a:pt x="1768" y="22225"/>
                  </a:lnTo>
                  <a:cubicBezTo>
                    <a:pt x="1988" y="24478"/>
                    <a:pt x="3881" y="26115"/>
                    <a:pt x="6071" y="26115"/>
                  </a:cubicBezTo>
                  <a:cubicBezTo>
                    <a:pt x="6215" y="26115"/>
                    <a:pt x="6359" y="26108"/>
                    <a:pt x="6505" y="26094"/>
                  </a:cubicBezTo>
                  <a:lnTo>
                    <a:pt x="28321" y="23792"/>
                  </a:lnTo>
                  <a:lnTo>
                    <a:pt x="32891" y="26094"/>
                  </a:lnTo>
                  <a:cubicBezTo>
                    <a:pt x="33524" y="26361"/>
                    <a:pt x="34192" y="26528"/>
                    <a:pt x="34859" y="26528"/>
                  </a:cubicBezTo>
                  <a:cubicBezTo>
                    <a:pt x="35726" y="26528"/>
                    <a:pt x="36560" y="26294"/>
                    <a:pt x="37327" y="25794"/>
                  </a:cubicBezTo>
                  <a:cubicBezTo>
                    <a:pt x="38561" y="24927"/>
                    <a:pt x="39295" y="23425"/>
                    <a:pt x="39128" y="21824"/>
                  </a:cubicBezTo>
                  <a:lnTo>
                    <a:pt x="37227" y="3878"/>
                  </a:lnTo>
                  <a:cubicBezTo>
                    <a:pt x="37127" y="2777"/>
                    <a:pt x="36560" y="1710"/>
                    <a:pt x="35659" y="976"/>
                  </a:cubicBezTo>
                  <a:cubicBezTo>
                    <a:pt x="34865" y="334"/>
                    <a:pt x="33846" y="0"/>
                    <a:pt x="32782" y="0"/>
                  </a:cubicBezTo>
                  <a:close/>
                </a:path>
              </a:pathLst>
            </a:custGeom>
            <a:solidFill>
              <a:schemeClr val="dk1"/>
            </a:solidFill>
            <a:ln>
              <a:noFill/>
            </a:ln>
            <a:effectLst>
              <a:outerShdw rotWithShape="0" algn="bl" dir="2040000" dist="28575">
                <a:schemeClr val="lt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80"/>
            <p:cNvSpPr/>
            <p:nvPr/>
          </p:nvSpPr>
          <p:spPr>
            <a:xfrm>
              <a:off x="5958600" y="568225"/>
              <a:ext cx="853275" cy="538700"/>
            </a:xfrm>
            <a:custGeom>
              <a:rect b="b" l="l" r="r" t="t"/>
              <a:pathLst>
                <a:path extrusionOk="0" h="21548" w="34131">
                  <a:moveTo>
                    <a:pt x="30258" y="0"/>
                  </a:moveTo>
                  <a:cubicBezTo>
                    <a:pt x="30213" y="0"/>
                    <a:pt x="30168" y="2"/>
                    <a:pt x="30122" y="5"/>
                  </a:cubicBezTo>
                  <a:lnTo>
                    <a:pt x="1735" y="2974"/>
                  </a:lnTo>
                  <a:cubicBezTo>
                    <a:pt x="735" y="3074"/>
                    <a:pt x="1" y="3941"/>
                    <a:pt x="134" y="4942"/>
                  </a:cubicBezTo>
                  <a:lnTo>
                    <a:pt x="1635" y="19452"/>
                  </a:lnTo>
                  <a:cubicBezTo>
                    <a:pt x="1699" y="20409"/>
                    <a:pt x="2555" y="21091"/>
                    <a:pt x="3505" y="21091"/>
                  </a:cubicBezTo>
                  <a:cubicBezTo>
                    <a:pt x="3549" y="21091"/>
                    <a:pt x="3593" y="21090"/>
                    <a:pt x="3637" y="21087"/>
                  </a:cubicBezTo>
                  <a:lnTo>
                    <a:pt x="25652" y="18785"/>
                  </a:lnTo>
                  <a:cubicBezTo>
                    <a:pt x="25710" y="18779"/>
                    <a:pt x="25768" y="18776"/>
                    <a:pt x="25827" y="18776"/>
                  </a:cubicBezTo>
                  <a:cubicBezTo>
                    <a:pt x="26110" y="18776"/>
                    <a:pt x="26404" y="18841"/>
                    <a:pt x="26653" y="18952"/>
                  </a:cubicBezTo>
                  <a:lnTo>
                    <a:pt x="31390" y="21353"/>
                  </a:lnTo>
                  <a:cubicBezTo>
                    <a:pt x="31664" y="21487"/>
                    <a:pt x="31945" y="21548"/>
                    <a:pt x="32218" y="21548"/>
                  </a:cubicBezTo>
                  <a:cubicBezTo>
                    <a:pt x="33238" y="21548"/>
                    <a:pt x="34130" y="20691"/>
                    <a:pt x="34025" y="19586"/>
                  </a:cubicBezTo>
                  <a:lnTo>
                    <a:pt x="33858" y="17951"/>
                  </a:lnTo>
                  <a:lnTo>
                    <a:pt x="33525" y="14749"/>
                  </a:lnTo>
                  <a:lnTo>
                    <a:pt x="32157" y="1639"/>
                  </a:lnTo>
                  <a:cubicBezTo>
                    <a:pt x="32061" y="683"/>
                    <a:pt x="31234" y="0"/>
                    <a:pt x="3025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80"/>
            <p:cNvSpPr/>
            <p:nvPr/>
          </p:nvSpPr>
          <p:spPr>
            <a:xfrm>
              <a:off x="6082025" y="700100"/>
              <a:ext cx="561250" cy="104250"/>
            </a:xfrm>
            <a:custGeom>
              <a:rect b="b" l="l" r="r" t="t"/>
              <a:pathLst>
                <a:path extrusionOk="0" h="4170" w="22450">
                  <a:moveTo>
                    <a:pt x="22250" y="0"/>
                  </a:moveTo>
                  <a:lnTo>
                    <a:pt x="1" y="2435"/>
                  </a:lnTo>
                  <a:lnTo>
                    <a:pt x="167" y="4170"/>
                  </a:lnTo>
                  <a:lnTo>
                    <a:pt x="22450" y="1735"/>
                  </a:lnTo>
                  <a:lnTo>
                    <a:pt x="22250"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80"/>
            <p:cNvSpPr/>
            <p:nvPr/>
          </p:nvSpPr>
          <p:spPr>
            <a:xfrm>
              <a:off x="6237975" y="782650"/>
              <a:ext cx="413650" cy="89250"/>
            </a:xfrm>
            <a:custGeom>
              <a:rect b="b" l="l" r="r" t="t"/>
              <a:pathLst>
                <a:path extrusionOk="0" h="3570" w="16546">
                  <a:moveTo>
                    <a:pt x="16345" y="1"/>
                  </a:moveTo>
                  <a:lnTo>
                    <a:pt x="0" y="1802"/>
                  </a:lnTo>
                  <a:lnTo>
                    <a:pt x="167" y="3570"/>
                  </a:lnTo>
                  <a:lnTo>
                    <a:pt x="16546" y="1735"/>
                  </a:lnTo>
                  <a:lnTo>
                    <a:pt x="1634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80"/>
            <p:cNvSpPr/>
            <p:nvPr/>
          </p:nvSpPr>
          <p:spPr>
            <a:xfrm>
              <a:off x="6159575" y="866050"/>
              <a:ext cx="501225" cy="97600"/>
            </a:xfrm>
            <a:custGeom>
              <a:rect b="b" l="l" r="r" t="t"/>
              <a:pathLst>
                <a:path extrusionOk="0" h="3904" w="20049">
                  <a:moveTo>
                    <a:pt x="19848" y="0"/>
                  </a:moveTo>
                  <a:lnTo>
                    <a:pt x="1" y="2169"/>
                  </a:lnTo>
                  <a:lnTo>
                    <a:pt x="201" y="3903"/>
                  </a:lnTo>
                  <a:lnTo>
                    <a:pt x="20048" y="1735"/>
                  </a:lnTo>
                  <a:lnTo>
                    <a:pt x="1984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73" name="Google Shape;373;p80"/>
          <p:cNvSpPr/>
          <p:nvPr/>
        </p:nvSpPr>
        <p:spPr>
          <a:xfrm flipH="1">
            <a:off x="5691525" y="3006800"/>
            <a:ext cx="3490025" cy="1970600"/>
          </a:xfrm>
          <a:custGeom>
            <a:rect b="b" l="l" r="r" t="t"/>
            <a:pathLst>
              <a:path extrusionOk="0" fill="none" h="78824" w="139601">
                <a:moveTo>
                  <a:pt x="139600" y="43431"/>
                </a:moveTo>
                <a:lnTo>
                  <a:pt x="135130" y="58475"/>
                </a:lnTo>
                <a:cubicBezTo>
                  <a:pt x="133396" y="64379"/>
                  <a:pt x="128259" y="68683"/>
                  <a:pt x="122121" y="69316"/>
                </a:cubicBezTo>
                <a:lnTo>
                  <a:pt x="38828" y="78189"/>
                </a:lnTo>
                <a:cubicBezTo>
                  <a:pt x="32991" y="78823"/>
                  <a:pt x="27420" y="75354"/>
                  <a:pt x="25419" y="69850"/>
                </a:cubicBezTo>
                <a:lnTo>
                  <a:pt x="1" y="0"/>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74" name="Google Shape;374;p80"/>
          <p:cNvGrpSpPr/>
          <p:nvPr/>
        </p:nvGrpSpPr>
        <p:grpSpPr>
          <a:xfrm>
            <a:off x="4853250" y="3822400"/>
            <a:ext cx="1425200" cy="1217575"/>
            <a:chOff x="6217325" y="1962975"/>
            <a:chExt cx="1425200" cy="1217575"/>
          </a:xfrm>
        </p:grpSpPr>
        <p:sp>
          <p:nvSpPr>
            <p:cNvPr id="375" name="Google Shape;375;p80"/>
            <p:cNvSpPr/>
            <p:nvPr/>
          </p:nvSpPr>
          <p:spPr>
            <a:xfrm>
              <a:off x="6217325" y="2040525"/>
              <a:ext cx="1400175" cy="1140025"/>
            </a:xfrm>
            <a:custGeom>
              <a:rect b="b" l="l" r="r" t="t"/>
              <a:pathLst>
                <a:path extrusionOk="0" h="45601" w="56007">
                  <a:moveTo>
                    <a:pt x="9707" y="1"/>
                  </a:moveTo>
                  <a:lnTo>
                    <a:pt x="0" y="31156"/>
                  </a:lnTo>
                  <a:lnTo>
                    <a:pt x="46300" y="45600"/>
                  </a:lnTo>
                  <a:lnTo>
                    <a:pt x="56007" y="14411"/>
                  </a:lnTo>
                  <a:lnTo>
                    <a:pt x="9707"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80"/>
            <p:cNvSpPr/>
            <p:nvPr/>
          </p:nvSpPr>
          <p:spPr>
            <a:xfrm>
              <a:off x="6773550" y="2616775"/>
              <a:ext cx="79250" cy="60900"/>
            </a:xfrm>
            <a:custGeom>
              <a:rect b="b" l="l" r="r" t="t"/>
              <a:pathLst>
                <a:path extrusionOk="0" fill="none" h="2436" w="3170">
                  <a:moveTo>
                    <a:pt x="3169" y="501"/>
                  </a:moveTo>
                  <a:lnTo>
                    <a:pt x="734" y="1"/>
                  </a:lnTo>
                  <a:lnTo>
                    <a:pt x="0" y="2436"/>
                  </a:lnTo>
                </a:path>
              </a:pathLst>
            </a:custGeom>
            <a:noFill/>
            <a:ln cap="rnd" cmpd="sng" w="31700">
              <a:solidFill>
                <a:srgbClr val="98AEF4"/>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80"/>
            <p:cNvSpPr/>
            <p:nvPr/>
          </p:nvSpPr>
          <p:spPr>
            <a:xfrm>
              <a:off x="6495425" y="2219788"/>
              <a:ext cx="818100" cy="735000"/>
            </a:xfrm>
            <a:custGeom>
              <a:rect b="b" l="l" r="r" t="t"/>
              <a:pathLst>
                <a:path extrusionOk="0" h="29400" w="32724">
                  <a:moveTo>
                    <a:pt x="9830" y="1"/>
                  </a:moveTo>
                  <a:cubicBezTo>
                    <a:pt x="9557" y="1"/>
                    <a:pt x="9278" y="48"/>
                    <a:pt x="9007" y="146"/>
                  </a:cubicBezTo>
                  <a:cubicBezTo>
                    <a:pt x="3637" y="2247"/>
                    <a:pt x="1" y="7484"/>
                    <a:pt x="1" y="13255"/>
                  </a:cubicBezTo>
                  <a:cubicBezTo>
                    <a:pt x="1" y="13722"/>
                    <a:pt x="34" y="14122"/>
                    <a:pt x="67" y="14589"/>
                  </a:cubicBezTo>
                  <a:cubicBezTo>
                    <a:pt x="134" y="15223"/>
                    <a:pt x="468" y="15757"/>
                    <a:pt x="901" y="16124"/>
                  </a:cubicBezTo>
                  <a:cubicBezTo>
                    <a:pt x="1335" y="16457"/>
                    <a:pt x="1835" y="16657"/>
                    <a:pt x="2369" y="16657"/>
                  </a:cubicBezTo>
                  <a:lnTo>
                    <a:pt x="2569" y="16657"/>
                  </a:lnTo>
                  <a:lnTo>
                    <a:pt x="2869" y="16624"/>
                  </a:lnTo>
                  <a:cubicBezTo>
                    <a:pt x="3003" y="17892"/>
                    <a:pt x="3236" y="19093"/>
                    <a:pt x="3703" y="20260"/>
                  </a:cubicBezTo>
                  <a:cubicBezTo>
                    <a:pt x="5004" y="23763"/>
                    <a:pt x="7639" y="26565"/>
                    <a:pt x="11042" y="28099"/>
                  </a:cubicBezTo>
                  <a:cubicBezTo>
                    <a:pt x="12910" y="28966"/>
                    <a:pt x="14911" y="29400"/>
                    <a:pt x="16913" y="29400"/>
                  </a:cubicBezTo>
                  <a:cubicBezTo>
                    <a:pt x="18547" y="29400"/>
                    <a:pt x="20215" y="29100"/>
                    <a:pt x="21783" y="28533"/>
                  </a:cubicBezTo>
                  <a:cubicBezTo>
                    <a:pt x="29021" y="25931"/>
                    <a:pt x="32724" y="17792"/>
                    <a:pt x="30022" y="10553"/>
                  </a:cubicBezTo>
                  <a:cubicBezTo>
                    <a:pt x="27920" y="4904"/>
                    <a:pt x="22569" y="1387"/>
                    <a:pt x="16886" y="1387"/>
                  </a:cubicBezTo>
                  <a:cubicBezTo>
                    <a:pt x="15355" y="1387"/>
                    <a:pt x="13799" y="1642"/>
                    <a:pt x="12276" y="2180"/>
                  </a:cubicBezTo>
                  <a:lnTo>
                    <a:pt x="12009" y="1480"/>
                  </a:lnTo>
                  <a:cubicBezTo>
                    <a:pt x="11648" y="551"/>
                    <a:pt x="10767" y="1"/>
                    <a:pt x="9830"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80"/>
            <p:cNvSpPr/>
            <p:nvPr/>
          </p:nvSpPr>
          <p:spPr>
            <a:xfrm>
              <a:off x="6460825" y="1962975"/>
              <a:ext cx="1181700" cy="437850"/>
            </a:xfrm>
            <a:custGeom>
              <a:rect b="b" l="l" r="r" t="t"/>
              <a:pathLst>
                <a:path extrusionOk="0" h="17514" w="47268">
                  <a:moveTo>
                    <a:pt x="968" y="1"/>
                  </a:moveTo>
                  <a:lnTo>
                    <a:pt x="0" y="3069"/>
                  </a:lnTo>
                  <a:lnTo>
                    <a:pt x="46300" y="17513"/>
                  </a:lnTo>
                  <a:lnTo>
                    <a:pt x="47267" y="14444"/>
                  </a:lnTo>
                  <a:lnTo>
                    <a:pt x="968" y="1"/>
                  </a:ln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80"/>
            <p:cNvSpPr/>
            <p:nvPr/>
          </p:nvSpPr>
          <p:spPr>
            <a:xfrm>
              <a:off x="6495000" y="2220025"/>
              <a:ext cx="818950" cy="734525"/>
            </a:xfrm>
            <a:custGeom>
              <a:rect b="b" l="l" r="r" t="t"/>
              <a:pathLst>
                <a:path extrusionOk="0" h="29381" w="32758">
                  <a:moveTo>
                    <a:pt x="9864" y="1"/>
                  </a:moveTo>
                  <a:cubicBezTo>
                    <a:pt x="9581" y="1"/>
                    <a:pt x="9292" y="52"/>
                    <a:pt x="9007" y="159"/>
                  </a:cubicBezTo>
                  <a:cubicBezTo>
                    <a:pt x="3637" y="2228"/>
                    <a:pt x="1" y="7498"/>
                    <a:pt x="1" y="13235"/>
                  </a:cubicBezTo>
                  <a:cubicBezTo>
                    <a:pt x="1" y="13702"/>
                    <a:pt x="68" y="14136"/>
                    <a:pt x="101" y="14570"/>
                  </a:cubicBezTo>
                  <a:cubicBezTo>
                    <a:pt x="134" y="15203"/>
                    <a:pt x="468" y="15737"/>
                    <a:pt x="935" y="16137"/>
                  </a:cubicBezTo>
                  <a:cubicBezTo>
                    <a:pt x="1335" y="16471"/>
                    <a:pt x="1836" y="16671"/>
                    <a:pt x="2403" y="16671"/>
                  </a:cubicBezTo>
                  <a:lnTo>
                    <a:pt x="2603" y="16671"/>
                  </a:lnTo>
                  <a:lnTo>
                    <a:pt x="2903" y="16638"/>
                  </a:lnTo>
                  <a:cubicBezTo>
                    <a:pt x="3003" y="17872"/>
                    <a:pt x="3270" y="19106"/>
                    <a:pt x="3737" y="20274"/>
                  </a:cubicBezTo>
                  <a:cubicBezTo>
                    <a:pt x="5005" y="23776"/>
                    <a:pt x="7640" y="26545"/>
                    <a:pt x="11076" y="28113"/>
                  </a:cubicBezTo>
                  <a:cubicBezTo>
                    <a:pt x="12944" y="28980"/>
                    <a:pt x="14945" y="29380"/>
                    <a:pt x="16946" y="29380"/>
                  </a:cubicBezTo>
                  <a:cubicBezTo>
                    <a:pt x="18581" y="29380"/>
                    <a:pt x="20249" y="29080"/>
                    <a:pt x="21783" y="28513"/>
                  </a:cubicBezTo>
                  <a:cubicBezTo>
                    <a:pt x="29055" y="25945"/>
                    <a:pt x="32758" y="17805"/>
                    <a:pt x="30056" y="10533"/>
                  </a:cubicBezTo>
                  <a:cubicBezTo>
                    <a:pt x="27952" y="4878"/>
                    <a:pt x="22570" y="1380"/>
                    <a:pt x="16872" y="1380"/>
                  </a:cubicBezTo>
                  <a:cubicBezTo>
                    <a:pt x="15344" y="1380"/>
                    <a:pt x="13793" y="1632"/>
                    <a:pt x="12276" y="2161"/>
                  </a:cubicBezTo>
                  <a:lnTo>
                    <a:pt x="12010" y="1494"/>
                  </a:lnTo>
                  <a:cubicBezTo>
                    <a:pt x="11676" y="569"/>
                    <a:pt x="10809" y="1"/>
                    <a:pt x="9864" y="1"/>
                  </a:cubicBezTo>
                  <a:close/>
                </a:path>
              </a:pathLst>
            </a:custGeom>
            <a:solidFill>
              <a:schemeClr val="dk1"/>
            </a:solidFill>
            <a:ln>
              <a:noFill/>
            </a:ln>
            <a:effectLst>
              <a:outerShdw rotWithShape="0" algn="bl" dir="2040000" dist="19050">
                <a:schemeClr val="lt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80"/>
            <p:cNvSpPr/>
            <p:nvPr/>
          </p:nvSpPr>
          <p:spPr>
            <a:xfrm>
              <a:off x="6623425" y="2313100"/>
              <a:ext cx="624650" cy="587025"/>
            </a:xfrm>
            <a:custGeom>
              <a:rect b="b" l="l" r="r" t="t"/>
              <a:pathLst>
                <a:path extrusionOk="0" h="23481" w="24986">
                  <a:moveTo>
                    <a:pt x="11702" y="0"/>
                  </a:moveTo>
                  <a:cubicBezTo>
                    <a:pt x="10348" y="0"/>
                    <a:pt x="8975" y="238"/>
                    <a:pt x="7640" y="739"/>
                  </a:cubicBezTo>
                  <a:lnTo>
                    <a:pt x="11743" y="11747"/>
                  </a:lnTo>
                  <a:lnTo>
                    <a:pt x="1" y="12781"/>
                  </a:lnTo>
                  <a:cubicBezTo>
                    <a:pt x="134" y="13816"/>
                    <a:pt x="335" y="14816"/>
                    <a:pt x="735" y="15817"/>
                  </a:cubicBezTo>
                  <a:cubicBezTo>
                    <a:pt x="2478" y="20552"/>
                    <a:pt x="7000" y="23481"/>
                    <a:pt x="11771" y="23481"/>
                  </a:cubicBezTo>
                  <a:cubicBezTo>
                    <a:pt x="13117" y="23481"/>
                    <a:pt x="14483" y="23247"/>
                    <a:pt x="15812" y="22755"/>
                  </a:cubicBezTo>
                  <a:cubicBezTo>
                    <a:pt x="21850" y="20487"/>
                    <a:pt x="24985" y="13715"/>
                    <a:pt x="22751" y="7644"/>
                  </a:cubicBezTo>
                  <a:cubicBezTo>
                    <a:pt x="20984" y="2942"/>
                    <a:pt x="16466" y="0"/>
                    <a:pt x="1170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80"/>
            <p:cNvSpPr/>
            <p:nvPr/>
          </p:nvSpPr>
          <p:spPr>
            <a:xfrm>
              <a:off x="6553375" y="2278200"/>
              <a:ext cx="293575" cy="302750"/>
            </a:xfrm>
            <a:custGeom>
              <a:rect b="b" l="l" r="r" t="t"/>
              <a:pathLst>
                <a:path extrusionOk="0" h="12110" w="11743">
                  <a:moveTo>
                    <a:pt x="7506" y="1"/>
                  </a:moveTo>
                  <a:cubicBezTo>
                    <a:pt x="3003" y="1769"/>
                    <a:pt x="1" y="6138"/>
                    <a:pt x="1" y="10975"/>
                  </a:cubicBezTo>
                  <a:cubicBezTo>
                    <a:pt x="1" y="11342"/>
                    <a:pt x="1" y="11709"/>
                    <a:pt x="68" y="12109"/>
                  </a:cubicBezTo>
                  <a:lnTo>
                    <a:pt x="11743" y="10975"/>
                  </a:lnTo>
                  <a:lnTo>
                    <a:pt x="750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82" name="Google Shape;382;p80"/>
          <p:cNvGrpSpPr/>
          <p:nvPr/>
        </p:nvGrpSpPr>
        <p:grpSpPr>
          <a:xfrm>
            <a:off x="3217675" y="4144200"/>
            <a:ext cx="1509425" cy="228525"/>
            <a:chOff x="5708425" y="4133400"/>
            <a:chExt cx="1509425" cy="228525"/>
          </a:xfrm>
        </p:grpSpPr>
        <p:sp>
          <p:nvSpPr>
            <p:cNvPr id="383" name="Google Shape;383;p80"/>
            <p:cNvSpPr/>
            <p:nvPr/>
          </p:nvSpPr>
          <p:spPr>
            <a:xfrm>
              <a:off x="5974450" y="4133400"/>
              <a:ext cx="50050" cy="50050"/>
            </a:xfrm>
            <a:custGeom>
              <a:rect b="b" l="l" r="r" t="t"/>
              <a:pathLst>
                <a:path extrusionOk="0" h="2002" w="2002">
                  <a:moveTo>
                    <a:pt x="1001" y="1"/>
                  </a:moveTo>
                  <a:cubicBezTo>
                    <a:pt x="467" y="1"/>
                    <a:pt x="0" y="468"/>
                    <a:pt x="0" y="1001"/>
                  </a:cubicBezTo>
                  <a:cubicBezTo>
                    <a:pt x="0" y="1568"/>
                    <a:pt x="467" y="2002"/>
                    <a:pt x="1001" y="2002"/>
                  </a:cubicBezTo>
                  <a:cubicBezTo>
                    <a:pt x="1568" y="2002"/>
                    <a:pt x="2001" y="1568"/>
                    <a:pt x="2001" y="1001"/>
                  </a:cubicBezTo>
                  <a:cubicBezTo>
                    <a:pt x="2001"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80"/>
            <p:cNvSpPr/>
            <p:nvPr/>
          </p:nvSpPr>
          <p:spPr>
            <a:xfrm>
              <a:off x="6765000" y="4133400"/>
              <a:ext cx="50050" cy="50050"/>
            </a:xfrm>
            <a:custGeom>
              <a:rect b="b" l="l" r="r" t="t"/>
              <a:pathLst>
                <a:path extrusionOk="0" h="2002" w="2002">
                  <a:moveTo>
                    <a:pt x="1001" y="1"/>
                  </a:moveTo>
                  <a:cubicBezTo>
                    <a:pt x="434" y="1"/>
                    <a:pt x="1" y="468"/>
                    <a:pt x="1" y="1001"/>
                  </a:cubicBezTo>
                  <a:cubicBezTo>
                    <a:pt x="1" y="1568"/>
                    <a:pt x="434" y="2002"/>
                    <a:pt x="1001" y="2002"/>
                  </a:cubicBezTo>
                  <a:cubicBezTo>
                    <a:pt x="1568" y="2002"/>
                    <a:pt x="2002" y="1568"/>
                    <a:pt x="2002" y="1001"/>
                  </a:cubicBezTo>
                  <a:cubicBezTo>
                    <a:pt x="2002"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80"/>
            <p:cNvSpPr/>
            <p:nvPr/>
          </p:nvSpPr>
          <p:spPr>
            <a:xfrm>
              <a:off x="6380550" y="4223475"/>
              <a:ext cx="50075" cy="50050"/>
            </a:xfrm>
            <a:custGeom>
              <a:rect b="b" l="l" r="r" t="t"/>
              <a:pathLst>
                <a:path extrusionOk="0" h="2002" w="2003">
                  <a:moveTo>
                    <a:pt x="1002" y="0"/>
                  </a:moveTo>
                  <a:cubicBezTo>
                    <a:pt x="435" y="0"/>
                    <a:pt x="1" y="434"/>
                    <a:pt x="1" y="1001"/>
                  </a:cubicBezTo>
                  <a:cubicBezTo>
                    <a:pt x="1" y="1535"/>
                    <a:pt x="435" y="2002"/>
                    <a:pt x="1002" y="2002"/>
                  </a:cubicBezTo>
                  <a:cubicBezTo>
                    <a:pt x="1535" y="2002"/>
                    <a:pt x="2002" y="1535"/>
                    <a:pt x="2002" y="1001"/>
                  </a:cubicBezTo>
                  <a:cubicBezTo>
                    <a:pt x="2002" y="434"/>
                    <a:pt x="1535"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80"/>
            <p:cNvSpPr/>
            <p:nvPr/>
          </p:nvSpPr>
          <p:spPr>
            <a:xfrm>
              <a:off x="6476475" y="4223475"/>
              <a:ext cx="50050" cy="50050"/>
            </a:xfrm>
            <a:custGeom>
              <a:rect b="b" l="l" r="r" t="t"/>
              <a:pathLst>
                <a:path extrusionOk="0" h="2002" w="2002">
                  <a:moveTo>
                    <a:pt x="1001" y="0"/>
                  </a:moveTo>
                  <a:cubicBezTo>
                    <a:pt x="434" y="0"/>
                    <a:pt x="0" y="434"/>
                    <a:pt x="0" y="1001"/>
                  </a:cubicBezTo>
                  <a:cubicBezTo>
                    <a:pt x="0" y="1535"/>
                    <a:pt x="434" y="2002"/>
                    <a:pt x="1001" y="2002"/>
                  </a:cubicBezTo>
                  <a:cubicBezTo>
                    <a:pt x="1534" y="2002"/>
                    <a:pt x="2001" y="1535"/>
                    <a:pt x="2001" y="1001"/>
                  </a:cubicBezTo>
                  <a:cubicBezTo>
                    <a:pt x="2001" y="434"/>
                    <a:pt x="1534" y="0"/>
                    <a:pt x="100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80"/>
            <p:cNvSpPr/>
            <p:nvPr/>
          </p:nvSpPr>
          <p:spPr>
            <a:xfrm>
              <a:off x="65990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68" y="2002"/>
                    <a:pt x="2002" y="1535"/>
                    <a:pt x="2002" y="1002"/>
                  </a:cubicBezTo>
                  <a:cubicBezTo>
                    <a:pt x="2002" y="468"/>
                    <a:pt x="1568"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80"/>
            <p:cNvSpPr/>
            <p:nvPr/>
          </p:nvSpPr>
          <p:spPr>
            <a:xfrm>
              <a:off x="66949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35" y="2002"/>
                    <a:pt x="2002" y="1535"/>
                    <a:pt x="2002" y="1002"/>
                  </a:cubicBezTo>
                  <a:cubicBezTo>
                    <a:pt x="2002" y="468"/>
                    <a:pt x="1602"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80"/>
            <p:cNvSpPr/>
            <p:nvPr/>
          </p:nvSpPr>
          <p:spPr>
            <a:xfrm>
              <a:off x="6850900" y="4133400"/>
              <a:ext cx="49225" cy="50050"/>
            </a:xfrm>
            <a:custGeom>
              <a:rect b="b" l="l" r="r" t="t"/>
              <a:pathLst>
                <a:path extrusionOk="0" h="2002" w="1969">
                  <a:moveTo>
                    <a:pt x="1001" y="1"/>
                  </a:moveTo>
                  <a:cubicBezTo>
                    <a:pt x="434" y="1"/>
                    <a:pt x="0" y="468"/>
                    <a:pt x="0" y="1001"/>
                  </a:cubicBezTo>
                  <a:cubicBezTo>
                    <a:pt x="0" y="1568"/>
                    <a:pt x="434" y="2002"/>
                    <a:pt x="1001" y="2002"/>
                  </a:cubicBezTo>
                  <a:cubicBezTo>
                    <a:pt x="1535" y="2002"/>
                    <a:pt x="1968" y="1568"/>
                    <a:pt x="1968" y="1001"/>
                  </a:cubicBezTo>
                  <a:cubicBezTo>
                    <a:pt x="1968" y="468"/>
                    <a:pt x="1535" y="67"/>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80"/>
            <p:cNvSpPr/>
            <p:nvPr/>
          </p:nvSpPr>
          <p:spPr>
            <a:xfrm>
              <a:off x="6935950" y="4133400"/>
              <a:ext cx="50075" cy="50050"/>
            </a:xfrm>
            <a:custGeom>
              <a:rect b="b" l="l" r="r" t="t"/>
              <a:pathLst>
                <a:path extrusionOk="0" h="2002" w="2003">
                  <a:moveTo>
                    <a:pt x="1002" y="1"/>
                  </a:moveTo>
                  <a:cubicBezTo>
                    <a:pt x="468" y="1"/>
                    <a:pt x="1" y="468"/>
                    <a:pt x="1" y="1001"/>
                  </a:cubicBezTo>
                  <a:cubicBezTo>
                    <a:pt x="1" y="1568"/>
                    <a:pt x="468" y="2002"/>
                    <a:pt x="1002" y="2002"/>
                  </a:cubicBezTo>
                  <a:cubicBezTo>
                    <a:pt x="1535" y="2002"/>
                    <a:pt x="2002" y="1568"/>
                    <a:pt x="2002" y="1001"/>
                  </a:cubicBezTo>
                  <a:cubicBezTo>
                    <a:pt x="2002" y="468"/>
                    <a:pt x="1535" y="67"/>
                    <a:pt x="1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80"/>
            <p:cNvSpPr/>
            <p:nvPr/>
          </p:nvSpPr>
          <p:spPr>
            <a:xfrm>
              <a:off x="6088675" y="4133400"/>
              <a:ext cx="633825" cy="50050"/>
            </a:xfrm>
            <a:custGeom>
              <a:rect b="b" l="l" r="r" t="t"/>
              <a:pathLst>
                <a:path extrusionOk="0" h="2002" w="25353">
                  <a:moveTo>
                    <a:pt x="1002" y="1"/>
                  </a:moveTo>
                  <a:cubicBezTo>
                    <a:pt x="468" y="1"/>
                    <a:pt x="1" y="468"/>
                    <a:pt x="1" y="1001"/>
                  </a:cubicBezTo>
                  <a:cubicBezTo>
                    <a:pt x="1" y="1568"/>
                    <a:pt x="435" y="2002"/>
                    <a:pt x="1002" y="2002"/>
                  </a:cubicBezTo>
                  <a:lnTo>
                    <a:pt x="24352" y="2002"/>
                  </a:lnTo>
                  <a:cubicBezTo>
                    <a:pt x="24885" y="2002"/>
                    <a:pt x="25319" y="1568"/>
                    <a:pt x="25352" y="1001"/>
                  </a:cubicBezTo>
                  <a:cubicBezTo>
                    <a:pt x="25352" y="468"/>
                    <a:pt x="24885" y="1"/>
                    <a:pt x="243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80"/>
            <p:cNvSpPr/>
            <p:nvPr/>
          </p:nvSpPr>
          <p:spPr>
            <a:xfrm>
              <a:off x="5923575" y="4311850"/>
              <a:ext cx="633800" cy="50075"/>
            </a:xfrm>
            <a:custGeom>
              <a:rect b="b" l="l" r="r" t="t"/>
              <a:pathLst>
                <a:path extrusionOk="0" h="2003" w="25352">
                  <a:moveTo>
                    <a:pt x="1001" y="1"/>
                  </a:moveTo>
                  <a:cubicBezTo>
                    <a:pt x="467" y="1"/>
                    <a:pt x="0" y="468"/>
                    <a:pt x="0" y="1002"/>
                  </a:cubicBezTo>
                  <a:cubicBezTo>
                    <a:pt x="0" y="1535"/>
                    <a:pt x="467" y="2002"/>
                    <a:pt x="1001" y="2002"/>
                  </a:cubicBezTo>
                  <a:lnTo>
                    <a:pt x="24351" y="2002"/>
                  </a:lnTo>
                  <a:cubicBezTo>
                    <a:pt x="24885" y="2002"/>
                    <a:pt x="25352" y="1535"/>
                    <a:pt x="25352" y="1002"/>
                  </a:cubicBezTo>
                  <a:cubicBezTo>
                    <a:pt x="25352" y="468"/>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80"/>
            <p:cNvSpPr/>
            <p:nvPr/>
          </p:nvSpPr>
          <p:spPr>
            <a:xfrm>
              <a:off x="5708425" y="4222625"/>
              <a:ext cx="633800" cy="50075"/>
            </a:xfrm>
            <a:custGeom>
              <a:rect b="b" l="l" r="r" t="t"/>
              <a:pathLst>
                <a:path extrusionOk="0" h="2003" w="25352">
                  <a:moveTo>
                    <a:pt x="1001" y="1"/>
                  </a:moveTo>
                  <a:cubicBezTo>
                    <a:pt x="434" y="1"/>
                    <a:pt x="0" y="434"/>
                    <a:pt x="0" y="1001"/>
                  </a:cubicBezTo>
                  <a:cubicBezTo>
                    <a:pt x="0" y="1535"/>
                    <a:pt x="434" y="2002"/>
                    <a:pt x="1001" y="2002"/>
                  </a:cubicBezTo>
                  <a:lnTo>
                    <a:pt x="24351" y="2002"/>
                  </a:lnTo>
                  <a:cubicBezTo>
                    <a:pt x="24885" y="2002"/>
                    <a:pt x="25285" y="1569"/>
                    <a:pt x="25352" y="1001"/>
                  </a:cubicBezTo>
                  <a:cubicBezTo>
                    <a:pt x="25352" y="434"/>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80"/>
            <p:cNvSpPr/>
            <p:nvPr/>
          </p:nvSpPr>
          <p:spPr>
            <a:xfrm>
              <a:off x="6584050" y="4222625"/>
              <a:ext cx="633800" cy="50075"/>
            </a:xfrm>
            <a:custGeom>
              <a:rect b="b" l="l" r="r" t="t"/>
              <a:pathLst>
                <a:path extrusionOk="0" h="2003" w="25352">
                  <a:moveTo>
                    <a:pt x="967" y="1"/>
                  </a:moveTo>
                  <a:cubicBezTo>
                    <a:pt x="434" y="1"/>
                    <a:pt x="0" y="434"/>
                    <a:pt x="0" y="1001"/>
                  </a:cubicBezTo>
                  <a:cubicBezTo>
                    <a:pt x="0" y="1535"/>
                    <a:pt x="434" y="2002"/>
                    <a:pt x="967" y="2002"/>
                  </a:cubicBezTo>
                  <a:lnTo>
                    <a:pt x="24317" y="2002"/>
                  </a:lnTo>
                  <a:cubicBezTo>
                    <a:pt x="24885" y="2002"/>
                    <a:pt x="25352" y="1569"/>
                    <a:pt x="25318" y="1001"/>
                  </a:cubicBezTo>
                  <a:cubicBezTo>
                    <a:pt x="25318" y="434"/>
                    <a:pt x="24885" y="1"/>
                    <a:pt x="243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17" name="Shape 17"/>
        <p:cNvGrpSpPr/>
        <p:nvPr/>
      </p:nvGrpSpPr>
      <p:grpSpPr>
        <a:xfrm>
          <a:off x="0" y="0"/>
          <a:ext cx="0" cy="0"/>
          <a:chOff x="0" y="0"/>
          <a:chExt cx="0" cy="0"/>
        </a:xfrm>
      </p:grpSpPr>
      <p:sp>
        <p:nvSpPr>
          <p:cNvPr id="18" name="Google Shape;18;p52"/>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19" name="Google Shape;19;p52"/>
          <p:cNvSpPr txBox="1"/>
          <p:nvPr>
            <p:ph idx="2" type="title"/>
          </p:nvPr>
        </p:nvSpPr>
        <p:spPr>
          <a:xfrm>
            <a:off x="1368950" y="1178499"/>
            <a:ext cx="3096000" cy="349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400"/>
              <a:buNone/>
              <a:defRPr b="0" sz="2400">
                <a:latin typeface="Anek Devanagari SemiBold"/>
                <a:ea typeface="Anek Devanagari SemiBold"/>
                <a:cs typeface="Anek Devanagari SemiBold"/>
                <a:sym typeface="Anek Devanagari SemiBold"/>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52"/>
          <p:cNvSpPr txBox="1"/>
          <p:nvPr>
            <p:ph idx="3" type="title"/>
          </p:nvPr>
        </p:nvSpPr>
        <p:spPr>
          <a:xfrm>
            <a:off x="717546" y="1178500"/>
            <a:ext cx="646500" cy="349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b="0" sz="3000">
                <a:solidFill>
                  <a:schemeClr val="accent3"/>
                </a:solidFill>
                <a:latin typeface="Anek Devanagari SemiBold"/>
                <a:ea typeface="Anek Devanagari SemiBold"/>
                <a:cs typeface="Anek Devanagari SemiBold"/>
                <a:sym typeface="Anek Devanagari SemiBold"/>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21" name="Google Shape;21;p52"/>
          <p:cNvSpPr txBox="1"/>
          <p:nvPr>
            <p:ph idx="1" type="subTitle"/>
          </p:nvPr>
        </p:nvSpPr>
        <p:spPr>
          <a:xfrm>
            <a:off x="1368950" y="1571050"/>
            <a:ext cx="3096000" cy="484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52"/>
          <p:cNvSpPr txBox="1"/>
          <p:nvPr>
            <p:ph idx="4" type="title"/>
          </p:nvPr>
        </p:nvSpPr>
        <p:spPr>
          <a:xfrm>
            <a:off x="1368950" y="2262124"/>
            <a:ext cx="3096000" cy="349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400"/>
              <a:buNone/>
              <a:defRPr b="0" sz="2400">
                <a:latin typeface="Anek Devanagari SemiBold"/>
                <a:ea typeface="Anek Devanagari SemiBold"/>
                <a:cs typeface="Anek Devanagari SemiBold"/>
                <a:sym typeface="Anek Devanagari SemiBold"/>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3" name="Google Shape;23;p52"/>
          <p:cNvSpPr txBox="1"/>
          <p:nvPr>
            <p:ph idx="5" type="title"/>
          </p:nvPr>
        </p:nvSpPr>
        <p:spPr>
          <a:xfrm>
            <a:off x="717546" y="2262125"/>
            <a:ext cx="646500" cy="349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b="0" sz="3000">
                <a:solidFill>
                  <a:schemeClr val="accent3"/>
                </a:solidFill>
                <a:latin typeface="Anek Devanagari SemiBold"/>
                <a:ea typeface="Anek Devanagari SemiBold"/>
                <a:cs typeface="Anek Devanagari SemiBold"/>
                <a:sym typeface="Anek Devanagari SemiBold"/>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24" name="Google Shape;24;p52"/>
          <p:cNvSpPr txBox="1"/>
          <p:nvPr>
            <p:ph idx="6" type="subTitle"/>
          </p:nvPr>
        </p:nvSpPr>
        <p:spPr>
          <a:xfrm>
            <a:off x="1368950" y="2654675"/>
            <a:ext cx="3096000" cy="484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2"/>
          <p:cNvSpPr txBox="1"/>
          <p:nvPr>
            <p:ph idx="7" type="title"/>
          </p:nvPr>
        </p:nvSpPr>
        <p:spPr>
          <a:xfrm>
            <a:off x="1368950" y="3345748"/>
            <a:ext cx="3096000" cy="349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400"/>
              <a:buNone/>
              <a:defRPr b="0" sz="2400">
                <a:latin typeface="Anek Devanagari SemiBold"/>
                <a:ea typeface="Anek Devanagari SemiBold"/>
                <a:cs typeface="Anek Devanagari SemiBold"/>
                <a:sym typeface="Anek Devanagari SemiBold"/>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6" name="Google Shape;26;p52"/>
          <p:cNvSpPr txBox="1"/>
          <p:nvPr>
            <p:ph idx="8" type="title"/>
          </p:nvPr>
        </p:nvSpPr>
        <p:spPr>
          <a:xfrm>
            <a:off x="717546" y="3345750"/>
            <a:ext cx="646500" cy="349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b="0" sz="3000">
                <a:solidFill>
                  <a:schemeClr val="accent3"/>
                </a:solidFill>
                <a:latin typeface="Anek Devanagari SemiBold"/>
                <a:ea typeface="Anek Devanagari SemiBold"/>
                <a:cs typeface="Anek Devanagari SemiBold"/>
                <a:sym typeface="Anek Devanagari SemiBold"/>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27" name="Google Shape;27;p52"/>
          <p:cNvSpPr txBox="1"/>
          <p:nvPr>
            <p:ph idx="9" type="subTitle"/>
          </p:nvPr>
        </p:nvSpPr>
        <p:spPr>
          <a:xfrm>
            <a:off x="1368950" y="3738300"/>
            <a:ext cx="3096000" cy="484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52"/>
          <p:cNvSpPr txBox="1"/>
          <p:nvPr>
            <p:ph idx="13" type="title"/>
          </p:nvPr>
        </p:nvSpPr>
        <p:spPr>
          <a:xfrm>
            <a:off x="5330450" y="1178499"/>
            <a:ext cx="3096000" cy="349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400"/>
              <a:buNone/>
              <a:defRPr b="0" sz="2400">
                <a:latin typeface="Anek Devanagari SemiBold"/>
                <a:ea typeface="Anek Devanagari SemiBold"/>
                <a:cs typeface="Anek Devanagari SemiBold"/>
                <a:sym typeface="Anek Devanagari SemiBold"/>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9" name="Google Shape;29;p52"/>
          <p:cNvSpPr txBox="1"/>
          <p:nvPr>
            <p:ph idx="14" type="title"/>
          </p:nvPr>
        </p:nvSpPr>
        <p:spPr>
          <a:xfrm>
            <a:off x="4683944" y="1178500"/>
            <a:ext cx="646500" cy="349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b="0" sz="3000">
                <a:solidFill>
                  <a:schemeClr val="accent3"/>
                </a:solidFill>
                <a:latin typeface="Anek Devanagari SemiBold"/>
                <a:ea typeface="Anek Devanagari SemiBold"/>
                <a:cs typeface="Anek Devanagari SemiBold"/>
                <a:sym typeface="Anek Devanagari SemiBold"/>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30" name="Google Shape;30;p52"/>
          <p:cNvSpPr txBox="1"/>
          <p:nvPr>
            <p:ph idx="15" type="subTitle"/>
          </p:nvPr>
        </p:nvSpPr>
        <p:spPr>
          <a:xfrm>
            <a:off x="5330450" y="1571050"/>
            <a:ext cx="3096000" cy="484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2"/>
          <p:cNvSpPr txBox="1"/>
          <p:nvPr>
            <p:ph idx="16" type="title"/>
          </p:nvPr>
        </p:nvSpPr>
        <p:spPr>
          <a:xfrm>
            <a:off x="5330450" y="2262124"/>
            <a:ext cx="3096000" cy="349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400"/>
              <a:buNone/>
              <a:defRPr b="0" sz="2400">
                <a:latin typeface="Anek Devanagari SemiBold"/>
                <a:ea typeface="Anek Devanagari SemiBold"/>
                <a:cs typeface="Anek Devanagari SemiBold"/>
                <a:sym typeface="Anek Devanagari SemiBold"/>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32" name="Google Shape;32;p52"/>
          <p:cNvSpPr txBox="1"/>
          <p:nvPr>
            <p:ph idx="17" type="title"/>
          </p:nvPr>
        </p:nvSpPr>
        <p:spPr>
          <a:xfrm>
            <a:off x="4683944" y="2262125"/>
            <a:ext cx="646500" cy="349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b="0" sz="3000">
                <a:solidFill>
                  <a:schemeClr val="accent3"/>
                </a:solidFill>
                <a:latin typeface="Anek Devanagari SemiBold"/>
                <a:ea typeface="Anek Devanagari SemiBold"/>
                <a:cs typeface="Anek Devanagari SemiBold"/>
                <a:sym typeface="Anek Devanagari SemiBold"/>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33" name="Google Shape;33;p52"/>
          <p:cNvSpPr txBox="1"/>
          <p:nvPr>
            <p:ph idx="18" type="subTitle"/>
          </p:nvPr>
        </p:nvSpPr>
        <p:spPr>
          <a:xfrm>
            <a:off x="5330450" y="2654675"/>
            <a:ext cx="3096000" cy="484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2"/>
          <p:cNvSpPr txBox="1"/>
          <p:nvPr>
            <p:ph idx="19" type="title"/>
          </p:nvPr>
        </p:nvSpPr>
        <p:spPr>
          <a:xfrm>
            <a:off x="5330450" y="3345749"/>
            <a:ext cx="3096000" cy="349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400"/>
              <a:buNone/>
              <a:defRPr b="0" sz="2400">
                <a:latin typeface="Anek Devanagari SemiBold"/>
                <a:ea typeface="Anek Devanagari SemiBold"/>
                <a:cs typeface="Anek Devanagari SemiBold"/>
                <a:sym typeface="Anek Devanagari SemiBold"/>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35" name="Google Shape;35;p52"/>
          <p:cNvSpPr txBox="1"/>
          <p:nvPr>
            <p:ph idx="20" type="title"/>
          </p:nvPr>
        </p:nvSpPr>
        <p:spPr>
          <a:xfrm>
            <a:off x="4683944" y="3345738"/>
            <a:ext cx="646500" cy="349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b="0" sz="3000">
                <a:solidFill>
                  <a:schemeClr val="accent3"/>
                </a:solidFill>
                <a:latin typeface="Anek Devanagari SemiBold"/>
                <a:ea typeface="Anek Devanagari SemiBold"/>
                <a:cs typeface="Anek Devanagari SemiBold"/>
                <a:sym typeface="Anek Devanagari SemiBold"/>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36" name="Google Shape;36;p52"/>
          <p:cNvSpPr txBox="1"/>
          <p:nvPr>
            <p:ph idx="21" type="subTitle"/>
          </p:nvPr>
        </p:nvSpPr>
        <p:spPr>
          <a:xfrm>
            <a:off x="5330450" y="3738300"/>
            <a:ext cx="3096000" cy="484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52"/>
          <p:cNvSpPr/>
          <p:nvPr/>
        </p:nvSpPr>
        <p:spPr>
          <a:xfrm rot="2387454">
            <a:off x="-1191810" y="3730153"/>
            <a:ext cx="3575169" cy="490384"/>
          </a:xfrm>
          <a:custGeom>
            <a:rect b="b" l="l" r="r" t="t"/>
            <a:pathLst>
              <a:path extrusionOk="0" fill="none" h="19615" w="143004">
                <a:moveTo>
                  <a:pt x="1" y="167"/>
                </a:moveTo>
                <a:lnTo>
                  <a:pt x="83260" y="19614"/>
                </a:lnTo>
                <a:lnTo>
                  <a:pt x="143003" y="0"/>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53"/>
          <p:cNvSpPr txBox="1"/>
          <p:nvPr>
            <p:ph type="title"/>
          </p:nvPr>
        </p:nvSpPr>
        <p:spPr>
          <a:xfrm>
            <a:off x="715100" y="1439975"/>
            <a:ext cx="4736400" cy="66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600"/>
              <a:buNone/>
              <a:defRPr b="0" sz="4500">
                <a:latin typeface="Anek Devanagari SemiBold"/>
                <a:ea typeface="Anek Devanagari SemiBold"/>
                <a:cs typeface="Anek Devanagari SemiBold"/>
                <a:sym typeface="Anek Devanagari SemiBold"/>
              </a:defRPr>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40" name="Google Shape;40;p53"/>
          <p:cNvSpPr txBox="1"/>
          <p:nvPr>
            <p:ph idx="1" type="subTitle"/>
          </p:nvPr>
        </p:nvSpPr>
        <p:spPr>
          <a:xfrm>
            <a:off x="715100" y="2268910"/>
            <a:ext cx="4736400" cy="1434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1" name="Shape 41"/>
        <p:cNvGrpSpPr/>
        <p:nvPr/>
      </p:nvGrpSpPr>
      <p:grpSpPr>
        <a:xfrm>
          <a:off x="0" y="0"/>
          <a:ext cx="0" cy="0"/>
          <a:chOff x="0" y="0"/>
          <a:chExt cx="0" cy="0"/>
        </a:xfrm>
      </p:grpSpPr>
      <p:sp>
        <p:nvSpPr>
          <p:cNvPr id="42" name="Google Shape;42;p54"/>
          <p:cNvSpPr txBox="1"/>
          <p:nvPr>
            <p:ph type="title"/>
          </p:nvPr>
        </p:nvSpPr>
        <p:spPr>
          <a:xfrm>
            <a:off x="1842900" y="2401763"/>
            <a:ext cx="5458200" cy="468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45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43" name="Google Shape;43;p54"/>
          <p:cNvSpPr txBox="1"/>
          <p:nvPr>
            <p:ph idx="2" type="title"/>
          </p:nvPr>
        </p:nvSpPr>
        <p:spPr>
          <a:xfrm>
            <a:off x="2996550" y="1595600"/>
            <a:ext cx="3150900" cy="564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6000">
                <a:solidFill>
                  <a:schemeClr val="accent3"/>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44" name="Google Shape;44;p54"/>
          <p:cNvSpPr txBox="1"/>
          <p:nvPr>
            <p:ph idx="1" type="subTitle"/>
          </p:nvPr>
        </p:nvSpPr>
        <p:spPr>
          <a:xfrm>
            <a:off x="1842900" y="3112225"/>
            <a:ext cx="5458200" cy="285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45" name="Shape 45"/>
        <p:cNvGrpSpPr/>
        <p:nvPr/>
      </p:nvGrpSpPr>
      <p:grpSpPr>
        <a:xfrm>
          <a:off x="0" y="0"/>
          <a:ext cx="0" cy="0"/>
          <a:chOff x="0" y="0"/>
          <a:chExt cx="0" cy="0"/>
        </a:xfrm>
      </p:grpSpPr>
      <p:sp>
        <p:nvSpPr>
          <p:cNvPr id="46" name="Google Shape;46;p55"/>
          <p:cNvSpPr txBox="1"/>
          <p:nvPr>
            <p:ph type="title"/>
          </p:nvPr>
        </p:nvSpPr>
        <p:spPr>
          <a:xfrm>
            <a:off x="720000" y="2326512"/>
            <a:ext cx="2336400" cy="256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b="0" sz="2400">
                <a:latin typeface="Anek Devanagari SemiBold"/>
                <a:ea typeface="Anek Devanagari SemiBold"/>
                <a:cs typeface="Anek Devanagari SemiBold"/>
                <a:sym typeface="Anek Devanagari SemiBold"/>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47" name="Google Shape;47;p55"/>
          <p:cNvSpPr txBox="1"/>
          <p:nvPr>
            <p:ph idx="1" type="subTitle"/>
          </p:nvPr>
        </p:nvSpPr>
        <p:spPr>
          <a:xfrm>
            <a:off x="720000" y="2708292"/>
            <a:ext cx="2336400" cy="650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8" name="Google Shape;48;p55"/>
          <p:cNvSpPr txBox="1"/>
          <p:nvPr>
            <p:ph idx="2" type="title"/>
          </p:nvPr>
        </p:nvSpPr>
        <p:spPr>
          <a:xfrm>
            <a:off x="3403800" y="2326512"/>
            <a:ext cx="2336400" cy="256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b="0" sz="2400">
                <a:latin typeface="Anek Devanagari SemiBold"/>
                <a:ea typeface="Anek Devanagari SemiBold"/>
                <a:cs typeface="Anek Devanagari SemiBold"/>
                <a:sym typeface="Anek Devanagari SemiBold"/>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49" name="Google Shape;49;p55"/>
          <p:cNvSpPr txBox="1"/>
          <p:nvPr>
            <p:ph idx="3" type="subTitle"/>
          </p:nvPr>
        </p:nvSpPr>
        <p:spPr>
          <a:xfrm>
            <a:off x="3403800" y="2708292"/>
            <a:ext cx="2336400" cy="650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0" name="Google Shape;50;p55"/>
          <p:cNvSpPr txBox="1"/>
          <p:nvPr>
            <p:ph idx="4" type="title"/>
          </p:nvPr>
        </p:nvSpPr>
        <p:spPr>
          <a:xfrm>
            <a:off x="6087600" y="2326512"/>
            <a:ext cx="2336400" cy="256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b="0" sz="2400">
                <a:latin typeface="Anek Devanagari SemiBold"/>
                <a:ea typeface="Anek Devanagari SemiBold"/>
                <a:cs typeface="Anek Devanagari SemiBold"/>
                <a:sym typeface="Anek Devanagari SemiBold"/>
              </a:defRPr>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51" name="Google Shape;51;p55"/>
          <p:cNvSpPr txBox="1"/>
          <p:nvPr>
            <p:ph idx="5" type="subTitle"/>
          </p:nvPr>
        </p:nvSpPr>
        <p:spPr>
          <a:xfrm>
            <a:off x="6087600" y="2708292"/>
            <a:ext cx="2336400" cy="650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2" name="Google Shape;52;p55"/>
          <p:cNvSpPr txBox="1"/>
          <p:nvPr>
            <p:ph idx="6"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
        <p:nvSpPr>
          <p:cNvPr id="53" name="Google Shape;53;p55"/>
          <p:cNvSpPr/>
          <p:nvPr/>
        </p:nvSpPr>
        <p:spPr>
          <a:xfrm flipH="1" rot="-10366743">
            <a:off x="4671857" y="4215897"/>
            <a:ext cx="3575212" cy="490390"/>
          </a:xfrm>
          <a:custGeom>
            <a:rect b="b" l="l" r="r" t="t"/>
            <a:pathLst>
              <a:path extrusionOk="0" fill="none" h="19615" w="143004">
                <a:moveTo>
                  <a:pt x="1" y="167"/>
                </a:moveTo>
                <a:lnTo>
                  <a:pt x="83260" y="19614"/>
                </a:lnTo>
                <a:lnTo>
                  <a:pt x="143003" y="0"/>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55"/>
          <p:cNvSpPr/>
          <p:nvPr/>
        </p:nvSpPr>
        <p:spPr>
          <a:xfrm rot="2505920">
            <a:off x="8266652" y="4963549"/>
            <a:ext cx="60077" cy="19201"/>
          </a:xfrm>
          <a:custGeom>
            <a:rect b="b" l="l" r="r" t="t"/>
            <a:pathLst>
              <a:path extrusionOk="0" fill="none" h="768" w="2403">
                <a:moveTo>
                  <a:pt x="0" y="768"/>
                </a:moveTo>
                <a:lnTo>
                  <a:pt x="2402" y="0"/>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55"/>
          <p:cNvSpPr/>
          <p:nvPr/>
        </p:nvSpPr>
        <p:spPr>
          <a:xfrm rot="664843">
            <a:off x="-96768" y="4271580"/>
            <a:ext cx="3575255" cy="490396"/>
          </a:xfrm>
          <a:custGeom>
            <a:rect b="b" l="l" r="r" t="t"/>
            <a:pathLst>
              <a:path extrusionOk="0" fill="none" h="19615" w="143004">
                <a:moveTo>
                  <a:pt x="1" y="167"/>
                </a:moveTo>
                <a:lnTo>
                  <a:pt x="83260" y="19614"/>
                </a:lnTo>
                <a:lnTo>
                  <a:pt x="143003" y="0"/>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6" name="Shape 56"/>
        <p:cNvGrpSpPr/>
        <p:nvPr/>
      </p:nvGrpSpPr>
      <p:grpSpPr>
        <a:xfrm>
          <a:off x="0" y="0"/>
          <a:ext cx="0" cy="0"/>
          <a:chOff x="0" y="0"/>
          <a:chExt cx="0" cy="0"/>
        </a:xfrm>
      </p:grpSpPr>
      <p:sp>
        <p:nvSpPr>
          <p:cNvPr id="57" name="Google Shape;57;p56"/>
          <p:cNvSpPr txBox="1"/>
          <p:nvPr>
            <p:ph idx="1" type="subTitle"/>
          </p:nvPr>
        </p:nvSpPr>
        <p:spPr>
          <a:xfrm>
            <a:off x="4064200" y="1908212"/>
            <a:ext cx="4364700" cy="2002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accent3"/>
              </a:buClr>
              <a:buSzPts val="1400"/>
              <a:buFont typeface="Bellota Text"/>
              <a:buChar char="●"/>
              <a:defRPr/>
            </a:lvl1pPr>
            <a:lvl2pPr lvl="1" algn="l">
              <a:lnSpc>
                <a:spcPct val="100000"/>
              </a:lnSpc>
              <a:spcBef>
                <a:spcPts val="0"/>
              </a:spcBef>
              <a:spcAft>
                <a:spcPts val="0"/>
              </a:spcAft>
              <a:buClr>
                <a:srgbClr val="191919"/>
              </a:buClr>
              <a:buSzPts val="1400"/>
              <a:buFont typeface="Bellota Text"/>
              <a:buChar char="○"/>
              <a:defRPr/>
            </a:lvl2pPr>
            <a:lvl3pPr lvl="2" algn="l">
              <a:lnSpc>
                <a:spcPct val="100000"/>
              </a:lnSpc>
              <a:spcBef>
                <a:spcPts val="0"/>
              </a:spcBef>
              <a:spcAft>
                <a:spcPts val="0"/>
              </a:spcAft>
              <a:buClr>
                <a:srgbClr val="191919"/>
              </a:buClr>
              <a:buSzPts val="1400"/>
              <a:buFont typeface="Bellota Text"/>
              <a:buChar char="■"/>
              <a:defRPr/>
            </a:lvl3pPr>
            <a:lvl4pPr lvl="3" algn="l">
              <a:lnSpc>
                <a:spcPct val="100000"/>
              </a:lnSpc>
              <a:spcBef>
                <a:spcPts val="0"/>
              </a:spcBef>
              <a:spcAft>
                <a:spcPts val="0"/>
              </a:spcAft>
              <a:buClr>
                <a:srgbClr val="191919"/>
              </a:buClr>
              <a:buSzPts val="1400"/>
              <a:buFont typeface="Bellota Text"/>
              <a:buChar char="●"/>
              <a:defRPr/>
            </a:lvl4pPr>
            <a:lvl5pPr lvl="4" algn="l">
              <a:lnSpc>
                <a:spcPct val="100000"/>
              </a:lnSpc>
              <a:spcBef>
                <a:spcPts val="0"/>
              </a:spcBef>
              <a:spcAft>
                <a:spcPts val="0"/>
              </a:spcAft>
              <a:buClr>
                <a:srgbClr val="191919"/>
              </a:buClr>
              <a:buSzPts val="1400"/>
              <a:buFont typeface="Bellota Text"/>
              <a:buChar char="○"/>
              <a:defRPr/>
            </a:lvl5pPr>
            <a:lvl6pPr lvl="5" algn="l">
              <a:lnSpc>
                <a:spcPct val="100000"/>
              </a:lnSpc>
              <a:spcBef>
                <a:spcPts val="0"/>
              </a:spcBef>
              <a:spcAft>
                <a:spcPts val="0"/>
              </a:spcAft>
              <a:buClr>
                <a:srgbClr val="191919"/>
              </a:buClr>
              <a:buSzPts val="1400"/>
              <a:buFont typeface="Bellota Text"/>
              <a:buChar char="■"/>
              <a:defRPr/>
            </a:lvl6pPr>
            <a:lvl7pPr lvl="6" algn="l">
              <a:lnSpc>
                <a:spcPct val="100000"/>
              </a:lnSpc>
              <a:spcBef>
                <a:spcPts val="0"/>
              </a:spcBef>
              <a:spcAft>
                <a:spcPts val="0"/>
              </a:spcAft>
              <a:buClr>
                <a:srgbClr val="191919"/>
              </a:buClr>
              <a:buSzPts val="1400"/>
              <a:buFont typeface="Bellota Text"/>
              <a:buChar char="●"/>
              <a:defRPr/>
            </a:lvl7pPr>
            <a:lvl8pPr lvl="7" algn="l">
              <a:lnSpc>
                <a:spcPct val="100000"/>
              </a:lnSpc>
              <a:spcBef>
                <a:spcPts val="0"/>
              </a:spcBef>
              <a:spcAft>
                <a:spcPts val="0"/>
              </a:spcAft>
              <a:buClr>
                <a:srgbClr val="191919"/>
              </a:buClr>
              <a:buSzPts val="1400"/>
              <a:buFont typeface="Bellota Text"/>
              <a:buChar char="○"/>
              <a:defRPr/>
            </a:lvl8pPr>
            <a:lvl9pPr lvl="8" algn="l">
              <a:lnSpc>
                <a:spcPct val="100000"/>
              </a:lnSpc>
              <a:spcBef>
                <a:spcPts val="0"/>
              </a:spcBef>
              <a:spcAft>
                <a:spcPts val="0"/>
              </a:spcAft>
              <a:buClr>
                <a:srgbClr val="191919"/>
              </a:buClr>
              <a:buSzPts val="1400"/>
              <a:buFont typeface="Bellota Text"/>
              <a:buChar char="■"/>
              <a:defRPr/>
            </a:lvl9pPr>
          </a:lstStyle>
          <a:p/>
        </p:txBody>
      </p:sp>
      <p:sp>
        <p:nvSpPr>
          <p:cNvPr id="58" name="Google Shape;58;p56"/>
          <p:cNvSpPr txBox="1"/>
          <p:nvPr>
            <p:ph type="title"/>
          </p:nvPr>
        </p:nvSpPr>
        <p:spPr>
          <a:xfrm>
            <a:off x="4064200" y="1233075"/>
            <a:ext cx="4364700" cy="57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59" name="Google Shape;59;p56"/>
          <p:cNvSpPr/>
          <p:nvPr/>
        </p:nvSpPr>
        <p:spPr>
          <a:xfrm flipH="1" rot="-1247566">
            <a:off x="3734863" y="4152600"/>
            <a:ext cx="5901911" cy="882353"/>
          </a:xfrm>
          <a:custGeom>
            <a:rect b="b" l="l" r="r" t="t"/>
            <a:pathLst>
              <a:path extrusionOk="0" fill="none" h="35293" w="236069">
                <a:moveTo>
                  <a:pt x="0" y="7073"/>
                </a:moveTo>
                <a:lnTo>
                  <a:pt x="99238" y="32524"/>
                </a:lnTo>
                <a:cubicBezTo>
                  <a:pt x="109912" y="35293"/>
                  <a:pt x="121153" y="35026"/>
                  <a:pt x="131728" y="31824"/>
                </a:cubicBezTo>
                <a:lnTo>
                  <a:pt x="236069" y="1"/>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60" name="Shape 60"/>
        <p:cNvGrpSpPr/>
        <p:nvPr/>
      </p:nvGrpSpPr>
      <p:grpSpPr>
        <a:xfrm>
          <a:off x="0" y="0"/>
          <a:ext cx="0" cy="0"/>
          <a:chOff x="0" y="0"/>
          <a:chExt cx="0" cy="0"/>
        </a:xfrm>
      </p:grpSpPr>
      <p:sp>
        <p:nvSpPr>
          <p:cNvPr id="61" name="Google Shape;61;p57"/>
          <p:cNvSpPr txBox="1"/>
          <p:nvPr>
            <p:ph type="title"/>
          </p:nvPr>
        </p:nvSpPr>
        <p:spPr>
          <a:xfrm>
            <a:off x="2290075" y="3033925"/>
            <a:ext cx="4563900" cy="459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24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62" name="Google Shape;62;p57"/>
          <p:cNvSpPr txBox="1"/>
          <p:nvPr>
            <p:ph idx="1" type="subTitle"/>
          </p:nvPr>
        </p:nvSpPr>
        <p:spPr>
          <a:xfrm>
            <a:off x="1458150" y="1650275"/>
            <a:ext cx="6227700" cy="1269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28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63" name="Google Shape;63;p57"/>
          <p:cNvSpPr/>
          <p:nvPr/>
        </p:nvSpPr>
        <p:spPr>
          <a:xfrm flipH="1">
            <a:off x="398075" y="487225"/>
            <a:ext cx="3575100" cy="490375"/>
          </a:xfrm>
          <a:custGeom>
            <a:rect b="b" l="l" r="r" t="t"/>
            <a:pathLst>
              <a:path extrusionOk="0" fill="none" h="19615" w="143004">
                <a:moveTo>
                  <a:pt x="1" y="167"/>
                </a:moveTo>
                <a:lnTo>
                  <a:pt x="83260" y="19614"/>
                </a:lnTo>
                <a:lnTo>
                  <a:pt x="143003" y="0"/>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57"/>
          <p:cNvSpPr/>
          <p:nvPr/>
        </p:nvSpPr>
        <p:spPr>
          <a:xfrm flipH="1">
            <a:off x="278825" y="448025"/>
            <a:ext cx="60075" cy="19200"/>
          </a:xfrm>
          <a:custGeom>
            <a:rect b="b" l="l" r="r" t="t"/>
            <a:pathLst>
              <a:path extrusionOk="0" fill="none" h="768" w="2403">
                <a:moveTo>
                  <a:pt x="0" y="768"/>
                </a:moveTo>
                <a:lnTo>
                  <a:pt x="2402" y="0"/>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57"/>
          <p:cNvSpPr/>
          <p:nvPr/>
        </p:nvSpPr>
        <p:spPr>
          <a:xfrm flipH="1">
            <a:off x="5691525" y="3006800"/>
            <a:ext cx="3490025" cy="1970600"/>
          </a:xfrm>
          <a:custGeom>
            <a:rect b="b" l="l" r="r" t="t"/>
            <a:pathLst>
              <a:path extrusionOk="0" fill="none" h="78824" w="139601">
                <a:moveTo>
                  <a:pt x="139600" y="43431"/>
                </a:moveTo>
                <a:lnTo>
                  <a:pt x="135130" y="58475"/>
                </a:lnTo>
                <a:cubicBezTo>
                  <a:pt x="133396" y="64379"/>
                  <a:pt x="128259" y="68683"/>
                  <a:pt x="122121" y="69316"/>
                </a:cubicBezTo>
                <a:lnTo>
                  <a:pt x="38828" y="78189"/>
                </a:lnTo>
                <a:cubicBezTo>
                  <a:pt x="32991" y="78823"/>
                  <a:pt x="27420" y="75354"/>
                  <a:pt x="25419" y="69850"/>
                </a:cubicBezTo>
                <a:lnTo>
                  <a:pt x="1" y="0"/>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57"/>
          <p:cNvSpPr/>
          <p:nvPr/>
        </p:nvSpPr>
        <p:spPr>
          <a:xfrm rot="-10193209">
            <a:off x="4290762" y="166767"/>
            <a:ext cx="5901948" cy="882358"/>
          </a:xfrm>
          <a:custGeom>
            <a:rect b="b" l="l" r="r" t="t"/>
            <a:pathLst>
              <a:path extrusionOk="0" fill="none" h="35293" w="236069">
                <a:moveTo>
                  <a:pt x="0" y="7073"/>
                </a:moveTo>
                <a:lnTo>
                  <a:pt x="99238" y="32524"/>
                </a:lnTo>
                <a:cubicBezTo>
                  <a:pt x="109912" y="35293"/>
                  <a:pt x="121153" y="35026"/>
                  <a:pt x="131728" y="31824"/>
                </a:cubicBezTo>
                <a:lnTo>
                  <a:pt x="236069" y="1"/>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
    <p:spTree>
      <p:nvGrpSpPr>
        <p:cNvPr id="67" name="Shape 67"/>
        <p:cNvGrpSpPr/>
        <p:nvPr/>
      </p:nvGrpSpPr>
      <p:grpSpPr>
        <a:xfrm>
          <a:off x="0" y="0"/>
          <a:ext cx="0" cy="0"/>
          <a:chOff x="0" y="0"/>
          <a:chExt cx="0" cy="0"/>
        </a:xfrm>
      </p:grpSpPr>
      <p:sp>
        <p:nvSpPr>
          <p:cNvPr id="68" name="Google Shape;68;p58"/>
          <p:cNvSpPr txBox="1"/>
          <p:nvPr>
            <p:ph idx="1" type="subTitle"/>
          </p:nvPr>
        </p:nvSpPr>
        <p:spPr>
          <a:xfrm>
            <a:off x="715100" y="2294850"/>
            <a:ext cx="3907800" cy="1117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58"/>
          <p:cNvSpPr txBox="1"/>
          <p:nvPr>
            <p:ph type="title"/>
          </p:nvPr>
        </p:nvSpPr>
        <p:spPr>
          <a:xfrm>
            <a:off x="715100" y="1730850"/>
            <a:ext cx="3907800" cy="564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70" name="Google Shape;70;p58"/>
          <p:cNvSpPr/>
          <p:nvPr/>
        </p:nvSpPr>
        <p:spPr>
          <a:xfrm rot="-10098465">
            <a:off x="3881992" y="50224"/>
            <a:ext cx="4752718" cy="882376"/>
          </a:xfrm>
          <a:custGeom>
            <a:rect b="b" l="l" r="r" t="t"/>
            <a:pathLst>
              <a:path extrusionOk="0" fill="none" h="35293" w="236069">
                <a:moveTo>
                  <a:pt x="0" y="7073"/>
                </a:moveTo>
                <a:lnTo>
                  <a:pt x="99238" y="32524"/>
                </a:lnTo>
                <a:cubicBezTo>
                  <a:pt x="109912" y="35293"/>
                  <a:pt x="121153" y="35026"/>
                  <a:pt x="131728" y="31824"/>
                </a:cubicBezTo>
                <a:lnTo>
                  <a:pt x="236069" y="1"/>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58"/>
          <p:cNvSpPr/>
          <p:nvPr/>
        </p:nvSpPr>
        <p:spPr>
          <a:xfrm flipH="1">
            <a:off x="-22569" y="487225"/>
            <a:ext cx="3575100" cy="490375"/>
          </a:xfrm>
          <a:custGeom>
            <a:rect b="b" l="l" r="r" t="t"/>
            <a:pathLst>
              <a:path extrusionOk="0" fill="none" h="19615" w="143004">
                <a:moveTo>
                  <a:pt x="1" y="167"/>
                </a:moveTo>
                <a:lnTo>
                  <a:pt x="83260" y="19614"/>
                </a:lnTo>
                <a:lnTo>
                  <a:pt x="143003" y="0"/>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49"/>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dk1"/>
              </a:buClr>
              <a:buSzPts val="3500"/>
              <a:buFont typeface="Anek Devanagari"/>
              <a:buNone/>
              <a:defRPr b="1" i="0" sz="3500" u="none" cap="none" strike="noStrike">
                <a:solidFill>
                  <a:schemeClr val="dk1"/>
                </a:solidFill>
                <a:latin typeface="Anek Devanagari"/>
                <a:ea typeface="Anek Devanagari"/>
                <a:cs typeface="Anek Devanagari"/>
                <a:sym typeface="Anek Devanagari"/>
              </a:defRPr>
            </a:lvl1pPr>
            <a:lvl2pPr lvl="1" marR="0" rtl="0" algn="ctr">
              <a:lnSpc>
                <a:spcPct val="100000"/>
              </a:lnSpc>
              <a:spcBef>
                <a:spcPts val="0"/>
              </a:spcBef>
              <a:spcAft>
                <a:spcPts val="0"/>
              </a:spcAft>
              <a:buClr>
                <a:schemeClr val="dk1"/>
              </a:buClr>
              <a:buSzPts val="3500"/>
              <a:buFont typeface="Anek Devanagari"/>
              <a:buNone/>
              <a:defRPr b="1" i="0" sz="3500" u="none" cap="none" strike="noStrike">
                <a:solidFill>
                  <a:schemeClr val="dk1"/>
                </a:solidFill>
                <a:latin typeface="Anek Devanagari"/>
                <a:ea typeface="Anek Devanagari"/>
                <a:cs typeface="Anek Devanagari"/>
                <a:sym typeface="Anek Devanagari"/>
              </a:defRPr>
            </a:lvl2pPr>
            <a:lvl3pPr lvl="2" marR="0" rtl="0" algn="ctr">
              <a:lnSpc>
                <a:spcPct val="100000"/>
              </a:lnSpc>
              <a:spcBef>
                <a:spcPts val="0"/>
              </a:spcBef>
              <a:spcAft>
                <a:spcPts val="0"/>
              </a:spcAft>
              <a:buClr>
                <a:schemeClr val="dk1"/>
              </a:buClr>
              <a:buSzPts val="3500"/>
              <a:buFont typeface="Anek Devanagari"/>
              <a:buNone/>
              <a:defRPr b="1" i="0" sz="3500" u="none" cap="none" strike="noStrike">
                <a:solidFill>
                  <a:schemeClr val="dk1"/>
                </a:solidFill>
                <a:latin typeface="Anek Devanagari"/>
                <a:ea typeface="Anek Devanagari"/>
                <a:cs typeface="Anek Devanagari"/>
                <a:sym typeface="Anek Devanagari"/>
              </a:defRPr>
            </a:lvl3pPr>
            <a:lvl4pPr lvl="3" marR="0" rtl="0" algn="ctr">
              <a:lnSpc>
                <a:spcPct val="100000"/>
              </a:lnSpc>
              <a:spcBef>
                <a:spcPts val="0"/>
              </a:spcBef>
              <a:spcAft>
                <a:spcPts val="0"/>
              </a:spcAft>
              <a:buClr>
                <a:schemeClr val="dk1"/>
              </a:buClr>
              <a:buSzPts val="3500"/>
              <a:buFont typeface="Anek Devanagari"/>
              <a:buNone/>
              <a:defRPr b="1" i="0" sz="3500" u="none" cap="none" strike="noStrike">
                <a:solidFill>
                  <a:schemeClr val="dk1"/>
                </a:solidFill>
                <a:latin typeface="Anek Devanagari"/>
                <a:ea typeface="Anek Devanagari"/>
                <a:cs typeface="Anek Devanagari"/>
                <a:sym typeface="Anek Devanagari"/>
              </a:defRPr>
            </a:lvl4pPr>
            <a:lvl5pPr lvl="4" marR="0" rtl="0" algn="ctr">
              <a:lnSpc>
                <a:spcPct val="100000"/>
              </a:lnSpc>
              <a:spcBef>
                <a:spcPts val="0"/>
              </a:spcBef>
              <a:spcAft>
                <a:spcPts val="0"/>
              </a:spcAft>
              <a:buClr>
                <a:schemeClr val="dk1"/>
              </a:buClr>
              <a:buSzPts val="3500"/>
              <a:buFont typeface="Anek Devanagari"/>
              <a:buNone/>
              <a:defRPr b="1" i="0" sz="3500" u="none" cap="none" strike="noStrike">
                <a:solidFill>
                  <a:schemeClr val="dk1"/>
                </a:solidFill>
                <a:latin typeface="Anek Devanagari"/>
                <a:ea typeface="Anek Devanagari"/>
                <a:cs typeface="Anek Devanagari"/>
                <a:sym typeface="Anek Devanagari"/>
              </a:defRPr>
            </a:lvl5pPr>
            <a:lvl6pPr lvl="5" marR="0" rtl="0" algn="ctr">
              <a:lnSpc>
                <a:spcPct val="100000"/>
              </a:lnSpc>
              <a:spcBef>
                <a:spcPts val="0"/>
              </a:spcBef>
              <a:spcAft>
                <a:spcPts val="0"/>
              </a:spcAft>
              <a:buClr>
                <a:schemeClr val="dk1"/>
              </a:buClr>
              <a:buSzPts val="3500"/>
              <a:buFont typeface="Anek Devanagari"/>
              <a:buNone/>
              <a:defRPr b="1" i="0" sz="3500" u="none" cap="none" strike="noStrike">
                <a:solidFill>
                  <a:schemeClr val="dk1"/>
                </a:solidFill>
                <a:latin typeface="Anek Devanagari"/>
                <a:ea typeface="Anek Devanagari"/>
                <a:cs typeface="Anek Devanagari"/>
                <a:sym typeface="Anek Devanagari"/>
              </a:defRPr>
            </a:lvl6pPr>
            <a:lvl7pPr lvl="6" marR="0" rtl="0" algn="ctr">
              <a:lnSpc>
                <a:spcPct val="100000"/>
              </a:lnSpc>
              <a:spcBef>
                <a:spcPts val="0"/>
              </a:spcBef>
              <a:spcAft>
                <a:spcPts val="0"/>
              </a:spcAft>
              <a:buClr>
                <a:schemeClr val="dk1"/>
              </a:buClr>
              <a:buSzPts val="3500"/>
              <a:buFont typeface="Anek Devanagari"/>
              <a:buNone/>
              <a:defRPr b="1" i="0" sz="3500" u="none" cap="none" strike="noStrike">
                <a:solidFill>
                  <a:schemeClr val="dk1"/>
                </a:solidFill>
                <a:latin typeface="Anek Devanagari"/>
                <a:ea typeface="Anek Devanagari"/>
                <a:cs typeface="Anek Devanagari"/>
                <a:sym typeface="Anek Devanagari"/>
              </a:defRPr>
            </a:lvl7pPr>
            <a:lvl8pPr lvl="7" marR="0" rtl="0" algn="ctr">
              <a:lnSpc>
                <a:spcPct val="100000"/>
              </a:lnSpc>
              <a:spcBef>
                <a:spcPts val="0"/>
              </a:spcBef>
              <a:spcAft>
                <a:spcPts val="0"/>
              </a:spcAft>
              <a:buClr>
                <a:schemeClr val="dk1"/>
              </a:buClr>
              <a:buSzPts val="3500"/>
              <a:buFont typeface="Anek Devanagari"/>
              <a:buNone/>
              <a:defRPr b="1" i="0" sz="3500" u="none" cap="none" strike="noStrike">
                <a:solidFill>
                  <a:schemeClr val="dk1"/>
                </a:solidFill>
                <a:latin typeface="Anek Devanagari"/>
                <a:ea typeface="Anek Devanagari"/>
                <a:cs typeface="Anek Devanagari"/>
                <a:sym typeface="Anek Devanagari"/>
              </a:defRPr>
            </a:lvl8pPr>
            <a:lvl9pPr lvl="8" marR="0" rtl="0" algn="ctr">
              <a:lnSpc>
                <a:spcPct val="100000"/>
              </a:lnSpc>
              <a:spcBef>
                <a:spcPts val="0"/>
              </a:spcBef>
              <a:spcAft>
                <a:spcPts val="0"/>
              </a:spcAft>
              <a:buClr>
                <a:schemeClr val="dk1"/>
              </a:buClr>
              <a:buSzPts val="3500"/>
              <a:buFont typeface="Anek Devanagari"/>
              <a:buNone/>
              <a:defRPr b="1" i="0" sz="3500" u="none" cap="none" strike="noStrike">
                <a:solidFill>
                  <a:schemeClr val="dk1"/>
                </a:solidFill>
                <a:latin typeface="Anek Devanagari"/>
                <a:ea typeface="Anek Devanagari"/>
                <a:cs typeface="Anek Devanagari"/>
                <a:sym typeface="Anek Devanagari"/>
              </a:defRPr>
            </a:lvl9pPr>
          </a:lstStyle>
          <a:p/>
        </p:txBody>
      </p:sp>
      <p:sp>
        <p:nvSpPr>
          <p:cNvPr id="7" name="Google Shape;7;p49"/>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chemeClr val="dk1"/>
              </a:buClr>
              <a:buSzPts val="1400"/>
              <a:buFont typeface="Barlow Medium"/>
              <a:buChar char="●"/>
              <a:defRPr b="0" i="0" sz="1400" u="none" cap="none" strike="noStrike">
                <a:solidFill>
                  <a:schemeClr val="dk1"/>
                </a:solidFill>
                <a:latin typeface="Barlow Medium"/>
                <a:ea typeface="Barlow Medium"/>
                <a:cs typeface="Barlow Medium"/>
                <a:sym typeface="Barlow Medium"/>
              </a:defRPr>
            </a:lvl1pPr>
            <a:lvl2pPr indent="-317500" lvl="1" marL="914400" marR="0" rtl="0" algn="l">
              <a:lnSpc>
                <a:spcPct val="115000"/>
              </a:lnSpc>
              <a:spcBef>
                <a:spcPts val="0"/>
              </a:spcBef>
              <a:spcAft>
                <a:spcPts val="0"/>
              </a:spcAft>
              <a:buClr>
                <a:schemeClr val="dk1"/>
              </a:buClr>
              <a:buSzPts val="1400"/>
              <a:buFont typeface="Barlow Medium"/>
              <a:buChar char="○"/>
              <a:defRPr b="0" i="0" sz="1400" u="none" cap="none" strike="noStrike">
                <a:solidFill>
                  <a:schemeClr val="dk1"/>
                </a:solidFill>
                <a:latin typeface="Barlow Medium"/>
                <a:ea typeface="Barlow Medium"/>
                <a:cs typeface="Barlow Medium"/>
                <a:sym typeface="Barlow Medium"/>
              </a:defRPr>
            </a:lvl2pPr>
            <a:lvl3pPr indent="-317500" lvl="2" marL="1371600" marR="0" rtl="0" algn="l">
              <a:lnSpc>
                <a:spcPct val="115000"/>
              </a:lnSpc>
              <a:spcBef>
                <a:spcPts val="0"/>
              </a:spcBef>
              <a:spcAft>
                <a:spcPts val="0"/>
              </a:spcAft>
              <a:buClr>
                <a:schemeClr val="dk1"/>
              </a:buClr>
              <a:buSzPts val="1400"/>
              <a:buFont typeface="Barlow Medium"/>
              <a:buChar char="■"/>
              <a:defRPr b="0" i="0" sz="1400" u="none" cap="none" strike="noStrike">
                <a:solidFill>
                  <a:schemeClr val="dk1"/>
                </a:solidFill>
                <a:latin typeface="Barlow Medium"/>
                <a:ea typeface="Barlow Medium"/>
                <a:cs typeface="Barlow Medium"/>
                <a:sym typeface="Barlow Medium"/>
              </a:defRPr>
            </a:lvl3pPr>
            <a:lvl4pPr indent="-317500" lvl="3" marL="1828800" marR="0" rtl="0" algn="l">
              <a:lnSpc>
                <a:spcPct val="115000"/>
              </a:lnSpc>
              <a:spcBef>
                <a:spcPts val="0"/>
              </a:spcBef>
              <a:spcAft>
                <a:spcPts val="0"/>
              </a:spcAft>
              <a:buClr>
                <a:schemeClr val="dk1"/>
              </a:buClr>
              <a:buSzPts val="1400"/>
              <a:buFont typeface="Barlow Medium"/>
              <a:buChar char="●"/>
              <a:defRPr b="0" i="0" sz="1400" u="none" cap="none" strike="noStrike">
                <a:solidFill>
                  <a:schemeClr val="dk1"/>
                </a:solidFill>
                <a:latin typeface="Barlow Medium"/>
                <a:ea typeface="Barlow Medium"/>
                <a:cs typeface="Barlow Medium"/>
                <a:sym typeface="Barlow Medium"/>
              </a:defRPr>
            </a:lvl4pPr>
            <a:lvl5pPr indent="-317500" lvl="4" marL="2286000" marR="0" rtl="0" algn="l">
              <a:lnSpc>
                <a:spcPct val="115000"/>
              </a:lnSpc>
              <a:spcBef>
                <a:spcPts val="0"/>
              </a:spcBef>
              <a:spcAft>
                <a:spcPts val="0"/>
              </a:spcAft>
              <a:buClr>
                <a:schemeClr val="dk1"/>
              </a:buClr>
              <a:buSzPts val="1400"/>
              <a:buFont typeface="Barlow Medium"/>
              <a:buChar char="○"/>
              <a:defRPr b="0" i="0" sz="1400" u="none" cap="none" strike="noStrike">
                <a:solidFill>
                  <a:schemeClr val="dk1"/>
                </a:solidFill>
                <a:latin typeface="Barlow Medium"/>
                <a:ea typeface="Barlow Medium"/>
                <a:cs typeface="Barlow Medium"/>
                <a:sym typeface="Barlow Medium"/>
              </a:defRPr>
            </a:lvl5pPr>
            <a:lvl6pPr indent="-317500" lvl="5" marL="2743200" marR="0" rtl="0" algn="l">
              <a:lnSpc>
                <a:spcPct val="115000"/>
              </a:lnSpc>
              <a:spcBef>
                <a:spcPts val="0"/>
              </a:spcBef>
              <a:spcAft>
                <a:spcPts val="0"/>
              </a:spcAft>
              <a:buClr>
                <a:schemeClr val="dk1"/>
              </a:buClr>
              <a:buSzPts val="1400"/>
              <a:buFont typeface="Barlow Medium"/>
              <a:buChar char="■"/>
              <a:defRPr b="0" i="0" sz="1400" u="none" cap="none" strike="noStrike">
                <a:solidFill>
                  <a:schemeClr val="dk1"/>
                </a:solidFill>
                <a:latin typeface="Barlow Medium"/>
                <a:ea typeface="Barlow Medium"/>
                <a:cs typeface="Barlow Medium"/>
                <a:sym typeface="Barlow Medium"/>
              </a:defRPr>
            </a:lvl6pPr>
            <a:lvl7pPr indent="-317500" lvl="6" marL="3200400" marR="0" rtl="0" algn="l">
              <a:lnSpc>
                <a:spcPct val="115000"/>
              </a:lnSpc>
              <a:spcBef>
                <a:spcPts val="0"/>
              </a:spcBef>
              <a:spcAft>
                <a:spcPts val="0"/>
              </a:spcAft>
              <a:buClr>
                <a:schemeClr val="dk1"/>
              </a:buClr>
              <a:buSzPts val="1400"/>
              <a:buFont typeface="Barlow Medium"/>
              <a:buChar char="●"/>
              <a:defRPr b="0" i="0" sz="1400" u="none" cap="none" strike="noStrike">
                <a:solidFill>
                  <a:schemeClr val="dk1"/>
                </a:solidFill>
                <a:latin typeface="Barlow Medium"/>
                <a:ea typeface="Barlow Medium"/>
                <a:cs typeface="Barlow Medium"/>
                <a:sym typeface="Barlow Medium"/>
              </a:defRPr>
            </a:lvl7pPr>
            <a:lvl8pPr indent="-317500" lvl="7" marL="3657600" marR="0" rtl="0" algn="l">
              <a:lnSpc>
                <a:spcPct val="115000"/>
              </a:lnSpc>
              <a:spcBef>
                <a:spcPts val="0"/>
              </a:spcBef>
              <a:spcAft>
                <a:spcPts val="0"/>
              </a:spcAft>
              <a:buClr>
                <a:schemeClr val="dk1"/>
              </a:buClr>
              <a:buSzPts val="1400"/>
              <a:buFont typeface="Barlow Medium"/>
              <a:buChar char="○"/>
              <a:defRPr b="0" i="0" sz="1400" u="none" cap="none" strike="noStrike">
                <a:solidFill>
                  <a:schemeClr val="dk1"/>
                </a:solidFill>
                <a:latin typeface="Barlow Medium"/>
                <a:ea typeface="Barlow Medium"/>
                <a:cs typeface="Barlow Medium"/>
                <a:sym typeface="Barlow Medium"/>
              </a:defRPr>
            </a:lvl8pPr>
            <a:lvl9pPr indent="-317500" lvl="8" marL="4114800" marR="0" rtl="0" algn="l">
              <a:lnSpc>
                <a:spcPct val="115000"/>
              </a:lnSpc>
              <a:spcBef>
                <a:spcPts val="0"/>
              </a:spcBef>
              <a:spcAft>
                <a:spcPts val="0"/>
              </a:spcAft>
              <a:buClr>
                <a:schemeClr val="dk1"/>
              </a:buClr>
              <a:buSzPts val="1400"/>
              <a:buFont typeface="Barlow Medium"/>
              <a:buChar char="■"/>
              <a:defRPr b="0" i="0" sz="1400" u="none" cap="none" strike="noStrike">
                <a:solidFill>
                  <a:schemeClr val="dk1"/>
                </a:solidFill>
                <a:latin typeface="Barlow Medium"/>
                <a:ea typeface="Barlow Medium"/>
                <a:cs typeface="Barlow Medium"/>
                <a:sym typeface="Barlow Medium"/>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1"/>
          <p:cNvSpPr txBox="1"/>
          <p:nvPr>
            <p:ph type="ctrTitle"/>
          </p:nvPr>
        </p:nvSpPr>
        <p:spPr>
          <a:xfrm>
            <a:off x="715050" y="1482897"/>
            <a:ext cx="7713900" cy="1357200"/>
          </a:xfrm>
          <a:prstGeom prst="rect">
            <a:avLst/>
          </a:prstGeom>
          <a:noFill/>
          <a:ln>
            <a:noFill/>
          </a:ln>
        </p:spPr>
        <p:txBody>
          <a:bodyPr anchorCtr="0" anchor="ctr" bIns="91425" lIns="91425" spcFirstLastPara="1" rIns="91425" wrap="square" tIns="91425">
            <a:noAutofit/>
          </a:bodyPr>
          <a:lstStyle/>
          <a:p>
            <a:pPr indent="0" lvl="0" marL="0" rtl="0" algn="ctr">
              <a:lnSpc>
                <a:spcPct val="80000"/>
              </a:lnSpc>
              <a:spcBef>
                <a:spcPts val="0"/>
              </a:spcBef>
              <a:spcAft>
                <a:spcPts val="0"/>
              </a:spcAft>
              <a:buSzPts val="5200"/>
              <a:buNone/>
            </a:pPr>
            <a:r>
              <a:rPr b="0" lang="es"/>
              <a:t>Informe: </a:t>
            </a:r>
            <a:r>
              <a:rPr lang="es"/>
              <a:t>FASE  I</a:t>
            </a:r>
            <a:endParaRPr/>
          </a:p>
          <a:p>
            <a:pPr indent="0" lvl="0" marL="0" rtl="0" algn="ctr">
              <a:lnSpc>
                <a:spcPct val="80000"/>
              </a:lnSpc>
              <a:spcBef>
                <a:spcPts val="0"/>
              </a:spcBef>
              <a:spcAft>
                <a:spcPts val="0"/>
              </a:spcAft>
              <a:buSzPts val="5200"/>
              <a:buNone/>
            </a:pPr>
            <a:r>
              <a:t/>
            </a:r>
            <a:endParaRPr sz="2700"/>
          </a:p>
          <a:p>
            <a:pPr indent="0" lvl="0" marL="0" rtl="0" algn="ctr">
              <a:lnSpc>
                <a:spcPct val="80000"/>
              </a:lnSpc>
              <a:spcBef>
                <a:spcPts val="0"/>
              </a:spcBef>
              <a:spcAft>
                <a:spcPts val="0"/>
              </a:spcAft>
              <a:buSzPts val="5200"/>
              <a:buNone/>
            </a:pPr>
            <a:r>
              <a:rPr lang="es" sz="3700"/>
              <a:t>“Eazy Voice To Text”</a:t>
            </a:r>
            <a:endParaRPr sz="3700"/>
          </a:p>
        </p:txBody>
      </p:sp>
      <p:sp>
        <p:nvSpPr>
          <p:cNvPr id="400" name="Google Shape;400;p1"/>
          <p:cNvSpPr txBox="1"/>
          <p:nvPr>
            <p:ph idx="1" type="subTitle"/>
          </p:nvPr>
        </p:nvSpPr>
        <p:spPr>
          <a:xfrm>
            <a:off x="126950" y="3198075"/>
            <a:ext cx="3836700" cy="189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s" sz="1400">
                <a:latin typeface="Barlow"/>
                <a:ea typeface="Barlow"/>
                <a:cs typeface="Barlow"/>
                <a:sym typeface="Barlow"/>
              </a:rPr>
              <a:t>Integrantes:</a:t>
            </a:r>
            <a:r>
              <a:rPr lang="es" sz="1400"/>
              <a:t>	Rodrigo Suaña</a:t>
            </a:r>
            <a:endParaRPr sz="1400"/>
          </a:p>
          <a:p>
            <a:pPr indent="0" lvl="0" marL="0" rtl="0" algn="l">
              <a:lnSpc>
                <a:spcPct val="100000"/>
              </a:lnSpc>
              <a:spcBef>
                <a:spcPts val="0"/>
              </a:spcBef>
              <a:spcAft>
                <a:spcPts val="0"/>
              </a:spcAft>
              <a:buSzPts val="1400"/>
              <a:buNone/>
            </a:pPr>
            <a:r>
              <a:rPr lang="es" sz="1400"/>
              <a:t>			Anibal Laura</a:t>
            </a:r>
            <a:endParaRPr sz="1400"/>
          </a:p>
          <a:p>
            <a:pPr indent="0" lvl="0" marL="0" rtl="0" algn="l">
              <a:lnSpc>
                <a:spcPct val="100000"/>
              </a:lnSpc>
              <a:spcBef>
                <a:spcPts val="0"/>
              </a:spcBef>
              <a:spcAft>
                <a:spcPts val="0"/>
              </a:spcAft>
              <a:buSzPts val="1400"/>
              <a:buNone/>
            </a:pPr>
            <a:r>
              <a:rPr lang="es" sz="1400"/>
              <a:t>			Mauricio Benavides</a:t>
            </a:r>
            <a:endParaRPr sz="1400"/>
          </a:p>
          <a:p>
            <a:pPr indent="0" lvl="0" marL="0" rtl="0" algn="l">
              <a:lnSpc>
                <a:spcPct val="100000"/>
              </a:lnSpc>
              <a:spcBef>
                <a:spcPts val="0"/>
              </a:spcBef>
              <a:spcAft>
                <a:spcPts val="0"/>
              </a:spcAft>
              <a:buSzPts val="1400"/>
              <a:buNone/>
            </a:pPr>
            <a:r>
              <a:rPr lang="es" sz="1400"/>
              <a:t>			Felipe Crispin</a:t>
            </a:r>
            <a:endParaRPr sz="1400"/>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b="1" lang="es" sz="1400">
                <a:latin typeface="Barlow"/>
                <a:ea typeface="Barlow"/>
                <a:cs typeface="Barlow"/>
                <a:sym typeface="Barlow"/>
              </a:rPr>
              <a:t>Profesor:	</a:t>
            </a:r>
            <a:r>
              <a:rPr lang="es" sz="1400"/>
              <a:t>	Diego Aracena P.</a:t>
            </a:r>
            <a:endParaRPr sz="1400"/>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b="1" lang="es" sz="1400">
                <a:latin typeface="Barlow"/>
                <a:ea typeface="Barlow"/>
                <a:cs typeface="Barlow"/>
                <a:sym typeface="Barlow"/>
              </a:rPr>
              <a:t>Asignatura:</a:t>
            </a:r>
            <a:r>
              <a:rPr lang="es" sz="1400"/>
              <a:t>	Proyecto II</a:t>
            </a:r>
            <a:endParaRPr sz="1400"/>
          </a:p>
        </p:txBody>
      </p:sp>
      <p:grpSp>
        <p:nvGrpSpPr>
          <p:cNvPr id="401" name="Google Shape;401;p1"/>
          <p:cNvGrpSpPr/>
          <p:nvPr/>
        </p:nvGrpSpPr>
        <p:grpSpPr>
          <a:xfrm>
            <a:off x="3043200" y="166788"/>
            <a:ext cx="1270925" cy="1121025"/>
            <a:chOff x="3043200" y="166788"/>
            <a:chExt cx="1270925" cy="1121025"/>
          </a:xfrm>
        </p:grpSpPr>
        <p:grpSp>
          <p:nvGrpSpPr>
            <p:cNvPr id="402" name="Google Shape;402;p1"/>
            <p:cNvGrpSpPr/>
            <p:nvPr/>
          </p:nvGrpSpPr>
          <p:grpSpPr>
            <a:xfrm>
              <a:off x="3043200" y="166788"/>
              <a:ext cx="1270925" cy="999075"/>
              <a:chOff x="3043200" y="166788"/>
              <a:chExt cx="1270925" cy="999075"/>
            </a:xfrm>
          </p:grpSpPr>
          <p:sp>
            <p:nvSpPr>
              <p:cNvPr id="403" name="Google Shape;403;p1"/>
              <p:cNvSpPr/>
              <p:nvPr/>
            </p:nvSpPr>
            <p:spPr>
              <a:xfrm>
                <a:off x="3050700" y="246838"/>
                <a:ext cx="1263425" cy="919025"/>
              </a:xfrm>
              <a:custGeom>
                <a:rect b="b" l="l" r="r" t="t"/>
                <a:pathLst>
                  <a:path extrusionOk="0" h="36761" w="50537">
                    <a:moveTo>
                      <a:pt x="48302" y="1"/>
                    </a:moveTo>
                    <a:lnTo>
                      <a:pt x="1" y="4204"/>
                    </a:lnTo>
                    <a:lnTo>
                      <a:pt x="2836" y="36760"/>
                    </a:lnTo>
                    <a:lnTo>
                      <a:pt x="44532" y="33091"/>
                    </a:lnTo>
                    <a:lnTo>
                      <a:pt x="50537" y="25686"/>
                    </a:lnTo>
                    <a:lnTo>
                      <a:pt x="48302" y="1"/>
                    </a:lnTo>
                    <a:close/>
                  </a:path>
                </a:pathLst>
              </a:custGeom>
              <a:solidFill>
                <a:srgbClr val="55E5B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1"/>
              <p:cNvSpPr/>
              <p:nvPr/>
            </p:nvSpPr>
            <p:spPr>
              <a:xfrm>
                <a:off x="3043200" y="166788"/>
                <a:ext cx="1215050" cy="185975"/>
              </a:xfrm>
              <a:custGeom>
                <a:rect b="b" l="l" r="r" t="t"/>
                <a:pathLst>
                  <a:path extrusionOk="0" h="7439" w="48602">
                    <a:moveTo>
                      <a:pt x="48302" y="0"/>
                    </a:moveTo>
                    <a:lnTo>
                      <a:pt x="0" y="4237"/>
                    </a:lnTo>
                    <a:lnTo>
                      <a:pt x="301" y="7439"/>
                    </a:lnTo>
                    <a:lnTo>
                      <a:pt x="48602" y="3203"/>
                    </a:lnTo>
                    <a:lnTo>
                      <a:pt x="48302" y="0"/>
                    </a:lnTo>
                    <a:close/>
                  </a:path>
                </a:pathLst>
              </a:custGeom>
              <a:solidFill>
                <a:srgbClr val="D9FF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1"/>
              <p:cNvSpPr/>
              <p:nvPr/>
            </p:nvSpPr>
            <p:spPr>
              <a:xfrm>
                <a:off x="4164000" y="888963"/>
                <a:ext cx="150125" cy="185150"/>
              </a:xfrm>
              <a:custGeom>
                <a:rect b="b" l="l" r="r" t="t"/>
                <a:pathLst>
                  <a:path extrusionOk="0" h="7406" w="6005">
                    <a:moveTo>
                      <a:pt x="0" y="1"/>
                    </a:moveTo>
                    <a:lnTo>
                      <a:pt x="0" y="7406"/>
                    </a:lnTo>
                    <a:lnTo>
                      <a:pt x="6005" y="1"/>
                    </a:lnTo>
                    <a:close/>
                  </a:path>
                </a:pathLst>
              </a:custGeom>
              <a:solidFill>
                <a:srgbClr val="35AA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6" name="Google Shape;406;p1"/>
            <p:cNvSpPr/>
            <p:nvPr/>
          </p:nvSpPr>
          <p:spPr>
            <a:xfrm>
              <a:off x="3346750" y="331313"/>
              <a:ext cx="707200" cy="956500"/>
            </a:xfrm>
            <a:custGeom>
              <a:rect b="b" l="l" r="r" t="t"/>
              <a:pathLst>
                <a:path extrusionOk="0" h="38260" w="28288">
                  <a:moveTo>
                    <a:pt x="13712" y="1"/>
                  </a:moveTo>
                  <a:cubicBezTo>
                    <a:pt x="7248" y="1"/>
                    <a:pt x="1503" y="4628"/>
                    <a:pt x="367" y="11265"/>
                  </a:cubicBezTo>
                  <a:cubicBezTo>
                    <a:pt x="0" y="13500"/>
                    <a:pt x="167" y="15802"/>
                    <a:pt x="934" y="17937"/>
                  </a:cubicBezTo>
                  <a:lnTo>
                    <a:pt x="934" y="17970"/>
                  </a:lnTo>
                  <a:lnTo>
                    <a:pt x="1868" y="20639"/>
                  </a:lnTo>
                  <a:cubicBezTo>
                    <a:pt x="2969" y="23541"/>
                    <a:pt x="3269" y="26710"/>
                    <a:pt x="2702" y="29812"/>
                  </a:cubicBezTo>
                  <a:cubicBezTo>
                    <a:pt x="2602" y="30446"/>
                    <a:pt x="2769" y="31046"/>
                    <a:pt x="3103" y="31613"/>
                  </a:cubicBezTo>
                  <a:lnTo>
                    <a:pt x="2969" y="32280"/>
                  </a:lnTo>
                  <a:cubicBezTo>
                    <a:pt x="2602" y="34549"/>
                    <a:pt x="4103" y="36717"/>
                    <a:pt x="6372" y="37117"/>
                  </a:cubicBezTo>
                  <a:lnTo>
                    <a:pt x="12609" y="38185"/>
                  </a:lnTo>
                  <a:cubicBezTo>
                    <a:pt x="12826" y="38235"/>
                    <a:pt x="13051" y="38260"/>
                    <a:pt x="13277" y="38260"/>
                  </a:cubicBezTo>
                  <a:cubicBezTo>
                    <a:pt x="13502" y="38260"/>
                    <a:pt x="13727" y="38235"/>
                    <a:pt x="13944" y="38185"/>
                  </a:cubicBezTo>
                  <a:cubicBezTo>
                    <a:pt x="15678" y="37951"/>
                    <a:pt x="17146" y="36550"/>
                    <a:pt x="17446" y="34716"/>
                  </a:cubicBezTo>
                  <a:lnTo>
                    <a:pt x="17513" y="34148"/>
                  </a:lnTo>
                  <a:cubicBezTo>
                    <a:pt x="18047" y="33748"/>
                    <a:pt x="18414" y="33181"/>
                    <a:pt x="18547" y="32514"/>
                  </a:cubicBezTo>
                  <a:cubicBezTo>
                    <a:pt x="19114" y="29412"/>
                    <a:pt x="20448" y="26543"/>
                    <a:pt x="22383" y="24141"/>
                  </a:cubicBezTo>
                  <a:lnTo>
                    <a:pt x="24184" y="21973"/>
                  </a:lnTo>
                  <a:cubicBezTo>
                    <a:pt x="24184" y="21973"/>
                    <a:pt x="24184" y="21940"/>
                    <a:pt x="24218" y="21940"/>
                  </a:cubicBezTo>
                  <a:cubicBezTo>
                    <a:pt x="25652" y="20172"/>
                    <a:pt x="26553" y="18037"/>
                    <a:pt x="26986" y="15802"/>
                  </a:cubicBezTo>
                  <a:cubicBezTo>
                    <a:pt x="28287" y="8463"/>
                    <a:pt x="23350" y="1458"/>
                    <a:pt x="15978" y="191"/>
                  </a:cubicBezTo>
                  <a:cubicBezTo>
                    <a:pt x="15217" y="63"/>
                    <a:pt x="14460" y="1"/>
                    <a:pt x="13712" y="1"/>
                  </a:cubicBezTo>
                  <a:close/>
                </a:path>
              </a:pathLst>
            </a:custGeom>
            <a:solidFill>
              <a:srgbClr val="FFFFFF"/>
            </a:solidFill>
            <a:ln>
              <a:noFill/>
            </a:ln>
            <a:effectLst>
              <a:outerShdw rotWithShape="0" algn="bl" dir="2160000" dist="19050">
                <a:srgbClr val="061357"/>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1"/>
            <p:cNvSpPr/>
            <p:nvPr/>
          </p:nvSpPr>
          <p:spPr>
            <a:xfrm>
              <a:off x="3479350" y="1029213"/>
              <a:ext cx="261025" cy="194650"/>
            </a:xfrm>
            <a:custGeom>
              <a:rect b="b" l="l" r="r" t="t"/>
              <a:pathLst>
                <a:path extrusionOk="0" h="7786" w="10441">
                  <a:moveTo>
                    <a:pt x="2400" y="0"/>
                  </a:moveTo>
                  <a:cubicBezTo>
                    <a:pt x="1609" y="0"/>
                    <a:pt x="882" y="567"/>
                    <a:pt x="734" y="1396"/>
                  </a:cubicBezTo>
                  <a:lnTo>
                    <a:pt x="167" y="4731"/>
                  </a:lnTo>
                  <a:cubicBezTo>
                    <a:pt x="0" y="5632"/>
                    <a:pt x="634" y="6533"/>
                    <a:pt x="1535" y="6699"/>
                  </a:cubicBezTo>
                  <a:lnTo>
                    <a:pt x="7739" y="7767"/>
                  </a:lnTo>
                  <a:cubicBezTo>
                    <a:pt x="7826" y="7779"/>
                    <a:pt x="7913" y="7785"/>
                    <a:pt x="7999" y="7785"/>
                  </a:cubicBezTo>
                  <a:cubicBezTo>
                    <a:pt x="8829" y="7785"/>
                    <a:pt x="9556" y="7216"/>
                    <a:pt x="9707" y="6399"/>
                  </a:cubicBezTo>
                  <a:lnTo>
                    <a:pt x="10274" y="3064"/>
                  </a:lnTo>
                  <a:cubicBezTo>
                    <a:pt x="10441" y="2130"/>
                    <a:pt x="9841" y="1262"/>
                    <a:pt x="8907" y="1095"/>
                  </a:cubicBezTo>
                  <a:lnTo>
                    <a:pt x="2702" y="28"/>
                  </a:lnTo>
                  <a:cubicBezTo>
                    <a:pt x="2601" y="9"/>
                    <a:pt x="2500" y="0"/>
                    <a:pt x="2400" y="0"/>
                  </a:cubicBezTo>
                  <a:close/>
                </a:path>
              </a:pathLst>
            </a:custGeom>
            <a:solidFill>
              <a:srgbClr val="0613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1"/>
            <p:cNvSpPr/>
            <p:nvPr/>
          </p:nvSpPr>
          <p:spPr>
            <a:xfrm>
              <a:off x="3409300" y="393738"/>
              <a:ext cx="576250" cy="737925"/>
            </a:xfrm>
            <a:custGeom>
              <a:rect b="b" l="l" r="r" t="t"/>
              <a:pathLst>
                <a:path extrusionOk="0" h="29517" w="23050">
                  <a:moveTo>
                    <a:pt x="11177" y="1"/>
                  </a:moveTo>
                  <a:cubicBezTo>
                    <a:pt x="5948" y="1"/>
                    <a:pt x="1259" y="3794"/>
                    <a:pt x="334" y="9135"/>
                  </a:cubicBezTo>
                  <a:cubicBezTo>
                    <a:pt x="0" y="11003"/>
                    <a:pt x="200" y="12871"/>
                    <a:pt x="767" y="14539"/>
                  </a:cubicBezTo>
                  <a:lnTo>
                    <a:pt x="1701" y="17208"/>
                  </a:lnTo>
                  <a:cubicBezTo>
                    <a:pt x="2936" y="20544"/>
                    <a:pt x="3269" y="24179"/>
                    <a:pt x="2669" y="27682"/>
                  </a:cubicBezTo>
                  <a:lnTo>
                    <a:pt x="8139" y="28616"/>
                  </a:lnTo>
                  <a:lnTo>
                    <a:pt x="13610" y="29517"/>
                  </a:lnTo>
                  <a:cubicBezTo>
                    <a:pt x="14177" y="26014"/>
                    <a:pt x="15711" y="22712"/>
                    <a:pt x="17980" y="19976"/>
                  </a:cubicBezTo>
                  <a:lnTo>
                    <a:pt x="19781" y="17808"/>
                  </a:lnTo>
                  <a:cubicBezTo>
                    <a:pt x="20915" y="16474"/>
                    <a:pt x="21716" y="14773"/>
                    <a:pt x="22016" y="12871"/>
                  </a:cubicBezTo>
                  <a:cubicBezTo>
                    <a:pt x="23050" y="6867"/>
                    <a:pt x="19014" y="1196"/>
                    <a:pt x="13043" y="162"/>
                  </a:cubicBezTo>
                  <a:cubicBezTo>
                    <a:pt x="12417" y="53"/>
                    <a:pt x="11793" y="1"/>
                    <a:pt x="11177" y="1"/>
                  </a:cubicBezTo>
                  <a:close/>
                </a:path>
              </a:pathLst>
            </a:custGeom>
            <a:solidFill>
              <a:srgbClr val="F7AC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1"/>
            <p:cNvSpPr/>
            <p:nvPr/>
          </p:nvSpPr>
          <p:spPr>
            <a:xfrm>
              <a:off x="3445975" y="457938"/>
              <a:ext cx="484550" cy="450125"/>
            </a:xfrm>
            <a:custGeom>
              <a:rect b="b" l="l" r="r" t="t"/>
              <a:pathLst>
                <a:path extrusionOk="0" h="18005" w="19382">
                  <a:moveTo>
                    <a:pt x="9689" y="1"/>
                  </a:moveTo>
                  <a:cubicBezTo>
                    <a:pt x="5381" y="1"/>
                    <a:pt x="1582" y="3105"/>
                    <a:pt x="835" y="7468"/>
                  </a:cubicBezTo>
                  <a:cubicBezTo>
                    <a:pt x="1" y="12405"/>
                    <a:pt x="3303" y="17042"/>
                    <a:pt x="8173" y="17875"/>
                  </a:cubicBezTo>
                  <a:cubicBezTo>
                    <a:pt x="8684" y="17962"/>
                    <a:pt x="9192" y="18004"/>
                    <a:pt x="9693" y="18004"/>
                  </a:cubicBezTo>
                  <a:cubicBezTo>
                    <a:pt x="14002" y="18004"/>
                    <a:pt x="17800" y="14900"/>
                    <a:pt x="18547" y="10537"/>
                  </a:cubicBezTo>
                  <a:cubicBezTo>
                    <a:pt x="19381" y="5633"/>
                    <a:pt x="16079" y="963"/>
                    <a:pt x="11209" y="129"/>
                  </a:cubicBezTo>
                  <a:cubicBezTo>
                    <a:pt x="10698" y="43"/>
                    <a:pt x="10190" y="1"/>
                    <a:pt x="9689" y="1"/>
                  </a:cubicBezTo>
                  <a:close/>
                </a:path>
              </a:pathLst>
            </a:custGeom>
            <a:solidFill>
              <a:srgbClr val="E5DA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1"/>
            <p:cNvSpPr/>
            <p:nvPr/>
          </p:nvSpPr>
          <p:spPr>
            <a:xfrm>
              <a:off x="3526050" y="826363"/>
              <a:ext cx="229350" cy="296125"/>
            </a:xfrm>
            <a:custGeom>
              <a:rect b="b" l="l" r="r" t="t"/>
              <a:pathLst>
                <a:path extrusionOk="0" h="11845" w="9174">
                  <a:moveTo>
                    <a:pt x="5171" y="1571"/>
                  </a:moveTo>
                  <a:cubicBezTo>
                    <a:pt x="5537" y="2071"/>
                    <a:pt x="5704" y="2671"/>
                    <a:pt x="5604" y="3372"/>
                  </a:cubicBezTo>
                  <a:cubicBezTo>
                    <a:pt x="5471" y="4239"/>
                    <a:pt x="5171" y="4640"/>
                    <a:pt x="5004" y="4706"/>
                  </a:cubicBezTo>
                  <a:cubicBezTo>
                    <a:pt x="4986" y="4711"/>
                    <a:pt x="4969" y="4713"/>
                    <a:pt x="4952" y="4713"/>
                  </a:cubicBezTo>
                  <a:cubicBezTo>
                    <a:pt x="4844" y="4713"/>
                    <a:pt x="4761" y="4626"/>
                    <a:pt x="4704" y="4539"/>
                  </a:cubicBezTo>
                  <a:cubicBezTo>
                    <a:pt x="4370" y="4139"/>
                    <a:pt x="4270" y="3172"/>
                    <a:pt x="4704" y="2238"/>
                  </a:cubicBezTo>
                  <a:cubicBezTo>
                    <a:pt x="4837" y="2004"/>
                    <a:pt x="5004" y="1804"/>
                    <a:pt x="5171" y="1571"/>
                  </a:cubicBezTo>
                  <a:close/>
                  <a:moveTo>
                    <a:pt x="3383" y="0"/>
                  </a:moveTo>
                  <a:cubicBezTo>
                    <a:pt x="2293" y="0"/>
                    <a:pt x="1047" y="720"/>
                    <a:pt x="634" y="2872"/>
                  </a:cubicBezTo>
                  <a:cubicBezTo>
                    <a:pt x="0" y="6174"/>
                    <a:pt x="867" y="9476"/>
                    <a:pt x="1368" y="11011"/>
                  </a:cubicBezTo>
                  <a:lnTo>
                    <a:pt x="2035" y="11144"/>
                  </a:lnTo>
                  <a:cubicBezTo>
                    <a:pt x="1601" y="9810"/>
                    <a:pt x="601" y="6374"/>
                    <a:pt x="1201" y="3005"/>
                  </a:cubicBezTo>
                  <a:cubicBezTo>
                    <a:pt x="1556" y="1228"/>
                    <a:pt x="2517" y="608"/>
                    <a:pt x="3381" y="608"/>
                  </a:cubicBezTo>
                  <a:cubicBezTo>
                    <a:pt x="3490" y="608"/>
                    <a:pt x="3598" y="618"/>
                    <a:pt x="3703" y="637"/>
                  </a:cubicBezTo>
                  <a:cubicBezTo>
                    <a:pt x="4136" y="703"/>
                    <a:pt x="4503" y="870"/>
                    <a:pt x="4837" y="1170"/>
                  </a:cubicBezTo>
                  <a:cubicBezTo>
                    <a:pt x="4603" y="1371"/>
                    <a:pt x="4370" y="1671"/>
                    <a:pt x="4203" y="2004"/>
                  </a:cubicBezTo>
                  <a:cubicBezTo>
                    <a:pt x="3636" y="3172"/>
                    <a:pt x="3803" y="4339"/>
                    <a:pt x="4270" y="4906"/>
                  </a:cubicBezTo>
                  <a:cubicBezTo>
                    <a:pt x="4464" y="5184"/>
                    <a:pt x="4729" y="5323"/>
                    <a:pt x="5004" y="5323"/>
                  </a:cubicBezTo>
                  <a:cubicBezTo>
                    <a:pt x="5059" y="5323"/>
                    <a:pt x="5115" y="5318"/>
                    <a:pt x="5171" y="5307"/>
                  </a:cubicBezTo>
                  <a:cubicBezTo>
                    <a:pt x="5504" y="5207"/>
                    <a:pt x="6004" y="4806"/>
                    <a:pt x="6171" y="3505"/>
                  </a:cubicBezTo>
                  <a:cubicBezTo>
                    <a:pt x="6305" y="2638"/>
                    <a:pt x="6105" y="1871"/>
                    <a:pt x="5671" y="1304"/>
                  </a:cubicBezTo>
                  <a:cubicBezTo>
                    <a:pt x="5911" y="1151"/>
                    <a:pt x="6180" y="1084"/>
                    <a:pt x="6449" y="1084"/>
                  </a:cubicBezTo>
                  <a:cubicBezTo>
                    <a:pt x="6591" y="1084"/>
                    <a:pt x="6734" y="1102"/>
                    <a:pt x="6872" y="1137"/>
                  </a:cubicBezTo>
                  <a:cubicBezTo>
                    <a:pt x="7572" y="1304"/>
                    <a:pt x="8473" y="2004"/>
                    <a:pt x="8506" y="3472"/>
                  </a:cubicBezTo>
                  <a:cubicBezTo>
                    <a:pt x="8573" y="6007"/>
                    <a:pt x="7472" y="8742"/>
                    <a:pt x="5171" y="11711"/>
                  </a:cubicBezTo>
                  <a:lnTo>
                    <a:pt x="5838" y="11845"/>
                  </a:lnTo>
                  <a:cubicBezTo>
                    <a:pt x="8073" y="8876"/>
                    <a:pt x="9173" y="6074"/>
                    <a:pt x="9107" y="3472"/>
                  </a:cubicBezTo>
                  <a:cubicBezTo>
                    <a:pt x="9107" y="1904"/>
                    <a:pt x="8306" y="803"/>
                    <a:pt x="7039" y="503"/>
                  </a:cubicBezTo>
                  <a:cubicBezTo>
                    <a:pt x="6867" y="465"/>
                    <a:pt x="6693" y="446"/>
                    <a:pt x="6520" y="446"/>
                  </a:cubicBezTo>
                  <a:cubicBezTo>
                    <a:pt x="6087" y="446"/>
                    <a:pt x="5661" y="565"/>
                    <a:pt x="5304" y="803"/>
                  </a:cubicBezTo>
                  <a:cubicBezTo>
                    <a:pt x="4870" y="370"/>
                    <a:pt x="4337" y="136"/>
                    <a:pt x="3803" y="36"/>
                  </a:cubicBezTo>
                  <a:cubicBezTo>
                    <a:pt x="3667" y="13"/>
                    <a:pt x="3526" y="0"/>
                    <a:pt x="338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1" name="Google Shape;411;p1"/>
          <p:cNvGrpSpPr/>
          <p:nvPr/>
        </p:nvGrpSpPr>
        <p:grpSpPr>
          <a:xfrm rot="816911">
            <a:off x="7623394" y="354508"/>
            <a:ext cx="1215877" cy="907326"/>
            <a:chOff x="5772650" y="400725"/>
            <a:chExt cx="1215875" cy="907325"/>
          </a:xfrm>
        </p:grpSpPr>
        <p:sp>
          <p:nvSpPr>
            <p:cNvPr id="412" name="Google Shape;412;p1"/>
            <p:cNvSpPr/>
            <p:nvPr/>
          </p:nvSpPr>
          <p:spPr>
            <a:xfrm>
              <a:off x="5773475" y="479925"/>
              <a:ext cx="1215050" cy="828125"/>
            </a:xfrm>
            <a:custGeom>
              <a:rect b="b" l="l" r="r" t="t"/>
              <a:pathLst>
                <a:path extrusionOk="0" h="33125" w="48602">
                  <a:moveTo>
                    <a:pt x="48135" y="1"/>
                  </a:moveTo>
                  <a:lnTo>
                    <a:pt x="0" y="701"/>
                  </a:lnTo>
                  <a:lnTo>
                    <a:pt x="467" y="33125"/>
                  </a:lnTo>
                  <a:lnTo>
                    <a:pt x="48602" y="32424"/>
                  </a:lnTo>
                  <a:lnTo>
                    <a:pt x="48135" y="1"/>
                  </a:lnTo>
                  <a:close/>
                </a:path>
              </a:pathLst>
            </a:custGeom>
            <a:solidFill>
              <a:srgbClr val="5698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1"/>
            <p:cNvSpPr/>
            <p:nvPr/>
          </p:nvSpPr>
          <p:spPr>
            <a:xfrm>
              <a:off x="5772650" y="400725"/>
              <a:ext cx="1205050" cy="97575"/>
            </a:xfrm>
            <a:custGeom>
              <a:rect b="b" l="l" r="r" t="t"/>
              <a:pathLst>
                <a:path extrusionOk="0" h="3903" w="48202">
                  <a:moveTo>
                    <a:pt x="48134" y="0"/>
                  </a:moveTo>
                  <a:lnTo>
                    <a:pt x="0" y="701"/>
                  </a:lnTo>
                  <a:lnTo>
                    <a:pt x="33" y="3903"/>
                  </a:lnTo>
                  <a:lnTo>
                    <a:pt x="48201" y="3202"/>
                  </a:lnTo>
                  <a:lnTo>
                    <a:pt x="48134" y="0"/>
                  </a:lnTo>
                  <a:close/>
                </a:path>
              </a:pathLst>
            </a:custGeom>
            <a:solidFill>
              <a:srgbClr val="9CCE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1"/>
            <p:cNvSpPr/>
            <p:nvPr/>
          </p:nvSpPr>
          <p:spPr>
            <a:xfrm>
              <a:off x="5892725" y="504750"/>
              <a:ext cx="982400" cy="663200"/>
            </a:xfrm>
            <a:custGeom>
              <a:rect b="b" l="l" r="r" t="t"/>
              <a:pathLst>
                <a:path extrusionOk="0" h="26528" w="39296">
                  <a:moveTo>
                    <a:pt x="32782" y="0"/>
                  </a:moveTo>
                  <a:cubicBezTo>
                    <a:pt x="32685" y="0"/>
                    <a:pt x="32588" y="3"/>
                    <a:pt x="32490" y="9"/>
                  </a:cubicBezTo>
                  <a:lnTo>
                    <a:pt x="4103" y="2977"/>
                  </a:lnTo>
                  <a:cubicBezTo>
                    <a:pt x="1702" y="3211"/>
                    <a:pt x="1" y="5346"/>
                    <a:pt x="267" y="7714"/>
                  </a:cubicBezTo>
                  <a:lnTo>
                    <a:pt x="1768" y="22225"/>
                  </a:lnTo>
                  <a:cubicBezTo>
                    <a:pt x="1988" y="24478"/>
                    <a:pt x="3881" y="26115"/>
                    <a:pt x="6071" y="26115"/>
                  </a:cubicBezTo>
                  <a:cubicBezTo>
                    <a:pt x="6215" y="26115"/>
                    <a:pt x="6359" y="26108"/>
                    <a:pt x="6505" y="26094"/>
                  </a:cubicBezTo>
                  <a:lnTo>
                    <a:pt x="28321" y="23792"/>
                  </a:lnTo>
                  <a:lnTo>
                    <a:pt x="32891" y="26094"/>
                  </a:lnTo>
                  <a:cubicBezTo>
                    <a:pt x="33524" y="26361"/>
                    <a:pt x="34192" y="26528"/>
                    <a:pt x="34859" y="26528"/>
                  </a:cubicBezTo>
                  <a:cubicBezTo>
                    <a:pt x="35726" y="26528"/>
                    <a:pt x="36560" y="26294"/>
                    <a:pt x="37327" y="25794"/>
                  </a:cubicBezTo>
                  <a:cubicBezTo>
                    <a:pt x="38561" y="24927"/>
                    <a:pt x="39295" y="23425"/>
                    <a:pt x="39128" y="21824"/>
                  </a:cubicBezTo>
                  <a:lnTo>
                    <a:pt x="37227" y="3878"/>
                  </a:lnTo>
                  <a:cubicBezTo>
                    <a:pt x="37127" y="2777"/>
                    <a:pt x="36560" y="1710"/>
                    <a:pt x="35659" y="976"/>
                  </a:cubicBezTo>
                  <a:cubicBezTo>
                    <a:pt x="34865" y="334"/>
                    <a:pt x="33846" y="0"/>
                    <a:pt x="32782" y="0"/>
                  </a:cubicBezTo>
                  <a:close/>
                </a:path>
              </a:pathLst>
            </a:custGeom>
            <a:solidFill>
              <a:srgbClr val="FFFFFF"/>
            </a:solidFill>
            <a:ln>
              <a:noFill/>
            </a:ln>
            <a:effectLst>
              <a:outerShdw rotWithShape="0" algn="bl" dir="2040000" dist="28575">
                <a:srgbClr val="061357"/>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1"/>
            <p:cNvSpPr/>
            <p:nvPr/>
          </p:nvSpPr>
          <p:spPr>
            <a:xfrm>
              <a:off x="5958600" y="568225"/>
              <a:ext cx="853275" cy="538700"/>
            </a:xfrm>
            <a:custGeom>
              <a:rect b="b" l="l" r="r" t="t"/>
              <a:pathLst>
                <a:path extrusionOk="0" h="21548" w="34131">
                  <a:moveTo>
                    <a:pt x="30258" y="0"/>
                  </a:moveTo>
                  <a:cubicBezTo>
                    <a:pt x="30213" y="0"/>
                    <a:pt x="30168" y="2"/>
                    <a:pt x="30122" y="5"/>
                  </a:cubicBezTo>
                  <a:lnTo>
                    <a:pt x="1735" y="2974"/>
                  </a:lnTo>
                  <a:cubicBezTo>
                    <a:pt x="735" y="3074"/>
                    <a:pt x="1" y="3941"/>
                    <a:pt x="134" y="4942"/>
                  </a:cubicBezTo>
                  <a:lnTo>
                    <a:pt x="1635" y="19452"/>
                  </a:lnTo>
                  <a:cubicBezTo>
                    <a:pt x="1699" y="20409"/>
                    <a:pt x="2555" y="21091"/>
                    <a:pt x="3505" y="21091"/>
                  </a:cubicBezTo>
                  <a:cubicBezTo>
                    <a:pt x="3549" y="21091"/>
                    <a:pt x="3593" y="21090"/>
                    <a:pt x="3637" y="21087"/>
                  </a:cubicBezTo>
                  <a:lnTo>
                    <a:pt x="25652" y="18785"/>
                  </a:lnTo>
                  <a:cubicBezTo>
                    <a:pt x="25710" y="18779"/>
                    <a:pt x="25768" y="18776"/>
                    <a:pt x="25827" y="18776"/>
                  </a:cubicBezTo>
                  <a:cubicBezTo>
                    <a:pt x="26110" y="18776"/>
                    <a:pt x="26404" y="18841"/>
                    <a:pt x="26653" y="18952"/>
                  </a:cubicBezTo>
                  <a:lnTo>
                    <a:pt x="31390" y="21353"/>
                  </a:lnTo>
                  <a:cubicBezTo>
                    <a:pt x="31664" y="21487"/>
                    <a:pt x="31945" y="21548"/>
                    <a:pt x="32218" y="21548"/>
                  </a:cubicBezTo>
                  <a:cubicBezTo>
                    <a:pt x="33238" y="21548"/>
                    <a:pt x="34130" y="20691"/>
                    <a:pt x="34025" y="19586"/>
                  </a:cubicBezTo>
                  <a:lnTo>
                    <a:pt x="33858" y="17951"/>
                  </a:lnTo>
                  <a:lnTo>
                    <a:pt x="33525" y="14749"/>
                  </a:lnTo>
                  <a:lnTo>
                    <a:pt x="32157" y="1639"/>
                  </a:lnTo>
                  <a:cubicBezTo>
                    <a:pt x="32061" y="683"/>
                    <a:pt x="31234" y="0"/>
                    <a:pt x="30258" y="0"/>
                  </a:cubicBezTo>
                  <a:close/>
                </a:path>
              </a:pathLst>
            </a:custGeom>
            <a:solidFill>
              <a:srgbClr val="7443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1"/>
            <p:cNvSpPr/>
            <p:nvPr/>
          </p:nvSpPr>
          <p:spPr>
            <a:xfrm>
              <a:off x="6082025" y="700100"/>
              <a:ext cx="561250" cy="104250"/>
            </a:xfrm>
            <a:custGeom>
              <a:rect b="b" l="l" r="r" t="t"/>
              <a:pathLst>
                <a:path extrusionOk="0" h="4170" w="22450">
                  <a:moveTo>
                    <a:pt x="22250" y="0"/>
                  </a:moveTo>
                  <a:lnTo>
                    <a:pt x="1" y="2435"/>
                  </a:lnTo>
                  <a:lnTo>
                    <a:pt x="167" y="4170"/>
                  </a:lnTo>
                  <a:lnTo>
                    <a:pt x="22450" y="1735"/>
                  </a:lnTo>
                  <a:lnTo>
                    <a:pt x="2225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1"/>
            <p:cNvSpPr/>
            <p:nvPr/>
          </p:nvSpPr>
          <p:spPr>
            <a:xfrm>
              <a:off x="6237975" y="782650"/>
              <a:ext cx="413650" cy="89250"/>
            </a:xfrm>
            <a:custGeom>
              <a:rect b="b" l="l" r="r" t="t"/>
              <a:pathLst>
                <a:path extrusionOk="0" h="3570" w="16546">
                  <a:moveTo>
                    <a:pt x="16345" y="1"/>
                  </a:moveTo>
                  <a:lnTo>
                    <a:pt x="0" y="1802"/>
                  </a:lnTo>
                  <a:lnTo>
                    <a:pt x="167" y="3570"/>
                  </a:lnTo>
                  <a:lnTo>
                    <a:pt x="16546" y="1735"/>
                  </a:lnTo>
                  <a:lnTo>
                    <a:pt x="16345"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1"/>
            <p:cNvSpPr/>
            <p:nvPr/>
          </p:nvSpPr>
          <p:spPr>
            <a:xfrm>
              <a:off x="6159575" y="866050"/>
              <a:ext cx="501225" cy="97600"/>
            </a:xfrm>
            <a:custGeom>
              <a:rect b="b" l="l" r="r" t="t"/>
              <a:pathLst>
                <a:path extrusionOk="0" h="3904" w="20049">
                  <a:moveTo>
                    <a:pt x="19848" y="0"/>
                  </a:moveTo>
                  <a:lnTo>
                    <a:pt x="1" y="2169"/>
                  </a:lnTo>
                  <a:lnTo>
                    <a:pt x="201" y="3903"/>
                  </a:lnTo>
                  <a:lnTo>
                    <a:pt x="20048" y="1735"/>
                  </a:lnTo>
                  <a:lnTo>
                    <a:pt x="1984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9" name="Google Shape;419;p1"/>
          <p:cNvGrpSpPr/>
          <p:nvPr/>
        </p:nvGrpSpPr>
        <p:grpSpPr>
          <a:xfrm>
            <a:off x="4853250" y="3822400"/>
            <a:ext cx="1425200" cy="1217575"/>
            <a:chOff x="6217325" y="1962975"/>
            <a:chExt cx="1425200" cy="1217575"/>
          </a:xfrm>
        </p:grpSpPr>
        <p:sp>
          <p:nvSpPr>
            <p:cNvPr id="420" name="Google Shape;420;p1"/>
            <p:cNvSpPr/>
            <p:nvPr/>
          </p:nvSpPr>
          <p:spPr>
            <a:xfrm>
              <a:off x="6217325" y="2040525"/>
              <a:ext cx="1400175" cy="1140025"/>
            </a:xfrm>
            <a:custGeom>
              <a:rect b="b" l="l" r="r" t="t"/>
              <a:pathLst>
                <a:path extrusionOk="0" h="45601" w="56007">
                  <a:moveTo>
                    <a:pt x="9707" y="1"/>
                  </a:moveTo>
                  <a:lnTo>
                    <a:pt x="0" y="31156"/>
                  </a:lnTo>
                  <a:lnTo>
                    <a:pt x="46300" y="45600"/>
                  </a:lnTo>
                  <a:lnTo>
                    <a:pt x="56007" y="14411"/>
                  </a:lnTo>
                  <a:lnTo>
                    <a:pt x="9707" y="1"/>
                  </a:lnTo>
                  <a:close/>
                </a:path>
              </a:pathLst>
            </a:custGeom>
            <a:solidFill>
              <a:srgbClr val="E5DA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1"/>
            <p:cNvSpPr/>
            <p:nvPr/>
          </p:nvSpPr>
          <p:spPr>
            <a:xfrm>
              <a:off x="6773550" y="2616775"/>
              <a:ext cx="79250" cy="60900"/>
            </a:xfrm>
            <a:custGeom>
              <a:rect b="b" l="l" r="r" t="t"/>
              <a:pathLst>
                <a:path extrusionOk="0" fill="none" h="2436" w="3170">
                  <a:moveTo>
                    <a:pt x="3169" y="501"/>
                  </a:moveTo>
                  <a:lnTo>
                    <a:pt x="734" y="1"/>
                  </a:lnTo>
                  <a:lnTo>
                    <a:pt x="0" y="2436"/>
                  </a:lnTo>
                </a:path>
              </a:pathLst>
            </a:custGeom>
            <a:noFill/>
            <a:ln cap="rnd" cmpd="sng" w="31700">
              <a:solidFill>
                <a:srgbClr val="98AEF4"/>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1"/>
            <p:cNvSpPr/>
            <p:nvPr/>
          </p:nvSpPr>
          <p:spPr>
            <a:xfrm>
              <a:off x="6495425" y="2219788"/>
              <a:ext cx="818100" cy="735000"/>
            </a:xfrm>
            <a:custGeom>
              <a:rect b="b" l="l" r="r" t="t"/>
              <a:pathLst>
                <a:path extrusionOk="0" h="29400" w="32724">
                  <a:moveTo>
                    <a:pt x="9830" y="1"/>
                  </a:moveTo>
                  <a:cubicBezTo>
                    <a:pt x="9557" y="1"/>
                    <a:pt x="9278" y="48"/>
                    <a:pt x="9007" y="146"/>
                  </a:cubicBezTo>
                  <a:cubicBezTo>
                    <a:pt x="3637" y="2247"/>
                    <a:pt x="1" y="7484"/>
                    <a:pt x="1" y="13255"/>
                  </a:cubicBezTo>
                  <a:cubicBezTo>
                    <a:pt x="1" y="13722"/>
                    <a:pt x="34" y="14122"/>
                    <a:pt x="67" y="14589"/>
                  </a:cubicBezTo>
                  <a:cubicBezTo>
                    <a:pt x="134" y="15223"/>
                    <a:pt x="468" y="15757"/>
                    <a:pt x="901" y="16124"/>
                  </a:cubicBezTo>
                  <a:cubicBezTo>
                    <a:pt x="1335" y="16457"/>
                    <a:pt x="1835" y="16657"/>
                    <a:pt x="2369" y="16657"/>
                  </a:cubicBezTo>
                  <a:lnTo>
                    <a:pt x="2569" y="16657"/>
                  </a:lnTo>
                  <a:lnTo>
                    <a:pt x="2869" y="16624"/>
                  </a:lnTo>
                  <a:cubicBezTo>
                    <a:pt x="3003" y="17892"/>
                    <a:pt x="3236" y="19093"/>
                    <a:pt x="3703" y="20260"/>
                  </a:cubicBezTo>
                  <a:cubicBezTo>
                    <a:pt x="5004" y="23763"/>
                    <a:pt x="7639" y="26565"/>
                    <a:pt x="11042" y="28099"/>
                  </a:cubicBezTo>
                  <a:cubicBezTo>
                    <a:pt x="12910" y="28966"/>
                    <a:pt x="14911" y="29400"/>
                    <a:pt x="16913" y="29400"/>
                  </a:cubicBezTo>
                  <a:cubicBezTo>
                    <a:pt x="18547" y="29400"/>
                    <a:pt x="20215" y="29100"/>
                    <a:pt x="21783" y="28533"/>
                  </a:cubicBezTo>
                  <a:cubicBezTo>
                    <a:pt x="29021" y="25931"/>
                    <a:pt x="32724" y="17792"/>
                    <a:pt x="30022" y="10553"/>
                  </a:cubicBezTo>
                  <a:cubicBezTo>
                    <a:pt x="27920" y="4904"/>
                    <a:pt x="22569" y="1387"/>
                    <a:pt x="16886" y="1387"/>
                  </a:cubicBezTo>
                  <a:cubicBezTo>
                    <a:pt x="15355" y="1387"/>
                    <a:pt x="13799" y="1642"/>
                    <a:pt x="12276" y="2180"/>
                  </a:cubicBezTo>
                  <a:lnTo>
                    <a:pt x="12009" y="1480"/>
                  </a:lnTo>
                  <a:cubicBezTo>
                    <a:pt x="11648" y="551"/>
                    <a:pt x="10767" y="1"/>
                    <a:pt x="9830"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1"/>
            <p:cNvSpPr/>
            <p:nvPr/>
          </p:nvSpPr>
          <p:spPr>
            <a:xfrm>
              <a:off x="6460825" y="1962975"/>
              <a:ext cx="1181700" cy="437850"/>
            </a:xfrm>
            <a:custGeom>
              <a:rect b="b" l="l" r="r" t="t"/>
              <a:pathLst>
                <a:path extrusionOk="0" h="17514" w="47268">
                  <a:moveTo>
                    <a:pt x="968" y="1"/>
                  </a:moveTo>
                  <a:lnTo>
                    <a:pt x="0" y="3069"/>
                  </a:lnTo>
                  <a:lnTo>
                    <a:pt x="46300" y="17513"/>
                  </a:lnTo>
                  <a:lnTo>
                    <a:pt x="47267" y="14444"/>
                  </a:lnTo>
                  <a:lnTo>
                    <a:pt x="968" y="1"/>
                  </a:ln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1"/>
            <p:cNvSpPr/>
            <p:nvPr/>
          </p:nvSpPr>
          <p:spPr>
            <a:xfrm>
              <a:off x="6495000" y="2220025"/>
              <a:ext cx="818950" cy="734525"/>
            </a:xfrm>
            <a:custGeom>
              <a:rect b="b" l="l" r="r" t="t"/>
              <a:pathLst>
                <a:path extrusionOk="0" h="29381" w="32758">
                  <a:moveTo>
                    <a:pt x="9864" y="1"/>
                  </a:moveTo>
                  <a:cubicBezTo>
                    <a:pt x="9581" y="1"/>
                    <a:pt x="9292" y="52"/>
                    <a:pt x="9007" y="159"/>
                  </a:cubicBezTo>
                  <a:cubicBezTo>
                    <a:pt x="3637" y="2228"/>
                    <a:pt x="1" y="7498"/>
                    <a:pt x="1" y="13235"/>
                  </a:cubicBezTo>
                  <a:cubicBezTo>
                    <a:pt x="1" y="13702"/>
                    <a:pt x="68" y="14136"/>
                    <a:pt x="101" y="14570"/>
                  </a:cubicBezTo>
                  <a:cubicBezTo>
                    <a:pt x="134" y="15203"/>
                    <a:pt x="468" y="15737"/>
                    <a:pt x="935" y="16137"/>
                  </a:cubicBezTo>
                  <a:cubicBezTo>
                    <a:pt x="1335" y="16471"/>
                    <a:pt x="1836" y="16671"/>
                    <a:pt x="2403" y="16671"/>
                  </a:cubicBezTo>
                  <a:lnTo>
                    <a:pt x="2603" y="16671"/>
                  </a:lnTo>
                  <a:lnTo>
                    <a:pt x="2903" y="16638"/>
                  </a:lnTo>
                  <a:cubicBezTo>
                    <a:pt x="3003" y="17872"/>
                    <a:pt x="3270" y="19106"/>
                    <a:pt x="3737" y="20274"/>
                  </a:cubicBezTo>
                  <a:cubicBezTo>
                    <a:pt x="5005" y="23776"/>
                    <a:pt x="7640" y="26545"/>
                    <a:pt x="11076" y="28113"/>
                  </a:cubicBezTo>
                  <a:cubicBezTo>
                    <a:pt x="12944" y="28980"/>
                    <a:pt x="14945" y="29380"/>
                    <a:pt x="16946" y="29380"/>
                  </a:cubicBezTo>
                  <a:cubicBezTo>
                    <a:pt x="18581" y="29380"/>
                    <a:pt x="20249" y="29080"/>
                    <a:pt x="21783" y="28513"/>
                  </a:cubicBezTo>
                  <a:cubicBezTo>
                    <a:pt x="29055" y="25945"/>
                    <a:pt x="32758" y="17805"/>
                    <a:pt x="30056" y="10533"/>
                  </a:cubicBezTo>
                  <a:cubicBezTo>
                    <a:pt x="27952" y="4878"/>
                    <a:pt x="22570" y="1380"/>
                    <a:pt x="16872" y="1380"/>
                  </a:cubicBezTo>
                  <a:cubicBezTo>
                    <a:pt x="15344" y="1380"/>
                    <a:pt x="13793" y="1632"/>
                    <a:pt x="12276" y="2161"/>
                  </a:cubicBezTo>
                  <a:lnTo>
                    <a:pt x="12010" y="1494"/>
                  </a:lnTo>
                  <a:cubicBezTo>
                    <a:pt x="11676" y="569"/>
                    <a:pt x="10809" y="1"/>
                    <a:pt x="9864" y="1"/>
                  </a:cubicBezTo>
                  <a:close/>
                </a:path>
              </a:pathLst>
            </a:custGeom>
            <a:solidFill>
              <a:srgbClr val="FFFFFF"/>
            </a:solidFill>
            <a:ln>
              <a:noFill/>
            </a:ln>
            <a:effectLst>
              <a:outerShdw rotWithShape="0" algn="bl" dir="2040000" dist="19050">
                <a:srgbClr val="061357"/>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1"/>
            <p:cNvSpPr/>
            <p:nvPr/>
          </p:nvSpPr>
          <p:spPr>
            <a:xfrm>
              <a:off x="6623425" y="2313100"/>
              <a:ext cx="624650" cy="587025"/>
            </a:xfrm>
            <a:custGeom>
              <a:rect b="b" l="l" r="r" t="t"/>
              <a:pathLst>
                <a:path extrusionOk="0" h="23481" w="24986">
                  <a:moveTo>
                    <a:pt x="11702" y="0"/>
                  </a:moveTo>
                  <a:cubicBezTo>
                    <a:pt x="10348" y="0"/>
                    <a:pt x="8975" y="238"/>
                    <a:pt x="7640" y="739"/>
                  </a:cubicBezTo>
                  <a:lnTo>
                    <a:pt x="11743" y="11747"/>
                  </a:lnTo>
                  <a:lnTo>
                    <a:pt x="1" y="12781"/>
                  </a:lnTo>
                  <a:cubicBezTo>
                    <a:pt x="134" y="13816"/>
                    <a:pt x="335" y="14816"/>
                    <a:pt x="735" y="15817"/>
                  </a:cubicBezTo>
                  <a:cubicBezTo>
                    <a:pt x="2478" y="20552"/>
                    <a:pt x="7000" y="23481"/>
                    <a:pt x="11771" y="23481"/>
                  </a:cubicBezTo>
                  <a:cubicBezTo>
                    <a:pt x="13117" y="23481"/>
                    <a:pt x="14483" y="23247"/>
                    <a:pt x="15812" y="22755"/>
                  </a:cubicBezTo>
                  <a:cubicBezTo>
                    <a:pt x="21850" y="20487"/>
                    <a:pt x="24985" y="13715"/>
                    <a:pt x="22751" y="7644"/>
                  </a:cubicBezTo>
                  <a:cubicBezTo>
                    <a:pt x="20984" y="2942"/>
                    <a:pt x="16466" y="0"/>
                    <a:pt x="11702" y="0"/>
                  </a:cubicBezTo>
                  <a:close/>
                </a:path>
              </a:pathLst>
            </a:custGeom>
            <a:solidFill>
              <a:srgbClr val="7443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1"/>
            <p:cNvSpPr/>
            <p:nvPr/>
          </p:nvSpPr>
          <p:spPr>
            <a:xfrm>
              <a:off x="6553375" y="2278200"/>
              <a:ext cx="293575" cy="302750"/>
            </a:xfrm>
            <a:custGeom>
              <a:rect b="b" l="l" r="r" t="t"/>
              <a:pathLst>
                <a:path extrusionOk="0" h="12110" w="11743">
                  <a:moveTo>
                    <a:pt x="7506" y="1"/>
                  </a:moveTo>
                  <a:cubicBezTo>
                    <a:pt x="3003" y="1769"/>
                    <a:pt x="1" y="6138"/>
                    <a:pt x="1" y="10975"/>
                  </a:cubicBezTo>
                  <a:cubicBezTo>
                    <a:pt x="1" y="11342"/>
                    <a:pt x="1" y="11709"/>
                    <a:pt x="68" y="12109"/>
                  </a:cubicBezTo>
                  <a:lnTo>
                    <a:pt x="11743" y="10975"/>
                  </a:lnTo>
                  <a:lnTo>
                    <a:pt x="7506" y="1"/>
                  </a:lnTo>
                  <a:close/>
                </a:path>
              </a:pathLst>
            </a:custGeom>
            <a:solidFill>
              <a:srgbClr val="F283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g15e4065e011_0_405"/>
          <p:cNvSpPr/>
          <p:nvPr/>
        </p:nvSpPr>
        <p:spPr>
          <a:xfrm flipH="1" rot="1317046">
            <a:off x="6994928" y="38568"/>
            <a:ext cx="3356425" cy="821189"/>
          </a:xfrm>
          <a:custGeom>
            <a:rect b="b" l="l" r="r" t="t"/>
            <a:pathLst>
              <a:path extrusionOk="0" fill="none" h="78824" w="139601">
                <a:moveTo>
                  <a:pt x="139600" y="43431"/>
                </a:moveTo>
                <a:lnTo>
                  <a:pt x="135130" y="58475"/>
                </a:lnTo>
                <a:cubicBezTo>
                  <a:pt x="133396" y="64379"/>
                  <a:pt x="128259" y="68683"/>
                  <a:pt x="122121" y="69316"/>
                </a:cubicBezTo>
                <a:lnTo>
                  <a:pt x="38828" y="78189"/>
                </a:lnTo>
                <a:cubicBezTo>
                  <a:pt x="32991" y="78823"/>
                  <a:pt x="27420" y="75354"/>
                  <a:pt x="25419" y="69850"/>
                </a:cubicBezTo>
                <a:lnTo>
                  <a:pt x="1" y="0"/>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g15e4065e011_0_405"/>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s"/>
              <a:t>Mecanismos de </a:t>
            </a:r>
            <a:r>
              <a:rPr lang="es"/>
              <a:t>Comunicación</a:t>
            </a:r>
            <a:endParaRPr/>
          </a:p>
        </p:txBody>
      </p:sp>
      <p:grpSp>
        <p:nvGrpSpPr>
          <p:cNvPr id="840" name="Google Shape;840;g15e4065e011_0_405"/>
          <p:cNvGrpSpPr/>
          <p:nvPr/>
        </p:nvGrpSpPr>
        <p:grpSpPr>
          <a:xfrm>
            <a:off x="214525" y="203025"/>
            <a:ext cx="1509425" cy="228525"/>
            <a:chOff x="5708425" y="4133400"/>
            <a:chExt cx="1509425" cy="228525"/>
          </a:xfrm>
        </p:grpSpPr>
        <p:sp>
          <p:nvSpPr>
            <p:cNvPr id="841" name="Google Shape;841;g15e4065e011_0_405"/>
            <p:cNvSpPr/>
            <p:nvPr/>
          </p:nvSpPr>
          <p:spPr>
            <a:xfrm>
              <a:off x="5974450" y="4133400"/>
              <a:ext cx="50050" cy="50050"/>
            </a:xfrm>
            <a:custGeom>
              <a:rect b="b" l="l" r="r" t="t"/>
              <a:pathLst>
                <a:path extrusionOk="0" h="2002" w="2002">
                  <a:moveTo>
                    <a:pt x="1001" y="1"/>
                  </a:moveTo>
                  <a:cubicBezTo>
                    <a:pt x="467" y="1"/>
                    <a:pt x="0" y="468"/>
                    <a:pt x="0" y="1001"/>
                  </a:cubicBezTo>
                  <a:cubicBezTo>
                    <a:pt x="0" y="1568"/>
                    <a:pt x="467" y="2002"/>
                    <a:pt x="1001" y="2002"/>
                  </a:cubicBezTo>
                  <a:cubicBezTo>
                    <a:pt x="1568" y="2002"/>
                    <a:pt x="2001" y="1568"/>
                    <a:pt x="2001" y="1001"/>
                  </a:cubicBezTo>
                  <a:cubicBezTo>
                    <a:pt x="2001"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g15e4065e011_0_405"/>
            <p:cNvSpPr/>
            <p:nvPr/>
          </p:nvSpPr>
          <p:spPr>
            <a:xfrm>
              <a:off x="6765000" y="4133400"/>
              <a:ext cx="50050" cy="50050"/>
            </a:xfrm>
            <a:custGeom>
              <a:rect b="b" l="l" r="r" t="t"/>
              <a:pathLst>
                <a:path extrusionOk="0" h="2002" w="2002">
                  <a:moveTo>
                    <a:pt x="1001" y="1"/>
                  </a:moveTo>
                  <a:cubicBezTo>
                    <a:pt x="434" y="1"/>
                    <a:pt x="1" y="468"/>
                    <a:pt x="1" y="1001"/>
                  </a:cubicBezTo>
                  <a:cubicBezTo>
                    <a:pt x="1" y="1568"/>
                    <a:pt x="434" y="2002"/>
                    <a:pt x="1001" y="2002"/>
                  </a:cubicBezTo>
                  <a:cubicBezTo>
                    <a:pt x="1568" y="2002"/>
                    <a:pt x="2002" y="1568"/>
                    <a:pt x="2002" y="1001"/>
                  </a:cubicBezTo>
                  <a:cubicBezTo>
                    <a:pt x="2002"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g15e4065e011_0_405"/>
            <p:cNvSpPr/>
            <p:nvPr/>
          </p:nvSpPr>
          <p:spPr>
            <a:xfrm>
              <a:off x="6380550" y="4223475"/>
              <a:ext cx="50075" cy="50050"/>
            </a:xfrm>
            <a:custGeom>
              <a:rect b="b" l="l" r="r" t="t"/>
              <a:pathLst>
                <a:path extrusionOk="0" h="2002" w="2003">
                  <a:moveTo>
                    <a:pt x="1002" y="0"/>
                  </a:moveTo>
                  <a:cubicBezTo>
                    <a:pt x="435" y="0"/>
                    <a:pt x="1" y="434"/>
                    <a:pt x="1" y="1001"/>
                  </a:cubicBezTo>
                  <a:cubicBezTo>
                    <a:pt x="1" y="1535"/>
                    <a:pt x="435" y="2002"/>
                    <a:pt x="1002" y="2002"/>
                  </a:cubicBezTo>
                  <a:cubicBezTo>
                    <a:pt x="1535" y="2002"/>
                    <a:pt x="2002" y="1535"/>
                    <a:pt x="2002" y="1001"/>
                  </a:cubicBezTo>
                  <a:cubicBezTo>
                    <a:pt x="2002" y="434"/>
                    <a:pt x="1535"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g15e4065e011_0_405"/>
            <p:cNvSpPr/>
            <p:nvPr/>
          </p:nvSpPr>
          <p:spPr>
            <a:xfrm>
              <a:off x="6476475" y="4223475"/>
              <a:ext cx="50050" cy="50050"/>
            </a:xfrm>
            <a:custGeom>
              <a:rect b="b" l="l" r="r" t="t"/>
              <a:pathLst>
                <a:path extrusionOk="0" h="2002" w="2002">
                  <a:moveTo>
                    <a:pt x="1001" y="0"/>
                  </a:moveTo>
                  <a:cubicBezTo>
                    <a:pt x="434" y="0"/>
                    <a:pt x="0" y="434"/>
                    <a:pt x="0" y="1001"/>
                  </a:cubicBezTo>
                  <a:cubicBezTo>
                    <a:pt x="0" y="1535"/>
                    <a:pt x="434" y="2002"/>
                    <a:pt x="1001" y="2002"/>
                  </a:cubicBezTo>
                  <a:cubicBezTo>
                    <a:pt x="1534" y="2002"/>
                    <a:pt x="2001" y="1535"/>
                    <a:pt x="2001" y="1001"/>
                  </a:cubicBezTo>
                  <a:cubicBezTo>
                    <a:pt x="2001" y="434"/>
                    <a:pt x="1534" y="0"/>
                    <a:pt x="100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g15e4065e011_0_405"/>
            <p:cNvSpPr/>
            <p:nvPr/>
          </p:nvSpPr>
          <p:spPr>
            <a:xfrm>
              <a:off x="65990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68" y="2002"/>
                    <a:pt x="2002" y="1535"/>
                    <a:pt x="2002" y="1002"/>
                  </a:cubicBezTo>
                  <a:cubicBezTo>
                    <a:pt x="2002" y="468"/>
                    <a:pt x="1568"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g15e4065e011_0_405"/>
            <p:cNvSpPr/>
            <p:nvPr/>
          </p:nvSpPr>
          <p:spPr>
            <a:xfrm>
              <a:off x="66949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35" y="2002"/>
                    <a:pt x="2002" y="1535"/>
                    <a:pt x="2002" y="1002"/>
                  </a:cubicBezTo>
                  <a:cubicBezTo>
                    <a:pt x="2002" y="468"/>
                    <a:pt x="1602"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g15e4065e011_0_405"/>
            <p:cNvSpPr/>
            <p:nvPr/>
          </p:nvSpPr>
          <p:spPr>
            <a:xfrm>
              <a:off x="6850900" y="4133400"/>
              <a:ext cx="49225" cy="50050"/>
            </a:xfrm>
            <a:custGeom>
              <a:rect b="b" l="l" r="r" t="t"/>
              <a:pathLst>
                <a:path extrusionOk="0" h="2002" w="1969">
                  <a:moveTo>
                    <a:pt x="1001" y="1"/>
                  </a:moveTo>
                  <a:cubicBezTo>
                    <a:pt x="434" y="1"/>
                    <a:pt x="0" y="468"/>
                    <a:pt x="0" y="1001"/>
                  </a:cubicBezTo>
                  <a:cubicBezTo>
                    <a:pt x="0" y="1568"/>
                    <a:pt x="434" y="2002"/>
                    <a:pt x="1001" y="2002"/>
                  </a:cubicBezTo>
                  <a:cubicBezTo>
                    <a:pt x="1535" y="2002"/>
                    <a:pt x="1968" y="1568"/>
                    <a:pt x="1968" y="1001"/>
                  </a:cubicBezTo>
                  <a:cubicBezTo>
                    <a:pt x="1968" y="468"/>
                    <a:pt x="1535" y="67"/>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g15e4065e011_0_405"/>
            <p:cNvSpPr/>
            <p:nvPr/>
          </p:nvSpPr>
          <p:spPr>
            <a:xfrm>
              <a:off x="6935950" y="4133400"/>
              <a:ext cx="50075" cy="50050"/>
            </a:xfrm>
            <a:custGeom>
              <a:rect b="b" l="l" r="r" t="t"/>
              <a:pathLst>
                <a:path extrusionOk="0" h="2002" w="2003">
                  <a:moveTo>
                    <a:pt x="1002" y="1"/>
                  </a:moveTo>
                  <a:cubicBezTo>
                    <a:pt x="468" y="1"/>
                    <a:pt x="1" y="468"/>
                    <a:pt x="1" y="1001"/>
                  </a:cubicBezTo>
                  <a:cubicBezTo>
                    <a:pt x="1" y="1568"/>
                    <a:pt x="468" y="2002"/>
                    <a:pt x="1002" y="2002"/>
                  </a:cubicBezTo>
                  <a:cubicBezTo>
                    <a:pt x="1535" y="2002"/>
                    <a:pt x="2002" y="1568"/>
                    <a:pt x="2002" y="1001"/>
                  </a:cubicBezTo>
                  <a:cubicBezTo>
                    <a:pt x="2002" y="468"/>
                    <a:pt x="1535" y="67"/>
                    <a:pt x="1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g15e4065e011_0_405"/>
            <p:cNvSpPr/>
            <p:nvPr/>
          </p:nvSpPr>
          <p:spPr>
            <a:xfrm>
              <a:off x="6088675" y="4133400"/>
              <a:ext cx="633825" cy="50050"/>
            </a:xfrm>
            <a:custGeom>
              <a:rect b="b" l="l" r="r" t="t"/>
              <a:pathLst>
                <a:path extrusionOk="0" h="2002" w="25353">
                  <a:moveTo>
                    <a:pt x="1002" y="1"/>
                  </a:moveTo>
                  <a:cubicBezTo>
                    <a:pt x="468" y="1"/>
                    <a:pt x="1" y="468"/>
                    <a:pt x="1" y="1001"/>
                  </a:cubicBezTo>
                  <a:cubicBezTo>
                    <a:pt x="1" y="1568"/>
                    <a:pt x="435" y="2002"/>
                    <a:pt x="1002" y="2002"/>
                  </a:cubicBezTo>
                  <a:lnTo>
                    <a:pt x="24352" y="2002"/>
                  </a:lnTo>
                  <a:cubicBezTo>
                    <a:pt x="24885" y="2002"/>
                    <a:pt x="25319" y="1568"/>
                    <a:pt x="25352" y="1001"/>
                  </a:cubicBezTo>
                  <a:cubicBezTo>
                    <a:pt x="25352" y="468"/>
                    <a:pt x="24885" y="1"/>
                    <a:pt x="243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g15e4065e011_0_405"/>
            <p:cNvSpPr/>
            <p:nvPr/>
          </p:nvSpPr>
          <p:spPr>
            <a:xfrm>
              <a:off x="5923575" y="4311850"/>
              <a:ext cx="633800" cy="50075"/>
            </a:xfrm>
            <a:custGeom>
              <a:rect b="b" l="l" r="r" t="t"/>
              <a:pathLst>
                <a:path extrusionOk="0" h="2003" w="25352">
                  <a:moveTo>
                    <a:pt x="1001" y="1"/>
                  </a:moveTo>
                  <a:cubicBezTo>
                    <a:pt x="467" y="1"/>
                    <a:pt x="0" y="468"/>
                    <a:pt x="0" y="1002"/>
                  </a:cubicBezTo>
                  <a:cubicBezTo>
                    <a:pt x="0" y="1535"/>
                    <a:pt x="467" y="2002"/>
                    <a:pt x="1001" y="2002"/>
                  </a:cubicBezTo>
                  <a:lnTo>
                    <a:pt x="24351" y="2002"/>
                  </a:lnTo>
                  <a:cubicBezTo>
                    <a:pt x="24885" y="2002"/>
                    <a:pt x="25352" y="1535"/>
                    <a:pt x="25352" y="1002"/>
                  </a:cubicBezTo>
                  <a:cubicBezTo>
                    <a:pt x="25352" y="468"/>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g15e4065e011_0_405"/>
            <p:cNvSpPr/>
            <p:nvPr/>
          </p:nvSpPr>
          <p:spPr>
            <a:xfrm>
              <a:off x="5708425" y="4222625"/>
              <a:ext cx="633800" cy="50075"/>
            </a:xfrm>
            <a:custGeom>
              <a:rect b="b" l="l" r="r" t="t"/>
              <a:pathLst>
                <a:path extrusionOk="0" h="2003" w="25352">
                  <a:moveTo>
                    <a:pt x="1001" y="1"/>
                  </a:moveTo>
                  <a:cubicBezTo>
                    <a:pt x="434" y="1"/>
                    <a:pt x="0" y="434"/>
                    <a:pt x="0" y="1001"/>
                  </a:cubicBezTo>
                  <a:cubicBezTo>
                    <a:pt x="0" y="1535"/>
                    <a:pt x="434" y="2002"/>
                    <a:pt x="1001" y="2002"/>
                  </a:cubicBezTo>
                  <a:lnTo>
                    <a:pt x="24351" y="2002"/>
                  </a:lnTo>
                  <a:cubicBezTo>
                    <a:pt x="24885" y="2002"/>
                    <a:pt x="25285" y="1569"/>
                    <a:pt x="25352" y="1001"/>
                  </a:cubicBezTo>
                  <a:cubicBezTo>
                    <a:pt x="25352" y="434"/>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g15e4065e011_0_405"/>
            <p:cNvSpPr/>
            <p:nvPr/>
          </p:nvSpPr>
          <p:spPr>
            <a:xfrm>
              <a:off x="6584050" y="4222625"/>
              <a:ext cx="633800" cy="50075"/>
            </a:xfrm>
            <a:custGeom>
              <a:rect b="b" l="l" r="r" t="t"/>
              <a:pathLst>
                <a:path extrusionOk="0" h="2003" w="25352">
                  <a:moveTo>
                    <a:pt x="967" y="1"/>
                  </a:moveTo>
                  <a:cubicBezTo>
                    <a:pt x="434" y="1"/>
                    <a:pt x="0" y="434"/>
                    <a:pt x="0" y="1001"/>
                  </a:cubicBezTo>
                  <a:cubicBezTo>
                    <a:pt x="0" y="1535"/>
                    <a:pt x="434" y="2002"/>
                    <a:pt x="967" y="2002"/>
                  </a:cubicBezTo>
                  <a:lnTo>
                    <a:pt x="24317" y="2002"/>
                  </a:lnTo>
                  <a:cubicBezTo>
                    <a:pt x="24885" y="2002"/>
                    <a:pt x="25352" y="1569"/>
                    <a:pt x="25318" y="1001"/>
                  </a:cubicBezTo>
                  <a:cubicBezTo>
                    <a:pt x="25318" y="434"/>
                    <a:pt x="24885" y="1"/>
                    <a:pt x="243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53" name="Google Shape;853;g15e4065e011_0_405"/>
          <p:cNvSpPr txBox="1"/>
          <p:nvPr>
            <p:ph type="title"/>
          </p:nvPr>
        </p:nvSpPr>
        <p:spPr>
          <a:xfrm>
            <a:off x="107250" y="2148875"/>
            <a:ext cx="2100300" cy="256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s" sz="2600"/>
              <a:t>Whatsapp</a:t>
            </a:r>
            <a:endParaRPr sz="2600"/>
          </a:p>
        </p:txBody>
      </p:sp>
      <p:sp>
        <p:nvSpPr>
          <p:cNvPr id="854" name="Google Shape;854;g15e4065e011_0_405"/>
          <p:cNvSpPr txBox="1"/>
          <p:nvPr>
            <p:ph idx="4294967295" type="subTitle"/>
          </p:nvPr>
        </p:nvSpPr>
        <p:spPr>
          <a:xfrm>
            <a:off x="107250" y="2530631"/>
            <a:ext cx="2100300" cy="2213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s" sz="1200">
                <a:latin typeface="Barlow"/>
                <a:ea typeface="Barlow"/>
                <a:cs typeface="Barlow"/>
                <a:sym typeface="Barlow"/>
              </a:rPr>
              <a:t>Grupo de Whatsapp el cual se utilizará para determinar los horarios en los que se realizarán las reuniones de trabajo,</a:t>
            </a:r>
            <a:r>
              <a:rPr lang="es" sz="1200">
                <a:latin typeface="Barlow"/>
                <a:ea typeface="Barlow"/>
                <a:cs typeface="Barlow"/>
                <a:sym typeface="Barlow"/>
              </a:rPr>
              <a:t> así como también para </a:t>
            </a:r>
            <a:r>
              <a:rPr lang="es" sz="1200">
                <a:latin typeface="Barlow"/>
                <a:ea typeface="Barlow"/>
                <a:cs typeface="Barlow"/>
                <a:sym typeface="Barlow"/>
              </a:rPr>
              <a:t>comunicar cualquier inconveniente para asistir a las mismas.</a:t>
            </a:r>
            <a:endParaRPr sz="1200"/>
          </a:p>
        </p:txBody>
      </p:sp>
      <p:grpSp>
        <p:nvGrpSpPr>
          <p:cNvPr id="855" name="Google Shape;855;g15e4065e011_0_405"/>
          <p:cNvGrpSpPr/>
          <p:nvPr/>
        </p:nvGrpSpPr>
        <p:grpSpPr>
          <a:xfrm rot="1392683">
            <a:off x="7797969" y="205901"/>
            <a:ext cx="1215799" cy="907269"/>
            <a:chOff x="5772650" y="400725"/>
            <a:chExt cx="1215875" cy="907325"/>
          </a:xfrm>
        </p:grpSpPr>
        <p:sp>
          <p:nvSpPr>
            <p:cNvPr id="856" name="Google Shape;856;g15e4065e011_0_405"/>
            <p:cNvSpPr/>
            <p:nvPr/>
          </p:nvSpPr>
          <p:spPr>
            <a:xfrm>
              <a:off x="5773475" y="479925"/>
              <a:ext cx="1215050" cy="828125"/>
            </a:xfrm>
            <a:custGeom>
              <a:rect b="b" l="l" r="r" t="t"/>
              <a:pathLst>
                <a:path extrusionOk="0" h="33125" w="48602">
                  <a:moveTo>
                    <a:pt x="48135" y="1"/>
                  </a:moveTo>
                  <a:lnTo>
                    <a:pt x="0" y="701"/>
                  </a:lnTo>
                  <a:lnTo>
                    <a:pt x="467" y="33125"/>
                  </a:lnTo>
                  <a:lnTo>
                    <a:pt x="48602" y="32424"/>
                  </a:lnTo>
                  <a:lnTo>
                    <a:pt x="48135" y="1"/>
                  </a:lnTo>
                  <a:close/>
                </a:path>
              </a:pathLst>
            </a:custGeom>
            <a:solidFill>
              <a:srgbClr val="5698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g15e4065e011_0_405"/>
            <p:cNvSpPr/>
            <p:nvPr/>
          </p:nvSpPr>
          <p:spPr>
            <a:xfrm>
              <a:off x="5772650" y="400725"/>
              <a:ext cx="1205050" cy="97575"/>
            </a:xfrm>
            <a:custGeom>
              <a:rect b="b" l="l" r="r" t="t"/>
              <a:pathLst>
                <a:path extrusionOk="0" h="3903" w="48202">
                  <a:moveTo>
                    <a:pt x="48134" y="0"/>
                  </a:moveTo>
                  <a:lnTo>
                    <a:pt x="0" y="701"/>
                  </a:lnTo>
                  <a:lnTo>
                    <a:pt x="33" y="3903"/>
                  </a:lnTo>
                  <a:lnTo>
                    <a:pt x="48201" y="3202"/>
                  </a:lnTo>
                  <a:lnTo>
                    <a:pt x="48134" y="0"/>
                  </a:lnTo>
                  <a:close/>
                </a:path>
              </a:pathLst>
            </a:custGeom>
            <a:solidFill>
              <a:srgbClr val="9CCE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g15e4065e011_0_405"/>
            <p:cNvSpPr/>
            <p:nvPr/>
          </p:nvSpPr>
          <p:spPr>
            <a:xfrm>
              <a:off x="5903575" y="515350"/>
              <a:ext cx="981550" cy="663450"/>
            </a:xfrm>
            <a:custGeom>
              <a:rect b="b" l="l" r="r" t="t"/>
              <a:pathLst>
                <a:path extrusionOk="0" h="26538" w="39262">
                  <a:moveTo>
                    <a:pt x="32863" y="1"/>
                  </a:moveTo>
                  <a:cubicBezTo>
                    <a:pt x="32728" y="1"/>
                    <a:pt x="32593" y="7"/>
                    <a:pt x="32457" y="18"/>
                  </a:cubicBezTo>
                  <a:lnTo>
                    <a:pt x="4070" y="2954"/>
                  </a:lnTo>
                  <a:cubicBezTo>
                    <a:pt x="1701" y="3221"/>
                    <a:pt x="0" y="5355"/>
                    <a:pt x="234" y="7724"/>
                  </a:cubicBezTo>
                  <a:lnTo>
                    <a:pt x="1735" y="22234"/>
                  </a:lnTo>
                  <a:cubicBezTo>
                    <a:pt x="1985" y="24457"/>
                    <a:pt x="3851" y="26092"/>
                    <a:pt x="6065" y="26092"/>
                  </a:cubicBezTo>
                  <a:cubicBezTo>
                    <a:pt x="6210" y="26092"/>
                    <a:pt x="6357" y="26085"/>
                    <a:pt x="6505" y="26070"/>
                  </a:cubicBezTo>
                  <a:lnTo>
                    <a:pt x="28287" y="23769"/>
                  </a:lnTo>
                  <a:lnTo>
                    <a:pt x="32890" y="26070"/>
                  </a:lnTo>
                  <a:cubicBezTo>
                    <a:pt x="33524" y="26371"/>
                    <a:pt x="34191" y="26537"/>
                    <a:pt x="34825" y="26537"/>
                  </a:cubicBezTo>
                  <a:cubicBezTo>
                    <a:pt x="35726" y="26537"/>
                    <a:pt x="36560" y="26270"/>
                    <a:pt x="37293" y="25770"/>
                  </a:cubicBezTo>
                  <a:cubicBezTo>
                    <a:pt x="38561" y="24903"/>
                    <a:pt x="39262" y="23402"/>
                    <a:pt x="39095" y="21801"/>
                  </a:cubicBezTo>
                  <a:lnTo>
                    <a:pt x="37227" y="3888"/>
                  </a:lnTo>
                  <a:cubicBezTo>
                    <a:pt x="37093" y="2754"/>
                    <a:pt x="36560" y="1720"/>
                    <a:pt x="35626" y="952"/>
                  </a:cubicBezTo>
                  <a:cubicBezTo>
                    <a:pt x="34859" y="333"/>
                    <a:pt x="33885" y="1"/>
                    <a:pt x="3286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g15e4065e011_0_405"/>
            <p:cNvSpPr/>
            <p:nvPr/>
          </p:nvSpPr>
          <p:spPr>
            <a:xfrm>
              <a:off x="5892725" y="504750"/>
              <a:ext cx="982400" cy="663200"/>
            </a:xfrm>
            <a:custGeom>
              <a:rect b="b" l="l" r="r" t="t"/>
              <a:pathLst>
                <a:path extrusionOk="0" h="26528" w="39296">
                  <a:moveTo>
                    <a:pt x="32782" y="0"/>
                  </a:moveTo>
                  <a:cubicBezTo>
                    <a:pt x="32685" y="0"/>
                    <a:pt x="32588" y="3"/>
                    <a:pt x="32490" y="9"/>
                  </a:cubicBezTo>
                  <a:lnTo>
                    <a:pt x="4103" y="2977"/>
                  </a:lnTo>
                  <a:cubicBezTo>
                    <a:pt x="1702" y="3211"/>
                    <a:pt x="1" y="5346"/>
                    <a:pt x="267" y="7714"/>
                  </a:cubicBezTo>
                  <a:lnTo>
                    <a:pt x="1768" y="22225"/>
                  </a:lnTo>
                  <a:cubicBezTo>
                    <a:pt x="1988" y="24478"/>
                    <a:pt x="3881" y="26115"/>
                    <a:pt x="6071" y="26115"/>
                  </a:cubicBezTo>
                  <a:cubicBezTo>
                    <a:pt x="6215" y="26115"/>
                    <a:pt x="6359" y="26108"/>
                    <a:pt x="6505" y="26094"/>
                  </a:cubicBezTo>
                  <a:lnTo>
                    <a:pt x="28321" y="23792"/>
                  </a:lnTo>
                  <a:lnTo>
                    <a:pt x="32891" y="26094"/>
                  </a:lnTo>
                  <a:cubicBezTo>
                    <a:pt x="33524" y="26361"/>
                    <a:pt x="34192" y="26528"/>
                    <a:pt x="34859" y="26528"/>
                  </a:cubicBezTo>
                  <a:cubicBezTo>
                    <a:pt x="35726" y="26528"/>
                    <a:pt x="36560" y="26294"/>
                    <a:pt x="37327" y="25794"/>
                  </a:cubicBezTo>
                  <a:cubicBezTo>
                    <a:pt x="38561" y="24927"/>
                    <a:pt x="39295" y="23425"/>
                    <a:pt x="39128" y="21824"/>
                  </a:cubicBezTo>
                  <a:lnTo>
                    <a:pt x="37227" y="3878"/>
                  </a:lnTo>
                  <a:cubicBezTo>
                    <a:pt x="37127" y="2777"/>
                    <a:pt x="36560" y="1710"/>
                    <a:pt x="35659" y="976"/>
                  </a:cubicBezTo>
                  <a:cubicBezTo>
                    <a:pt x="34865" y="334"/>
                    <a:pt x="33846" y="0"/>
                    <a:pt x="3278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g15e4065e011_0_405"/>
            <p:cNvSpPr/>
            <p:nvPr/>
          </p:nvSpPr>
          <p:spPr>
            <a:xfrm>
              <a:off x="5958600" y="568225"/>
              <a:ext cx="853275" cy="538700"/>
            </a:xfrm>
            <a:custGeom>
              <a:rect b="b" l="l" r="r" t="t"/>
              <a:pathLst>
                <a:path extrusionOk="0" h="21548" w="34131">
                  <a:moveTo>
                    <a:pt x="30258" y="0"/>
                  </a:moveTo>
                  <a:cubicBezTo>
                    <a:pt x="30213" y="0"/>
                    <a:pt x="30168" y="2"/>
                    <a:pt x="30122" y="5"/>
                  </a:cubicBezTo>
                  <a:lnTo>
                    <a:pt x="1735" y="2974"/>
                  </a:lnTo>
                  <a:cubicBezTo>
                    <a:pt x="735" y="3074"/>
                    <a:pt x="1" y="3941"/>
                    <a:pt x="134" y="4942"/>
                  </a:cubicBezTo>
                  <a:lnTo>
                    <a:pt x="1635" y="19452"/>
                  </a:lnTo>
                  <a:cubicBezTo>
                    <a:pt x="1699" y="20409"/>
                    <a:pt x="2555" y="21091"/>
                    <a:pt x="3505" y="21091"/>
                  </a:cubicBezTo>
                  <a:cubicBezTo>
                    <a:pt x="3549" y="21091"/>
                    <a:pt x="3593" y="21090"/>
                    <a:pt x="3637" y="21087"/>
                  </a:cubicBezTo>
                  <a:lnTo>
                    <a:pt x="25652" y="18785"/>
                  </a:lnTo>
                  <a:cubicBezTo>
                    <a:pt x="25710" y="18779"/>
                    <a:pt x="25768" y="18776"/>
                    <a:pt x="25827" y="18776"/>
                  </a:cubicBezTo>
                  <a:cubicBezTo>
                    <a:pt x="26110" y="18776"/>
                    <a:pt x="26404" y="18841"/>
                    <a:pt x="26653" y="18952"/>
                  </a:cubicBezTo>
                  <a:lnTo>
                    <a:pt x="31390" y="21353"/>
                  </a:lnTo>
                  <a:cubicBezTo>
                    <a:pt x="31664" y="21487"/>
                    <a:pt x="31945" y="21548"/>
                    <a:pt x="32218" y="21548"/>
                  </a:cubicBezTo>
                  <a:cubicBezTo>
                    <a:pt x="33238" y="21548"/>
                    <a:pt x="34130" y="20691"/>
                    <a:pt x="34025" y="19586"/>
                  </a:cubicBezTo>
                  <a:lnTo>
                    <a:pt x="33858" y="17951"/>
                  </a:lnTo>
                  <a:lnTo>
                    <a:pt x="33525" y="14749"/>
                  </a:lnTo>
                  <a:lnTo>
                    <a:pt x="32157" y="1639"/>
                  </a:lnTo>
                  <a:cubicBezTo>
                    <a:pt x="32061" y="683"/>
                    <a:pt x="31234" y="0"/>
                    <a:pt x="3025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g15e4065e011_0_405"/>
            <p:cNvSpPr/>
            <p:nvPr/>
          </p:nvSpPr>
          <p:spPr>
            <a:xfrm>
              <a:off x="6082025" y="700100"/>
              <a:ext cx="561250" cy="104250"/>
            </a:xfrm>
            <a:custGeom>
              <a:rect b="b" l="l" r="r" t="t"/>
              <a:pathLst>
                <a:path extrusionOk="0" h="4170" w="22450">
                  <a:moveTo>
                    <a:pt x="22250" y="0"/>
                  </a:moveTo>
                  <a:lnTo>
                    <a:pt x="1" y="2435"/>
                  </a:lnTo>
                  <a:lnTo>
                    <a:pt x="167" y="4170"/>
                  </a:lnTo>
                  <a:lnTo>
                    <a:pt x="22450" y="1735"/>
                  </a:lnTo>
                  <a:lnTo>
                    <a:pt x="22250"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g15e4065e011_0_405"/>
            <p:cNvSpPr/>
            <p:nvPr/>
          </p:nvSpPr>
          <p:spPr>
            <a:xfrm>
              <a:off x="6237975" y="782650"/>
              <a:ext cx="413650" cy="89250"/>
            </a:xfrm>
            <a:custGeom>
              <a:rect b="b" l="l" r="r" t="t"/>
              <a:pathLst>
                <a:path extrusionOk="0" h="3570" w="16546">
                  <a:moveTo>
                    <a:pt x="16345" y="1"/>
                  </a:moveTo>
                  <a:lnTo>
                    <a:pt x="0" y="1802"/>
                  </a:lnTo>
                  <a:lnTo>
                    <a:pt x="167" y="3570"/>
                  </a:lnTo>
                  <a:lnTo>
                    <a:pt x="16546" y="1735"/>
                  </a:lnTo>
                  <a:lnTo>
                    <a:pt x="1634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g15e4065e011_0_405"/>
            <p:cNvSpPr/>
            <p:nvPr/>
          </p:nvSpPr>
          <p:spPr>
            <a:xfrm>
              <a:off x="6159575" y="866050"/>
              <a:ext cx="501225" cy="97600"/>
            </a:xfrm>
            <a:custGeom>
              <a:rect b="b" l="l" r="r" t="t"/>
              <a:pathLst>
                <a:path extrusionOk="0" h="3904" w="20049">
                  <a:moveTo>
                    <a:pt x="19848" y="0"/>
                  </a:moveTo>
                  <a:lnTo>
                    <a:pt x="1" y="2169"/>
                  </a:lnTo>
                  <a:lnTo>
                    <a:pt x="201" y="3903"/>
                  </a:lnTo>
                  <a:lnTo>
                    <a:pt x="20048" y="1735"/>
                  </a:lnTo>
                  <a:lnTo>
                    <a:pt x="1984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864" name="Google Shape;864;g15e4065e011_0_405"/>
          <p:cNvPicPr preferRelativeResize="0"/>
          <p:nvPr/>
        </p:nvPicPr>
        <p:blipFill>
          <a:blip r:embed="rId3">
            <a:alphaModFix/>
          </a:blip>
          <a:stretch>
            <a:fillRect/>
          </a:stretch>
        </p:blipFill>
        <p:spPr>
          <a:xfrm>
            <a:off x="802338" y="1309612"/>
            <a:ext cx="710124" cy="714275"/>
          </a:xfrm>
          <a:prstGeom prst="rect">
            <a:avLst/>
          </a:prstGeom>
          <a:noFill/>
          <a:ln>
            <a:noFill/>
          </a:ln>
        </p:spPr>
      </p:pic>
      <p:sp>
        <p:nvSpPr>
          <p:cNvPr id="865" name="Google Shape;865;g15e4065e011_0_405"/>
          <p:cNvSpPr txBox="1"/>
          <p:nvPr>
            <p:ph type="title"/>
          </p:nvPr>
        </p:nvSpPr>
        <p:spPr>
          <a:xfrm>
            <a:off x="2383650" y="2148875"/>
            <a:ext cx="2100300" cy="256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s" sz="2600"/>
              <a:t>Discord</a:t>
            </a:r>
            <a:endParaRPr sz="2600"/>
          </a:p>
        </p:txBody>
      </p:sp>
      <p:sp>
        <p:nvSpPr>
          <p:cNvPr id="866" name="Google Shape;866;g15e4065e011_0_405"/>
          <p:cNvSpPr txBox="1"/>
          <p:nvPr>
            <p:ph idx="4294967295" type="subTitle"/>
          </p:nvPr>
        </p:nvSpPr>
        <p:spPr>
          <a:xfrm>
            <a:off x="2383650" y="2530632"/>
            <a:ext cx="2100300" cy="2213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s" sz="1100">
                <a:latin typeface="Arial"/>
                <a:ea typeface="Arial"/>
                <a:cs typeface="Arial"/>
                <a:sym typeface="Arial"/>
              </a:rPr>
              <a:t>Servidor de Discord en el que se realizan las reuniones de trabajo del equipo, siendo también otro medio de comunicación para la planificación de las siguientes reuniones y actividades a realizar. También es el medio donde se comparten enlaces y archivos relevantes para el proyecto.</a:t>
            </a:r>
            <a:endParaRPr sz="1100">
              <a:latin typeface="Arial"/>
              <a:ea typeface="Arial"/>
              <a:cs typeface="Arial"/>
              <a:sym typeface="Arial"/>
            </a:endParaRPr>
          </a:p>
          <a:p>
            <a:pPr indent="0" lvl="0" marL="0" rtl="0" algn="ctr">
              <a:lnSpc>
                <a:spcPct val="100000"/>
              </a:lnSpc>
              <a:spcBef>
                <a:spcPts val="0"/>
              </a:spcBef>
              <a:spcAft>
                <a:spcPts val="0"/>
              </a:spcAft>
              <a:buSzPts val="1400"/>
              <a:buNone/>
            </a:pPr>
            <a:r>
              <a:t/>
            </a:r>
            <a:endParaRPr sz="1200"/>
          </a:p>
        </p:txBody>
      </p:sp>
      <p:sp>
        <p:nvSpPr>
          <p:cNvPr id="867" name="Google Shape;867;g15e4065e011_0_405"/>
          <p:cNvSpPr txBox="1"/>
          <p:nvPr>
            <p:ph type="title"/>
          </p:nvPr>
        </p:nvSpPr>
        <p:spPr>
          <a:xfrm>
            <a:off x="4660050" y="2148875"/>
            <a:ext cx="2100300" cy="256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s" sz="2600"/>
              <a:t>Google Drive</a:t>
            </a:r>
            <a:endParaRPr sz="2600"/>
          </a:p>
        </p:txBody>
      </p:sp>
      <p:sp>
        <p:nvSpPr>
          <p:cNvPr id="868" name="Google Shape;868;g15e4065e011_0_405"/>
          <p:cNvSpPr txBox="1"/>
          <p:nvPr>
            <p:ph idx="4294967295" type="subTitle"/>
          </p:nvPr>
        </p:nvSpPr>
        <p:spPr>
          <a:xfrm>
            <a:off x="4660050" y="2530631"/>
            <a:ext cx="2100300" cy="2213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s" sz="1200">
                <a:latin typeface="Barlow"/>
                <a:ea typeface="Barlow"/>
                <a:cs typeface="Barlow"/>
                <a:sym typeface="Barlow"/>
              </a:rPr>
              <a:t>Se tendrá una carpeta en Google Drive la cual servirá como alojamiento de los archivos importantes relacionados con el proyecto como: bitácoras, diferentes etapas del informe, presentaciones, etc.</a:t>
            </a:r>
            <a:endParaRPr sz="1200"/>
          </a:p>
        </p:txBody>
      </p:sp>
      <p:sp>
        <p:nvSpPr>
          <p:cNvPr id="869" name="Google Shape;869;g15e4065e011_0_405"/>
          <p:cNvSpPr txBox="1"/>
          <p:nvPr>
            <p:ph type="title"/>
          </p:nvPr>
        </p:nvSpPr>
        <p:spPr>
          <a:xfrm>
            <a:off x="6936450" y="2148875"/>
            <a:ext cx="2100300" cy="256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500"/>
              <a:buNone/>
            </a:pPr>
            <a:r>
              <a:rPr lang="es" sz="2600"/>
              <a:t>Redmine</a:t>
            </a:r>
            <a:endParaRPr sz="2600"/>
          </a:p>
        </p:txBody>
      </p:sp>
      <p:sp>
        <p:nvSpPr>
          <p:cNvPr id="870" name="Google Shape;870;g15e4065e011_0_405"/>
          <p:cNvSpPr txBox="1"/>
          <p:nvPr>
            <p:ph idx="4294967295" type="subTitle"/>
          </p:nvPr>
        </p:nvSpPr>
        <p:spPr>
          <a:xfrm>
            <a:off x="6936450" y="2530631"/>
            <a:ext cx="2100300" cy="2213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s" sz="1200">
                <a:latin typeface="Barlow"/>
                <a:ea typeface="Barlow"/>
                <a:cs typeface="Barlow"/>
                <a:sym typeface="Barlow"/>
              </a:rPr>
              <a:t>Medio por el cuál se subirán todos los entregables referentes al proyectos. El equipo de trabajo podrá a su vez editar la Carta Gantt que proporciona la aplicación, planificar las actividades y administrar la wiki del proyecto, entre otros.</a:t>
            </a:r>
            <a:endParaRPr sz="1200"/>
          </a:p>
        </p:txBody>
      </p:sp>
      <p:pic>
        <p:nvPicPr>
          <p:cNvPr id="871" name="Google Shape;871;g15e4065e011_0_405"/>
          <p:cNvPicPr preferRelativeResize="0"/>
          <p:nvPr/>
        </p:nvPicPr>
        <p:blipFill>
          <a:blip r:embed="rId4">
            <a:alphaModFix/>
          </a:blip>
          <a:stretch>
            <a:fillRect/>
          </a:stretch>
        </p:blipFill>
        <p:spPr>
          <a:xfrm>
            <a:off x="3043987" y="1276937"/>
            <a:ext cx="779625" cy="779625"/>
          </a:xfrm>
          <a:prstGeom prst="rect">
            <a:avLst/>
          </a:prstGeom>
          <a:noFill/>
          <a:ln>
            <a:noFill/>
          </a:ln>
        </p:spPr>
      </p:pic>
      <p:pic>
        <p:nvPicPr>
          <p:cNvPr id="872" name="Google Shape;872;g15e4065e011_0_405"/>
          <p:cNvPicPr preferRelativeResize="0"/>
          <p:nvPr/>
        </p:nvPicPr>
        <p:blipFill>
          <a:blip r:embed="rId5">
            <a:alphaModFix/>
          </a:blip>
          <a:stretch>
            <a:fillRect/>
          </a:stretch>
        </p:blipFill>
        <p:spPr>
          <a:xfrm>
            <a:off x="5355125" y="1387200"/>
            <a:ext cx="710100" cy="636726"/>
          </a:xfrm>
          <a:prstGeom prst="rect">
            <a:avLst/>
          </a:prstGeom>
          <a:noFill/>
          <a:ln>
            <a:noFill/>
          </a:ln>
        </p:spPr>
      </p:pic>
      <p:pic>
        <p:nvPicPr>
          <p:cNvPr id="873" name="Google Shape;873;g15e4065e011_0_405"/>
          <p:cNvPicPr preferRelativeResize="0"/>
          <p:nvPr/>
        </p:nvPicPr>
        <p:blipFill>
          <a:blip r:embed="rId6">
            <a:alphaModFix/>
          </a:blip>
          <a:stretch>
            <a:fillRect/>
          </a:stretch>
        </p:blipFill>
        <p:spPr>
          <a:xfrm>
            <a:off x="7668375" y="1352525"/>
            <a:ext cx="636725" cy="636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sp>
        <p:nvSpPr>
          <p:cNvPr id="878" name="Google Shape;878;p6"/>
          <p:cNvSpPr txBox="1"/>
          <p:nvPr>
            <p:ph idx="6"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s"/>
              <a:t>Planificación de estimaciones</a:t>
            </a:r>
            <a:endParaRPr/>
          </a:p>
        </p:txBody>
      </p:sp>
      <p:grpSp>
        <p:nvGrpSpPr>
          <p:cNvPr id="879" name="Google Shape;879;p6"/>
          <p:cNvGrpSpPr/>
          <p:nvPr/>
        </p:nvGrpSpPr>
        <p:grpSpPr>
          <a:xfrm>
            <a:off x="3445625" y="3966888"/>
            <a:ext cx="1338475" cy="1055775"/>
            <a:chOff x="5939425" y="-429025"/>
            <a:chExt cx="1338475" cy="1055775"/>
          </a:xfrm>
        </p:grpSpPr>
        <p:sp>
          <p:nvSpPr>
            <p:cNvPr id="880" name="Google Shape;880;p6"/>
            <p:cNvSpPr/>
            <p:nvPr/>
          </p:nvSpPr>
          <p:spPr>
            <a:xfrm>
              <a:off x="5952750" y="-349800"/>
              <a:ext cx="1325150" cy="976550"/>
            </a:xfrm>
            <a:custGeom>
              <a:rect b="b" l="l" r="r" t="t"/>
              <a:pathLst>
                <a:path extrusionOk="0" h="39062" w="53006">
                  <a:moveTo>
                    <a:pt x="47468" y="0"/>
                  </a:moveTo>
                  <a:lnTo>
                    <a:pt x="1" y="8206"/>
                  </a:lnTo>
                  <a:lnTo>
                    <a:pt x="4404" y="33457"/>
                  </a:lnTo>
                  <a:lnTo>
                    <a:pt x="12076" y="39061"/>
                  </a:lnTo>
                  <a:lnTo>
                    <a:pt x="53005" y="31990"/>
                  </a:lnTo>
                  <a:lnTo>
                    <a:pt x="47468"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6"/>
            <p:cNvSpPr/>
            <p:nvPr/>
          </p:nvSpPr>
          <p:spPr>
            <a:xfrm>
              <a:off x="5939425" y="-429025"/>
              <a:ext cx="1200025" cy="284400"/>
            </a:xfrm>
            <a:custGeom>
              <a:rect b="b" l="l" r="r" t="t"/>
              <a:pathLst>
                <a:path extrusionOk="0" h="11376" w="48001">
                  <a:moveTo>
                    <a:pt x="47467" y="0"/>
                  </a:moveTo>
                  <a:lnTo>
                    <a:pt x="0" y="8239"/>
                  </a:lnTo>
                  <a:lnTo>
                    <a:pt x="567" y="11375"/>
                  </a:lnTo>
                  <a:lnTo>
                    <a:pt x="48001" y="3169"/>
                  </a:lnTo>
                  <a:lnTo>
                    <a:pt x="47467" y="0"/>
                  </a:lnTo>
                  <a:close/>
                </a:path>
              </a:pathLst>
            </a:custGeom>
            <a:solidFill>
              <a:srgbClr val="B8FF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6"/>
            <p:cNvSpPr/>
            <p:nvPr/>
          </p:nvSpPr>
          <p:spPr>
            <a:xfrm>
              <a:off x="6062825" y="449100"/>
              <a:ext cx="191825" cy="177650"/>
            </a:xfrm>
            <a:custGeom>
              <a:rect b="b" l="l" r="r" t="t"/>
              <a:pathLst>
                <a:path extrusionOk="0" h="7106" w="7673">
                  <a:moveTo>
                    <a:pt x="5772" y="0"/>
                  </a:moveTo>
                  <a:lnTo>
                    <a:pt x="1" y="1501"/>
                  </a:lnTo>
                  <a:lnTo>
                    <a:pt x="7673" y="7105"/>
                  </a:lnTo>
                  <a:lnTo>
                    <a:pt x="5772" y="0"/>
                  </a:lnTo>
                  <a:close/>
                </a:path>
              </a:pathLst>
            </a:custGeom>
            <a:solidFill>
              <a:srgbClr val="35AA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83" name="Google Shape;883;p6"/>
          <p:cNvGrpSpPr/>
          <p:nvPr/>
        </p:nvGrpSpPr>
        <p:grpSpPr>
          <a:xfrm>
            <a:off x="3716171" y="4211260"/>
            <a:ext cx="797401" cy="855412"/>
            <a:chOff x="1643996" y="1399123"/>
            <a:chExt cx="797401" cy="855412"/>
          </a:xfrm>
        </p:grpSpPr>
        <p:grpSp>
          <p:nvGrpSpPr>
            <p:cNvPr id="884" name="Google Shape;884;p6"/>
            <p:cNvGrpSpPr/>
            <p:nvPr/>
          </p:nvGrpSpPr>
          <p:grpSpPr>
            <a:xfrm rot="-580000">
              <a:off x="1708911" y="1456305"/>
              <a:ext cx="667516" cy="741024"/>
              <a:chOff x="1665200" y="2370175"/>
              <a:chExt cx="228050" cy="251275"/>
            </a:xfrm>
          </p:grpSpPr>
          <p:sp>
            <p:nvSpPr>
              <p:cNvPr id="885" name="Google Shape;885;p6"/>
              <p:cNvSpPr/>
              <p:nvPr/>
            </p:nvSpPr>
            <p:spPr>
              <a:xfrm>
                <a:off x="1810475" y="2370175"/>
                <a:ext cx="82775" cy="81600"/>
              </a:xfrm>
              <a:custGeom>
                <a:rect b="b" l="l" r="r" t="t"/>
                <a:pathLst>
                  <a:path extrusionOk="0" h="3264" w="3311">
                    <a:moveTo>
                      <a:pt x="1500" y="1"/>
                    </a:moveTo>
                    <a:cubicBezTo>
                      <a:pt x="1167" y="25"/>
                      <a:pt x="881" y="144"/>
                      <a:pt x="619" y="358"/>
                    </a:cubicBezTo>
                    <a:lnTo>
                      <a:pt x="595" y="358"/>
                    </a:lnTo>
                    <a:cubicBezTo>
                      <a:pt x="572" y="382"/>
                      <a:pt x="548" y="382"/>
                      <a:pt x="500" y="406"/>
                    </a:cubicBezTo>
                    <a:cubicBezTo>
                      <a:pt x="476" y="406"/>
                      <a:pt x="476" y="430"/>
                      <a:pt x="453" y="430"/>
                    </a:cubicBezTo>
                    <a:cubicBezTo>
                      <a:pt x="453" y="430"/>
                      <a:pt x="429" y="477"/>
                      <a:pt x="429" y="501"/>
                    </a:cubicBezTo>
                    <a:cubicBezTo>
                      <a:pt x="429" y="501"/>
                      <a:pt x="405" y="525"/>
                      <a:pt x="357" y="596"/>
                    </a:cubicBezTo>
                    <a:cubicBezTo>
                      <a:pt x="191" y="834"/>
                      <a:pt x="48" y="1120"/>
                      <a:pt x="0" y="1454"/>
                    </a:cubicBezTo>
                    <a:lnTo>
                      <a:pt x="0" y="1644"/>
                    </a:lnTo>
                    <a:lnTo>
                      <a:pt x="0" y="1811"/>
                    </a:lnTo>
                    <a:cubicBezTo>
                      <a:pt x="48" y="2144"/>
                      <a:pt x="167" y="2430"/>
                      <a:pt x="357" y="2668"/>
                    </a:cubicBezTo>
                    <a:lnTo>
                      <a:pt x="357" y="2716"/>
                    </a:lnTo>
                    <a:cubicBezTo>
                      <a:pt x="405" y="2740"/>
                      <a:pt x="429" y="2763"/>
                      <a:pt x="429" y="2787"/>
                    </a:cubicBezTo>
                    <a:lnTo>
                      <a:pt x="453" y="2835"/>
                    </a:lnTo>
                    <a:cubicBezTo>
                      <a:pt x="453" y="2835"/>
                      <a:pt x="476" y="2859"/>
                      <a:pt x="500" y="2859"/>
                    </a:cubicBezTo>
                    <a:cubicBezTo>
                      <a:pt x="548" y="2882"/>
                      <a:pt x="572" y="2906"/>
                      <a:pt x="595" y="2906"/>
                    </a:cubicBezTo>
                    <a:lnTo>
                      <a:pt x="619" y="2906"/>
                    </a:lnTo>
                    <a:cubicBezTo>
                      <a:pt x="881" y="3097"/>
                      <a:pt x="1167" y="3240"/>
                      <a:pt x="1500" y="3264"/>
                    </a:cubicBezTo>
                    <a:lnTo>
                      <a:pt x="1858" y="3264"/>
                    </a:lnTo>
                    <a:cubicBezTo>
                      <a:pt x="2643" y="3168"/>
                      <a:pt x="3310" y="2501"/>
                      <a:pt x="3310" y="1620"/>
                    </a:cubicBezTo>
                    <a:cubicBezTo>
                      <a:pt x="3310" y="787"/>
                      <a:pt x="2691" y="72"/>
                      <a:pt x="1858" y="1"/>
                    </a:cubicBezTo>
                    <a:close/>
                  </a:path>
                </a:pathLst>
              </a:custGeom>
              <a:solidFill>
                <a:srgbClr val="FFFFFF"/>
              </a:solidFill>
              <a:ln cap="flat" cmpd="sng" w="76200">
                <a:solidFill>
                  <a:schemeClr val="dk1"/>
                </a:solidFill>
                <a:prstDash val="solid"/>
                <a:round/>
                <a:headEnd len="sm" w="sm" type="none"/>
                <a:tailEnd len="sm" w="sm" type="none"/>
              </a:ln>
              <a:effectLst>
                <a:outerShdw rotWithShape="0" algn="bl" dir="1980000" dist="28575">
                  <a:schemeClr val="lt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6"/>
              <p:cNvSpPr/>
              <p:nvPr/>
            </p:nvSpPr>
            <p:spPr>
              <a:xfrm>
                <a:off x="1666375" y="2426750"/>
                <a:ext cx="131025" cy="129950"/>
              </a:xfrm>
              <a:custGeom>
                <a:rect b="b" l="l" r="r" t="t"/>
                <a:pathLst>
                  <a:path extrusionOk="0" h="5198" w="5241">
                    <a:moveTo>
                      <a:pt x="4430" y="0"/>
                    </a:moveTo>
                    <a:cubicBezTo>
                      <a:pt x="4335" y="0"/>
                      <a:pt x="4288" y="48"/>
                      <a:pt x="4288" y="143"/>
                    </a:cubicBezTo>
                    <a:cubicBezTo>
                      <a:pt x="4288" y="238"/>
                      <a:pt x="4335" y="286"/>
                      <a:pt x="4430" y="286"/>
                    </a:cubicBezTo>
                    <a:lnTo>
                      <a:pt x="4692" y="286"/>
                    </a:lnTo>
                    <a:lnTo>
                      <a:pt x="49" y="4930"/>
                    </a:lnTo>
                    <a:cubicBezTo>
                      <a:pt x="1" y="5001"/>
                      <a:pt x="1" y="5097"/>
                      <a:pt x="49" y="5144"/>
                    </a:cubicBezTo>
                    <a:cubicBezTo>
                      <a:pt x="84" y="5180"/>
                      <a:pt x="126" y="5198"/>
                      <a:pt x="165" y="5198"/>
                    </a:cubicBezTo>
                    <a:cubicBezTo>
                      <a:pt x="203" y="5198"/>
                      <a:pt x="239" y="5180"/>
                      <a:pt x="263" y="5144"/>
                    </a:cubicBezTo>
                    <a:lnTo>
                      <a:pt x="4907" y="500"/>
                    </a:lnTo>
                    <a:lnTo>
                      <a:pt x="4907" y="810"/>
                    </a:lnTo>
                    <a:cubicBezTo>
                      <a:pt x="4907" y="881"/>
                      <a:pt x="4978" y="953"/>
                      <a:pt x="5050" y="953"/>
                    </a:cubicBezTo>
                    <a:cubicBezTo>
                      <a:pt x="5145" y="953"/>
                      <a:pt x="5216" y="881"/>
                      <a:pt x="5216" y="810"/>
                    </a:cubicBezTo>
                    <a:lnTo>
                      <a:pt x="5216" y="143"/>
                    </a:lnTo>
                    <a:cubicBezTo>
                      <a:pt x="5240" y="48"/>
                      <a:pt x="5169" y="0"/>
                      <a:pt x="5097" y="0"/>
                    </a:cubicBezTo>
                    <a:close/>
                  </a:path>
                </a:pathLst>
              </a:custGeom>
              <a:solidFill>
                <a:srgbClr val="FFFFFF"/>
              </a:solidFill>
              <a:ln cap="flat" cmpd="sng" w="76200">
                <a:solidFill>
                  <a:schemeClr val="dk1"/>
                </a:solidFill>
                <a:prstDash val="solid"/>
                <a:round/>
                <a:headEnd len="sm" w="sm" type="none"/>
                <a:tailEnd len="sm" w="sm" type="none"/>
              </a:ln>
              <a:effectLst>
                <a:outerShdw rotWithShape="0" algn="bl" dir="1980000" dist="28575">
                  <a:schemeClr val="lt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6"/>
              <p:cNvSpPr/>
              <p:nvPr/>
            </p:nvSpPr>
            <p:spPr>
              <a:xfrm>
                <a:off x="1665200" y="2471400"/>
                <a:ext cx="223875" cy="150050"/>
              </a:xfrm>
              <a:custGeom>
                <a:rect b="b" l="l" r="r" t="t"/>
                <a:pathLst>
                  <a:path extrusionOk="0" h="6002" w="8955">
                    <a:moveTo>
                      <a:pt x="5978" y="2763"/>
                    </a:moveTo>
                    <a:cubicBezTo>
                      <a:pt x="5978" y="2882"/>
                      <a:pt x="6097" y="3001"/>
                      <a:pt x="6216" y="3001"/>
                    </a:cubicBezTo>
                    <a:cubicBezTo>
                      <a:pt x="6097" y="3001"/>
                      <a:pt x="5978" y="3120"/>
                      <a:pt x="5978" y="3239"/>
                    </a:cubicBezTo>
                    <a:cubicBezTo>
                      <a:pt x="5978" y="3120"/>
                      <a:pt x="5859" y="3001"/>
                      <a:pt x="5740" y="3001"/>
                    </a:cubicBezTo>
                    <a:cubicBezTo>
                      <a:pt x="5859" y="3001"/>
                      <a:pt x="5978" y="2906"/>
                      <a:pt x="5978" y="2763"/>
                    </a:cubicBezTo>
                    <a:close/>
                    <a:moveTo>
                      <a:pt x="5978" y="3739"/>
                    </a:moveTo>
                    <a:cubicBezTo>
                      <a:pt x="5978" y="3835"/>
                      <a:pt x="6049" y="3930"/>
                      <a:pt x="6144" y="3977"/>
                    </a:cubicBezTo>
                    <a:cubicBezTo>
                      <a:pt x="6049" y="4049"/>
                      <a:pt x="5978" y="4144"/>
                      <a:pt x="5978" y="4216"/>
                    </a:cubicBezTo>
                    <a:cubicBezTo>
                      <a:pt x="5978" y="4144"/>
                      <a:pt x="5883" y="4049"/>
                      <a:pt x="5787" y="3977"/>
                    </a:cubicBezTo>
                    <a:cubicBezTo>
                      <a:pt x="5883" y="3954"/>
                      <a:pt x="5978" y="3858"/>
                      <a:pt x="5978" y="3739"/>
                    </a:cubicBezTo>
                    <a:close/>
                    <a:moveTo>
                      <a:pt x="3001" y="4739"/>
                    </a:moveTo>
                    <a:cubicBezTo>
                      <a:pt x="3001" y="4811"/>
                      <a:pt x="3072" y="4906"/>
                      <a:pt x="3168" y="4978"/>
                    </a:cubicBezTo>
                    <a:cubicBezTo>
                      <a:pt x="3072" y="5025"/>
                      <a:pt x="3001" y="5120"/>
                      <a:pt x="3001" y="5216"/>
                    </a:cubicBezTo>
                    <a:cubicBezTo>
                      <a:pt x="3001" y="5120"/>
                      <a:pt x="2906" y="5025"/>
                      <a:pt x="2810" y="4978"/>
                    </a:cubicBezTo>
                    <a:cubicBezTo>
                      <a:pt x="2906" y="4930"/>
                      <a:pt x="3001" y="4859"/>
                      <a:pt x="3001" y="4739"/>
                    </a:cubicBezTo>
                    <a:close/>
                    <a:moveTo>
                      <a:pt x="5978" y="4763"/>
                    </a:moveTo>
                    <a:cubicBezTo>
                      <a:pt x="5978" y="4859"/>
                      <a:pt x="6049" y="4930"/>
                      <a:pt x="6144" y="5001"/>
                    </a:cubicBezTo>
                    <a:cubicBezTo>
                      <a:pt x="6049" y="5025"/>
                      <a:pt x="5978" y="5120"/>
                      <a:pt x="5978" y="5240"/>
                    </a:cubicBezTo>
                    <a:cubicBezTo>
                      <a:pt x="5978" y="5144"/>
                      <a:pt x="5883" y="5049"/>
                      <a:pt x="5787" y="5001"/>
                    </a:cubicBezTo>
                    <a:cubicBezTo>
                      <a:pt x="5883" y="4930"/>
                      <a:pt x="5978" y="4859"/>
                      <a:pt x="5978" y="4763"/>
                    </a:cubicBezTo>
                    <a:close/>
                    <a:moveTo>
                      <a:pt x="6216" y="0"/>
                    </a:moveTo>
                    <a:cubicBezTo>
                      <a:pt x="6097" y="0"/>
                      <a:pt x="5978" y="119"/>
                      <a:pt x="5978" y="239"/>
                    </a:cubicBezTo>
                    <a:lnTo>
                      <a:pt x="5978" y="381"/>
                    </a:lnTo>
                    <a:lnTo>
                      <a:pt x="5978" y="762"/>
                    </a:lnTo>
                    <a:lnTo>
                      <a:pt x="5978" y="786"/>
                    </a:lnTo>
                    <a:cubicBezTo>
                      <a:pt x="5978" y="882"/>
                      <a:pt x="6049" y="977"/>
                      <a:pt x="6144" y="1024"/>
                    </a:cubicBezTo>
                    <a:cubicBezTo>
                      <a:pt x="6049" y="1072"/>
                      <a:pt x="5978" y="1143"/>
                      <a:pt x="5978" y="1263"/>
                    </a:cubicBezTo>
                    <a:lnTo>
                      <a:pt x="5978" y="1382"/>
                    </a:lnTo>
                    <a:lnTo>
                      <a:pt x="5978" y="1810"/>
                    </a:lnTo>
                    <a:cubicBezTo>
                      <a:pt x="5978" y="1906"/>
                      <a:pt x="6049" y="1977"/>
                      <a:pt x="6144" y="2048"/>
                    </a:cubicBezTo>
                    <a:cubicBezTo>
                      <a:pt x="6049" y="2072"/>
                      <a:pt x="5978" y="2167"/>
                      <a:pt x="5978" y="2287"/>
                    </a:cubicBezTo>
                    <a:cubicBezTo>
                      <a:pt x="5978" y="2167"/>
                      <a:pt x="5859" y="2048"/>
                      <a:pt x="5740" y="2048"/>
                    </a:cubicBezTo>
                    <a:lnTo>
                      <a:pt x="3239" y="2048"/>
                    </a:lnTo>
                    <a:cubicBezTo>
                      <a:pt x="3120" y="2048"/>
                      <a:pt x="3001" y="2167"/>
                      <a:pt x="3001" y="2287"/>
                    </a:cubicBezTo>
                    <a:lnTo>
                      <a:pt x="3001" y="2406"/>
                    </a:lnTo>
                    <a:lnTo>
                      <a:pt x="3001" y="2834"/>
                    </a:lnTo>
                    <a:cubicBezTo>
                      <a:pt x="3001" y="2953"/>
                      <a:pt x="3120" y="3072"/>
                      <a:pt x="3239" y="3072"/>
                    </a:cubicBezTo>
                    <a:cubicBezTo>
                      <a:pt x="3120" y="3072"/>
                      <a:pt x="3001" y="3192"/>
                      <a:pt x="3001" y="3311"/>
                    </a:cubicBezTo>
                    <a:lnTo>
                      <a:pt x="3001" y="3430"/>
                    </a:lnTo>
                    <a:lnTo>
                      <a:pt x="3001" y="3835"/>
                    </a:lnTo>
                    <a:cubicBezTo>
                      <a:pt x="3001" y="3930"/>
                      <a:pt x="3072" y="4025"/>
                      <a:pt x="3168" y="4073"/>
                    </a:cubicBezTo>
                    <a:cubicBezTo>
                      <a:pt x="3072" y="4096"/>
                      <a:pt x="3001" y="4192"/>
                      <a:pt x="3001" y="4311"/>
                    </a:cubicBezTo>
                    <a:cubicBezTo>
                      <a:pt x="3001" y="4192"/>
                      <a:pt x="2858" y="4073"/>
                      <a:pt x="2739" y="4073"/>
                    </a:cubicBezTo>
                    <a:lnTo>
                      <a:pt x="238" y="4073"/>
                    </a:lnTo>
                    <a:cubicBezTo>
                      <a:pt x="119" y="4073"/>
                      <a:pt x="0" y="4192"/>
                      <a:pt x="0" y="4311"/>
                    </a:cubicBezTo>
                    <a:lnTo>
                      <a:pt x="0" y="4430"/>
                    </a:lnTo>
                    <a:lnTo>
                      <a:pt x="0" y="4859"/>
                    </a:lnTo>
                    <a:cubicBezTo>
                      <a:pt x="0" y="4930"/>
                      <a:pt x="96" y="5025"/>
                      <a:pt x="191" y="5097"/>
                    </a:cubicBezTo>
                    <a:cubicBezTo>
                      <a:pt x="96" y="5120"/>
                      <a:pt x="0" y="5216"/>
                      <a:pt x="0" y="5335"/>
                    </a:cubicBezTo>
                    <a:lnTo>
                      <a:pt x="0" y="5478"/>
                    </a:lnTo>
                    <a:lnTo>
                      <a:pt x="0" y="5859"/>
                    </a:lnTo>
                    <a:lnTo>
                      <a:pt x="0" y="5883"/>
                    </a:lnTo>
                    <a:cubicBezTo>
                      <a:pt x="24" y="5883"/>
                      <a:pt x="143" y="6002"/>
                      <a:pt x="262" y="6002"/>
                    </a:cubicBezTo>
                    <a:lnTo>
                      <a:pt x="2763" y="6002"/>
                    </a:lnTo>
                    <a:cubicBezTo>
                      <a:pt x="2882" y="6002"/>
                      <a:pt x="3001" y="5883"/>
                      <a:pt x="3001" y="5763"/>
                    </a:cubicBezTo>
                    <a:cubicBezTo>
                      <a:pt x="3001" y="5883"/>
                      <a:pt x="3120" y="6002"/>
                      <a:pt x="3239" y="6002"/>
                    </a:cubicBezTo>
                    <a:lnTo>
                      <a:pt x="5740" y="6002"/>
                    </a:lnTo>
                    <a:cubicBezTo>
                      <a:pt x="5859" y="6002"/>
                      <a:pt x="5978" y="5883"/>
                      <a:pt x="5978" y="5763"/>
                    </a:cubicBezTo>
                    <a:cubicBezTo>
                      <a:pt x="5978" y="5883"/>
                      <a:pt x="6097" y="6002"/>
                      <a:pt x="6216" y="6002"/>
                    </a:cubicBezTo>
                    <a:lnTo>
                      <a:pt x="8716" y="6002"/>
                    </a:lnTo>
                    <a:cubicBezTo>
                      <a:pt x="8788" y="6002"/>
                      <a:pt x="8883" y="5930"/>
                      <a:pt x="8907" y="5835"/>
                    </a:cubicBezTo>
                    <a:cubicBezTo>
                      <a:pt x="8907" y="5811"/>
                      <a:pt x="8955" y="5763"/>
                      <a:pt x="8955" y="5763"/>
                    </a:cubicBezTo>
                    <a:lnTo>
                      <a:pt x="8955" y="5740"/>
                    </a:lnTo>
                    <a:lnTo>
                      <a:pt x="8955" y="5359"/>
                    </a:lnTo>
                    <a:lnTo>
                      <a:pt x="8955" y="5216"/>
                    </a:lnTo>
                    <a:cubicBezTo>
                      <a:pt x="8955" y="5120"/>
                      <a:pt x="8859" y="5025"/>
                      <a:pt x="8764" y="5001"/>
                    </a:cubicBezTo>
                    <a:cubicBezTo>
                      <a:pt x="8883" y="4978"/>
                      <a:pt x="8955" y="4882"/>
                      <a:pt x="8955" y="4763"/>
                    </a:cubicBezTo>
                    <a:lnTo>
                      <a:pt x="8955" y="4335"/>
                    </a:lnTo>
                    <a:lnTo>
                      <a:pt x="8955" y="4216"/>
                    </a:lnTo>
                    <a:cubicBezTo>
                      <a:pt x="8955" y="4144"/>
                      <a:pt x="8859" y="4049"/>
                      <a:pt x="8764" y="4025"/>
                    </a:cubicBezTo>
                    <a:cubicBezTo>
                      <a:pt x="8883" y="3977"/>
                      <a:pt x="8955" y="3906"/>
                      <a:pt x="8955" y="3787"/>
                    </a:cubicBezTo>
                    <a:lnTo>
                      <a:pt x="8955" y="3358"/>
                    </a:lnTo>
                    <a:lnTo>
                      <a:pt x="8955" y="3239"/>
                    </a:lnTo>
                    <a:cubicBezTo>
                      <a:pt x="8955" y="3120"/>
                      <a:pt x="8835" y="3001"/>
                      <a:pt x="8716" y="3001"/>
                    </a:cubicBezTo>
                    <a:cubicBezTo>
                      <a:pt x="8859" y="3001"/>
                      <a:pt x="8955" y="2906"/>
                      <a:pt x="8955" y="2763"/>
                    </a:cubicBezTo>
                    <a:lnTo>
                      <a:pt x="8955" y="2334"/>
                    </a:lnTo>
                    <a:lnTo>
                      <a:pt x="8955" y="2215"/>
                    </a:lnTo>
                    <a:cubicBezTo>
                      <a:pt x="8955" y="2144"/>
                      <a:pt x="8859" y="2048"/>
                      <a:pt x="8764" y="2025"/>
                    </a:cubicBezTo>
                    <a:cubicBezTo>
                      <a:pt x="8883" y="1977"/>
                      <a:pt x="8955" y="1906"/>
                      <a:pt x="8955" y="1786"/>
                    </a:cubicBezTo>
                    <a:lnTo>
                      <a:pt x="8955" y="1358"/>
                    </a:lnTo>
                    <a:lnTo>
                      <a:pt x="8955" y="1239"/>
                    </a:lnTo>
                    <a:cubicBezTo>
                      <a:pt x="8955" y="1143"/>
                      <a:pt x="8859" y="1072"/>
                      <a:pt x="8764" y="1001"/>
                    </a:cubicBezTo>
                    <a:cubicBezTo>
                      <a:pt x="8835" y="977"/>
                      <a:pt x="8883" y="905"/>
                      <a:pt x="8907" y="858"/>
                    </a:cubicBezTo>
                    <a:cubicBezTo>
                      <a:pt x="8907" y="834"/>
                      <a:pt x="8955" y="786"/>
                      <a:pt x="8955" y="786"/>
                    </a:cubicBezTo>
                    <a:lnTo>
                      <a:pt x="8955" y="762"/>
                    </a:lnTo>
                    <a:lnTo>
                      <a:pt x="8955" y="381"/>
                    </a:lnTo>
                    <a:lnTo>
                      <a:pt x="8955" y="239"/>
                    </a:lnTo>
                    <a:cubicBezTo>
                      <a:pt x="8955" y="119"/>
                      <a:pt x="8835" y="0"/>
                      <a:pt x="8716" y="0"/>
                    </a:cubicBezTo>
                    <a:close/>
                  </a:path>
                </a:pathLst>
              </a:custGeom>
              <a:solidFill>
                <a:srgbClr val="FFFFFF"/>
              </a:solidFill>
              <a:ln cap="flat" cmpd="sng" w="76200">
                <a:solidFill>
                  <a:schemeClr val="dk1"/>
                </a:solidFill>
                <a:prstDash val="solid"/>
                <a:round/>
                <a:headEnd len="sm" w="sm" type="none"/>
                <a:tailEnd len="sm" w="sm" type="none"/>
              </a:ln>
              <a:effectLst>
                <a:outerShdw rotWithShape="0" algn="bl" dir="1980000" dist="28575">
                  <a:schemeClr val="lt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88" name="Google Shape;888;p6"/>
            <p:cNvGrpSpPr/>
            <p:nvPr/>
          </p:nvGrpSpPr>
          <p:grpSpPr>
            <a:xfrm rot="-665760">
              <a:off x="1709047" y="1456410"/>
              <a:ext cx="667299" cy="740837"/>
              <a:chOff x="1079673" y="961596"/>
              <a:chExt cx="371490" cy="412429"/>
            </a:xfrm>
          </p:grpSpPr>
          <p:sp>
            <p:nvSpPr>
              <p:cNvPr id="889" name="Google Shape;889;p6"/>
              <p:cNvSpPr/>
              <p:nvPr/>
            </p:nvSpPr>
            <p:spPr>
              <a:xfrm>
                <a:off x="1323389" y="1128303"/>
                <a:ext cx="121919" cy="40981"/>
              </a:xfrm>
              <a:custGeom>
                <a:rect b="b" l="l" r="r" t="t"/>
                <a:pathLst>
                  <a:path extrusionOk="0" h="1001" w="2978">
                    <a:moveTo>
                      <a:pt x="239" y="0"/>
                    </a:moveTo>
                    <a:cubicBezTo>
                      <a:pt x="120" y="0"/>
                      <a:pt x="1" y="119"/>
                      <a:pt x="1" y="239"/>
                    </a:cubicBezTo>
                    <a:lnTo>
                      <a:pt x="1" y="762"/>
                    </a:lnTo>
                    <a:cubicBezTo>
                      <a:pt x="1" y="882"/>
                      <a:pt x="120" y="1001"/>
                      <a:pt x="239" y="1001"/>
                    </a:cubicBezTo>
                    <a:lnTo>
                      <a:pt x="2739" y="1001"/>
                    </a:lnTo>
                    <a:cubicBezTo>
                      <a:pt x="2882" y="1001"/>
                      <a:pt x="2978" y="929"/>
                      <a:pt x="2978" y="762"/>
                    </a:cubicBezTo>
                    <a:lnTo>
                      <a:pt x="2978" y="239"/>
                    </a:lnTo>
                    <a:cubicBezTo>
                      <a:pt x="2978" y="119"/>
                      <a:pt x="2858" y="0"/>
                      <a:pt x="273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6"/>
              <p:cNvSpPr/>
              <p:nvPr/>
            </p:nvSpPr>
            <p:spPr>
              <a:xfrm>
                <a:off x="1323389" y="1143902"/>
                <a:ext cx="121919" cy="27348"/>
              </a:xfrm>
              <a:custGeom>
                <a:rect b="b" l="l" r="r" t="t"/>
                <a:pathLst>
                  <a:path extrusionOk="0" h="668" w="2978">
                    <a:moveTo>
                      <a:pt x="1" y="0"/>
                    </a:moveTo>
                    <a:lnTo>
                      <a:pt x="1" y="429"/>
                    </a:lnTo>
                    <a:cubicBezTo>
                      <a:pt x="1" y="548"/>
                      <a:pt x="120" y="667"/>
                      <a:pt x="239" y="667"/>
                    </a:cubicBezTo>
                    <a:lnTo>
                      <a:pt x="2739" y="667"/>
                    </a:lnTo>
                    <a:cubicBezTo>
                      <a:pt x="2858" y="667"/>
                      <a:pt x="2978" y="548"/>
                      <a:pt x="2978" y="429"/>
                    </a:cubicBezTo>
                    <a:lnTo>
                      <a:pt x="2978" y="0"/>
                    </a:lnTo>
                    <a:cubicBezTo>
                      <a:pt x="2978" y="119"/>
                      <a:pt x="2858" y="239"/>
                      <a:pt x="2739" y="239"/>
                    </a:cubicBezTo>
                    <a:lnTo>
                      <a:pt x="239" y="239"/>
                    </a:lnTo>
                    <a:cubicBezTo>
                      <a:pt x="120" y="239"/>
                      <a:pt x="1" y="119"/>
                      <a:pt x="1" y="0"/>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6"/>
              <p:cNvSpPr/>
              <p:nvPr/>
            </p:nvSpPr>
            <p:spPr>
              <a:xfrm>
                <a:off x="1316593" y="961596"/>
                <a:ext cx="134570" cy="133587"/>
              </a:xfrm>
              <a:custGeom>
                <a:rect b="b" l="l" r="r" t="t"/>
                <a:pathLst>
                  <a:path extrusionOk="0" h="3263" w="3287">
                    <a:moveTo>
                      <a:pt x="1643" y="0"/>
                    </a:moveTo>
                    <a:cubicBezTo>
                      <a:pt x="762" y="0"/>
                      <a:pt x="0" y="715"/>
                      <a:pt x="0" y="1620"/>
                    </a:cubicBezTo>
                    <a:cubicBezTo>
                      <a:pt x="0" y="2524"/>
                      <a:pt x="714" y="3263"/>
                      <a:pt x="1643" y="3263"/>
                    </a:cubicBezTo>
                    <a:cubicBezTo>
                      <a:pt x="2548" y="3263"/>
                      <a:pt x="3286" y="2548"/>
                      <a:pt x="3286" y="1620"/>
                    </a:cubicBezTo>
                    <a:cubicBezTo>
                      <a:pt x="3286" y="738"/>
                      <a:pt x="2572" y="0"/>
                      <a:pt x="164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6"/>
              <p:cNvSpPr/>
              <p:nvPr/>
            </p:nvSpPr>
            <p:spPr>
              <a:xfrm>
                <a:off x="1316593" y="961596"/>
                <a:ext cx="76067" cy="133587"/>
              </a:xfrm>
              <a:custGeom>
                <a:rect b="b" l="l" r="r" t="t"/>
                <a:pathLst>
                  <a:path extrusionOk="0" h="3263" w="1858">
                    <a:moveTo>
                      <a:pt x="1643" y="0"/>
                    </a:moveTo>
                    <a:cubicBezTo>
                      <a:pt x="714" y="0"/>
                      <a:pt x="0" y="738"/>
                      <a:pt x="0" y="1620"/>
                    </a:cubicBezTo>
                    <a:cubicBezTo>
                      <a:pt x="0" y="2548"/>
                      <a:pt x="762" y="3263"/>
                      <a:pt x="1643" y="3263"/>
                    </a:cubicBezTo>
                    <a:lnTo>
                      <a:pt x="1858" y="3263"/>
                    </a:lnTo>
                    <a:cubicBezTo>
                      <a:pt x="1048" y="3167"/>
                      <a:pt x="405" y="2453"/>
                      <a:pt x="405" y="1620"/>
                    </a:cubicBezTo>
                    <a:cubicBezTo>
                      <a:pt x="405" y="786"/>
                      <a:pt x="1024" y="72"/>
                      <a:pt x="1858" y="0"/>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6"/>
              <p:cNvSpPr/>
              <p:nvPr/>
            </p:nvSpPr>
            <p:spPr>
              <a:xfrm>
                <a:off x="1080615" y="1055185"/>
                <a:ext cx="214567" cy="212806"/>
              </a:xfrm>
              <a:custGeom>
                <a:rect b="b" l="l" r="r" t="t"/>
                <a:pathLst>
                  <a:path extrusionOk="0" h="5198" w="5241">
                    <a:moveTo>
                      <a:pt x="4430" y="0"/>
                    </a:moveTo>
                    <a:cubicBezTo>
                      <a:pt x="4335" y="0"/>
                      <a:pt x="4288" y="48"/>
                      <a:pt x="4288" y="143"/>
                    </a:cubicBezTo>
                    <a:cubicBezTo>
                      <a:pt x="4288" y="238"/>
                      <a:pt x="4335" y="286"/>
                      <a:pt x="4430" y="286"/>
                    </a:cubicBezTo>
                    <a:lnTo>
                      <a:pt x="4692" y="286"/>
                    </a:lnTo>
                    <a:lnTo>
                      <a:pt x="49" y="4930"/>
                    </a:lnTo>
                    <a:cubicBezTo>
                      <a:pt x="1" y="5001"/>
                      <a:pt x="1" y="5097"/>
                      <a:pt x="49" y="5144"/>
                    </a:cubicBezTo>
                    <a:cubicBezTo>
                      <a:pt x="84" y="5180"/>
                      <a:pt x="126" y="5198"/>
                      <a:pt x="165" y="5198"/>
                    </a:cubicBezTo>
                    <a:cubicBezTo>
                      <a:pt x="203" y="5198"/>
                      <a:pt x="239" y="5180"/>
                      <a:pt x="263" y="5144"/>
                    </a:cubicBezTo>
                    <a:lnTo>
                      <a:pt x="4907" y="500"/>
                    </a:lnTo>
                    <a:lnTo>
                      <a:pt x="4907" y="810"/>
                    </a:lnTo>
                    <a:cubicBezTo>
                      <a:pt x="4907" y="881"/>
                      <a:pt x="4978" y="953"/>
                      <a:pt x="5050" y="953"/>
                    </a:cubicBezTo>
                    <a:cubicBezTo>
                      <a:pt x="5145" y="953"/>
                      <a:pt x="5216" y="881"/>
                      <a:pt x="5216" y="810"/>
                    </a:cubicBezTo>
                    <a:lnTo>
                      <a:pt x="5216" y="143"/>
                    </a:lnTo>
                    <a:cubicBezTo>
                      <a:pt x="5240" y="48"/>
                      <a:pt x="5169" y="0"/>
                      <a:pt x="509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6"/>
              <p:cNvSpPr/>
              <p:nvPr/>
            </p:nvSpPr>
            <p:spPr>
              <a:xfrm>
                <a:off x="1341935" y="986938"/>
                <a:ext cx="83886" cy="82903"/>
              </a:xfrm>
              <a:custGeom>
                <a:rect b="b" l="l" r="r" t="t"/>
                <a:pathLst>
                  <a:path extrusionOk="0" h="2025" w="2049">
                    <a:moveTo>
                      <a:pt x="1024" y="0"/>
                    </a:moveTo>
                    <a:cubicBezTo>
                      <a:pt x="453" y="0"/>
                      <a:pt x="0" y="453"/>
                      <a:pt x="0" y="1001"/>
                    </a:cubicBezTo>
                    <a:cubicBezTo>
                      <a:pt x="0" y="1572"/>
                      <a:pt x="453" y="2025"/>
                      <a:pt x="1024" y="2025"/>
                    </a:cubicBezTo>
                    <a:cubicBezTo>
                      <a:pt x="1596" y="2025"/>
                      <a:pt x="2048" y="1572"/>
                      <a:pt x="2048" y="1001"/>
                    </a:cubicBezTo>
                    <a:cubicBezTo>
                      <a:pt x="2048" y="453"/>
                      <a:pt x="1596" y="0"/>
                      <a:pt x="102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6"/>
              <p:cNvSpPr/>
              <p:nvPr/>
            </p:nvSpPr>
            <p:spPr>
              <a:xfrm>
                <a:off x="1342917" y="985955"/>
                <a:ext cx="49742" cy="82903"/>
              </a:xfrm>
              <a:custGeom>
                <a:rect b="b" l="l" r="r" t="t"/>
                <a:pathLst>
                  <a:path extrusionOk="0" h="2025" w="1215">
                    <a:moveTo>
                      <a:pt x="1000" y="0"/>
                    </a:moveTo>
                    <a:cubicBezTo>
                      <a:pt x="429" y="0"/>
                      <a:pt x="0" y="429"/>
                      <a:pt x="0" y="1001"/>
                    </a:cubicBezTo>
                    <a:cubicBezTo>
                      <a:pt x="0" y="1572"/>
                      <a:pt x="429" y="2025"/>
                      <a:pt x="1000" y="2025"/>
                    </a:cubicBezTo>
                    <a:cubicBezTo>
                      <a:pt x="1072" y="2025"/>
                      <a:pt x="1143" y="2025"/>
                      <a:pt x="1215" y="1977"/>
                    </a:cubicBezTo>
                    <a:cubicBezTo>
                      <a:pt x="738" y="1953"/>
                      <a:pt x="381" y="1548"/>
                      <a:pt x="381" y="1025"/>
                    </a:cubicBezTo>
                    <a:cubicBezTo>
                      <a:pt x="381" y="524"/>
                      <a:pt x="738" y="120"/>
                      <a:pt x="1215" y="24"/>
                    </a:cubicBezTo>
                    <a:cubicBezTo>
                      <a:pt x="1143" y="24"/>
                      <a:pt x="1096" y="0"/>
                      <a:pt x="100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6"/>
              <p:cNvSpPr/>
              <p:nvPr/>
            </p:nvSpPr>
            <p:spPr>
              <a:xfrm>
                <a:off x="1368259" y="1000571"/>
                <a:ext cx="31237" cy="55637"/>
              </a:xfrm>
              <a:custGeom>
                <a:rect b="b" l="l" r="r" t="t"/>
                <a:pathLst>
                  <a:path extrusionOk="0" h="1359" w="763">
                    <a:moveTo>
                      <a:pt x="381" y="263"/>
                    </a:moveTo>
                    <a:lnTo>
                      <a:pt x="381" y="525"/>
                    </a:lnTo>
                    <a:cubicBezTo>
                      <a:pt x="262" y="477"/>
                      <a:pt x="238" y="429"/>
                      <a:pt x="238" y="382"/>
                    </a:cubicBezTo>
                    <a:cubicBezTo>
                      <a:pt x="238" y="310"/>
                      <a:pt x="286" y="286"/>
                      <a:pt x="381" y="263"/>
                    </a:cubicBezTo>
                    <a:close/>
                    <a:moveTo>
                      <a:pt x="453" y="787"/>
                    </a:moveTo>
                    <a:cubicBezTo>
                      <a:pt x="524" y="834"/>
                      <a:pt x="572" y="882"/>
                      <a:pt x="572" y="953"/>
                    </a:cubicBezTo>
                    <a:cubicBezTo>
                      <a:pt x="572" y="1025"/>
                      <a:pt x="524" y="1096"/>
                      <a:pt x="453" y="1096"/>
                    </a:cubicBezTo>
                    <a:lnTo>
                      <a:pt x="453" y="787"/>
                    </a:lnTo>
                    <a:close/>
                    <a:moveTo>
                      <a:pt x="405" y="1"/>
                    </a:moveTo>
                    <a:cubicBezTo>
                      <a:pt x="381" y="1"/>
                      <a:pt x="357" y="1"/>
                      <a:pt x="357" y="25"/>
                    </a:cubicBezTo>
                    <a:lnTo>
                      <a:pt x="357" y="72"/>
                    </a:lnTo>
                    <a:cubicBezTo>
                      <a:pt x="143" y="120"/>
                      <a:pt x="24" y="191"/>
                      <a:pt x="24" y="406"/>
                    </a:cubicBezTo>
                    <a:cubicBezTo>
                      <a:pt x="24" y="644"/>
                      <a:pt x="215" y="715"/>
                      <a:pt x="357" y="763"/>
                    </a:cubicBezTo>
                    <a:lnTo>
                      <a:pt x="357" y="1096"/>
                    </a:lnTo>
                    <a:cubicBezTo>
                      <a:pt x="262" y="1072"/>
                      <a:pt x="238" y="1025"/>
                      <a:pt x="143" y="977"/>
                    </a:cubicBezTo>
                    <a:cubicBezTo>
                      <a:pt x="129" y="970"/>
                      <a:pt x="115" y="967"/>
                      <a:pt x="102" y="967"/>
                    </a:cubicBezTo>
                    <a:cubicBezTo>
                      <a:pt x="70" y="967"/>
                      <a:pt x="41" y="984"/>
                      <a:pt x="24" y="1001"/>
                    </a:cubicBezTo>
                    <a:cubicBezTo>
                      <a:pt x="0" y="1049"/>
                      <a:pt x="0" y="1096"/>
                      <a:pt x="24" y="1144"/>
                    </a:cubicBezTo>
                    <a:cubicBezTo>
                      <a:pt x="95" y="1239"/>
                      <a:pt x="238" y="1311"/>
                      <a:pt x="357" y="1311"/>
                    </a:cubicBezTo>
                    <a:lnTo>
                      <a:pt x="334" y="1334"/>
                    </a:lnTo>
                    <a:cubicBezTo>
                      <a:pt x="334" y="1334"/>
                      <a:pt x="357" y="1358"/>
                      <a:pt x="381" y="1358"/>
                    </a:cubicBezTo>
                    <a:cubicBezTo>
                      <a:pt x="405" y="1358"/>
                      <a:pt x="429" y="1358"/>
                      <a:pt x="429" y="1334"/>
                    </a:cubicBezTo>
                    <a:lnTo>
                      <a:pt x="429" y="1263"/>
                    </a:lnTo>
                    <a:cubicBezTo>
                      <a:pt x="619" y="1239"/>
                      <a:pt x="762" y="1120"/>
                      <a:pt x="762" y="906"/>
                    </a:cubicBezTo>
                    <a:cubicBezTo>
                      <a:pt x="762" y="715"/>
                      <a:pt x="619" y="620"/>
                      <a:pt x="429" y="548"/>
                    </a:cubicBezTo>
                    <a:lnTo>
                      <a:pt x="429" y="263"/>
                    </a:lnTo>
                    <a:cubicBezTo>
                      <a:pt x="524" y="263"/>
                      <a:pt x="548" y="286"/>
                      <a:pt x="619" y="310"/>
                    </a:cubicBezTo>
                    <a:cubicBezTo>
                      <a:pt x="652" y="332"/>
                      <a:pt x="674" y="343"/>
                      <a:pt x="691" y="343"/>
                    </a:cubicBezTo>
                    <a:cubicBezTo>
                      <a:pt x="712" y="343"/>
                      <a:pt x="725" y="326"/>
                      <a:pt x="738" y="286"/>
                    </a:cubicBezTo>
                    <a:cubicBezTo>
                      <a:pt x="762" y="239"/>
                      <a:pt x="762" y="167"/>
                      <a:pt x="738" y="144"/>
                    </a:cubicBezTo>
                    <a:cubicBezTo>
                      <a:pt x="667" y="120"/>
                      <a:pt x="548" y="72"/>
                      <a:pt x="477" y="72"/>
                    </a:cubicBezTo>
                    <a:lnTo>
                      <a:pt x="477" y="25"/>
                    </a:lnTo>
                    <a:cubicBezTo>
                      <a:pt x="477" y="25"/>
                      <a:pt x="429" y="1"/>
                      <a:pt x="405" y="1"/>
                    </a:cubicBezTo>
                    <a:close/>
                  </a:path>
                </a:pathLst>
              </a:custGeom>
              <a:solidFill>
                <a:srgbClr val="E4EA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6"/>
              <p:cNvSpPr/>
              <p:nvPr/>
            </p:nvSpPr>
            <p:spPr>
              <a:xfrm>
                <a:off x="1323389" y="1169243"/>
                <a:ext cx="121919" cy="41964"/>
              </a:xfrm>
              <a:custGeom>
                <a:rect b="b" l="l" r="r" t="t"/>
                <a:pathLst>
                  <a:path extrusionOk="0" h="1025" w="2978">
                    <a:moveTo>
                      <a:pt x="239" y="1"/>
                    </a:moveTo>
                    <a:cubicBezTo>
                      <a:pt x="120" y="1"/>
                      <a:pt x="1" y="120"/>
                      <a:pt x="1" y="239"/>
                    </a:cubicBezTo>
                    <a:lnTo>
                      <a:pt x="1" y="786"/>
                    </a:lnTo>
                    <a:cubicBezTo>
                      <a:pt x="1" y="906"/>
                      <a:pt x="120" y="1025"/>
                      <a:pt x="239" y="1025"/>
                    </a:cubicBezTo>
                    <a:lnTo>
                      <a:pt x="2739" y="1025"/>
                    </a:lnTo>
                    <a:cubicBezTo>
                      <a:pt x="2882" y="1025"/>
                      <a:pt x="2978" y="906"/>
                      <a:pt x="2978" y="786"/>
                    </a:cubicBezTo>
                    <a:lnTo>
                      <a:pt x="2978" y="239"/>
                    </a:lnTo>
                    <a:cubicBezTo>
                      <a:pt x="2978" y="120"/>
                      <a:pt x="2858" y="1"/>
                      <a:pt x="273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6"/>
              <p:cNvSpPr/>
              <p:nvPr/>
            </p:nvSpPr>
            <p:spPr>
              <a:xfrm>
                <a:off x="1323389" y="1183859"/>
                <a:ext cx="121919" cy="27348"/>
              </a:xfrm>
              <a:custGeom>
                <a:rect b="b" l="l" r="r" t="t"/>
                <a:pathLst>
                  <a:path extrusionOk="0" h="668" w="2978">
                    <a:moveTo>
                      <a:pt x="1" y="1"/>
                    </a:moveTo>
                    <a:lnTo>
                      <a:pt x="1" y="429"/>
                    </a:lnTo>
                    <a:cubicBezTo>
                      <a:pt x="1" y="549"/>
                      <a:pt x="120" y="668"/>
                      <a:pt x="239" y="668"/>
                    </a:cubicBezTo>
                    <a:lnTo>
                      <a:pt x="2739" y="668"/>
                    </a:lnTo>
                    <a:cubicBezTo>
                      <a:pt x="2858" y="668"/>
                      <a:pt x="2978" y="549"/>
                      <a:pt x="2978" y="429"/>
                    </a:cubicBezTo>
                    <a:lnTo>
                      <a:pt x="2978" y="1"/>
                    </a:lnTo>
                    <a:cubicBezTo>
                      <a:pt x="2978" y="120"/>
                      <a:pt x="2858" y="239"/>
                      <a:pt x="2739" y="239"/>
                    </a:cubicBezTo>
                    <a:lnTo>
                      <a:pt x="239" y="239"/>
                    </a:lnTo>
                    <a:cubicBezTo>
                      <a:pt x="120" y="239"/>
                      <a:pt x="1" y="120"/>
                      <a:pt x="1"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6"/>
              <p:cNvSpPr/>
              <p:nvPr/>
            </p:nvSpPr>
            <p:spPr>
              <a:xfrm>
                <a:off x="1323389" y="1209201"/>
                <a:ext cx="121919" cy="41964"/>
              </a:xfrm>
              <a:custGeom>
                <a:rect b="b" l="l" r="r" t="t"/>
                <a:pathLst>
                  <a:path extrusionOk="0" h="1025" w="2978">
                    <a:moveTo>
                      <a:pt x="239" y="1"/>
                    </a:moveTo>
                    <a:cubicBezTo>
                      <a:pt x="120" y="1"/>
                      <a:pt x="1" y="120"/>
                      <a:pt x="1" y="263"/>
                    </a:cubicBezTo>
                    <a:lnTo>
                      <a:pt x="1" y="787"/>
                    </a:lnTo>
                    <a:cubicBezTo>
                      <a:pt x="1" y="906"/>
                      <a:pt x="120" y="1025"/>
                      <a:pt x="239" y="1025"/>
                    </a:cubicBezTo>
                    <a:lnTo>
                      <a:pt x="2739" y="1025"/>
                    </a:lnTo>
                    <a:cubicBezTo>
                      <a:pt x="2882" y="1025"/>
                      <a:pt x="2978" y="930"/>
                      <a:pt x="2978" y="787"/>
                    </a:cubicBezTo>
                    <a:lnTo>
                      <a:pt x="2978" y="263"/>
                    </a:lnTo>
                    <a:cubicBezTo>
                      <a:pt x="2978" y="120"/>
                      <a:pt x="2858" y="1"/>
                      <a:pt x="273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6"/>
              <p:cNvSpPr/>
              <p:nvPr/>
            </p:nvSpPr>
            <p:spPr>
              <a:xfrm>
                <a:off x="1323389" y="1224840"/>
                <a:ext cx="121919" cy="26324"/>
              </a:xfrm>
              <a:custGeom>
                <a:rect b="b" l="l" r="r" t="t"/>
                <a:pathLst>
                  <a:path extrusionOk="0" h="643" w="2978">
                    <a:moveTo>
                      <a:pt x="1" y="0"/>
                    </a:moveTo>
                    <a:lnTo>
                      <a:pt x="1" y="405"/>
                    </a:lnTo>
                    <a:cubicBezTo>
                      <a:pt x="1" y="524"/>
                      <a:pt x="120" y="643"/>
                      <a:pt x="239" y="643"/>
                    </a:cubicBezTo>
                    <a:lnTo>
                      <a:pt x="2739" y="643"/>
                    </a:lnTo>
                    <a:cubicBezTo>
                      <a:pt x="2858" y="643"/>
                      <a:pt x="2978" y="524"/>
                      <a:pt x="2978" y="405"/>
                    </a:cubicBezTo>
                    <a:lnTo>
                      <a:pt x="2978" y="0"/>
                    </a:lnTo>
                    <a:cubicBezTo>
                      <a:pt x="2978" y="143"/>
                      <a:pt x="2858" y="238"/>
                      <a:pt x="2739" y="238"/>
                    </a:cubicBezTo>
                    <a:lnTo>
                      <a:pt x="239" y="238"/>
                    </a:lnTo>
                    <a:cubicBezTo>
                      <a:pt x="120" y="238"/>
                      <a:pt x="1" y="119"/>
                      <a:pt x="1" y="0"/>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6"/>
              <p:cNvSpPr/>
              <p:nvPr/>
            </p:nvSpPr>
            <p:spPr>
              <a:xfrm>
                <a:off x="1323389" y="1251164"/>
                <a:ext cx="121919" cy="41964"/>
              </a:xfrm>
              <a:custGeom>
                <a:rect b="b" l="l" r="r" t="t"/>
                <a:pathLst>
                  <a:path extrusionOk="0" h="1025" w="2978">
                    <a:moveTo>
                      <a:pt x="239" y="0"/>
                    </a:moveTo>
                    <a:cubicBezTo>
                      <a:pt x="120" y="0"/>
                      <a:pt x="1" y="119"/>
                      <a:pt x="1" y="238"/>
                    </a:cubicBezTo>
                    <a:lnTo>
                      <a:pt x="1" y="786"/>
                    </a:lnTo>
                    <a:cubicBezTo>
                      <a:pt x="1" y="905"/>
                      <a:pt x="120" y="1024"/>
                      <a:pt x="239" y="1024"/>
                    </a:cubicBezTo>
                    <a:lnTo>
                      <a:pt x="2739" y="1024"/>
                    </a:lnTo>
                    <a:cubicBezTo>
                      <a:pt x="2882" y="1024"/>
                      <a:pt x="2978" y="905"/>
                      <a:pt x="2978" y="786"/>
                    </a:cubicBezTo>
                    <a:lnTo>
                      <a:pt x="2978" y="238"/>
                    </a:lnTo>
                    <a:cubicBezTo>
                      <a:pt x="2978" y="119"/>
                      <a:pt x="2858" y="0"/>
                      <a:pt x="273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6"/>
              <p:cNvSpPr/>
              <p:nvPr/>
            </p:nvSpPr>
            <p:spPr>
              <a:xfrm>
                <a:off x="1323389" y="1265780"/>
                <a:ext cx="121919" cy="27348"/>
              </a:xfrm>
              <a:custGeom>
                <a:rect b="b" l="l" r="r" t="t"/>
                <a:pathLst>
                  <a:path extrusionOk="0" h="668" w="2978">
                    <a:moveTo>
                      <a:pt x="1" y="0"/>
                    </a:moveTo>
                    <a:lnTo>
                      <a:pt x="1" y="429"/>
                    </a:lnTo>
                    <a:cubicBezTo>
                      <a:pt x="1" y="548"/>
                      <a:pt x="120" y="667"/>
                      <a:pt x="239" y="667"/>
                    </a:cubicBezTo>
                    <a:lnTo>
                      <a:pt x="2739" y="667"/>
                    </a:lnTo>
                    <a:cubicBezTo>
                      <a:pt x="2858" y="667"/>
                      <a:pt x="2978" y="548"/>
                      <a:pt x="2978" y="429"/>
                    </a:cubicBezTo>
                    <a:lnTo>
                      <a:pt x="2978" y="0"/>
                    </a:lnTo>
                    <a:cubicBezTo>
                      <a:pt x="2978" y="119"/>
                      <a:pt x="2858" y="238"/>
                      <a:pt x="2739" y="238"/>
                    </a:cubicBezTo>
                    <a:lnTo>
                      <a:pt x="239" y="238"/>
                    </a:lnTo>
                    <a:cubicBezTo>
                      <a:pt x="120" y="238"/>
                      <a:pt x="1" y="119"/>
                      <a:pt x="1" y="0"/>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6"/>
              <p:cNvSpPr/>
              <p:nvPr/>
            </p:nvSpPr>
            <p:spPr>
              <a:xfrm>
                <a:off x="1323389" y="1291122"/>
                <a:ext cx="121919" cy="41964"/>
              </a:xfrm>
              <a:custGeom>
                <a:rect b="b" l="l" r="r" t="t"/>
                <a:pathLst>
                  <a:path extrusionOk="0" h="1025" w="2978">
                    <a:moveTo>
                      <a:pt x="239" y="0"/>
                    </a:moveTo>
                    <a:cubicBezTo>
                      <a:pt x="120" y="0"/>
                      <a:pt x="1" y="119"/>
                      <a:pt x="1" y="239"/>
                    </a:cubicBezTo>
                    <a:lnTo>
                      <a:pt x="1" y="786"/>
                    </a:lnTo>
                    <a:cubicBezTo>
                      <a:pt x="1" y="905"/>
                      <a:pt x="120" y="1024"/>
                      <a:pt x="239" y="1024"/>
                    </a:cubicBezTo>
                    <a:lnTo>
                      <a:pt x="2739" y="1024"/>
                    </a:lnTo>
                    <a:cubicBezTo>
                      <a:pt x="2882" y="1024"/>
                      <a:pt x="2978" y="905"/>
                      <a:pt x="2978" y="786"/>
                    </a:cubicBezTo>
                    <a:lnTo>
                      <a:pt x="2978" y="239"/>
                    </a:lnTo>
                    <a:cubicBezTo>
                      <a:pt x="2978" y="119"/>
                      <a:pt x="2858" y="0"/>
                      <a:pt x="273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6"/>
              <p:cNvSpPr/>
              <p:nvPr/>
            </p:nvSpPr>
            <p:spPr>
              <a:xfrm>
                <a:off x="1323389" y="1305737"/>
                <a:ext cx="121919" cy="27348"/>
              </a:xfrm>
              <a:custGeom>
                <a:rect b="b" l="l" r="r" t="t"/>
                <a:pathLst>
                  <a:path extrusionOk="0" h="668" w="2978">
                    <a:moveTo>
                      <a:pt x="1" y="1"/>
                    </a:moveTo>
                    <a:lnTo>
                      <a:pt x="1" y="429"/>
                    </a:lnTo>
                    <a:cubicBezTo>
                      <a:pt x="1" y="548"/>
                      <a:pt x="120" y="667"/>
                      <a:pt x="239" y="667"/>
                    </a:cubicBezTo>
                    <a:lnTo>
                      <a:pt x="2739" y="667"/>
                    </a:lnTo>
                    <a:cubicBezTo>
                      <a:pt x="2858" y="667"/>
                      <a:pt x="2978" y="548"/>
                      <a:pt x="2978" y="429"/>
                    </a:cubicBezTo>
                    <a:lnTo>
                      <a:pt x="2978" y="1"/>
                    </a:lnTo>
                    <a:cubicBezTo>
                      <a:pt x="2978" y="167"/>
                      <a:pt x="2858" y="239"/>
                      <a:pt x="2739" y="239"/>
                    </a:cubicBezTo>
                    <a:lnTo>
                      <a:pt x="239" y="239"/>
                    </a:lnTo>
                    <a:cubicBezTo>
                      <a:pt x="120" y="239"/>
                      <a:pt x="1" y="120"/>
                      <a:pt x="1"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6"/>
              <p:cNvSpPr/>
              <p:nvPr/>
            </p:nvSpPr>
            <p:spPr>
              <a:xfrm>
                <a:off x="1323389" y="1331079"/>
                <a:ext cx="121919" cy="41964"/>
              </a:xfrm>
              <a:custGeom>
                <a:rect b="b" l="l" r="r" t="t"/>
                <a:pathLst>
                  <a:path extrusionOk="0" h="1025" w="2978">
                    <a:moveTo>
                      <a:pt x="239" y="1"/>
                    </a:moveTo>
                    <a:cubicBezTo>
                      <a:pt x="120" y="1"/>
                      <a:pt x="1" y="120"/>
                      <a:pt x="1" y="263"/>
                    </a:cubicBezTo>
                    <a:lnTo>
                      <a:pt x="1" y="787"/>
                    </a:lnTo>
                    <a:cubicBezTo>
                      <a:pt x="1" y="906"/>
                      <a:pt x="120" y="1025"/>
                      <a:pt x="239" y="1025"/>
                    </a:cubicBezTo>
                    <a:lnTo>
                      <a:pt x="2739" y="1025"/>
                    </a:lnTo>
                    <a:cubicBezTo>
                      <a:pt x="2882" y="1025"/>
                      <a:pt x="2978" y="930"/>
                      <a:pt x="2978" y="787"/>
                    </a:cubicBezTo>
                    <a:lnTo>
                      <a:pt x="2978" y="263"/>
                    </a:lnTo>
                    <a:cubicBezTo>
                      <a:pt x="2978" y="120"/>
                      <a:pt x="2858" y="1"/>
                      <a:pt x="273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6"/>
              <p:cNvSpPr/>
              <p:nvPr/>
            </p:nvSpPr>
            <p:spPr>
              <a:xfrm>
                <a:off x="1323389" y="1347660"/>
                <a:ext cx="121919" cy="26365"/>
              </a:xfrm>
              <a:custGeom>
                <a:rect b="b" l="l" r="r" t="t"/>
                <a:pathLst>
                  <a:path extrusionOk="0" h="644" w="2978">
                    <a:moveTo>
                      <a:pt x="1" y="1"/>
                    </a:moveTo>
                    <a:lnTo>
                      <a:pt x="1" y="405"/>
                    </a:lnTo>
                    <a:cubicBezTo>
                      <a:pt x="1" y="525"/>
                      <a:pt x="120" y="644"/>
                      <a:pt x="239" y="644"/>
                    </a:cubicBezTo>
                    <a:lnTo>
                      <a:pt x="2739" y="644"/>
                    </a:lnTo>
                    <a:cubicBezTo>
                      <a:pt x="2858" y="644"/>
                      <a:pt x="2978" y="525"/>
                      <a:pt x="2978" y="405"/>
                    </a:cubicBezTo>
                    <a:lnTo>
                      <a:pt x="2978" y="1"/>
                    </a:lnTo>
                    <a:cubicBezTo>
                      <a:pt x="2978" y="120"/>
                      <a:pt x="2858" y="239"/>
                      <a:pt x="2739" y="239"/>
                    </a:cubicBezTo>
                    <a:lnTo>
                      <a:pt x="239" y="239"/>
                    </a:lnTo>
                    <a:cubicBezTo>
                      <a:pt x="120" y="239"/>
                      <a:pt x="1" y="120"/>
                      <a:pt x="1"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6"/>
              <p:cNvSpPr/>
              <p:nvPr/>
            </p:nvSpPr>
            <p:spPr>
              <a:xfrm>
                <a:off x="1201511" y="1209201"/>
                <a:ext cx="121919" cy="41964"/>
              </a:xfrm>
              <a:custGeom>
                <a:rect b="b" l="l" r="r" t="t"/>
                <a:pathLst>
                  <a:path extrusionOk="0" h="1025" w="2978">
                    <a:moveTo>
                      <a:pt x="239" y="1"/>
                    </a:moveTo>
                    <a:cubicBezTo>
                      <a:pt x="120" y="1"/>
                      <a:pt x="1" y="120"/>
                      <a:pt x="1" y="263"/>
                    </a:cubicBezTo>
                    <a:lnTo>
                      <a:pt x="1" y="787"/>
                    </a:lnTo>
                    <a:cubicBezTo>
                      <a:pt x="1" y="906"/>
                      <a:pt x="120" y="1025"/>
                      <a:pt x="239" y="1025"/>
                    </a:cubicBezTo>
                    <a:lnTo>
                      <a:pt x="2740" y="1025"/>
                    </a:lnTo>
                    <a:cubicBezTo>
                      <a:pt x="2859" y="1025"/>
                      <a:pt x="2978" y="930"/>
                      <a:pt x="2978" y="787"/>
                    </a:cubicBezTo>
                    <a:lnTo>
                      <a:pt x="2978" y="263"/>
                    </a:lnTo>
                    <a:cubicBezTo>
                      <a:pt x="2978" y="120"/>
                      <a:pt x="2859" y="1"/>
                      <a:pt x="274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6"/>
              <p:cNvSpPr/>
              <p:nvPr/>
            </p:nvSpPr>
            <p:spPr>
              <a:xfrm>
                <a:off x="1201511" y="1224840"/>
                <a:ext cx="121919" cy="26324"/>
              </a:xfrm>
              <a:custGeom>
                <a:rect b="b" l="l" r="r" t="t"/>
                <a:pathLst>
                  <a:path extrusionOk="0" h="643" w="2978">
                    <a:moveTo>
                      <a:pt x="1" y="0"/>
                    </a:moveTo>
                    <a:lnTo>
                      <a:pt x="1" y="405"/>
                    </a:lnTo>
                    <a:cubicBezTo>
                      <a:pt x="1" y="524"/>
                      <a:pt x="120" y="643"/>
                      <a:pt x="239" y="643"/>
                    </a:cubicBezTo>
                    <a:lnTo>
                      <a:pt x="2740" y="643"/>
                    </a:lnTo>
                    <a:cubicBezTo>
                      <a:pt x="2859" y="643"/>
                      <a:pt x="2978" y="524"/>
                      <a:pt x="2978" y="405"/>
                    </a:cubicBezTo>
                    <a:lnTo>
                      <a:pt x="2978" y="0"/>
                    </a:lnTo>
                    <a:cubicBezTo>
                      <a:pt x="2978" y="143"/>
                      <a:pt x="2859" y="238"/>
                      <a:pt x="2740" y="238"/>
                    </a:cubicBezTo>
                    <a:lnTo>
                      <a:pt x="239" y="238"/>
                    </a:lnTo>
                    <a:cubicBezTo>
                      <a:pt x="120" y="238"/>
                      <a:pt x="1" y="119"/>
                      <a:pt x="1" y="0"/>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6"/>
              <p:cNvSpPr/>
              <p:nvPr/>
            </p:nvSpPr>
            <p:spPr>
              <a:xfrm>
                <a:off x="1201511" y="1251164"/>
                <a:ext cx="121919" cy="41964"/>
              </a:xfrm>
              <a:custGeom>
                <a:rect b="b" l="l" r="r" t="t"/>
                <a:pathLst>
                  <a:path extrusionOk="0" h="1025" w="2978">
                    <a:moveTo>
                      <a:pt x="239" y="0"/>
                    </a:moveTo>
                    <a:cubicBezTo>
                      <a:pt x="120" y="0"/>
                      <a:pt x="1" y="119"/>
                      <a:pt x="1" y="238"/>
                    </a:cubicBezTo>
                    <a:lnTo>
                      <a:pt x="1" y="786"/>
                    </a:lnTo>
                    <a:cubicBezTo>
                      <a:pt x="1" y="905"/>
                      <a:pt x="120" y="1024"/>
                      <a:pt x="239" y="1024"/>
                    </a:cubicBezTo>
                    <a:lnTo>
                      <a:pt x="2740" y="1024"/>
                    </a:lnTo>
                    <a:cubicBezTo>
                      <a:pt x="2859" y="1024"/>
                      <a:pt x="2978" y="905"/>
                      <a:pt x="2978" y="786"/>
                    </a:cubicBezTo>
                    <a:lnTo>
                      <a:pt x="2978" y="238"/>
                    </a:lnTo>
                    <a:cubicBezTo>
                      <a:pt x="2978" y="119"/>
                      <a:pt x="2859" y="0"/>
                      <a:pt x="274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6"/>
              <p:cNvSpPr/>
              <p:nvPr/>
            </p:nvSpPr>
            <p:spPr>
              <a:xfrm>
                <a:off x="1201511" y="1265780"/>
                <a:ext cx="121919" cy="27348"/>
              </a:xfrm>
              <a:custGeom>
                <a:rect b="b" l="l" r="r" t="t"/>
                <a:pathLst>
                  <a:path extrusionOk="0" h="668" w="2978">
                    <a:moveTo>
                      <a:pt x="1" y="0"/>
                    </a:moveTo>
                    <a:lnTo>
                      <a:pt x="1" y="429"/>
                    </a:lnTo>
                    <a:cubicBezTo>
                      <a:pt x="1" y="548"/>
                      <a:pt x="120" y="667"/>
                      <a:pt x="239" y="667"/>
                    </a:cubicBezTo>
                    <a:lnTo>
                      <a:pt x="2740" y="667"/>
                    </a:lnTo>
                    <a:cubicBezTo>
                      <a:pt x="2859" y="667"/>
                      <a:pt x="2978" y="548"/>
                      <a:pt x="2978" y="429"/>
                    </a:cubicBezTo>
                    <a:lnTo>
                      <a:pt x="2978" y="0"/>
                    </a:lnTo>
                    <a:cubicBezTo>
                      <a:pt x="2978" y="119"/>
                      <a:pt x="2859" y="238"/>
                      <a:pt x="2740" y="238"/>
                    </a:cubicBezTo>
                    <a:lnTo>
                      <a:pt x="239" y="238"/>
                    </a:lnTo>
                    <a:cubicBezTo>
                      <a:pt x="120" y="238"/>
                      <a:pt x="1" y="119"/>
                      <a:pt x="1" y="0"/>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6"/>
              <p:cNvSpPr/>
              <p:nvPr/>
            </p:nvSpPr>
            <p:spPr>
              <a:xfrm>
                <a:off x="1201511" y="1291122"/>
                <a:ext cx="121919" cy="41964"/>
              </a:xfrm>
              <a:custGeom>
                <a:rect b="b" l="l" r="r" t="t"/>
                <a:pathLst>
                  <a:path extrusionOk="0" h="1025" w="2978">
                    <a:moveTo>
                      <a:pt x="239" y="0"/>
                    </a:moveTo>
                    <a:cubicBezTo>
                      <a:pt x="120" y="0"/>
                      <a:pt x="1" y="119"/>
                      <a:pt x="1" y="239"/>
                    </a:cubicBezTo>
                    <a:lnTo>
                      <a:pt x="1" y="786"/>
                    </a:lnTo>
                    <a:cubicBezTo>
                      <a:pt x="1" y="905"/>
                      <a:pt x="120" y="1024"/>
                      <a:pt x="239" y="1024"/>
                    </a:cubicBezTo>
                    <a:lnTo>
                      <a:pt x="2740" y="1024"/>
                    </a:lnTo>
                    <a:cubicBezTo>
                      <a:pt x="2859" y="1024"/>
                      <a:pt x="2978" y="905"/>
                      <a:pt x="2978" y="786"/>
                    </a:cubicBezTo>
                    <a:lnTo>
                      <a:pt x="2978" y="239"/>
                    </a:lnTo>
                    <a:cubicBezTo>
                      <a:pt x="2978" y="119"/>
                      <a:pt x="2859" y="0"/>
                      <a:pt x="274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p6"/>
              <p:cNvSpPr/>
              <p:nvPr/>
            </p:nvSpPr>
            <p:spPr>
              <a:xfrm>
                <a:off x="1201511" y="1305737"/>
                <a:ext cx="121919" cy="27348"/>
              </a:xfrm>
              <a:custGeom>
                <a:rect b="b" l="l" r="r" t="t"/>
                <a:pathLst>
                  <a:path extrusionOk="0" h="668" w="2978">
                    <a:moveTo>
                      <a:pt x="1" y="1"/>
                    </a:moveTo>
                    <a:lnTo>
                      <a:pt x="1" y="429"/>
                    </a:lnTo>
                    <a:cubicBezTo>
                      <a:pt x="1" y="548"/>
                      <a:pt x="120" y="667"/>
                      <a:pt x="239" y="667"/>
                    </a:cubicBezTo>
                    <a:lnTo>
                      <a:pt x="2740" y="667"/>
                    </a:lnTo>
                    <a:cubicBezTo>
                      <a:pt x="2859" y="667"/>
                      <a:pt x="2978" y="548"/>
                      <a:pt x="2978" y="429"/>
                    </a:cubicBezTo>
                    <a:lnTo>
                      <a:pt x="2978" y="1"/>
                    </a:lnTo>
                    <a:cubicBezTo>
                      <a:pt x="2978" y="167"/>
                      <a:pt x="2859" y="239"/>
                      <a:pt x="2740" y="239"/>
                    </a:cubicBezTo>
                    <a:lnTo>
                      <a:pt x="239" y="239"/>
                    </a:lnTo>
                    <a:cubicBezTo>
                      <a:pt x="120" y="239"/>
                      <a:pt x="1" y="120"/>
                      <a:pt x="1"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6"/>
              <p:cNvSpPr/>
              <p:nvPr/>
            </p:nvSpPr>
            <p:spPr>
              <a:xfrm>
                <a:off x="1201511" y="1331079"/>
                <a:ext cx="121919" cy="41964"/>
              </a:xfrm>
              <a:custGeom>
                <a:rect b="b" l="l" r="r" t="t"/>
                <a:pathLst>
                  <a:path extrusionOk="0" h="1025" w="2978">
                    <a:moveTo>
                      <a:pt x="239" y="1"/>
                    </a:moveTo>
                    <a:cubicBezTo>
                      <a:pt x="120" y="1"/>
                      <a:pt x="1" y="120"/>
                      <a:pt x="1" y="263"/>
                    </a:cubicBezTo>
                    <a:lnTo>
                      <a:pt x="1" y="787"/>
                    </a:lnTo>
                    <a:cubicBezTo>
                      <a:pt x="1" y="906"/>
                      <a:pt x="120" y="1025"/>
                      <a:pt x="239" y="1025"/>
                    </a:cubicBezTo>
                    <a:lnTo>
                      <a:pt x="2740" y="1025"/>
                    </a:lnTo>
                    <a:cubicBezTo>
                      <a:pt x="2859" y="1025"/>
                      <a:pt x="2978" y="930"/>
                      <a:pt x="2978" y="787"/>
                    </a:cubicBezTo>
                    <a:lnTo>
                      <a:pt x="2978" y="263"/>
                    </a:lnTo>
                    <a:cubicBezTo>
                      <a:pt x="2978" y="120"/>
                      <a:pt x="2859" y="1"/>
                      <a:pt x="274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6"/>
              <p:cNvSpPr/>
              <p:nvPr/>
            </p:nvSpPr>
            <p:spPr>
              <a:xfrm>
                <a:off x="1201511" y="1347660"/>
                <a:ext cx="121919" cy="26365"/>
              </a:xfrm>
              <a:custGeom>
                <a:rect b="b" l="l" r="r" t="t"/>
                <a:pathLst>
                  <a:path extrusionOk="0" h="644" w="2978">
                    <a:moveTo>
                      <a:pt x="1" y="1"/>
                    </a:moveTo>
                    <a:lnTo>
                      <a:pt x="1" y="405"/>
                    </a:lnTo>
                    <a:cubicBezTo>
                      <a:pt x="1" y="525"/>
                      <a:pt x="120" y="644"/>
                      <a:pt x="239" y="644"/>
                    </a:cubicBezTo>
                    <a:lnTo>
                      <a:pt x="2740" y="644"/>
                    </a:lnTo>
                    <a:cubicBezTo>
                      <a:pt x="2859" y="644"/>
                      <a:pt x="2978" y="525"/>
                      <a:pt x="2978" y="405"/>
                    </a:cubicBezTo>
                    <a:lnTo>
                      <a:pt x="2978" y="1"/>
                    </a:lnTo>
                    <a:cubicBezTo>
                      <a:pt x="2978" y="120"/>
                      <a:pt x="2859" y="239"/>
                      <a:pt x="2740" y="239"/>
                    </a:cubicBezTo>
                    <a:lnTo>
                      <a:pt x="239" y="239"/>
                    </a:lnTo>
                    <a:cubicBezTo>
                      <a:pt x="120" y="239"/>
                      <a:pt x="1" y="120"/>
                      <a:pt x="1"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6"/>
              <p:cNvSpPr/>
              <p:nvPr/>
            </p:nvSpPr>
            <p:spPr>
              <a:xfrm>
                <a:off x="1079673" y="1291122"/>
                <a:ext cx="121878" cy="41964"/>
              </a:xfrm>
              <a:custGeom>
                <a:rect b="b" l="l" r="r" t="t"/>
                <a:pathLst>
                  <a:path extrusionOk="0" h="1025" w="2977">
                    <a:moveTo>
                      <a:pt x="238" y="0"/>
                    </a:moveTo>
                    <a:cubicBezTo>
                      <a:pt x="119" y="0"/>
                      <a:pt x="0" y="119"/>
                      <a:pt x="0" y="239"/>
                    </a:cubicBezTo>
                    <a:lnTo>
                      <a:pt x="0" y="786"/>
                    </a:lnTo>
                    <a:cubicBezTo>
                      <a:pt x="0" y="905"/>
                      <a:pt x="119" y="1024"/>
                      <a:pt x="238" y="1024"/>
                    </a:cubicBezTo>
                    <a:lnTo>
                      <a:pt x="2739" y="1024"/>
                    </a:lnTo>
                    <a:cubicBezTo>
                      <a:pt x="2858" y="1024"/>
                      <a:pt x="2977" y="905"/>
                      <a:pt x="2977" y="786"/>
                    </a:cubicBezTo>
                    <a:lnTo>
                      <a:pt x="2977" y="239"/>
                    </a:lnTo>
                    <a:cubicBezTo>
                      <a:pt x="2977" y="119"/>
                      <a:pt x="2858" y="0"/>
                      <a:pt x="273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6"/>
              <p:cNvSpPr/>
              <p:nvPr/>
            </p:nvSpPr>
            <p:spPr>
              <a:xfrm>
                <a:off x="1079673" y="1305737"/>
                <a:ext cx="121878" cy="27348"/>
              </a:xfrm>
              <a:custGeom>
                <a:rect b="b" l="l" r="r" t="t"/>
                <a:pathLst>
                  <a:path extrusionOk="0" h="668" w="2977">
                    <a:moveTo>
                      <a:pt x="0" y="1"/>
                    </a:moveTo>
                    <a:lnTo>
                      <a:pt x="0" y="429"/>
                    </a:lnTo>
                    <a:cubicBezTo>
                      <a:pt x="0" y="548"/>
                      <a:pt x="119" y="667"/>
                      <a:pt x="238" y="667"/>
                    </a:cubicBezTo>
                    <a:lnTo>
                      <a:pt x="2739" y="667"/>
                    </a:lnTo>
                    <a:cubicBezTo>
                      <a:pt x="2858" y="667"/>
                      <a:pt x="2977" y="548"/>
                      <a:pt x="2977" y="429"/>
                    </a:cubicBezTo>
                    <a:lnTo>
                      <a:pt x="2977" y="1"/>
                    </a:lnTo>
                    <a:cubicBezTo>
                      <a:pt x="2977" y="167"/>
                      <a:pt x="2858" y="239"/>
                      <a:pt x="2739" y="239"/>
                    </a:cubicBezTo>
                    <a:lnTo>
                      <a:pt x="238" y="239"/>
                    </a:lnTo>
                    <a:cubicBezTo>
                      <a:pt x="119" y="239"/>
                      <a:pt x="0" y="120"/>
                      <a:pt x="0"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6"/>
              <p:cNvSpPr/>
              <p:nvPr/>
            </p:nvSpPr>
            <p:spPr>
              <a:xfrm>
                <a:off x="1079673" y="1331079"/>
                <a:ext cx="121878" cy="41964"/>
              </a:xfrm>
              <a:custGeom>
                <a:rect b="b" l="l" r="r" t="t"/>
                <a:pathLst>
                  <a:path extrusionOk="0" h="1025" w="2977">
                    <a:moveTo>
                      <a:pt x="238" y="1"/>
                    </a:moveTo>
                    <a:cubicBezTo>
                      <a:pt x="119" y="1"/>
                      <a:pt x="0" y="120"/>
                      <a:pt x="0" y="263"/>
                    </a:cubicBezTo>
                    <a:lnTo>
                      <a:pt x="0" y="787"/>
                    </a:lnTo>
                    <a:cubicBezTo>
                      <a:pt x="0" y="906"/>
                      <a:pt x="119" y="1025"/>
                      <a:pt x="238" y="1025"/>
                    </a:cubicBezTo>
                    <a:lnTo>
                      <a:pt x="2739" y="1025"/>
                    </a:lnTo>
                    <a:cubicBezTo>
                      <a:pt x="2858" y="1025"/>
                      <a:pt x="2977" y="930"/>
                      <a:pt x="2977" y="787"/>
                    </a:cubicBezTo>
                    <a:lnTo>
                      <a:pt x="2977" y="263"/>
                    </a:lnTo>
                    <a:cubicBezTo>
                      <a:pt x="2977" y="120"/>
                      <a:pt x="2858" y="1"/>
                      <a:pt x="273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6"/>
              <p:cNvSpPr/>
              <p:nvPr/>
            </p:nvSpPr>
            <p:spPr>
              <a:xfrm>
                <a:off x="1079673" y="1347660"/>
                <a:ext cx="121878" cy="26365"/>
              </a:xfrm>
              <a:custGeom>
                <a:rect b="b" l="l" r="r" t="t"/>
                <a:pathLst>
                  <a:path extrusionOk="0" h="644" w="2977">
                    <a:moveTo>
                      <a:pt x="0" y="1"/>
                    </a:moveTo>
                    <a:lnTo>
                      <a:pt x="0" y="405"/>
                    </a:lnTo>
                    <a:cubicBezTo>
                      <a:pt x="0" y="525"/>
                      <a:pt x="119" y="644"/>
                      <a:pt x="238" y="644"/>
                    </a:cubicBezTo>
                    <a:lnTo>
                      <a:pt x="2739" y="644"/>
                    </a:lnTo>
                    <a:cubicBezTo>
                      <a:pt x="2858" y="644"/>
                      <a:pt x="2977" y="525"/>
                      <a:pt x="2977" y="405"/>
                    </a:cubicBezTo>
                    <a:lnTo>
                      <a:pt x="2977" y="1"/>
                    </a:lnTo>
                    <a:cubicBezTo>
                      <a:pt x="2977" y="120"/>
                      <a:pt x="2858" y="239"/>
                      <a:pt x="2739" y="239"/>
                    </a:cubicBezTo>
                    <a:lnTo>
                      <a:pt x="238" y="239"/>
                    </a:lnTo>
                    <a:cubicBezTo>
                      <a:pt x="119" y="239"/>
                      <a:pt x="0" y="120"/>
                      <a:pt x="0"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aphicFrame>
        <p:nvGraphicFramePr>
          <p:cNvPr id="919" name="Google Shape;919;p6"/>
          <p:cNvGraphicFramePr/>
          <p:nvPr/>
        </p:nvGraphicFramePr>
        <p:xfrm>
          <a:off x="1597950" y="1877750"/>
          <a:ext cx="3000000" cy="3000000"/>
        </p:xfrm>
        <a:graphic>
          <a:graphicData uri="http://schemas.openxmlformats.org/drawingml/2006/table">
            <a:tbl>
              <a:tblPr>
                <a:noFill/>
                <a:tableStyleId>{BD176EBD-C1BB-4F9A-9490-50493A2E90EA}</a:tableStyleId>
              </a:tblPr>
              <a:tblGrid>
                <a:gridCol w="1431125"/>
                <a:gridCol w="1431125"/>
                <a:gridCol w="1431125"/>
                <a:gridCol w="1431125"/>
              </a:tblGrid>
              <a:tr h="12700">
                <a:tc>
                  <a:txBody>
                    <a:bodyPr/>
                    <a:lstStyle/>
                    <a:p>
                      <a:pPr indent="0" lvl="0" marL="0" rtl="0" algn="ctr">
                        <a:spcBef>
                          <a:spcPts val="0"/>
                        </a:spcBef>
                        <a:spcAft>
                          <a:spcPts val="0"/>
                        </a:spcAft>
                        <a:buNone/>
                      </a:pPr>
                      <a:r>
                        <a:rPr lang="es" sz="1100">
                          <a:solidFill>
                            <a:srgbClr val="F2F2F2"/>
                          </a:solidFill>
                        </a:rPr>
                        <a:t>Recursos</a:t>
                      </a:r>
                      <a:endParaRPr sz="1100">
                        <a:solidFill>
                          <a:srgbClr val="F2F2F2"/>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BCD2"/>
                    </a:solidFill>
                  </a:tcPr>
                </a:tc>
                <a:tc>
                  <a:txBody>
                    <a:bodyPr/>
                    <a:lstStyle/>
                    <a:p>
                      <a:pPr indent="0" lvl="0" marL="0" rtl="0" algn="ctr">
                        <a:spcBef>
                          <a:spcPts val="0"/>
                        </a:spcBef>
                        <a:spcAft>
                          <a:spcPts val="0"/>
                        </a:spcAft>
                        <a:buNone/>
                      </a:pPr>
                      <a:r>
                        <a:rPr lang="es" sz="1100">
                          <a:solidFill>
                            <a:srgbClr val="F2F2F2"/>
                          </a:solidFill>
                        </a:rPr>
                        <a:t>Costo Individual</a:t>
                      </a:r>
                      <a:endParaRPr sz="1100">
                        <a:solidFill>
                          <a:srgbClr val="F2F2F2"/>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BCD2"/>
                    </a:solidFill>
                  </a:tcPr>
                </a:tc>
                <a:tc>
                  <a:txBody>
                    <a:bodyPr/>
                    <a:lstStyle/>
                    <a:p>
                      <a:pPr indent="0" lvl="0" marL="0" rtl="0" algn="ctr">
                        <a:spcBef>
                          <a:spcPts val="0"/>
                        </a:spcBef>
                        <a:spcAft>
                          <a:spcPts val="0"/>
                        </a:spcAft>
                        <a:buNone/>
                      </a:pPr>
                      <a:r>
                        <a:rPr lang="es" sz="1100">
                          <a:solidFill>
                            <a:srgbClr val="F2F2F2"/>
                          </a:solidFill>
                        </a:rPr>
                        <a:t>Cantidad </a:t>
                      </a:r>
                      <a:endParaRPr sz="1100">
                        <a:solidFill>
                          <a:srgbClr val="F2F2F2"/>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BCD2"/>
                    </a:solidFill>
                  </a:tcPr>
                </a:tc>
                <a:tc>
                  <a:txBody>
                    <a:bodyPr/>
                    <a:lstStyle/>
                    <a:p>
                      <a:pPr indent="0" lvl="0" marL="0" rtl="0" algn="ctr">
                        <a:spcBef>
                          <a:spcPts val="0"/>
                        </a:spcBef>
                        <a:spcAft>
                          <a:spcPts val="0"/>
                        </a:spcAft>
                        <a:buNone/>
                      </a:pPr>
                      <a:r>
                        <a:rPr lang="es" sz="1100">
                          <a:solidFill>
                            <a:srgbClr val="F2F2F2"/>
                          </a:solidFill>
                        </a:rPr>
                        <a:t>Costo Total</a:t>
                      </a:r>
                      <a:endParaRPr sz="1100">
                        <a:solidFill>
                          <a:srgbClr val="F2F2F2"/>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BCD2"/>
                    </a:solidFill>
                  </a:tcPr>
                </a:tc>
              </a:tr>
              <a:tr h="12700">
                <a:tc>
                  <a:txBody>
                    <a:bodyPr/>
                    <a:lstStyle/>
                    <a:p>
                      <a:pPr indent="0" lvl="0" marL="0" rtl="0" algn="l">
                        <a:spcBef>
                          <a:spcPts val="0"/>
                        </a:spcBef>
                        <a:spcAft>
                          <a:spcPts val="0"/>
                        </a:spcAft>
                        <a:buNone/>
                      </a:pPr>
                      <a:r>
                        <a:rPr lang="es" sz="1100">
                          <a:solidFill>
                            <a:schemeClr val="dk1"/>
                          </a:solidFill>
                        </a:rPr>
                        <a:t>Notebook </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1.000.000</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4</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4.000.000 CLP</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700">
                <a:tc>
                  <a:txBody>
                    <a:bodyPr/>
                    <a:lstStyle/>
                    <a:p>
                      <a:pPr indent="0" lvl="0" marL="0" rtl="0" algn="l">
                        <a:spcBef>
                          <a:spcPts val="0"/>
                        </a:spcBef>
                        <a:spcAft>
                          <a:spcPts val="0"/>
                        </a:spcAft>
                        <a:buNone/>
                      </a:pPr>
                      <a:r>
                        <a:rPr lang="es" sz="1100">
                          <a:solidFill>
                            <a:schemeClr val="dk1"/>
                          </a:solidFill>
                        </a:rPr>
                        <a:t>Teléfono móvil</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200.000</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4</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800.000 CLP</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700">
                <a:tc>
                  <a:txBody>
                    <a:bodyPr/>
                    <a:lstStyle/>
                    <a:p>
                      <a:pPr indent="0" lvl="0" marL="0" rtl="0" algn="l">
                        <a:spcBef>
                          <a:spcPts val="0"/>
                        </a:spcBef>
                        <a:spcAft>
                          <a:spcPts val="0"/>
                        </a:spcAft>
                        <a:buNone/>
                      </a:pPr>
                      <a:r>
                        <a:rPr lang="es" sz="1100">
                          <a:solidFill>
                            <a:schemeClr val="dk1"/>
                          </a:solidFill>
                        </a:rPr>
                        <a:t>Visual Studio Code</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Gratis</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4</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0 CLP</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700">
                <a:tc>
                  <a:txBody>
                    <a:bodyPr/>
                    <a:lstStyle/>
                    <a:p>
                      <a:pPr indent="0" lvl="0" marL="0" rtl="0" algn="l">
                        <a:spcBef>
                          <a:spcPts val="0"/>
                        </a:spcBef>
                        <a:spcAft>
                          <a:spcPts val="0"/>
                        </a:spcAft>
                        <a:buNone/>
                      </a:pPr>
                      <a:r>
                        <a:rPr lang="es" sz="1100">
                          <a:solidFill>
                            <a:schemeClr val="dk1"/>
                          </a:solidFill>
                        </a:rPr>
                        <a:t>JavaScript</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Gratis</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4</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0 CLP</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700">
                <a:tc>
                  <a:txBody>
                    <a:bodyPr/>
                    <a:lstStyle/>
                    <a:p>
                      <a:pPr indent="0" lvl="0" marL="0" rtl="0" algn="l">
                        <a:spcBef>
                          <a:spcPts val="0"/>
                        </a:spcBef>
                        <a:spcAft>
                          <a:spcPts val="0"/>
                        </a:spcAft>
                        <a:buNone/>
                      </a:pPr>
                      <a:r>
                        <a:rPr lang="es" sz="1100">
                          <a:solidFill>
                            <a:schemeClr val="dk1"/>
                          </a:solidFill>
                        </a:rPr>
                        <a:t>GitHub</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19.000 CLP</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4</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76.000 CLP</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66700">
                <a:tc gridSpan="3">
                  <a:txBody>
                    <a:bodyPr/>
                    <a:lstStyle/>
                    <a:p>
                      <a:pPr indent="0" lvl="0" marL="0" rtl="0" algn="l">
                        <a:spcBef>
                          <a:spcPts val="0"/>
                        </a:spcBef>
                        <a:spcAft>
                          <a:spcPts val="0"/>
                        </a:spcAft>
                        <a:buNone/>
                      </a:pPr>
                      <a:r>
                        <a:rPr lang="es" sz="1100">
                          <a:solidFill>
                            <a:schemeClr val="dk1"/>
                          </a:solidFill>
                        </a:rPr>
                        <a:t>Total</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a:txBody>
                    <a:bodyPr/>
                    <a:lstStyle/>
                    <a:p>
                      <a:pPr indent="0" lvl="0" marL="0" rtl="0" algn="ctr">
                        <a:spcBef>
                          <a:spcPts val="0"/>
                        </a:spcBef>
                        <a:spcAft>
                          <a:spcPts val="0"/>
                        </a:spcAft>
                        <a:buNone/>
                      </a:pPr>
                      <a:r>
                        <a:rPr lang="es" sz="1100">
                          <a:solidFill>
                            <a:schemeClr val="dk1"/>
                          </a:solidFill>
                        </a:rPr>
                        <a:t>4.876.000 CLP</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920" name="Google Shape;920;p6"/>
          <p:cNvSpPr txBox="1"/>
          <p:nvPr/>
        </p:nvSpPr>
        <p:spPr>
          <a:xfrm>
            <a:off x="3174850" y="1206750"/>
            <a:ext cx="3159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2300">
                <a:solidFill>
                  <a:schemeClr val="dk1"/>
                </a:solidFill>
                <a:latin typeface="Barlow Medium"/>
                <a:ea typeface="Barlow Medium"/>
                <a:cs typeface="Barlow Medium"/>
                <a:sym typeface="Barlow Medium"/>
              </a:rPr>
              <a:t>Hardware y software</a:t>
            </a:r>
            <a:endParaRPr sz="2300">
              <a:solidFill>
                <a:schemeClr val="dk1"/>
              </a:solidFill>
              <a:latin typeface="Barlow Medium"/>
              <a:ea typeface="Barlow Medium"/>
              <a:cs typeface="Barlow Medium"/>
              <a:sym typeface="Barlow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sp>
        <p:nvSpPr>
          <p:cNvPr id="925" name="Google Shape;925;p4"/>
          <p:cNvSpPr/>
          <p:nvPr/>
        </p:nvSpPr>
        <p:spPr>
          <a:xfrm flipH="1" rot="157823">
            <a:off x="8404458" y="3470302"/>
            <a:ext cx="72209" cy="1672952"/>
          </a:xfrm>
          <a:custGeom>
            <a:rect b="b" l="l" r="r" t="t"/>
            <a:pathLst>
              <a:path extrusionOk="0" fill="none" h="19715" w="1735">
                <a:moveTo>
                  <a:pt x="0" y="19714"/>
                </a:moveTo>
                <a:lnTo>
                  <a:pt x="1735" y="0"/>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p4"/>
          <p:cNvSpPr txBox="1"/>
          <p:nvPr>
            <p:ph type="title"/>
          </p:nvPr>
        </p:nvSpPr>
        <p:spPr>
          <a:xfrm>
            <a:off x="619125" y="447275"/>
            <a:ext cx="4736400" cy="1020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s" sz="3500"/>
              <a:t>Planificación de recursos humanos</a:t>
            </a:r>
            <a:endParaRPr sz="3500"/>
          </a:p>
        </p:txBody>
      </p:sp>
      <p:sp>
        <p:nvSpPr>
          <p:cNvPr id="927" name="Google Shape;927;p4"/>
          <p:cNvSpPr/>
          <p:nvPr/>
        </p:nvSpPr>
        <p:spPr>
          <a:xfrm rot="-9482978">
            <a:off x="5469239" y="916827"/>
            <a:ext cx="3489995" cy="1970583"/>
          </a:xfrm>
          <a:custGeom>
            <a:rect b="b" l="l" r="r" t="t"/>
            <a:pathLst>
              <a:path extrusionOk="0" fill="none" h="78824" w="139601">
                <a:moveTo>
                  <a:pt x="139600" y="43431"/>
                </a:moveTo>
                <a:lnTo>
                  <a:pt x="135130" y="58475"/>
                </a:lnTo>
                <a:cubicBezTo>
                  <a:pt x="133396" y="64379"/>
                  <a:pt x="128259" y="68683"/>
                  <a:pt x="122121" y="69316"/>
                </a:cubicBezTo>
                <a:lnTo>
                  <a:pt x="38828" y="78189"/>
                </a:lnTo>
                <a:cubicBezTo>
                  <a:pt x="32991" y="78823"/>
                  <a:pt x="27420" y="75354"/>
                  <a:pt x="25419" y="69850"/>
                </a:cubicBezTo>
                <a:lnTo>
                  <a:pt x="1" y="0"/>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nvGrpSpPr>
          <p:cNvPr id="928" name="Google Shape;928;p4"/>
          <p:cNvGrpSpPr/>
          <p:nvPr/>
        </p:nvGrpSpPr>
        <p:grpSpPr>
          <a:xfrm rot="1810363">
            <a:off x="7687345" y="2595345"/>
            <a:ext cx="1406027" cy="1185855"/>
            <a:chOff x="7527325" y="3023788"/>
            <a:chExt cx="1406050" cy="1185875"/>
          </a:xfrm>
        </p:grpSpPr>
        <p:sp>
          <p:nvSpPr>
            <p:cNvPr id="929" name="Google Shape;929;p4"/>
            <p:cNvSpPr/>
            <p:nvPr/>
          </p:nvSpPr>
          <p:spPr>
            <a:xfrm>
              <a:off x="7548175" y="3101363"/>
              <a:ext cx="1385200" cy="1108300"/>
            </a:xfrm>
            <a:custGeom>
              <a:rect b="b" l="l" r="r" t="t"/>
              <a:pathLst>
                <a:path extrusionOk="0" h="44332" w="55408">
                  <a:moveTo>
                    <a:pt x="46768" y="0"/>
                  </a:moveTo>
                  <a:lnTo>
                    <a:pt x="1" y="12843"/>
                  </a:lnTo>
                  <a:lnTo>
                    <a:pt x="8640" y="44332"/>
                  </a:lnTo>
                  <a:lnTo>
                    <a:pt x="55407" y="31489"/>
                  </a:lnTo>
                  <a:lnTo>
                    <a:pt x="46768"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p4"/>
            <p:cNvSpPr/>
            <p:nvPr/>
          </p:nvSpPr>
          <p:spPr>
            <a:xfrm>
              <a:off x="7527325" y="3023788"/>
              <a:ext cx="1190875" cy="397825"/>
            </a:xfrm>
            <a:custGeom>
              <a:rect b="b" l="l" r="r" t="t"/>
              <a:pathLst>
                <a:path extrusionOk="0" h="15913" w="47635">
                  <a:moveTo>
                    <a:pt x="46768" y="1"/>
                  </a:moveTo>
                  <a:lnTo>
                    <a:pt x="1" y="12810"/>
                  </a:lnTo>
                  <a:lnTo>
                    <a:pt x="868" y="15912"/>
                  </a:lnTo>
                  <a:lnTo>
                    <a:pt x="47635" y="3103"/>
                  </a:lnTo>
                  <a:lnTo>
                    <a:pt x="46768" y="1"/>
                  </a:lnTo>
                  <a:close/>
                </a:path>
              </a:pathLst>
            </a:custGeom>
            <a:solidFill>
              <a:srgbClr val="FF9C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p4"/>
            <p:cNvSpPr/>
            <p:nvPr/>
          </p:nvSpPr>
          <p:spPr>
            <a:xfrm>
              <a:off x="7866325" y="3219550"/>
              <a:ext cx="718025" cy="779600"/>
            </a:xfrm>
            <a:custGeom>
              <a:rect b="b" l="l" r="r" t="t"/>
              <a:pathLst>
                <a:path extrusionOk="0" h="31184" w="28721">
                  <a:moveTo>
                    <a:pt x="19566" y="1"/>
                  </a:moveTo>
                  <a:cubicBezTo>
                    <a:pt x="19371" y="1"/>
                    <a:pt x="19174" y="29"/>
                    <a:pt x="18980" y="90"/>
                  </a:cubicBezTo>
                  <a:lnTo>
                    <a:pt x="15978" y="1057"/>
                  </a:lnTo>
                  <a:cubicBezTo>
                    <a:pt x="15545" y="1157"/>
                    <a:pt x="15178" y="1457"/>
                    <a:pt x="14944" y="1824"/>
                  </a:cubicBezTo>
                  <a:cubicBezTo>
                    <a:pt x="14559" y="1644"/>
                    <a:pt x="14113" y="1524"/>
                    <a:pt x="13670" y="1524"/>
                  </a:cubicBezTo>
                  <a:cubicBezTo>
                    <a:pt x="13538" y="1524"/>
                    <a:pt x="13406" y="1535"/>
                    <a:pt x="13276" y="1558"/>
                  </a:cubicBezTo>
                  <a:lnTo>
                    <a:pt x="10274" y="1958"/>
                  </a:lnTo>
                  <a:cubicBezTo>
                    <a:pt x="9107" y="2125"/>
                    <a:pt x="8306" y="3159"/>
                    <a:pt x="8473" y="4326"/>
                  </a:cubicBezTo>
                  <a:lnTo>
                    <a:pt x="8640" y="5594"/>
                  </a:lnTo>
                  <a:cubicBezTo>
                    <a:pt x="8673" y="5761"/>
                    <a:pt x="8706" y="5961"/>
                    <a:pt x="8773" y="6094"/>
                  </a:cubicBezTo>
                  <a:lnTo>
                    <a:pt x="500" y="16935"/>
                  </a:lnTo>
                  <a:cubicBezTo>
                    <a:pt x="167" y="17369"/>
                    <a:pt x="0" y="17936"/>
                    <a:pt x="100" y="18470"/>
                  </a:cubicBezTo>
                  <a:cubicBezTo>
                    <a:pt x="167" y="19003"/>
                    <a:pt x="467" y="19504"/>
                    <a:pt x="867" y="19837"/>
                  </a:cubicBezTo>
                  <a:lnTo>
                    <a:pt x="1868" y="20604"/>
                  </a:lnTo>
                  <a:cubicBezTo>
                    <a:pt x="2245" y="20836"/>
                    <a:pt x="2647" y="21018"/>
                    <a:pt x="3030" y="21018"/>
                  </a:cubicBezTo>
                  <a:cubicBezTo>
                    <a:pt x="3088" y="21018"/>
                    <a:pt x="3145" y="21014"/>
                    <a:pt x="3202" y="21005"/>
                  </a:cubicBezTo>
                  <a:cubicBezTo>
                    <a:pt x="3736" y="20971"/>
                    <a:pt x="4337" y="20771"/>
                    <a:pt x="4703" y="20304"/>
                  </a:cubicBezTo>
                  <a:lnTo>
                    <a:pt x="7772" y="29744"/>
                  </a:lnTo>
                  <a:cubicBezTo>
                    <a:pt x="8026" y="30599"/>
                    <a:pt x="8850" y="31184"/>
                    <a:pt x="9704" y="31184"/>
                  </a:cubicBezTo>
                  <a:cubicBezTo>
                    <a:pt x="9749" y="31184"/>
                    <a:pt x="9795" y="31182"/>
                    <a:pt x="9840" y="31179"/>
                  </a:cubicBezTo>
                  <a:cubicBezTo>
                    <a:pt x="10007" y="31179"/>
                    <a:pt x="10207" y="31145"/>
                    <a:pt x="10374" y="31112"/>
                  </a:cubicBezTo>
                  <a:lnTo>
                    <a:pt x="13376" y="30145"/>
                  </a:lnTo>
                  <a:cubicBezTo>
                    <a:pt x="13677" y="30078"/>
                    <a:pt x="13877" y="29911"/>
                    <a:pt x="14144" y="29744"/>
                  </a:cubicBezTo>
                  <a:lnTo>
                    <a:pt x="14377" y="29744"/>
                  </a:lnTo>
                  <a:cubicBezTo>
                    <a:pt x="14544" y="29744"/>
                    <a:pt x="14777" y="29678"/>
                    <a:pt x="14944" y="29644"/>
                  </a:cubicBezTo>
                  <a:lnTo>
                    <a:pt x="17946" y="28677"/>
                  </a:lnTo>
                  <a:cubicBezTo>
                    <a:pt x="18213" y="28610"/>
                    <a:pt x="18447" y="28443"/>
                    <a:pt x="18680" y="28277"/>
                  </a:cubicBezTo>
                  <a:lnTo>
                    <a:pt x="18947" y="28277"/>
                  </a:lnTo>
                  <a:cubicBezTo>
                    <a:pt x="19114" y="28277"/>
                    <a:pt x="19314" y="28243"/>
                    <a:pt x="19481" y="28177"/>
                  </a:cubicBezTo>
                  <a:lnTo>
                    <a:pt x="22483" y="27243"/>
                  </a:lnTo>
                  <a:cubicBezTo>
                    <a:pt x="22783" y="27142"/>
                    <a:pt x="22983" y="26976"/>
                    <a:pt x="23217" y="26809"/>
                  </a:cubicBezTo>
                  <a:lnTo>
                    <a:pt x="23484" y="26809"/>
                  </a:lnTo>
                  <a:cubicBezTo>
                    <a:pt x="23650" y="26809"/>
                    <a:pt x="23850" y="26776"/>
                    <a:pt x="24017" y="26742"/>
                  </a:cubicBezTo>
                  <a:lnTo>
                    <a:pt x="27019" y="25775"/>
                  </a:lnTo>
                  <a:cubicBezTo>
                    <a:pt x="27553" y="25608"/>
                    <a:pt x="27987" y="25241"/>
                    <a:pt x="28220" y="24741"/>
                  </a:cubicBezTo>
                  <a:cubicBezTo>
                    <a:pt x="28687" y="24240"/>
                    <a:pt x="28721" y="23640"/>
                    <a:pt x="28554" y="23106"/>
                  </a:cubicBezTo>
                  <a:lnTo>
                    <a:pt x="21616" y="1457"/>
                  </a:lnTo>
                  <a:cubicBezTo>
                    <a:pt x="21288" y="584"/>
                    <a:pt x="20446" y="1"/>
                    <a:pt x="19566" y="1"/>
                  </a:cubicBezTo>
                  <a:close/>
                </a:path>
              </a:pathLst>
            </a:custGeom>
            <a:solidFill>
              <a:schemeClr val="dk1"/>
            </a:solidFill>
            <a:ln>
              <a:noFill/>
            </a:ln>
            <a:effectLst>
              <a:outerShdw rotWithShape="0" algn="bl" dir="960000" dist="38100">
                <a:schemeClr val="lt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p4"/>
            <p:cNvSpPr/>
            <p:nvPr/>
          </p:nvSpPr>
          <p:spPr>
            <a:xfrm>
              <a:off x="8041875" y="3672588"/>
              <a:ext cx="160975" cy="291900"/>
            </a:xfrm>
            <a:custGeom>
              <a:rect b="b" l="l" r="r" t="t"/>
              <a:pathLst>
                <a:path extrusionOk="0" h="11676" w="6439">
                  <a:moveTo>
                    <a:pt x="3002" y="1"/>
                  </a:moveTo>
                  <a:lnTo>
                    <a:pt x="0" y="968"/>
                  </a:lnTo>
                  <a:lnTo>
                    <a:pt x="3436" y="11676"/>
                  </a:lnTo>
                  <a:lnTo>
                    <a:pt x="6438" y="10709"/>
                  </a:lnTo>
                  <a:lnTo>
                    <a:pt x="3002"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4"/>
            <p:cNvSpPr/>
            <p:nvPr/>
          </p:nvSpPr>
          <p:spPr>
            <a:xfrm>
              <a:off x="8133600" y="3566688"/>
              <a:ext cx="183500" cy="360275"/>
            </a:xfrm>
            <a:custGeom>
              <a:rect b="b" l="l" r="r" t="t"/>
              <a:pathLst>
                <a:path extrusionOk="0" h="14411" w="7340">
                  <a:moveTo>
                    <a:pt x="3036" y="1"/>
                  </a:moveTo>
                  <a:lnTo>
                    <a:pt x="1" y="968"/>
                  </a:lnTo>
                  <a:lnTo>
                    <a:pt x="4337" y="14411"/>
                  </a:lnTo>
                  <a:lnTo>
                    <a:pt x="7339" y="13443"/>
                  </a:lnTo>
                  <a:lnTo>
                    <a:pt x="3036"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4"/>
            <p:cNvSpPr/>
            <p:nvPr/>
          </p:nvSpPr>
          <p:spPr>
            <a:xfrm>
              <a:off x="8221175" y="3442438"/>
              <a:ext cx="211000" cy="447850"/>
            </a:xfrm>
            <a:custGeom>
              <a:rect b="b" l="l" r="r" t="t"/>
              <a:pathLst>
                <a:path extrusionOk="0" h="17914" w="8440">
                  <a:moveTo>
                    <a:pt x="3002" y="0"/>
                  </a:moveTo>
                  <a:lnTo>
                    <a:pt x="0" y="968"/>
                  </a:lnTo>
                  <a:lnTo>
                    <a:pt x="5437" y="17913"/>
                  </a:lnTo>
                  <a:lnTo>
                    <a:pt x="8439" y="16946"/>
                  </a:lnTo>
                  <a:lnTo>
                    <a:pt x="3002"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 name="Google Shape;935;p4"/>
            <p:cNvSpPr/>
            <p:nvPr/>
          </p:nvSpPr>
          <p:spPr>
            <a:xfrm>
              <a:off x="8297050" y="3288163"/>
              <a:ext cx="248550" cy="565425"/>
            </a:xfrm>
            <a:custGeom>
              <a:rect b="b" l="l" r="r" t="t"/>
              <a:pathLst>
                <a:path extrusionOk="0" h="22617" w="9942">
                  <a:moveTo>
                    <a:pt x="3003" y="0"/>
                  </a:moveTo>
                  <a:lnTo>
                    <a:pt x="1" y="968"/>
                  </a:lnTo>
                  <a:lnTo>
                    <a:pt x="6939" y="22616"/>
                  </a:lnTo>
                  <a:lnTo>
                    <a:pt x="9941" y="21649"/>
                  </a:lnTo>
                  <a:lnTo>
                    <a:pt x="3003"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p4"/>
            <p:cNvSpPr/>
            <p:nvPr/>
          </p:nvSpPr>
          <p:spPr>
            <a:xfrm>
              <a:off x="7936800" y="3326388"/>
              <a:ext cx="311900" cy="383750"/>
            </a:xfrm>
            <a:custGeom>
              <a:rect b="b" l="l" r="r" t="t"/>
              <a:pathLst>
                <a:path extrusionOk="0" h="15350" w="12476">
                  <a:moveTo>
                    <a:pt x="11457" y="1"/>
                  </a:moveTo>
                  <a:cubicBezTo>
                    <a:pt x="11430" y="1"/>
                    <a:pt x="11403" y="2"/>
                    <a:pt x="11375" y="6"/>
                  </a:cubicBezTo>
                  <a:lnTo>
                    <a:pt x="8373" y="439"/>
                  </a:lnTo>
                  <a:lnTo>
                    <a:pt x="8540" y="1674"/>
                  </a:lnTo>
                  <a:lnTo>
                    <a:pt x="10007" y="1473"/>
                  </a:lnTo>
                  <a:lnTo>
                    <a:pt x="0" y="14616"/>
                  </a:lnTo>
                  <a:lnTo>
                    <a:pt x="1001" y="15350"/>
                  </a:lnTo>
                  <a:lnTo>
                    <a:pt x="11008" y="2207"/>
                  </a:lnTo>
                  <a:lnTo>
                    <a:pt x="11175" y="3508"/>
                  </a:lnTo>
                  <a:lnTo>
                    <a:pt x="12476" y="3341"/>
                  </a:lnTo>
                  <a:lnTo>
                    <a:pt x="12109" y="539"/>
                  </a:lnTo>
                  <a:cubicBezTo>
                    <a:pt x="12109" y="473"/>
                    <a:pt x="12042" y="373"/>
                    <a:pt x="12009" y="306"/>
                  </a:cubicBezTo>
                  <a:cubicBezTo>
                    <a:pt x="11889" y="126"/>
                    <a:pt x="11689" y="1"/>
                    <a:pt x="1145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37" name="Google Shape;937;p4"/>
          <p:cNvGrpSpPr/>
          <p:nvPr/>
        </p:nvGrpSpPr>
        <p:grpSpPr>
          <a:xfrm>
            <a:off x="6634500" y="1439963"/>
            <a:ext cx="1509425" cy="228525"/>
            <a:chOff x="5708425" y="4133400"/>
            <a:chExt cx="1509425" cy="228525"/>
          </a:xfrm>
        </p:grpSpPr>
        <p:sp>
          <p:nvSpPr>
            <p:cNvPr id="938" name="Google Shape;938;p4"/>
            <p:cNvSpPr/>
            <p:nvPr/>
          </p:nvSpPr>
          <p:spPr>
            <a:xfrm>
              <a:off x="5974450" y="4133400"/>
              <a:ext cx="50050" cy="50050"/>
            </a:xfrm>
            <a:custGeom>
              <a:rect b="b" l="l" r="r" t="t"/>
              <a:pathLst>
                <a:path extrusionOk="0" h="2002" w="2002">
                  <a:moveTo>
                    <a:pt x="1001" y="1"/>
                  </a:moveTo>
                  <a:cubicBezTo>
                    <a:pt x="467" y="1"/>
                    <a:pt x="0" y="468"/>
                    <a:pt x="0" y="1001"/>
                  </a:cubicBezTo>
                  <a:cubicBezTo>
                    <a:pt x="0" y="1568"/>
                    <a:pt x="467" y="2002"/>
                    <a:pt x="1001" y="2002"/>
                  </a:cubicBezTo>
                  <a:cubicBezTo>
                    <a:pt x="1568" y="2002"/>
                    <a:pt x="2001" y="1568"/>
                    <a:pt x="2001" y="1001"/>
                  </a:cubicBezTo>
                  <a:cubicBezTo>
                    <a:pt x="2001"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4"/>
            <p:cNvSpPr/>
            <p:nvPr/>
          </p:nvSpPr>
          <p:spPr>
            <a:xfrm>
              <a:off x="6765000" y="4133400"/>
              <a:ext cx="50050" cy="50050"/>
            </a:xfrm>
            <a:custGeom>
              <a:rect b="b" l="l" r="r" t="t"/>
              <a:pathLst>
                <a:path extrusionOk="0" h="2002" w="2002">
                  <a:moveTo>
                    <a:pt x="1001" y="1"/>
                  </a:moveTo>
                  <a:cubicBezTo>
                    <a:pt x="434" y="1"/>
                    <a:pt x="1" y="468"/>
                    <a:pt x="1" y="1001"/>
                  </a:cubicBezTo>
                  <a:cubicBezTo>
                    <a:pt x="1" y="1568"/>
                    <a:pt x="434" y="2002"/>
                    <a:pt x="1001" y="2002"/>
                  </a:cubicBezTo>
                  <a:cubicBezTo>
                    <a:pt x="1568" y="2002"/>
                    <a:pt x="2002" y="1568"/>
                    <a:pt x="2002" y="1001"/>
                  </a:cubicBezTo>
                  <a:cubicBezTo>
                    <a:pt x="2002"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p4"/>
            <p:cNvSpPr/>
            <p:nvPr/>
          </p:nvSpPr>
          <p:spPr>
            <a:xfrm>
              <a:off x="6380550" y="4223475"/>
              <a:ext cx="50075" cy="50050"/>
            </a:xfrm>
            <a:custGeom>
              <a:rect b="b" l="l" r="r" t="t"/>
              <a:pathLst>
                <a:path extrusionOk="0" h="2002" w="2003">
                  <a:moveTo>
                    <a:pt x="1002" y="0"/>
                  </a:moveTo>
                  <a:cubicBezTo>
                    <a:pt x="435" y="0"/>
                    <a:pt x="1" y="434"/>
                    <a:pt x="1" y="1001"/>
                  </a:cubicBezTo>
                  <a:cubicBezTo>
                    <a:pt x="1" y="1535"/>
                    <a:pt x="435" y="2002"/>
                    <a:pt x="1002" y="2002"/>
                  </a:cubicBezTo>
                  <a:cubicBezTo>
                    <a:pt x="1535" y="2002"/>
                    <a:pt x="2002" y="1535"/>
                    <a:pt x="2002" y="1001"/>
                  </a:cubicBezTo>
                  <a:cubicBezTo>
                    <a:pt x="2002" y="434"/>
                    <a:pt x="1535"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4"/>
            <p:cNvSpPr/>
            <p:nvPr/>
          </p:nvSpPr>
          <p:spPr>
            <a:xfrm>
              <a:off x="6476475" y="4223475"/>
              <a:ext cx="50050" cy="50050"/>
            </a:xfrm>
            <a:custGeom>
              <a:rect b="b" l="l" r="r" t="t"/>
              <a:pathLst>
                <a:path extrusionOk="0" h="2002" w="2002">
                  <a:moveTo>
                    <a:pt x="1001" y="0"/>
                  </a:moveTo>
                  <a:cubicBezTo>
                    <a:pt x="434" y="0"/>
                    <a:pt x="0" y="434"/>
                    <a:pt x="0" y="1001"/>
                  </a:cubicBezTo>
                  <a:cubicBezTo>
                    <a:pt x="0" y="1535"/>
                    <a:pt x="434" y="2002"/>
                    <a:pt x="1001" y="2002"/>
                  </a:cubicBezTo>
                  <a:cubicBezTo>
                    <a:pt x="1534" y="2002"/>
                    <a:pt x="2001" y="1535"/>
                    <a:pt x="2001" y="1001"/>
                  </a:cubicBezTo>
                  <a:cubicBezTo>
                    <a:pt x="2001" y="434"/>
                    <a:pt x="1534" y="0"/>
                    <a:pt x="100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4"/>
            <p:cNvSpPr/>
            <p:nvPr/>
          </p:nvSpPr>
          <p:spPr>
            <a:xfrm>
              <a:off x="65990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68" y="2002"/>
                    <a:pt x="2002" y="1535"/>
                    <a:pt x="2002" y="1002"/>
                  </a:cubicBezTo>
                  <a:cubicBezTo>
                    <a:pt x="2002" y="468"/>
                    <a:pt x="1568"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p4"/>
            <p:cNvSpPr/>
            <p:nvPr/>
          </p:nvSpPr>
          <p:spPr>
            <a:xfrm>
              <a:off x="66949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35" y="2002"/>
                    <a:pt x="2002" y="1535"/>
                    <a:pt x="2002" y="1002"/>
                  </a:cubicBezTo>
                  <a:cubicBezTo>
                    <a:pt x="2002" y="468"/>
                    <a:pt x="1602"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4"/>
            <p:cNvSpPr/>
            <p:nvPr/>
          </p:nvSpPr>
          <p:spPr>
            <a:xfrm>
              <a:off x="6850900" y="4133400"/>
              <a:ext cx="49225" cy="50050"/>
            </a:xfrm>
            <a:custGeom>
              <a:rect b="b" l="l" r="r" t="t"/>
              <a:pathLst>
                <a:path extrusionOk="0" h="2002" w="1969">
                  <a:moveTo>
                    <a:pt x="1001" y="1"/>
                  </a:moveTo>
                  <a:cubicBezTo>
                    <a:pt x="434" y="1"/>
                    <a:pt x="0" y="468"/>
                    <a:pt x="0" y="1001"/>
                  </a:cubicBezTo>
                  <a:cubicBezTo>
                    <a:pt x="0" y="1568"/>
                    <a:pt x="434" y="2002"/>
                    <a:pt x="1001" y="2002"/>
                  </a:cubicBezTo>
                  <a:cubicBezTo>
                    <a:pt x="1535" y="2002"/>
                    <a:pt x="1968" y="1568"/>
                    <a:pt x="1968" y="1001"/>
                  </a:cubicBezTo>
                  <a:cubicBezTo>
                    <a:pt x="1968" y="468"/>
                    <a:pt x="1535" y="67"/>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4"/>
            <p:cNvSpPr/>
            <p:nvPr/>
          </p:nvSpPr>
          <p:spPr>
            <a:xfrm>
              <a:off x="6935950" y="4133400"/>
              <a:ext cx="50075" cy="50050"/>
            </a:xfrm>
            <a:custGeom>
              <a:rect b="b" l="l" r="r" t="t"/>
              <a:pathLst>
                <a:path extrusionOk="0" h="2002" w="2003">
                  <a:moveTo>
                    <a:pt x="1002" y="1"/>
                  </a:moveTo>
                  <a:cubicBezTo>
                    <a:pt x="468" y="1"/>
                    <a:pt x="1" y="468"/>
                    <a:pt x="1" y="1001"/>
                  </a:cubicBezTo>
                  <a:cubicBezTo>
                    <a:pt x="1" y="1568"/>
                    <a:pt x="468" y="2002"/>
                    <a:pt x="1002" y="2002"/>
                  </a:cubicBezTo>
                  <a:cubicBezTo>
                    <a:pt x="1535" y="2002"/>
                    <a:pt x="2002" y="1568"/>
                    <a:pt x="2002" y="1001"/>
                  </a:cubicBezTo>
                  <a:cubicBezTo>
                    <a:pt x="2002" y="468"/>
                    <a:pt x="1535" y="67"/>
                    <a:pt x="1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4"/>
            <p:cNvSpPr/>
            <p:nvPr/>
          </p:nvSpPr>
          <p:spPr>
            <a:xfrm>
              <a:off x="6088675" y="4133400"/>
              <a:ext cx="633825" cy="50050"/>
            </a:xfrm>
            <a:custGeom>
              <a:rect b="b" l="l" r="r" t="t"/>
              <a:pathLst>
                <a:path extrusionOk="0" h="2002" w="25353">
                  <a:moveTo>
                    <a:pt x="1002" y="1"/>
                  </a:moveTo>
                  <a:cubicBezTo>
                    <a:pt x="468" y="1"/>
                    <a:pt x="1" y="468"/>
                    <a:pt x="1" y="1001"/>
                  </a:cubicBezTo>
                  <a:cubicBezTo>
                    <a:pt x="1" y="1568"/>
                    <a:pt x="435" y="2002"/>
                    <a:pt x="1002" y="2002"/>
                  </a:cubicBezTo>
                  <a:lnTo>
                    <a:pt x="24352" y="2002"/>
                  </a:lnTo>
                  <a:cubicBezTo>
                    <a:pt x="24885" y="2002"/>
                    <a:pt x="25319" y="1568"/>
                    <a:pt x="25352" y="1001"/>
                  </a:cubicBezTo>
                  <a:cubicBezTo>
                    <a:pt x="25352" y="468"/>
                    <a:pt x="24885" y="1"/>
                    <a:pt x="243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4"/>
            <p:cNvSpPr/>
            <p:nvPr/>
          </p:nvSpPr>
          <p:spPr>
            <a:xfrm>
              <a:off x="5923575" y="4311850"/>
              <a:ext cx="633800" cy="50075"/>
            </a:xfrm>
            <a:custGeom>
              <a:rect b="b" l="l" r="r" t="t"/>
              <a:pathLst>
                <a:path extrusionOk="0" h="2003" w="25352">
                  <a:moveTo>
                    <a:pt x="1001" y="1"/>
                  </a:moveTo>
                  <a:cubicBezTo>
                    <a:pt x="467" y="1"/>
                    <a:pt x="0" y="468"/>
                    <a:pt x="0" y="1002"/>
                  </a:cubicBezTo>
                  <a:cubicBezTo>
                    <a:pt x="0" y="1535"/>
                    <a:pt x="467" y="2002"/>
                    <a:pt x="1001" y="2002"/>
                  </a:cubicBezTo>
                  <a:lnTo>
                    <a:pt x="24351" y="2002"/>
                  </a:lnTo>
                  <a:cubicBezTo>
                    <a:pt x="24885" y="2002"/>
                    <a:pt x="25352" y="1535"/>
                    <a:pt x="25352" y="1002"/>
                  </a:cubicBezTo>
                  <a:cubicBezTo>
                    <a:pt x="25352" y="468"/>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4"/>
            <p:cNvSpPr/>
            <p:nvPr/>
          </p:nvSpPr>
          <p:spPr>
            <a:xfrm>
              <a:off x="5708425" y="4222625"/>
              <a:ext cx="633800" cy="50075"/>
            </a:xfrm>
            <a:custGeom>
              <a:rect b="b" l="l" r="r" t="t"/>
              <a:pathLst>
                <a:path extrusionOk="0" h="2003" w="25352">
                  <a:moveTo>
                    <a:pt x="1001" y="1"/>
                  </a:moveTo>
                  <a:cubicBezTo>
                    <a:pt x="434" y="1"/>
                    <a:pt x="0" y="434"/>
                    <a:pt x="0" y="1001"/>
                  </a:cubicBezTo>
                  <a:cubicBezTo>
                    <a:pt x="0" y="1535"/>
                    <a:pt x="434" y="2002"/>
                    <a:pt x="1001" y="2002"/>
                  </a:cubicBezTo>
                  <a:lnTo>
                    <a:pt x="24351" y="2002"/>
                  </a:lnTo>
                  <a:cubicBezTo>
                    <a:pt x="24885" y="2002"/>
                    <a:pt x="25285" y="1569"/>
                    <a:pt x="25352" y="1001"/>
                  </a:cubicBezTo>
                  <a:cubicBezTo>
                    <a:pt x="25352" y="434"/>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4"/>
            <p:cNvSpPr/>
            <p:nvPr/>
          </p:nvSpPr>
          <p:spPr>
            <a:xfrm>
              <a:off x="6584050" y="4222625"/>
              <a:ext cx="633800" cy="50075"/>
            </a:xfrm>
            <a:custGeom>
              <a:rect b="b" l="l" r="r" t="t"/>
              <a:pathLst>
                <a:path extrusionOk="0" h="2003" w="25352">
                  <a:moveTo>
                    <a:pt x="967" y="1"/>
                  </a:moveTo>
                  <a:cubicBezTo>
                    <a:pt x="434" y="1"/>
                    <a:pt x="0" y="434"/>
                    <a:pt x="0" y="1001"/>
                  </a:cubicBezTo>
                  <a:cubicBezTo>
                    <a:pt x="0" y="1535"/>
                    <a:pt x="434" y="2002"/>
                    <a:pt x="967" y="2002"/>
                  </a:cubicBezTo>
                  <a:lnTo>
                    <a:pt x="24317" y="2002"/>
                  </a:lnTo>
                  <a:cubicBezTo>
                    <a:pt x="24885" y="2002"/>
                    <a:pt x="25352" y="1569"/>
                    <a:pt x="25318" y="1001"/>
                  </a:cubicBezTo>
                  <a:cubicBezTo>
                    <a:pt x="25318" y="434"/>
                    <a:pt x="24885" y="1"/>
                    <a:pt x="243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50" name="Google Shape;950;p4"/>
          <p:cNvGrpSpPr/>
          <p:nvPr/>
        </p:nvGrpSpPr>
        <p:grpSpPr>
          <a:xfrm>
            <a:off x="352200" y="4494238"/>
            <a:ext cx="1509425" cy="228525"/>
            <a:chOff x="5708425" y="4133400"/>
            <a:chExt cx="1509425" cy="228525"/>
          </a:xfrm>
        </p:grpSpPr>
        <p:sp>
          <p:nvSpPr>
            <p:cNvPr id="951" name="Google Shape;951;p4"/>
            <p:cNvSpPr/>
            <p:nvPr/>
          </p:nvSpPr>
          <p:spPr>
            <a:xfrm>
              <a:off x="5974450" y="4133400"/>
              <a:ext cx="50050" cy="50050"/>
            </a:xfrm>
            <a:custGeom>
              <a:rect b="b" l="l" r="r" t="t"/>
              <a:pathLst>
                <a:path extrusionOk="0" h="2002" w="2002">
                  <a:moveTo>
                    <a:pt x="1001" y="1"/>
                  </a:moveTo>
                  <a:cubicBezTo>
                    <a:pt x="467" y="1"/>
                    <a:pt x="0" y="468"/>
                    <a:pt x="0" y="1001"/>
                  </a:cubicBezTo>
                  <a:cubicBezTo>
                    <a:pt x="0" y="1568"/>
                    <a:pt x="467" y="2002"/>
                    <a:pt x="1001" y="2002"/>
                  </a:cubicBezTo>
                  <a:cubicBezTo>
                    <a:pt x="1568" y="2002"/>
                    <a:pt x="2001" y="1568"/>
                    <a:pt x="2001" y="1001"/>
                  </a:cubicBezTo>
                  <a:cubicBezTo>
                    <a:pt x="2001"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4"/>
            <p:cNvSpPr/>
            <p:nvPr/>
          </p:nvSpPr>
          <p:spPr>
            <a:xfrm>
              <a:off x="6765000" y="4133400"/>
              <a:ext cx="50050" cy="50050"/>
            </a:xfrm>
            <a:custGeom>
              <a:rect b="b" l="l" r="r" t="t"/>
              <a:pathLst>
                <a:path extrusionOk="0" h="2002" w="2002">
                  <a:moveTo>
                    <a:pt x="1001" y="1"/>
                  </a:moveTo>
                  <a:cubicBezTo>
                    <a:pt x="434" y="1"/>
                    <a:pt x="1" y="468"/>
                    <a:pt x="1" y="1001"/>
                  </a:cubicBezTo>
                  <a:cubicBezTo>
                    <a:pt x="1" y="1568"/>
                    <a:pt x="434" y="2002"/>
                    <a:pt x="1001" y="2002"/>
                  </a:cubicBezTo>
                  <a:cubicBezTo>
                    <a:pt x="1568" y="2002"/>
                    <a:pt x="2002" y="1568"/>
                    <a:pt x="2002" y="1001"/>
                  </a:cubicBezTo>
                  <a:cubicBezTo>
                    <a:pt x="2002"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p4"/>
            <p:cNvSpPr/>
            <p:nvPr/>
          </p:nvSpPr>
          <p:spPr>
            <a:xfrm>
              <a:off x="6380550" y="4223475"/>
              <a:ext cx="50075" cy="50050"/>
            </a:xfrm>
            <a:custGeom>
              <a:rect b="b" l="l" r="r" t="t"/>
              <a:pathLst>
                <a:path extrusionOk="0" h="2002" w="2003">
                  <a:moveTo>
                    <a:pt x="1002" y="0"/>
                  </a:moveTo>
                  <a:cubicBezTo>
                    <a:pt x="435" y="0"/>
                    <a:pt x="1" y="434"/>
                    <a:pt x="1" y="1001"/>
                  </a:cubicBezTo>
                  <a:cubicBezTo>
                    <a:pt x="1" y="1535"/>
                    <a:pt x="435" y="2002"/>
                    <a:pt x="1002" y="2002"/>
                  </a:cubicBezTo>
                  <a:cubicBezTo>
                    <a:pt x="1535" y="2002"/>
                    <a:pt x="2002" y="1535"/>
                    <a:pt x="2002" y="1001"/>
                  </a:cubicBezTo>
                  <a:cubicBezTo>
                    <a:pt x="2002" y="434"/>
                    <a:pt x="1535"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4"/>
            <p:cNvSpPr/>
            <p:nvPr/>
          </p:nvSpPr>
          <p:spPr>
            <a:xfrm>
              <a:off x="6476475" y="4223475"/>
              <a:ext cx="50050" cy="50050"/>
            </a:xfrm>
            <a:custGeom>
              <a:rect b="b" l="l" r="r" t="t"/>
              <a:pathLst>
                <a:path extrusionOk="0" h="2002" w="2002">
                  <a:moveTo>
                    <a:pt x="1001" y="0"/>
                  </a:moveTo>
                  <a:cubicBezTo>
                    <a:pt x="434" y="0"/>
                    <a:pt x="0" y="434"/>
                    <a:pt x="0" y="1001"/>
                  </a:cubicBezTo>
                  <a:cubicBezTo>
                    <a:pt x="0" y="1535"/>
                    <a:pt x="434" y="2002"/>
                    <a:pt x="1001" y="2002"/>
                  </a:cubicBezTo>
                  <a:cubicBezTo>
                    <a:pt x="1534" y="2002"/>
                    <a:pt x="2001" y="1535"/>
                    <a:pt x="2001" y="1001"/>
                  </a:cubicBezTo>
                  <a:cubicBezTo>
                    <a:pt x="2001" y="434"/>
                    <a:pt x="1534" y="0"/>
                    <a:pt x="100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4"/>
            <p:cNvSpPr/>
            <p:nvPr/>
          </p:nvSpPr>
          <p:spPr>
            <a:xfrm>
              <a:off x="65990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68" y="2002"/>
                    <a:pt x="2002" y="1535"/>
                    <a:pt x="2002" y="1002"/>
                  </a:cubicBezTo>
                  <a:cubicBezTo>
                    <a:pt x="2002" y="468"/>
                    <a:pt x="1568"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4"/>
            <p:cNvSpPr/>
            <p:nvPr/>
          </p:nvSpPr>
          <p:spPr>
            <a:xfrm>
              <a:off x="66949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35" y="2002"/>
                    <a:pt x="2002" y="1535"/>
                    <a:pt x="2002" y="1002"/>
                  </a:cubicBezTo>
                  <a:cubicBezTo>
                    <a:pt x="2002" y="468"/>
                    <a:pt x="1602"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4"/>
            <p:cNvSpPr/>
            <p:nvPr/>
          </p:nvSpPr>
          <p:spPr>
            <a:xfrm>
              <a:off x="6850900" y="4133400"/>
              <a:ext cx="49225" cy="50050"/>
            </a:xfrm>
            <a:custGeom>
              <a:rect b="b" l="l" r="r" t="t"/>
              <a:pathLst>
                <a:path extrusionOk="0" h="2002" w="1969">
                  <a:moveTo>
                    <a:pt x="1001" y="1"/>
                  </a:moveTo>
                  <a:cubicBezTo>
                    <a:pt x="434" y="1"/>
                    <a:pt x="0" y="468"/>
                    <a:pt x="0" y="1001"/>
                  </a:cubicBezTo>
                  <a:cubicBezTo>
                    <a:pt x="0" y="1568"/>
                    <a:pt x="434" y="2002"/>
                    <a:pt x="1001" y="2002"/>
                  </a:cubicBezTo>
                  <a:cubicBezTo>
                    <a:pt x="1535" y="2002"/>
                    <a:pt x="1968" y="1568"/>
                    <a:pt x="1968" y="1001"/>
                  </a:cubicBezTo>
                  <a:cubicBezTo>
                    <a:pt x="1968" y="468"/>
                    <a:pt x="1535" y="67"/>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p4"/>
            <p:cNvSpPr/>
            <p:nvPr/>
          </p:nvSpPr>
          <p:spPr>
            <a:xfrm>
              <a:off x="6935950" y="4133400"/>
              <a:ext cx="50075" cy="50050"/>
            </a:xfrm>
            <a:custGeom>
              <a:rect b="b" l="l" r="r" t="t"/>
              <a:pathLst>
                <a:path extrusionOk="0" h="2002" w="2003">
                  <a:moveTo>
                    <a:pt x="1002" y="1"/>
                  </a:moveTo>
                  <a:cubicBezTo>
                    <a:pt x="468" y="1"/>
                    <a:pt x="1" y="468"/>
                    <a:pt x="1" y="1001"/>
                  </a:cubicBezTo>
                  <a:cubicBezTo>
                    <a:pt x="1" y="1568"/>
                    <a:pt x="468" y="2002"/>
                    <a:pt x="1002" y="2002"/>
                  </a:cubicBezTo>
                  <a:cubicBezTo>
                    <a:pt x="1535" y="2002"/>
                    <a:pt x="2002" y="1568"/>
                    <a:pt x="2002" y="1001"/>
                  </a:cubicBezTo>
                  <a:cubicBezTo>
                    <a:pt x="2002" y="468"/>
                    <a:pt x="1535" y="67"/>
                    <a:pt x="1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4"/>
            <p:cNvSpPr/>
            <p:nvPr/>
          </p:nvSpPr>
          <p:spPr>
            <a:xfrm>
              <a:off x="6088675" y="4133400"/>
              <a:ext cx="633825" cy="50050"/>
            </a:xfrm>
            <a:custGeom>
              <a:rect b="b" l="l" r="r" t="t"/>
              <a:pathLst>
                <a:path extrusionOk="0" h="2002" w="25353">
                  <a:moveTo>
                    <a:pt x="1002" y="1"/>
                  </a:moveTo>
                  <a:cubicBezTo>
                    <a:pt x="468" y="1"/>
                    <a:pt x="1" y="468"/>
                    <a:pt x="1" y="1001"/>
                  </a:cubicBezTo>
                  <a:cubicBezTo>
                    <a:pt x="1" y="1568"/>
                    <a:pt x="435" y="2002"/>
                    <a:pt x="1002" y="2002"/>
                  </a:cubicBezTo>
                  <a:lnTo>
                    <a:pt x="24352" y="2002"/>
                  </a:lnTo>
                  <a:cubicBezTo>
                    <a:pt x="24885" y="2002"/>
                    <a:pt x="25319" y="1568"/>
                    <a:pt x="25352" y="1001"/>
                  </a:cubicBezTo>
                  <a:cubicBezTo>
                    <a:pt x="25352" y="468"/>
                    <a:pt x="24885" y="1"/>
                    <a:pt x="243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4"/>
            <p:cNvSpPr/>
            <p:nvPr/>
          </p:nvSpPr>
          <p:spPr>
            <a:xfrm>
              <a:off x="5923575" y="4311850"/>
              <a:ext cx="633800" cy="50075"/>
            </a:xfrm>
            <a:custGeom>
              <a:rect b="b" l="l" r="r" t="t"/>
              <a:pathLst>
                <a:path extrusionOk="0" h="2003" w="25352">
                  <a:moveTo>
                    <a:pt x="1001" y="1"/>
                  </a:moveTo>
                  <a:cubicBezTo>
                    <a:pt x="467" y="1"/>
                    <a:pt x="0" y="468"/>
                    <a:pt x="0" y="1002"/>
                  </a:cubicBezTo>
                  <a:cubicBezTo>
                    <a:pt x="0" y="1535"/>
                    <a:pt x="467" y="2002"/>
                    <a:pt x="1001" y="2002"/>
                  </a:cubicBezTo>
                  <a:lnTo>
                    <a:pt x="24351" y="2002"/>
                  </a:lnTo>
                  <a:cubicBezTo>
                    <a:pt x="24885" y="2002"/>
                    <a:pt x="25352" y="1535"/>
                    <a:pt x="25352" y="1002"/>
                  </a:cubicBezTo>
                  <a:cubicBezTo>
                    <a:pt x="25352" y="468"/>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4"/>
            <p:cNvSpPr/>
            <p:nvPr/>
          </p:nvSpPr>
          <p:spPr>
            <a:xfrm>
              <a:off x="5708425" y="4222625"/>
              <a:ext cx="633800" cy="50075"/>
            </a:xfrm>
            <a:custGeom>
              <a:rect b="b" l="l" r="r" t="t"/>
              <a:pathLst>
                <a:path extrusionOk="0" h="2003" w="25352">
                  <a:moveTo>
                    <a:pt x="1001" y="1"/>
                  </a:moveTo>
                  <a:cubicBezTo>
                    <a:pt x="434" y="1"/>
                    <a:pt x="0" y="434"/>
                    <a:pt x="0" y="1001"/>
                  </a:cubicBezTo>
                  <a:cubicBezTo>
                    <a:pt x="0" y="1535"/>
                    <a:pt x="434" y="2002"/>
                    <a:pt x="1001" y="2002"/>
                  </a:cubicBezTo>
                  <a:lnTo>
                    <a:pt x="24351" y="2002"/>
                  </a:lnTo>
                  <a:cubicBezTo>
                    <a:pt x="24885" y="2002"/>
                    <a:pt x="25285" y="1569"/>
                    <a:pt x="25352" y="1001"/>
                  </a:cubicBezTo>
                  <a:cubicBezTo>
                    <a:pt x="25352" y="434"/>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4"/>
            <p:cNvSpPr/>
            <p:nvPr/>
          </p:nvSpPr>
          <p:spPr>
            <a:xfrm>
              <a:off x="6584050" y="4222625"/>
              <a:ext cx="633800" cy="50075"/>
            </a:xfrm>
            <a:custGeom>
              <a:rect b="b" l="l" r="r" t="t"/>
              <a:pathLst>
                <a:path extrusionOk="0" h="2003" w="25352">
                  <a:moveTo>
                    <a:pt x="967" y="1"/>
                  </a:moveTo>
                  <a:cubicBezTo>
                    <a:pt x="434" y="1"/>
                    <a:pt x="0" y="434"/>
                    <a:pt x="0" y="1001"/>
                  </a:cubicBezTo>
                  <a:cubicBezTo>
                    <a:pt x="0" y="1535"/>
                    <a:pt x="434" y="2002"/>
                    <a:pt x="967" y="2002"/>
                  </a:cubicBezTo>
                  <a:lnTo>
                    <a:pt x="24317" y="2002"/>
                  </a:lnTo>
                  <a:cubicBezTo>
                    <a:pt x="24885" y="2002"/>
                    <a:pt x="25352" y="1569"/>
                    <a:pt x="25318" y="1001"/>
                  </a:cubicBezTo>
                  <a:cubicBezTo>
                    <a:pt x="25318" y="434"/>
                    <a:pt x="24885" y="1"/>
                    <a:pt x="243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63" name="Google Shape;963;p4"/>
          <p:cNvSpPr/>
          <p:nvPr/>
        </p:nvSpPr>
        <p:spPr>
          <a:xfrm flipH="1" rot="3341560">
            <a:off x="5448106" y="3469204"/>
            <a:ext cx="3045859" cy="983729"/>
          </a:xfrm>
          <a:custGeom>
            <a:rect b="b" l="l" r="r" t="t"/>
            <a:pathLst>
              <a:path extrusionOk="0" fill="none" h="78824" w="139601">
                <a:moveTo>
                  <a:pt x="139600" y="43431"/>
                </a:moveTo>
                <a:lnTo>
                  <a:pt x="135130" y="58475"/>
                </a:lnTo>
                <a:cubicBezTo>
                  <a:pt x="133396" y="64379"/>
                  <a:pt x="128259" y="68683"/>
                  <a:pt x="122121" y="69316"/>
                </a:cubicBezTo>
                <a:lnTo>
                  <a:pt x="38828" y="78189"/>
                </a:lnTo>
                <a:cubicBezTo>
                  <a:pt x="32991" y="78823"/>
                  <a:pt x="27420" y="75354"/>
                  <a:pt x="25419" y="69850"/>
                </a:cubicBezTo>
                <a:lnTo>
                  <a:pt x="1" y="0"/>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964" name="Google Shape;964;p4"/>
          <p:cNvSpPr/>
          <p:nvPr/>
        </p:nvSpPr>
        <p:spPr>
          <a:xfrm flipH="1" rot="5400000">
            <a:off x="5766413" y="2799294"/>
            <a:ext cx="60069" cy="19198"/>
          </a:xfrm>
          <a:custGeom>
            <a:rect b="b" l="l" r="r" t="t"/>
            <a:pathLst>
              <a:path extrusionOk="0" fill="none" h="768" w="2403">
                <a:moveTo>
                  <a:pt x="0" y="768"/>
                </a:moveTo>
                <a:lnTo>
                  <a:pt x="2402" y="0"/>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nvGrpSpPr>
          <p:cNvPr id="965" name="Google Shape;965;p4"/>
          <p:cNvGrpSpPr/>
          <p:nvPr/>
        </p:nvGrpSpPr>
        <p:grpSpPr>
          <a:xfrm>
            <a:off x="5293025" y="514400"/>
            <a:ext cx="1325150" cy="1020560"/>
            <a:chOff x="5464825" y="3389125"/>
            <a:chExt cx="1325150" cy="1020560"/>
          </a:xfrm>
        </p:grpSpPr>
        <p:sp>
          <p:nvSpPr>
            <p:cNvPr id="966" name="Google Shape;966;p4"/>
            <p:cNvSpPr/>
            <p:nvPr/>
          </p:nvSpPr>
          <p:spPr>
            <a:xfrm>
              <a:off x="5464825" y="3389125"/>
              <a:ext cx="1325150" cy="976550"/>
            </a:xfrm>
            <a:custGeom>
              <a:rect b="b" l="l" r="r" t="t"/>
              <a:pathLst>
                <a:path extrusionOk="0" h="39062" w="53006">
                  <a:moveTo>
                    <a:pt x="47468" y="0"/>
                  </a:moveTo>
                  <a:lnTo>
                    <a:pt x="1" y="8206"/>
                  </a:lnTo>
                  <a:lnTo>
                    <a:pt x="4404" y="33457"/>
                  </a:lnTo>
                  <a:lnTo>
                    <a:pt x="12076" y="39061"/>
                  </a:lnTo>
                  <a:lnTo>
                    <a:pt x="53005" y="31990"/>
                  </a:lnTo>
                  <a:lnTo>
                    <a:pt x="47468"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67" name="Google Shape;967;p4"/>
            <p:cNvGrpSpPr/>
            <p:nvPr/>
          </p:nvGrpSpPr>
          <p:grpSpPr>
            <a:xfrm rot="-580000">
              <a:off x="5786961" y="3611455"/>
              <a:ext cx="667516" cy="741024"/>
              <a:chOff x="1665200" y="2370175"/>
              <a:chExt cx="228050" cy="251275"/>
            </a:xfrm>
          </p:grpSpPr>
          <p:sp>
            <p:nvSpPr>
              <p:cNvPr id="968" name="Google Shape;968;p4"/>
              <p:cNvSpPr/>
              <p:nvPr/>
            </p:nvSpPr>
            <p:spPr>
              <a:xfrm>
                <a:off x="1810475" y="2370175"/>
                <a:ext cx="82775" cy="81600"/>
              </a:xfrm>
              <a:custGeom>
                <a:rect b="b" l="l" r="r" t="t"/>
                <a:pathLst>
                  <a:path extrusionOk="0" h="3264" w="3311">
                    <a:moveTo>
                      <a:pt x="1500" y="1"/>
                    </a:moveTo>
                    <a:cubicBezTo>
                      <a:pt x="1167" y="25"/>
                      <a:pt x="881" y="144"/>
                      <a:pt x="619" y="358"/>
                    </a:cubicBezTo>
                    <a:lnTo>
                      <a:pt x="595" y="358"/>
                    </a:lnTo>
                    <a:cubicBezTo>
                      <a:pt x="572" y="382"/>
                      <a:pt x="548" y="382"/>
                      <a:pt x="500" y="406"/>
                    </a:cubicBezTo>
                    <a:cubicBezTo>
                      <a:pt x="476" y="406"/>
                      <a:pt x="476" y="430"/>
                      <a:pt x="453" y="430"/>
                    </a:cubicBezTo>
                    <a:cubicBezTo>
                      <a:pt x="453" y="430"/>
                      <a:pt x="429" y="477"/>
                      <a:pt x="429" y="501"/>
                    </a:cubicBezTo>
                    <a:cubicBezTo>
                      <a:pt x="429" y="501"/>
                      <a:pt x="405" y="525"/>
                      <a:pt x="357" y="596"/>
                    </a:cubicBezTo>
                    <a:cubicBezTo>
                      <a:pt x="191" y="834"/>
                      <a:pt x="48" y="1120"/>
                      <a:pt x="0" y="1454"/>
                    </a:cubicBezTo>
                    <a:lnTo>
                      <a:pt x="0" y="1644"/>
                    </a:lnTo>
                    <a:lnTo>
                      <a:pt x="0" y="1811"/>
                    </a:lnTo>
                    <a:cubicBezTo>
                      <a:pt x="48" y="2144"/>
                      <a:pt x="167" y="2430"/>
                      <a:pt x="357" y="2668"/>
                    </a:cubicBezTo>
                    <a:lnTo>
                      <a:pt x="357" y="2716"/>
                    </a:lnTo>
                    <a:cubicBezTo>
                      <a:pt x="405" y="2740"/>
                      <a:pt x="429" y="2763"/>
                      <a:pt x="429" y="2787"/>
                    </a:cubicBezTo>
                    <a:lnTo>
                      <a:pt x="453" y="2835"/>
                    </a:lnTo>
                    <a:cubicBezTo>
                      <a:pt x="453" y="2835"/>
                      <a:pt x="476" y="2859"/>
                      <a:pt x="500" y="2859"/>
                    </a:cubicBezTo>
                    <a:cubicBezTo>
                      <a:pt x="548" y="2882"/>
                      <a:pt x="572" y="2906"/>
                      <a:pt x="595" y="2906"/>
                    </a:cubicBezTo>
                    <a:lnTo>
                      <a:pt x="619" y="2906"/>
                    </a:lnTo>
                    <a:cubicBezTo>
                      <a:pt x="881" y="3097"/>
                      <a:pt x="1167" y="3240"/>
                      <a:pt x="1500" y="3264"/>
                    </a:cubicBezTo>
                    <a:lnTo>
                      <a:pt x="1858" y="3264"/>
                    </a:lnTo>
                    <a:cubicBezTo>
                      <a:pt x="2643" y="3168"/>
                      <a:pt x="3310" y="2501"/>
                      <a:pt x="3310" y="1620"/>
                    </a:cubicBezTo>
                    <a:cubicBezTo>
                      <a:pt x="3310" y="787"/>
                      <a:pt x="2691" y="72"/>
                      <a:pt x="1858" y="1"/>
                    </a:cubicBezTo>
                    <a:close/>
                  </a:path>
                </a:pathLst>
              </a:custGeom>
              <a:solidFill>
                <a:srgbClr val="FFFFFF"/>
              </a:solidFill>
              <a:ln cap="flat" cmpd="sng" w="76200">
                <a:solidFill>
                  <a:schemeClr val="dk1"/>
                </a:solidFill>
                <a:prstDash val="solid"/>
                <a:round/>
                <a:headEnd len="sm" w="sm" type="none"/>
                <a:tailEnd len="sm" w="sm" type="none"/>
              </a:ln>
              <a:effectLst>
                <a:outerShdw rotWithShape="0" algn="bl" dir="1980000" dist="38100">
                  <a:schemeClr val="lt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 name="Google Shape;969;p4"/>
              <p:cNvSpPr/>
              <p:nvPr/>
            </p:nvSpPr>
            <p:spPr>
              <a:xfrm>
                <a:off x="1666375" y="2426750"/>
                <a:ext cx="131025" cy="129950"/>
              </a:xfrm>
              <a:custGeom>
                <a:rect b="b" l="l" r="r" t="t"/>
                <a:pathLst>
                  <a:path extrusionOk="0" h="5198" w="5241">
                    <a:moveTo>
                      <a:pt x="4430" y="0"/>
                    </a:moveTo>
                    <a:cubicBezTo>
                      <a:pt x="4335" y="0"/>
                      <a:pt x="4288" y="48"/>
                      <a:pt x="4288" y="143"/>
                    </a:cubicBezTo>
                    <a:cubicBezTo>
                      <a:pt x="4288" y="238"/>
                      <a:pt x="4335" y="286"/>
                      <a:pt x="4430" y="286"/>
                    </a:cubicBezTo>
                    <a:lnTo>
                      <a:pt x="4692" y="286"/>
                    </a:lnTo>
                    <a:lnTo>
                      <a:pt x="49" y="4930"/>
                    </a:lnTo>
                    <a:cubicBezTo>
                      <a:pt x="1" y="5001"/>
                      <a:pt x="1" y="5097"/>
                      <a:pt x="49" y="5144"/>
                    </a:cubicBezTo>
                    <a:cubicBezTo>
                      <a:pt x="84" y="5180"/>
                      <a:pt x="126" y="5198"/>
                      <a:pt x="165" y="5198"/>
                    </a:cubicBezTo>
                    <a:cubicBezTo>
                      <a:pt x="203" y="5198"/>
                      <a:pt x="239" y="5180"/>
                      <a:pt x="263" y="5144"/>
                    </a:cubicBezTo>
                    <a:lnTo>
                      <a:pt x="4907" y="500"/>
                    </a:lnTo>
                    <a:lnTo>
                      <a:pt x="4907" y="810"/>
                    </a:lnTo>
                    <a:cubicBezTo>
                      <a:pt x="4907" y="881"/>
                      <a:pt x="4978" y="953"/>
                      <a:pt x="5050" y="953"/>
                    </a:cubicBezTo>
                    <a:cubicBezTo>
                      <a:pt x="5145" y="953"/>
                      <a:pt x="5216" y="881"/>
                      <a:pt x="5216" y="810"/>
                    </a:cubicBezTo>
                    <a:lnTo>
                      <a:pt x="5216" y="143"/>
                    </a:lnTo>
                    <a:cubicBezTo>
                      <a:pt x="5240" y="48"/>
                      <a:pt x="5169" y="0"/>
                      <a:pt x="5097" y="0"/>
                    </a:cubicBezTo>
                    <a:close/>
                  </a:path>
                </a:pathLst>
              </a:custGeom>
              <a:solidFill>
                <a:srgbClr val="FFFFFF"/>
              </a:solidFill>
              <a:ln cap="flat" cmpd="sng" w="76200">
                <a:solidFill>
                  <a:schemeClr val="dk1"/>
                </a:solidFill>
                <a:prstDash val="solid"/>
                <a:round/>
                <a:headEnd len="sm" w="sm" type="none"/>
                <a:tailEnd len="sm" w="sm" type="none"/>
              </a:ln>
              <a:effectLst>
                <a:outerShdw rotWithShape="0" algn="bl" dir="1980000" dist="38100">
                  <a:schemeClr val="lt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p4"/>
              <p:cNvSpPr/>
              <p:nvPr/>
            </p:nvSpPr>
            <p:spPr>
              <a:xfrm>
                <a:off x="1665200" y="2471400"/>
                <a:ext cx="223875" cy="150050"/>
              </a:xfrm>
              <a:custGeom>
                <a:rect b="b" l="l" r="r" t="t"/>
                <a:pathLst>
                  <a:path extrusionOk="0" h="6002" w="8955">
                    <a:moveTo>
                      <a:pt x="5978" y="2763"/>
                    </a:moveTo>
                    <a:cubicBezTo>
                      <a:pt x="5978" y="2882"/>
                      <a:pt x="6097" y="3001"/>
                      <a:pt x="6216" y="3001"/>
                    </a:cubicBezTo>
                    <a:cubicBezTo>
                      <a:pt x="6097" y="3001"/>
                      <a:pt x="5978" y="3120"/>
                      <a:pt x="5978" y="3239"/>
                    </a:cubicBezTo>
                    <a:cubicBezTo>
                      <a:pt x="5978" y="3120"/>
                      <a:pt x="5859" y="3001"/>
                      <a:pt x="5740" y="3001"/>
                    </a:cubicBezTo>
                    <a:cubicBezTo>
                      <a:pt x="5859" y="3001"/>
                      <a:pt x="5978" y="2906"/>
                      <a:pt x="5978" y="2763"/>
                    </a:cubicBezTo>
                    <a:close/>
                    <a:moveTo>
                      <a:pt x="5978" y="3739"/>
                    </a:moveTo>
                    <a:cubicBezTo>
                      <a:pt x="5978" y="3835"/>
                      <a:pt x="6049" y="3930"/>
                      <a:pt x="6144" y="3977"/>
                    </a:cubicBezTo>
                    <a:cubicBezTo>
                      <a:pt x="6049" y="4049"/>
                      <a:pt x="5978" y="4144"/>
                      <a:pt x="5978" y="4216"/>
                    </a:cubicBezTo>
                    <a:cubicBezTo>
                      <a:pt x="5978" y="4144"/>
                      <a:pt x="5883" y="4049"/>
                      <a:pt x="5787" y="3977"/>
                    </a:cubicBezTo>
                    <a:cubicBezTo>
                      <a:pt x="5883" y="3954"/>
                      <a:pt x="5978" y="3858"/>
                      <a:pt x="5978" y="3739"/>
                    </a:cubicBezTo>
                    <a:close/>
                    <a:moveTo>
                      <a:pt x="3001" y="4739"/>
                    </a:moveTo>
                    <a:cubicBezTo>
                      <a:pt x="3001" y="4811"/>
                      <a:pt x="3072" y="4906"/>
                      <a:pt x="3168" y="4978"/>
                    </a:cubicBezTo>
                    <a:cubicBezTo>
                      <a:pt x="3072" y="5025"/>
                      <a:pt x="3001" y="5120"/>
                      <a:pt x="3001" y="5216"/>
                    </a:cubicBezTo>
                    <a:cubicBezTo>
                      <a:pt x="3001" y="5120"/>
                      <a:pt x="2906" y="5025"/>
                      <a:pt x="2810" y="4978"/>
                    </a:cubicBezTo>
                    <a:cubicBezTo>
                      <a:pt x="2906" y="4930"/>
                      <a:pt x="3001" y="4859"/>
                      <a:pt x="3001" y="4739"/>
                    </a:cubicBezTo>
                    <a:close/>
                    <a:moveTo>
                      <a:pt x="5978" y="4763"/>
                    </a:moveTo>
                    <a:cubicBezTo>
                      <a:pt x="5978" y="4859"/>
                      <a:pt x="6049" y="4930"/>
                      <a:pt x="6144" y="5001"/>
                    </a:cubicBezTo>
                    <a:cubicBezTo>
                      <a:pt x="6049" y="5025"/>
                      <a:pt x="5978" y="5120"/>
                      <a:pt x="5978" y="5240"/>
                    </a:cubicBezTo>
                    <a:cubicBezTo>
                      <a:pt x="5978" y="5144"/>
                      <a:pt x="5883" y="5049"/>
                      <a:pt x="5787" y="5001"/>
                    </a:cubicBezTo>
                    <a:cubicBezTo>
                      <a:pt x="5883" y="4930"/>
                      <a:pt x="5978" y="4859"/>
                      <a:pt x="5978" y="4763"/>
                    </a:cubicBezTo>
                    <a:close/>
                    <a:moveTo>
                      <a:pt x="6216" y="0"/>
                    </a:moveTo>
                    <a:cubicBezTo>
                      <a:pt x="6097" y="0"/>
                      <a:pt x="5978" y="119"/>
                      <a:pt x="5978" y="239"/>
                    </a:cubicBezTo>
                    <a:lnTo>
                      <a:pt x="5978" y="381"/>
                    </a:lnTo>
                    <a:lnTo>
                      <a:pt x="5978" y="762"/>
                    </a:lnTo>
                    <a:lnTo>
                      <a:pt x="5978" y="786"/>
                    </a:lnTo>
                    <a:cubicBezTo>
                      <a:pt x="5978" y="882"/>
                      <a:pt x="6049" y="977"/>
                      <a:pt x="6144" y="1024"/>
                    </a:cubicBezTo>
                    <a:cubicBezTo>
                      <a:pt x="6049" y="1072"/>
                      <a:pt x="5978" y="1143"/>
                      <a:pt x="5978" y="1263"/>
                    </a:cubicBezTo>
                    <a:lnTo>
                      <a:pt x="5978" y="1382"/>
                    </a:lnTo>
                    <a:lnTo>
                      <a:pt x="5978" y="1810"/>
                    </a:lnTo>
                    <a:cubicBezTo>
                      <a:pt x="5978" y="1906"/>
                      <a:pt x="6049" y="1977"/>
                      <a:pt x="6144" y="2048"/>
                    </a:cubicBezTo>
                    <a:cubicBezTo>
                      <a:pt x="6049" y="2072"/>
                      <a:pt x="5978" y="2167"/>
                      <a:pt x="5978" y="2287"/>
                    </a:cubicBezTo>
                    <a:cubicBezTo>
                      <a:pt x="5978" y="2167"/>
                      <a:pt x="5859" y="2048"/>
                      <a:pt x="5740" y="2048"/>
                    </a:cubicBezTo>
                    <a:lnTo>
                      <a:pt x="3239" y="2048"/>
                    </a:lnTo>
                    <a:cubicBezTo>
                      <a:pt x="3120" y="2048"/>
                      <a:pt x="3001" y="2167"/>
                      <a:pt x="3001" y="2287"/>
                    </a:cubicBezTo>
                    <a:lnTo>
                      <a:pt x="3001" y="2406"/>
                    </a:lnTo>
                    <a:lnTo>
                      <a:pt x="3001" y="2834"/>
                    </a:lnTo>
                    <a:cubicBezTo>
                      <a:pt x="3001" y="2953"/>
                      <a:pt x="3120" y="3072"/>
                      <a:pt x="3239" y="3072"/>
                    </a:cubicBezTo>
                    <a:cubicBezTo>
                      <a:pt x="3120" y="3072"/>
                      <a:pt x="3001" y="3192"/>
                      <a:pt x="3001" y="3311"/>
                    </a:cubicBezTo>
                    <a:lnTo>
                      <a:pt x="3001" y="3430"/>
                    </a:lnTo>
                    <a:lnTo>
                      <a:pt x="3001" y="3835"/>
                    </a:lnTo>
                    <a:cubicBezTo>
                      <a:pt x="3001" y="3930"/>
                      <a:pt x="3072" y="4025"/>
                      <a:pt x="3168" y="4073"/>
                    </a:cubicBezTo>
                    <a:cubicBezTo>
                      <a:pt x="3072" y="4096"/>
                      <a:pt x="3001" y="4192"/>
                      <a:pt x="3001" y="4311"/>
                    </a:cubicBezTo>
                    <a:cubicBezTo>
                      <a:pt x="3001" y="4192"/>
                      <a:pt x="2858" y="4073"/>
                      <a:pt x="2739" y="4073"/>
                    </a:cubicBezTo>
                    <a:lnTo>
                      <a:pt x="238" y="4073"/>
                    </a:lnTo>
                    <a:cubicBezTo>
                      <a:pt x="119" y="4073"/>
                      <a:pt x="0" y="4192"/>
                      <a:pt x="0" y="4311"/>
                    </a:cubicBezTo>
                    <a:lnTo>
                      <a:pt x="0" y="4430"/>
                    </a:lnTo>
                    <a:lnTo>
                      <a:pt x="0" y="4859"/>
                    </a:lnTo>
                    <a:cubicBezTo>
                      <a:pt x="0" y="4930"/>
                      <a:pt x="96" y="5025"/>
                      <a:pt x="191" y="5097"/>
                    </a:cubicBezTo>
                    <a:cubicBezTo>
                      <a:pt x="96" y="5120"/>
                      <a:pt x="0" y="5216"/>
                      <a:pt x="0" y="5335"/>
                    </a:cubicBezTo>
                    <a:lnTo>
                      <a:pt x="0" y="5478"/>
                    </a:lnTo>
                    <a:lnTo>
                      <a:pt x="0" y="5859"/>
                    </a:lnTo>
                    <a:lnTo>
                      <a:pt x="0" y="5883"/>
                    </a:lnTo>
                    <a:cubicBezTo>
                      <a:pt x="24" y="5883"/>
                      <a:pt x="143" y="6002"/>
                      <a:pt x="262" y="6002"/>
                    </a:cubicBezTo>
                    <a:lnTo>
                      <a:pt x="2763" y="6002"/>
                    </a:lnTo>
                    <a:cubicBezTo>
                      <a:pt x="2882" y="6002"/>
                      <a:pt x="3001" y="5883"/>
                      <a:pt x="3001" y="5763"/>
                    </a:cubicBezTo>
                    <a:cubicBezTo>
                      <a:pt x="3001" y="5883"/>
                      <a:pt x="3120" y="6002"/>
                      <a:pt x="3239" y="6002"/>
                    </a:cubicBezTo>
                    <a:lnTo>
                      <a:pt x="5740" y="6002"/>
                    </a:lnTo>
                    <a:cubicBezTo>
                      <a:pt x="5859" y="6002"/>
                      <a:pt x="5978" y="5883"/>
                      <a:pt x="5978" y="5763"/>
                    </a:cubicBezTo>
                    <a:cubicBezTo>
                      <a:pt x="5978" y="5883"/>
                      <a:pt x="6097" y="6002"/>
                      <a:pt x="6216" y="6002"/>
                    </a:cubicBezTo>
                    <a:lnTo>
                      <a:pt x="8716" y="6002"/>
                    </a:lnTo>
                    <a:cubicBezTo>
                      <a:pt x="8788" y="6002"/>
                      <a:pt x="8883" y="5930"/>
                      <a:pt x="8907" y="5835"/>
                    </a:cubicBezTo>
                    <a:cubicBezTo>
                      <a:pt x="8907" y="5811"/>
                      <a:pt x="8955" y="5763"/>
                      <a:pt x="8955" y="5763"/>
                    </a:cubicBezTo>
                    <a:lnTo>
                      <a:pt x="8955" y="5740"/>
                    </a:lnTo>
                    <a:lnTo>
                      <a:pt x="8955" y="5359"/>
                    </a:lnTo>
                    <a:lnTo>
                      <a:pt x="8955" y="5216"/>
                    </a:lnTo>
                    <a:cubicBezTo>
                      <a:pt x="8955" y="5120"/>
                      <a:pt x="8859" y="5025"/>
                      <a:pt x="8764" y="5001"/>
                    </a:cubicBezTo>
                    <a:cubicBezTo>
                      <a:pt x="8883" y="4978"/>
                      <a:pt x="8955" y="4882"/>
                      <a:pt x="8955" y="4763"/>
                    </a:cubicBezTo>
                    <a:lnTo>
                      <a:pt x="8955" y="4335"/>
                    </a:lnTo>
                    <a:lnTo>
                      <a:pt x="8955" y="4216"/>
                    </a:lnTo>
                    <a:cubicBezTo>
                      <a:pt x="8955" y="4144"/>
                      <a:pt x="8859" y="4049"/>
                      <a:pt x="8764" y="4025"/>
                    </a:cubicBezTo>
                    <a:cubicBezTo>
                      <a:pt x="8883" y="3977"/>
                      <a:pt x="8955" y="3906"/>
                      <a:pt x="8955" y="3787"/>
                    </a:cubicBezTo>
                    <a:lnTo>
                      <a:pt x="8955" y="3358"/>
                    </a:lnTo>
                    <a:lnTo>
                      <a:pt x="8955" y="3239"/>
                    </a:lnTo>
                    <a:cubicBezTo>
                      <a:pt x="8955" y="3120"/>
                      <a:pt x="8835" y="3001"/>
                      <a:pt x="8716" y="3001"/>
                    </a:cubicBezTo>
                    <a:cubicBezTo>
                      <a:pt x="8859" y="3001"/>
                      <a:pt x="8955" y="2906"/>
                      <a:pt x="8955" y="2763"/>
                    </a:cubicBezTo>
                    <a:lnTo>
                      <a:pt x="8955" y="2334"/>
                    </a:lnTo>
                    <a:lnTo>
                      <a:pt x="8955" y="2215"/>
                    </a:lnTo>
                    <a:cubicBezTo>
                      <a:pt x="8955" y="2144"/>
                      <a:pt x="8859" y="2048"/>
                      <a:pt x="8764" y="2025"/>
                    </a:cubicBezTo>
                    <a:cubicBezTo>
                      <a:pt x="8883" y="1977"/>
                      <a:pt x="8955" y="1906"/>
                      <a:pt x="8955" y="1786"/>
                    </a:cubicBezTo>
                    <a:lnTo>
                      <a:pt x="8955" y="1358"/>
                    </a:lnTo>
                    <a:lnTo>
                      <a:pt x="8955" y="1239"/>
                    </a:lnTo>
                    <a:cubicBezTo>
                      <a:pt x="8955" y="1143"/>
                      <a:pt x="8859" y="1072"/>
                      <a:pt x="8764" y="1001"/>
                    </a:cubicBezTo>
                    <a:cubicBezTo>
                      <a:pt x="8835" y="977"/>
                      <a:pt x="8883" y="905"/>
                      <a:pt x="8907" y="858"/>
                    </a:cubicBezTo>
                    <a:cubicBezTo>
                      <a:pt x="8907" y="834"/>
                      <a:pt x="8955" y="786"/>
                      <a:pt x="8955" y="786"/>
                    </a:cubicBezTo>
                    <a:lnTo>
                      <a:pt x="8955" y="762"/>
                    </a:lnTo>
                    <a:lnTo>
                      <a:pt x="8955" y="381"/>
                    </a:lnTo>
                    <a:lnTo>
                      <a:pt x="8955" y="239"/>
                    </a:lnTo>
                    <a:cubicBezTo>
                      <a:pt x="8955" y="119"/>
                      <a:pt x="8835" y="0"/>
                      <a:pt x="8716" y="0"/>
                    </a:cubicBezTo>
                    <a:close/>
                  </a:path>
                </a:pathLst>
              </a:custGeom>
              <a:solidFill>
                <a:srgbClr val="FFFFFF"/>
              </a:solidFill>
              <a:ln cap="flat" cmpd="sng" w="76200">
                <a:solidFill>
                  <a:schemeClr val="dk1"/>
                </a:solidFill>
                <a:prstDash val="solid"/>
                <a:round/>
                <a:headEnd len="sm" w="sm" type="none"/>
                <a:tailEnd len="sm" w="sm" type="none"/>
              </a:ln>
              <a:effectLst>
                <a:outerShdw rotWithShape="0" algn="bl" dir="1980000" dist="38100">
                  <a:schemeClr val="lt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71" name="Google Shape;971;p4"/>
            <p:cNvGrpSpPr/>
            <p:nvPr/>
          </p:nvGrpSpPr>
          <p:grpSpPr>
            <a:xfrm rot="-665760">
              <a:off x="5787097" y="3611560"/>
              <a:ext cx="667299" cy="740837"/>
              <a:chOff x="1079673" y="961596"/>
              <a:chExt cx="371490" cy="412429"/>
            </a:xfrm>
          </p:grpSpPr>
          <p:sp>
            <p:nvSpPr>
              <p:cNvPr id="972" name="Google Shape;972;p4"/>
              <p:cNvSpPr/>
              <p:nvPr/>
            </p:nvSpPr>
            <p:spPr>
              <a:xfrm>
                <a:off x="1323389" y="1128303"/>
                <a:ext cx="121919" cy="40981"/>
              </a:xfrm>
              <a:custGeom>
                <a:rect b="b" l="l" r="r" t="t"/>
                <a:pathLst>
                  <a:path extrusionOk="0" h="1001" w="2978">
                    <a:moveTo>
                      <a:pt x="239" y="0"/>
                    </a:moveTo>
                    <a:cubicBezTo>
                      <a:pt x="120" y="0"/>
                      <a:pt x="1" y="119"/>
                      <a:pt x="1" y="239"/>
                    </a:cubicBezTo>
                    <a:lnTo>
                      <a:pt x="1" y="762"/>
                    </a:lnTo>
                    <a:cubicBezTo>
                      <a:pt x="1" y="882"/>
                      <a:pt x="120" y="1001"/>
                      <a:pt x="239" y="1001"/>
                    </a:cubicBezTo>
                    <a:lnTo>
                      <a:pt x="2739" y="1001"/>
                    </a:lnTo>
                    <a:cubicBezTo>
                      <a:pt x="2882" y="1001"/>
                      <a:pt x="2978" y="929"/>
                      <a:pt x="2978" y="762"/>
                    </a:cubicBezTo>
                    <a:lnTo>
                      <a:pt x="2978" y="239"/>
                    </a:lnTo>
                    <a:cubicBezTo>
                      <a:pt x="2978" y="119"/>
                      <a:pt x="2858" y="0"/>
                      <a:pt x="273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3" name="Google Shape;973;p4"/>
              <p:cNvSpPr/>
              <p:nvPr/>
            </p:nvSpPr>
            <p:spPr>
              <a:xfrm>
                <a:off x="1323389" y="1143902"/>
                <a:ext cx="121919" cy="27348"/>
              </a:xfrm>
              <a:custGeom>
                <a:rect b="b" l="l" r="r" t="t"/>
                <a:pathLst>
                  <a:path extrusionOk="0" h="668" w="2978">
                    <a:moveTo>
                      <a:pt x="1" y="0"/>
                    </a:moveTo>
                    <a:lnTo>
                      <a:pt x="1" y="429"/>
                    </a:lnTo>
                    <a:cubicBezTo>
                      <a:pt x="1" y="548"/>
                      <a:pt x="120" y="667"/>
                      <a:pt x="239" y="667"/>
                    </a:cubicBezTo>
                    <a:lnTo>
                      <a:pt x="2739" y="667"/>
                    </a:lnTo>
                    <a:cubicBezTo>
                      <a:pt x="2858" y="667"/>
                      <a:pt x="2978" y="548"/>
                      <a:pt x="2978" y="429"/>
                    </a:cubicBezTo>
                    <a:lnTo>
                      <a:pt x="2978" y="0"/>
                    </a:lnTo>
                    <a:cubicBezTo>
                      <a:pt x="2978" y="119"/>
                      <a:pt x="2858" y="239"/>
                      <a:pt x="2739" y="239"/>
                    </a:cubicBezTo>
                    <a:lnTo>
                      <a:pt x="239" y="239"/>
                    </a:lnTo>
                    <a:cubicBezTo>
                      <a:pt x="120" y="239"/>
                      <a:pt x="1" y="119"/>
                      <a:pt x="1" y="0"/>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p4"/>
              <p:cNvSpPr/>
              <p:nvPr/>
            </p:nvSpPr>
            <p:spPr>
              <a:xfrm>
                <a:off x="1316593" y="961596"/>
                <a:ext cx="134570" cy="133587"/>
              </a:xfrm>
              <a:custGeom>
                <a:rect b="b" l="l" r="r" t="t"/>
                <a:pathLst>
                  <a:path extrusionOk="0" h="3263" w="3287">
                    <a:moveTo>
                      <a:pt x="1643" y="0"/>
                    </a:moveTo>
                    <a:cubicBezTo>
                      <a:pt x="762" y="0"/>
                      <a:pt x="0" y="715"/>
                      <a:pt x="0" y="1620"/>
                    </a:cubicBezTo>
                    <a:cubicBezTo>
                      <a:pt x="0" y="2524"/>
                      <a:pt x="714" y="3263"/>
                      <a:pt x="1643" y="3263"/>
                    </a:cubicBezTo>
                    <a:cubicBezTo>
                      <a:pt x="2548" y="3263"/>
                      <a:pt x="3286" y="2548"/>
                      <a:pt x="3286" y="1620"/>
                    </a:cubicBezTo>
                    <a:cubicBezTo>
                      <a:pt x="3286" y="738"/>
                      <a:pt x="2572" y="0"/>
                      <a:pt x="164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p4"/>
              <p:cNvSpPr/>
              <p:nvPr/>
            </p:nvSpPr>
            <p:spPr>
              <a:xfrm>
                <a:off x="1316593" y="961596"/>
                <a:ext cx="76067" cy="133587"/>
              </a:xfrm>
              <a:custGeom>
                <a:rect b="b" l="l" r="r" t="t"/>
                <a:pathLst>
                  <a:path extrusionOk="0" h="3263" w="1858">
                    <a:moveTo>
                      <a:pt x="1643" y="0"/>
                    </a:moveTo>
                    <a:cubicBezTo>
                      <a:pt x="714" y="0"/>
                      <a:pt x="0" y="738"/>
                      <a:pt x="0" y="1620"/>
                    </a:cubicBezTo>
                    <a:cubicBezTo>
                      <a:pt x="0" y="2548"/>
                      <a:pt x="762" y="3263"/>
                      <a:pt x="1643" y="3263"/>
                    </a:cubicBezTo>
                    <a:lnTo>
                      <a:pt x="1858" y="3263"/>
                    </a:lnTo>
                    <a:cubicBezTo>
                      <a:pt x="1048" y="3167"/>
                      <a:pt x="405" y="2453"/>
                      <a:pt x="405" y="1620"/>
                    </a:cubicBezTo>
                    <a:cubicBezTo>
                      <a:pt x="405" y="786"/>
                      <a:pt x="1024" y="72"/>
                      <a:pt x="1858" y="0"/>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p4"/>
              <p:cNvSpPr/>
              <p:nvPr/>
            </p:nvSpPr>
            <p:spPr>
              <a:xfrm>
                <a:off x="1080615" y="1055185"/>
                <a:ext cx="214567" cy="212806"/>
              </a:xfrm>
              <a:custGeom>
                <a:rect b="b" l="l" r="r" t="t"/>
                <a:pathLst>
                  <a:path extrusionOk="0" h="5198" w="5241">
                    <a:moveTo>
                      <a:pt x="4430" y="0"/>
                    </a:moveTo>
                    <a:cubicBezTo>
                      <a:pt x="4335" y="0"/>
                      <a:pt x="4288" y="48"/>
                      <a:pt x="4288" y="143"/>
                    </a:cubicBezTo>
                    <a:cubicBezTo>
                      <a:pt x="4288" y="238"/>
                      <a:pt x="4335" y="286"/>
                      <a:pt x="4430" y="286"/>
                    </a:cubicBezTo>
                    <a:lnTo>
                      <a:pt x="4692" y="286"/>
                    </a:lnTo>
                    <a:lnTo>
                      <a:pt x="49" y="4930"/>
                    </a:lnTo>
                    <a:cubicBezTo>
                      <a:pt x="1" y="5001"/>
                      <a:pt x="1" y="5097"/>
                      <a:pt x="49" y="5144"/>
                    </a:cubicBezTo>
                    <a:cubicBezTo>
                      <a:pt x="84" y="5180"/>
                      <a:pt x="126" y="5198"/>
                      <a:pt x="165" y="5198"/>
                    </a:cubicBezTo>
                    <a:cubicBezTo>
                      <a:pt x="203" y="5198"/>
                      <a:pt x="239" y="5180"/>
                      <a:pt x="263" y="5144"/>
                    </a:cubicBezTo>
                    <a:lnTo>
                      <a:pt x="4907" y="500"/>
                    </a:lnTo>
                    <a:lnTo>
                      <a:pt x="4907" y="810"/>
                    </a:lnTo>
                    <a:cubicBezTo>
                      <a:pt x="4907" y="881"/>
                      <a:pt x="4978" y="953"/>
                      <a:pt x="5050" y="953"/>
                    </a:cubicBezTo>
                    <a:cubicBezTo>
                      <a:pt x="5145" y="953"/>
                      <a:pt x="5216" y="881"/>
                      <a:pt x="5216" y="810"/>
                    </a:cubicBezTo>
                    <a:lnTo>
                      <a:pt x="5216" y="143"/>
                    </a:lnTo>
                    <a:cubicBezTo>
                      <a:pt x="5240" y="48"/>
                      <a:pt x="5169" y="0"/>
                      <a:pt x="509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4"/>
              <p:cNvSpPr/>
              <p:nvPr/>
            </p:nvSpPr>
            <p:spPr>
              <a:xfrm>
                <a:off x="1341935" y="986938"/>
                <a:ext cx="83886" cy="82903"/>
              </a:xfrm>
              <a:custGeom>
                <a:rect b="b" l="l" r="r" t="t"/>
                <a:pathLst>
                  <a:path extrusionOk="0" h="2025" w="2049">
                    <a:moveTo>
                      <a:pt x="1024" y="0"/>
                    </a:moveTo>
                    <a:cubicBezTo>
                      <a:pt x="453" y="0"/>
                      <a:pt x="0" y="453"/>
                      <a:pt x="0" y="1001"/>
                    </a:cubicBezTo>
                    <a:cubicBezTo>
                      <a:pt x="0" y="1572"/>
                      <a:pt x="453" y="2025"/>
                      <a:pt x="1024" y="2025"/>
                    </a:cubicBezTo>
                    <a:cubicBezTo>
                      <a:pt x="1596" y="2025"/>
                      <a:pt x="2048" y="1572"/>
                      <a:pt x="2048" y="1001"/>
                    </a:cubicBezTo>
                    <a:cubicBezTo>
                      <a:pt x="2048" y="453"/>
                      <a:pt x="1596" y="0"/>
                      <a:pt x="102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p4"/>
              <p:cNvSpPr/>
              <p:nvPr/>
            </p:nvSpPr>
            <p:spPr>
              <a:xfrm>
                <a:off x="1342917" y="985955"/>
                <a:ext cx="49742" cy="82903"/>
              </a:xfrm>
              <a:custGeom>
                <a:rect b="b" l="l" r="r" t="t"/>
                <a:pathLst>
                  <a:path extrusionOk="0" h="2025" w="1215">
                    <a:moveTo>
                      <a:pt x="1000" y="0"/>
                    </a:moveTo>
                    <a:cubicBezTo>
                      <a:pt x="429" y="0"/>
                      <a:pt x="0" y="429"/>
                      <a:pt x="0" y="1001"/>
                    </a:cubicBezTo>
                    <a:cubicBezTo>
                      <a:pt x="0" y="1572"/>
                      <a:pt x="429" y="2025"/>
                      <a:pt x="1000" y="2025"/>
                    </a:cubicBezTo>
                    <a:cubicBezTo>
                      <a:pt x="1072" y="2025"/>
                      <a:pt x="1143" y="2025"/>
                      <a:pt x="1215" y="1977"/>
                    </a:cubicBezTo>
                    <a:cubicBezTo>
                      <a:pt x="738" y="1953"/>
                      <a:pt x="381" y="1548"/>
                      <a:pt x="381" y="1025"/>
                    </a:cubicBezTo>
                    <a:cubicBezTo>
                      <a:pt x="381" y="524"/>
                      <a:pt x="738" y="120"/>
                      <a:pt x="1215" y="24"/>
                    </a:cubicBezTo>
                    <a:cubicBezTo>
                      <a:pt x="1143" y="24"/>
                      <a:pt x="1096" y="0"/>
                      <a:pt x="100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9" name="Google Shape;979;p4"/>
              <p:cNvSpPr/>
              <p:nvPr/>
            </p:nvSpPr>
            <p:spPr>
              <a:xfrm>
                <a:off x="1368259" y="1000571"/>
                <a:ext cx="31237" cy="55637"/>
              </a:xfrm>
              <a:custGeom>
                <a:rect b="b" l="l" r="r" t="t"/>
                <a:pathLst>
                  <a:path extrusionOk="0" h="1359" w="763">
                    <a:moveTo>
                      <a:pt x="381" y="263"/>
                    </a:moveTo>
                    <a:lnTo>
                      <a:pt x="381" y="525"/>
                    </a:lnTo>
                    <a:cubicBezTo>
                      <a:pt x="262" y="477"/>
                      <a:pt x="238" y="429"/>
                      <a:pt x="238" y="382"/>
                    </a:cubicBezTo>
                    <a:cubicBezTo>
                      <a:pt x="238" y="310"/>
                      <a:pt x="286" y="286"/>
                      <a:pt x="381" y="263"/>
                    </a:cubicBezTo>
                    <a:close/>
                    <a:moveTo>
                      <a:pt x="453" y="787"/>
                    </a:moveTo>
                    <a:cubicBezTo>
                      <a:pt x="524" y="834"/>
                      <a:pt x="572" y="882"/>
                      <a:pt x="572" y="953"/>
                    </a:cubicBezTo>
                    <a:cubicBezTo>
                      <a:pt x="572" y="1025"/>
                      <a:pt x="524" y="1096"/>
                      <a:pt x="453" y="1096"/>
                    </a:cubicBezTo>
                    <a:lnTo>
                      <a:pt x="453" y="787"/>
                    </a:lnTo>
                    <a:close/>
                    <a:moveTo>
                      <a:pt x="405" y="1"/>
                    </a:moveTo>
                    <a:cubicBezTo>
                      <a:pt x="381" y="1"/>
                      <a:pt x="357" y="1"/>
                      <a:pt x="357" y="25"/>
                    </a:cubicBezTo>
                    <a:lnTo>
                      <a:pt x="357" y="72"/>
                    </a:lnTo>
                    <a:cubicBezTo>
                      <a:pt x="143" y="120"/>
                      <a:pt x="24" y="191"/>
                      <a:pt x="24" y="406"/>
                    </a:cubicBezTo>
                    <a:cubicBezTo>
                      <a:pt x="24" y="644"/>
                      <a:pt x="215" y="715"/>
                      <a:pt x="357" y="763"/>
                    </a:cubicBezTo>
                    <a:lnTo>
                      <a:pt x="357" y="1096"/>
                    </a:lnTo>
                    <a:cubicBezTo>
                      <a:pt x="262" y="1072"/>
                      <a:pt x="238" y="1025"/>
                      <a:pt x="143" y="977"/>
                    </a:cubicBezTo>
                    <a:cubicBezTo>
                      <a:pt x="129" y="970"/>
                      <a:pt x="115" y="967"/>
                      <a:pt x="102" y="967"/>
                    </a:cubicBezTo>
                    <a:cubicBezTo>
                      <a:pt x="70" y="967"/>
                      <a:pt x="41" y="984"/>
                      <a:pt x="24" y="1001"/>
                    </a:cubicBezTo>
                    <a:cubicBezTo>
                      <a:pt x="0" y="1049"/>
                      <a:pt x="0" y="1096"/>
                      <a:pt x="24" y="1144"/>
                    </a:cubicBezTo>
                    <a:cubicBezTo>
                      <a:pt x="95" y="1239"/>
                      <a:pt x="238" y="1311"/>
                      <a:pt x="357" y="1311"/>
                    </a:cubicBezTo>
                    <a:lnTo>
                      <a:pt x="334" y="1334"/>
                    </a:lnTo>
                    <a:cubicBezTo>
                      <a:pt x="334" y="1334"/>
                      <a:pt x="357" y="1358"/>
                      <a:pt x="381" y="1358"/>
                    </a:cubicBezTo>
                    <a:cubicBezTo>
                      <a:pt x="405" y="1358"/>
                      <a:pt x="429" y="1358"/>
                      <a:pt x="429" y="1334"/>
                    </a:cubicBezTo>
                    <a:lnTo>
                      <a:pt x="429" y="1263"/>
                    </a:lnTo>
                    <a:cubicBezTo>
                      <a:pt x="619" y="1239"/>
                      <a:pt x="762" y="1120"/>
                      <a:pt x="762" y="906"/>
                    </a:cubicBezTo>
                    <a:cubicBezTo>
                      <a:pt x="762" y="715"/>
                      <a:pt x="619" y="620"/>
                      <a:pt x="429" y="548"/>
                    </a:cubicBezTo>
                    <a:lnTo>
                      <a:pt x="429" y="263"/>
                    </a:lnTo>
                    <a:cubicBezTo>
                      <a:pt x="524" y="263"/>
                      <a:pt x="548" y="286"/>
                      <a:pt x="619" y="310"/>
                    </a:cubicBezTo>
                    <a:cubicBezTo>
                      <a:pt x="652" y="332"/>
                      <a:pt x="674" y="343"/>
                      <a:pt x="691" y="343"/>
                    </a:cubicBezTo>
                    <a:cubicBezTo>
                      <a:pt x="712" y="343"/>
                      <a:pt x="725" y="326"/>
                      <a:pt x="738" y="286"/>
                    </a:cubicBezTo>
                    <a:cubicBezTo>
                      <a:pt x="762" y="239"/>
                      <a:pt x="762" y="167"/>
                      <a:pt x="738" y="144"/>
                    </a:cubicBezTo>
                    <a:cubicBezTo>
                      <a:pt x="667" y="120"/>
                      <a:pt x="548" y="72"/>
                      <a:pt x="477" y="72"/>
                    </a:cubicBezTo>
                    <a:lnTo>
                      <a:pt x="477" y="25"/>
                    </a:lnTo>
                    <a:cubicBezTo>
                      <a:pt x="477" y="25"/>
                      <a:pt x="429" y="1"/>
                      <a:pt x="405" y="1"/>
                    </a:cubicBezTo>
                    <a:close/>
                  </a:path>
                </a:pathLst>
              </a:custGeom>
              <a:solidFill>
                <a:srgbClr val="E4EA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4"/>
              <p:cNvSpPr/>
              <p:nvPr/>
            </p:nvSpPr>
            <p:spPr>
              <a:xfrm>
                <a:off x="1323389" y="1169243"/>
                <a:ext cx="121919" cy="41964"/>
              </a:xfrm>
              <a:custGeom>
                <a:rect b="b" l="l" r="r" t="t"/>
                <a:pathLst>
                  <a:path extrusionOk="0" h="1025" w="2978">
                    <a:moveTo>
                      <a:pt x="239" y="1"/>
                    </a:moveTo>
                    <a:cubicBezTo>
                      <a:pt x="120" y="1"/>
                      <a:pt x="1" y="120"/>
                      <a:pt x="1" y="239"/>
                    </a:cubicBezTo>
                    <a:lnTo>
                      <a:pt x="1" y="786"/>
                    </a:lnTo>
                    <a:cubicBezTo>
                      <a:pt x="1" y="906"/>
                      <a:pt x="120" y="1025"/>
                      <a:pt x="239" y="1025"/>
                    </a:cubicBezTo>
                    <a:lnTo>
                      <a:pt x="2739" y="1025"/>
                    </a:lnTo>
                    <a:cubicBezTo>
                      <a:pt x="2882" y="1025"/>
                      <a:pt x="2978" y="906"/>
                      <a:pt x="2978" y="786"/>
                    </a:cubicBezTo>
                    <a:lnTo>
                      <a:pt x="2978" y="239"/>
                    </a:lnTo>
                    <a:cubicBezTo>
                      <a:pt x="2978" y="120"/>
                      <a:pt x="2858" y="1"/>
                      <a:pt x="273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4"/>
              <p:cNvSpPr/>
              <p:nvPr/>
            </p:nvSpPr>
            <p:spPr>
              <a:xfrm>
                <a:off x="1323389" y="1183859"/>
                <a:ext cx="121919" cy="27348"/>
              </a:xfrm>
              <a:custGeom>
                <a:rect b="b" l="l" r="r" t="t"/>
                <a:pathLst>
                  <a:path extrusionOk="0" h="668" w="2978">
                    <a:moveTo>
                      <a:pt x="1" y="1"/>
                    </a:moveTo>
                    <a:lnTo>
                      <a:pt x="1" y="429"/>
                    </a:lnTo>
                    <a:cubicBezTo>
                      <a:pt x="1" y="549"/>
                      <a:pt x="120" y="668"/>
                      <a:pt x="239" y="668"/>
                    </a:cubicBezTo>
                    <a:lnTo>
                      <a:pt x="2739" y="668"/>
                    </a:lnTo>
                    <a:cubicBezTo>
                      <a:pt x="2858" y="668"/>
                      <a:pt x="2978" y="549"/>
                      <a:pt x="2978" y="429"/>
                    </a:cubicBezTo>
                    <a:lnTo>
                      <a:pt x="2978" y="1"/>
                    </a:lnTo>
                    <a:cubicBezTo>
                      <a:pt x="2978" y="120"/>
                      <a:pt x="2858" y="239"/>
                      <a:pt x="2739" y="239"/>
                    </a:cubicBezTo>
                    <a:lnTo>
                      <a:pt x="239" y="239"/>
                    </a:lnTo>
                    <a:cubicBezTo>
                      <a:pt x="120" y="239"/>
                      <a:pt x="1" y="120"/>
                      <a:pt x="1"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p4"/>
              <p:cNvSpPr/>
              <p:nvPr/>
            </p:nvSpPr>
            <p:spPr>
              <a:xfrm>
                <a:off x="1323389" y="1209201"/>
                <a:ext cx="121919" cy="41964"/>
              </a:xfrm>
              <a:custGeom>
                <a:rect b="b" l="l" r="r" t="t"/>
                <a:pathLst>
                  <a:path extrusionOk="0" h="1025" w="2978">
                    <a:moveTo>
                      <a:pt x="239" y="1"/>
                    </a:moveTo>
                    <a:cubicBezTo>
                      <a:pt x="120" y="1"/>
                      <a:pt x="1" y="120"/>
                      <a:pt x="1" y="263"/>
                    </a:cubicBezTo>
                    <a:lnTo>
                      <a:pt x="1" y="787"/>
                    </a:lnTo>
                    <a:cubicBezTo>
                      <a:pt x="1" y="906"/>
                      <a:pt x="120" y="1025"/>
                      <a:pt x="239" y="1025"/>
                    </a:cubicBezTo>
                    <a:lnTo>
                      <a:pt x="2739" y="1025"/>
                    </a:lnTo>
                    <a:cubicBezTo>
                      <a:pt x="2882" y="1025"/>
                      <a:pt x="2978" y="930"/>
                      <a:pt x="2978" y="787"/>
                    </a:cubicBezTo>
                    <a:lnTo>
                      <a:pt x="2978" y="263"/>
                    </a:lnTo>
                    <a:cubicBezTo>
                      <a:pt x="2978" y="120"/>
                      <a:pt x="2858" y="1"/>
                      <a:pt x="273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p4"/>
              <p:cNvSpPr/>
              <p:nvPr/>
            </p:nvSpPr>
            <p:spPr>
              <a:xfrm>
                <a:off x="1323389" y="1224840"/>
                <a:ext cx="121919" cy="26324"/>
              </a:xfrm>
              <a:custGeom>
                <a:rect b="b" l="l" r="r" t="t"/>
                <a:pathLst>
                  <a:path extrusionOk="0" h="643" w="2978">
                    <a:moveTo>
                      <a:pt x="1" y="0"/>
                    </a:moveTo>
                    <a:lnTo>
                      <a:pt x="1" y="405"/>
                    </a:lnTo>
                    <a:cubicBezTo>
                      <a:pt x="1" y="524"/>
                      <a:pt x="120" y="643"/>
                      <a:pt x="239" y="643"/>
                    </a:cubicBezTo>
                    <a:lnTo>
                      <a:pt x="2739" y="643"/>
                    </a:lnTo>
                    <a:cubicBezTo>
                      <a:pt x="2858" y="643"/>
                      <a:pt x="2978" y="524"/>
                      <a:pt x="2978" y="405"/>
                    </a:cubicBezTo>
                    <a:lnTo>
                      <a:pt x="2978" y="0"/>
                    </a:lnTo>
                    <a:cubicBezTo>
                      <a:pt x="2978" y="143"/>
                      <a:pt x="2858" y="238"/>
                      <a:pt x="2739" y="238"/>
                    </a:cubicBezTo>
                    <a:lnTo>
                      <a:pt x="239" y="238"/>
                    </a:lnTo>
                    <a:cubicBezTo>
                      <a:pt x="120" y="238"/>
                      <a:pt x="1" y="119"/>
                      <a:pt x="1" y="0"/>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4"/>
              <p:cNvSpPr/>
              <p:nvPr/>
            </p:nvSpPr>
            <p:spPr>
              <a:xfrm>
                <a:off x="1323389" y="1251164"/>
                <a:ext cx="121919" cy="41964"/>
              </a:xfrm>
              <a:custGeom>
                <a:rect b="b" l="l" r="r" t="t"/>
                <a:pathLst>
                  <a:path extrusionOk="0" h="1025" w="2978">
                    <a:moveTo>
                      <a:pt x="239" y="0"/>
                    </a:moveTo>
                    <a:cubicBezTo>
                      <a:pt x="120" y="0"/>
                      <a:pt x="1" y="119"/>
                      <a:pt x="1" y="238"/>
                    </a:cubicBezTo>
                    <a:lnTo>
                      <a:pt x="1" y="786"/>
                    </a:lnTo>
                    <a:cubicBezTo>
                      <a:pt x="1" y="905"/>
                      <a:pt x="120" y="1024"/>
                      <a:pt x="239" y="1024"/>
                    </a:cubicBezTo>
                    <a:lnTo>
                      <a:pt x="2739" y="1024"/>
                    </a:lnTo>
                    <a:cubicBezTo>
                      <a:pt x="2882" y="1024"/>
                      <a:pt x="2978" y="905"/>
                      <a:pt x="2978" y="786"/>
                    </a:cubicBezTo>
                    <a:lnTo>
                      <a:pt x="2978" y="238"/>
                    </a:lnTo>
                    <a:cubicBezTo>
                      <a:pt x="2978" y="119"/>
                      <a:pt x="2858" y="0"/>
                      <a:pt x="273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4"/>
              <p:cNvSpPr/>
              <p:nvPr/>
            </p:nvSpPr>
            <p:spPr>
              <a:xfrm>
                <a:off x="1323389" y="1265780"/>
                <a:ext cx="121919" cy="27348"/>
              </a:xfrm>
              <a:custGeom>
                <a:rect b="b" l="l" r="r" t="t"/>
                <a:pathLst>
                  <a:path extrusionOk="0" h="668" w="2978">
                    <a:moveTo>
                      <a:pt x="1" y="0"/>
                    </a:moveTo>
                    <a:lnTo>
                      <a:pt x="1" y="429"/>
                    </a:lnTo>
                    <a:cubicBezTo>
                      <a:pt x="1" y="548"/>
                      <a:pt x="120" y="667"/>
                      <a:pt x="239" y="667"/>
                    </a:cubicBezTo>
                    <a:lnTo>
                      <a:pt x="2739" y="667"/>
                    </a:lnTo>
                    <a:cubicBezTo>
                      <a:pt x="2858" y="667"/>
                      <a:pt x="2978" y="548"/>
                      <a:pt x="2978" y="429"/>
                    </a:cubicBezTo>
                    <a:lnTo>
                      <a:pt x="2978" y="0"/>
                    </a:lnTo>
                    <a:cubicBezTo>
                      <a:pt x="2978" y="119"/>
                      <a:pt x="2858" y="238"/>
                      <a:pt x="2739" y="238"/>
                    </a:cubicBezTo>
                    <a:lnTo>
                      <a:pt x="239" y="238"/>
                    </a:lnTo>
                    <a:cubicBezTo>
                      <a:pt x="120" y="238"/>
                      <a:pt x="1" y="119"/>
                      <a:pt x="1" y="0"/>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4"/>
              <p:cNvSpPr/>
              <p:nvPr/>
            </p:nvSpPr>
            <p:spPr>
              <a:xfrm>
                <a:off x="1323389" y="1291122"/>
                <a:ext cx="121919" cy="41964"/>
              </a:xfrm>
              <a:custGeom>
                <a:rect b="b" l="l" r="r" t="t"/>
                <a:pathLst>
                  <a:path extrusionOk="0" h="1025" w="2978">
                    <a:moveTo>
                      <a:pt x="239" y="0"/>
                    </a:moveTo>
                    <a:cubicBezTo>
                      <a:pt x="120" y="0"/>
                      <a:pt x="1" y="119"/>
                      <a:pt x="1" y="239"/>
                    </a:cubicBezTo>
                    <a:lnTo>
                      <a:pt x="1" y="786"/>
                    </a:lnTo>
                    <a:cubicBezTo>
                      <a:pt x="1" y="905"/>
                      <a:pt x="120" y="1024"/>
                      <a:pt x="239" y="1024"/>
                    </a:cubicBezTo>
                    <a:lnTo>
                      <a:pt x="2739" y="1024"/>
                    </a:lnTo>
                    <a:cubicBezTo>
                      <a:pt x="2882" y="1024"/>
                      <a:pt x="2978" y="905"/>
                      <a:pt x="2978" y="786"/>
                    </a:cubicBezTo>
                    <a:lnTo>
                      <a:pt x="2978" y="239"/>
                    </a:lnTo>
                    <a:cubicBezTo>
                      <a:pt x="2978" y="119"/>
                      <a:pt x="2858" y="0"/>
                      <a:pt x="273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4"/>
              <p:cNvSpPr/>
              <p:nvPr/>
            </p:nvSpPr>
            <p:spPr>
              <a:xfrm>
                <a:off x="1323389" y="1305737"/>
                <a:ext cx="121919" cy="27348"/>
              </a:xfrm>
              <a:custGeom>
                <a:rect b="b" l="l" r="r" t="t"/>
                <a:pathLst>
                  <a:path extrusionOk="0" h="668" w="2978">
                    <a:moveTo>
                      <a:pt x="1" y="1"/>
                    </a:moveTo>
                    <a:lnTo>
                      <a:pt x="1" y="429"/>
                    </a:lnTo>
                    <a:cubicBezTo>
                      <a:pt x="1" y="548"/>
                      <a:pt x="120" y="667"/>
                      <a:pt x="239" y="667"/>
                    </a:cubicBezTo>
                    <a:lnTo>
                      <a:pt x="2739" y="667"/>
                    </a:lnTo>
                    <a:cubicBezTo>
                      <a:pt x="2858" y="667"/>
                      <a:pt x="2978" y="548"/>
                      <a:pt x="2978" y="429"/>
                    </a:cubicBezTo>
                    <a:lnTo>
                      <a:pt x="2978" y="1"/>
                    </a:lnTo>
                    <a:cubicBezTo>
                      <a:pt x="2978" y="167"/>
                      <a:pt x="2858" y="239"/>
                      <a:pt x="2739" y="239"/>
                    </a:cubicBezTo>
                    <a:lnTo>
                      <a:pt x="239" y="239"/>
                    </a:lnTo>
                    <a:cubicBezTo>
                      <a:pt x="120" y="239"/>
                      <a:pt x="1" y="120"/>
                      <a:pt x="1"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4"/>
              <p:cNvSpPr/>
              <p:nvPr/>
            </p:nvSpPr>
            <p:spPr>
              <a:xfrm>
                <a:off x="1323389" y="1331079"/>
                <a:ext cx="121919" cy="41964"/>
              </a:xfrm>
              <a:custGeom>
                <a:rect b="b" l="l" r="r" t="t"/>
                <a:pathLst>
                  <a:path extrusionOk="0" h="1025" w="2978">
                    <a:moveTo>
                      <a:pt x="239" y="1"/>
                    </a:moveTo>
                    <a:cubicBezTo>
                      <a:pt x="120" y="1"/>
                      <a:pt x="1" y="120"/>
                      <a:pt x="1" y="263"/>
                    </a:cubicBezTo>
                    <a:lnTo>
                      <a:pt x="1" y="787"/>
                    </a:lnTo>
                    <a:cubicBezTo>
                      <a:pt x="1" y="906"/>
                      <a:pt x="120" y="1025"/>
                      <a:pt x="239" y="1025"/>
                    </a:cubicBezTo>
                    <a:lnTo>
                      <a:pt x="2739" y="1025"/>
                    </a:lnTo>
                    <a:cubicBezTo>
                      <a:pt x="2882" y="1025"/>
                      <a:pt x="2978" y="930"/>
                      <a:pt x="2978" y="787"/>
                    </a:cubicBezTo>
                    <a:lnTo>
                      <a:pt x="2978" y="263"/>
                    </a:lnTo>
                    <a:cubicBezTo>
                      <a:pt x="2978" y="120"/>
                      <a:pt x="2858" y="1"/>
                      <a:pt x="273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4"/>
              <p:cNvSpPr/>
              <p:nvPr/>
            </p:nvSpPr>
            <p:spPr>
              <a:xfrm>
                <a:off x="1323389" y="1347660"/>
                <a:ext cx="121919" cy="26365"/>
              </a:xfrm>
              <a:custGeom>
                <a:rect b="b" l="l" r="r" t="t"/>
                <a:pathLst>
                  <a:path extrusionOk="0" h="644" w="2978">
                    <a:moveTo>
                      <a:pt x="1" y="1"/>
                    </a:moveTo>
                    <a:lnTo>
                      <a:pt x="1" y="405"/>
                    </a:lnTo>
                    <a:cubicBezTo>
                      <a:pt x="1" y="525"/>
                      <a:pt x="120" y="644"/>
                      <a:pt x="239" y="644"/>
                    </a:cubicBezTo>
                    <a:lnTo>
                      <a:pt x="2739" y="644"/>
                    </a:lnTo>
                    <a:cubicBezTo>
                      <a:pt x="2858" y="644"/>
                      <a:pt x="2978" y="525"/>
                      <a:pt x="2978" y="405"/>
                    </a:cubicBezTo>
                    <a:lnTo>
                      <a:pt x="2978" y="1"/>
                    </a:lnTo>
                    <a:cubicBezTo>
                      <a:pt x="2978" y="120"/>
                      <a:pt x="2858" y="239"/>
                      <a:pt x="2739" y="239"/>
                    </a:cubicBezTo>
                    <a:lnTo>
                      <a:pt x="239" y="239"/>
                    </a:lnTo>
                    <a:cubicBezTo>
                      <a:pt x="120" y="239"/>
                      <a:pt x="1" y="120"/>
                      <a:pt x="1"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4"/>
              <p:cNvSpPr/>
              <p:nvPr/>
            </p:nvSpPr>
            <p:spPr>
              <a:xfrm>
                <a:off x="1201511" y="1209201"/>
                <a:ext cx="121919" cy="41964"/>
              </a:xfrm>
              <a:custGeom>
                <a:rect b="b" l="l" r="r" t="t"/>
                <a:pathLst>
                  <a:path extrusionOk="0" h="1025" w="2978">
                    <a:moveTo>
                      <a:pt x="239" y="1"/>
                    </a:moveTo>
                    <a:cubicBezTo>
                      <a:pt x="120" y="1"/>
                      <a:pt x="1" y="120"/>
                      <a:pt x="1" y="263"/>
                    </a:cubicBezTo>
                    <a:lnTo>
                      <a:pt x="1" y="787"/>
                    </a:lnTo>
                    <a:cubicBezTo>
                      <a:pt x="1" y="906"/>
                      <a:pt x="120" y="1025"/>
                      <a:pt x="239" y="1025"/>
                    </a:cubicBezTo>
                    <a:lnTo>
                      <a:pt x="2740" y="1025"/>
                    </a:lnTo>
                    <a:cubicBezTo>
                      <a:pt x="2859" y="1025"/>
                      <a:pt x="2978" y="930"/>
                      <a:pt x="2978" y="787"/>
                    </a:cubicBezTo>
                    <a:lnTo>
                      <a:pt x="2978" y="263"/>
                    </a:lnTo>
                    <a:cubicBezTo>
                      <a:pt x="2978" y="120"/>
                      <a:pt x="2859" y="1"/>
                      <a:pt x="274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4"/>
              <p:cNvSpPr/>
              <p:nvPr/>
            </p:nvSpPr>
            <p:spPr>
              <a:xfrm>
                <a:off x="1201511" y="1224840"/>
                <a:ext cx="121919" cy="26324"/>
              </a:xfrm>
              <a:custGeom>
                <a:rect b="b" l="l" r="r" t="t"/>
                <a:pathLst>
                  <a:path extrusionOk="0" h="643" w="2978">
                    <a:moveTo>
                      <a:pt x="1" y="0"/>
                    </a:moveTo>
                    <a:lnTo>
                      <a:pt x="1" y="405"/>
                    </a:lnTo>
                    <a:cubicBezTo>
                      <a:pt x="1" y="524"/>
                      <a:pt x="120" y="643"/>
                      <a:pt x="239" y="643"/>
                    </a:cubicBezTo>
                    <a:lnTo>
                      <a:pt x="2740" y="643"/>
                    </a:lnTo>
                    <a:cubicBezTo>
                      <a:pt x="2859" y="643"/>
                      <a:pt x="2978" y="524"/>
                      <a:pt x="2978" y="405"/>
                    </a:cubicBezTo>
                    <a:lnTo>
                      <a:pt x="2978" y="0"/>
                    </a:lnTo>
                    <a:cubicBezTo>
                      <a:pt x="2978" y="143"/>
                      <a:pt x="2859" y="238"/>
                      <a:pt x="2740" y="238"/>
                    </a:cubicBezTo>
                    <a:lnTo>
                      <a:pt x="239" y="238"/>
                    </a:lnTo>
                    <a:cubicBezTo>
                      <a:pt x="120" y="238"/>
                      <a:pt x="1" y="119"/>
                      <a:pt x="1" y="0"/>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4"/>
              <p:cNvSpPr/>
              <p:nvPr/>
            </p:nvSpPr>
            <p:spPr>
              <a:xfrm>
                <a:off x="1201511" y="1251164"/>
                <a:ext cx="121919" cy="41964"/>
              </a:xfrm>
              <a:custGeom>
                <a:rect b="b" l="l" r="r" t="t"/>
                <a:pathLst>
                  <a:path extrusionOk="0" h="1025" w="2978">
                    <a:moveTo>
                      <a:pt x="239" y="0"/>
                    </a:moveTo>
                    <a:cubicBezTo>
                      <a:pt x="120" y="0"/>
                      <a:pt x="1" y="119"/>
                      <a:pt x="1" y="238"/>
                    </a:cubicBezTo>
                    <a:lnTo>
                      <a:pt x="1" y="786"/>
                    </a:lnTo>
                    <a:cubicBezTo>
                      <a:pt x="1" y="905"/>
                      <a:pt x="120" y="1024"/>
                      <a:pt x="239" y="1024"/>
                    </a:cubicBezTo>
                    <a:lnTo>
                      <a:pt x="2740" y="1024"/>
                    </a:lnTo>
                    <a:cubicBezTo>
                      <a:pt x="2859" y="1024"/>
                      <a:pt x="2978" y="905"/>
                      <a:pt x="2978" y="786"/>
                    </a:cubicBezTo>
                    <a:lnTo>
                      <a:pt x="2978" y="238"/>
                    </a:lnTo>
                    <a:cubicBezTo>
                      <a:pt x="2978" y="119"/>
                      <a:pt x="2859" y="0"/>
                      <a:pt x="274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4"/>
              <p:cNvSpPr/>
              <p:nvPr/>
            </p:nvSpPr>
            <p:spPr>
              <a:xfrm>
                <a:off x="1201511" y="1265780"/>
                <a:ext cx="121919" cy="27348"/>
              </a:xfrm>
              <a:custGeom>
                <a:rect b="b" l="l" r="r" t="t"/>
                <a:pathLst>
                  <a:path extrusionOk="0" h="668" w="2978">
                    <a:moveTo>
                      <a:pt x="1" y="0"/>
                    </a:moveTo>
                    <a:lnTo>
                      <a:pt x="1" y="429"/>
                    </a:lnTo>
                    <a:cubicBezTo>
                      <a:pt x="1" y="548"/>
                      <a:pt x="120" y="667"/>
                      <a:pt x="239" y="667"/>
                    </a:cubicBezTo>
                    <a:lnTo>
                      <a:pt x="2740" y="667"/>
                    </a:lnTo>
                    <a:cubicBezTo>
                      <a:pt x="2859" y="667"/>
                      <a:pt x="2978" y="548"/>
                      <a:pt x="2978" y="429"/>
                    </a:cubicBezTo>
                    <a:lnTo>
                      <a:pt x="2978" y="0"/>
                    </a:lnTo>
                    <a:cubicBezTo>
                      <a:pt x="2978" y="119"/>
                      <a:pt x="2859" y="238"/>
                      <a:pt x="2740" y="238"/>
                    </a:cubicBezTo>
                    <a:lnTo>
                      <a:pt x="239" y="238"/>
                    </a:lnTo>
                    <a:cubicBezTo>
                      <a:pt x="120" y="238"/>
                      <a:pt x="1" y="119"/>
                      <a:pt x="1" y="0"/>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p4"/>
              <p:cNvSpPr/>
              <p:nvPr/>
            </p:nvSpPr>
            <p:spPr>
              <a:xfrm>
                <a:off x="1201511" y="1291122"/>
                <a:ext cx="121919" cy="41964"/>
              </a:xfrm>
              <a:custGeom>
                <a:rect b="b" l="l" r="r" t="t"/>
                <a:pathLst>
                  <a:path extrusionOk="0" h="1025" w="2978">
                    <a:moveTo>
                      <a:pt x="239" y="0"/>
                    </a:moveTo>
                    <a:cubicBezTo>
                      <a:pt x="120" y="0"/>
                      <a:pt x="1" y="119"/>
                      <a:pt x="1" y="239"/>
                    </a:cubicBezTo>
                    <a:lnTo>
                      <a:pt x="1" y="786"/>
                    </a:lnTo>
                    <a:cubicBezTo>
                      <a:pt x="1" y="905"/>
                      <a:pt x="120" y="1024"/>
                      <a:pt x="239" y="1024"/>
                    </a:cubicBezTo>
                    <a:lnTo>
                      <a:pt x="2740" y="1024"/>
                    </a:lnTo>
                    <a:cubicBezTo>
                      <a:pt x="2859" y="1024"/>
                      <a:pt x="2978" y="905"/>
                      <a:pt x="2978" y="786"/>
                    </a:cubicBezTo>
                    <a:lnTo>
                      <a:pt x="2978" y="239"/>
                    </a:lnTo>
                    <a:cubicBezTo>
                      <a:pt x="2978" y="119"/>
                      <a:pt x="2859" y="0"/>
                      <a:pt x="274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5" name="Google Shape;995;p4"/>
              <p:cNvSpPr/>
              <p:nvPr/>
            </p:nvSpPr>
            <p:spPr>
              <a:xfrm>
                <a:off x="1201511" y="1305737"/>
                <a:ext cx="121919" cy="27348"/>
              </a:xfrm>
              <a:custGeom>
                <a:rect b="b" l="l" r="r" t="t"/>
                <a:pathLst>
                  <a:path extrusionOk="0" h="668" w="2978">
                    <a:moveTo>
                      <a:pt x="1" y="1"/>
                    </a:moveTo>
                    <a:lnTo>
                      <a:pt x="1" y="429"/>
                    </a:lnTo>
                    <a:cubicBezTo>
                      <a:pt x="1" y="548"/>
                      <a:pt x="120" y="667"/>
                      <a:pt x="239" y="667"/>
                    </a:cubicBezTo>
                    <a:lnTo>
                      <a:pt x="2740" y="667"/>
                    </a:lnTo>
                    <a:cubicBezTo>
                      <a:pt x="2859" y="667"/>
                      <a:pt x="2978" y="548"/>
                      <a:pt x="2978" y="429"/>
                    </a:cubicBezTo>
                    <a:lnTo>
                      <a:pt x="2978" y="1"/>
                    </a:lnTo>
                    <a:cubicBezTo>
                      <a:pt x="2978" y="167"/>
                      <a:pt x="2859" y="239"/>
                      <a:pt x="2740" y="239"/>
                    </a:cubicBezTo>
                    <a:lnTo>
                      <a:pt x="239" y="239"/>
                    </a:lnTo>
                    <a:cubicBezTo>
                      <a:pt x="120" y="239"/>
                      <a:pt x="1" y="120"/>
                      <a:pt x="1"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6" name="Google Shape;996;p4"/>
              <p:cNvSpPr/>
              <p:nvPr/>
            </p:nvSpPr>
            <p:spPr>
              <a:xfrm>
                <a:off x="1201511" y="1331079"/>
                <a:ext cx="121919" cy="41964"/>
              </a:xfrm>
              <a:custGeom>
                <a:rect b="b" l="l" r="r" t="t"/>
                <a:pathLst>
                  <a:path extrusionOk="0" h="1025" w="2978">
                    <a:moveTo>
                      <a:pt x="239" y="1"/>
                    </a:moveTo>
                    <a:cubicBezTo>
                      <a:pt x="120" y="1"/>
                      <a:pt x="1" y="120"/>
                      <a:pt x="1" y="263"/>
                    </a:cubicBezTo>
                    <a:lnTo>
                      <a:pt x="1" y="787"/>
                    </a:lnTo>
                    <a:cubicBezTo>
                      <a:pt x="1" y="906"/>
                      <a:pt x="120" y="1025"/>
                      <a:pt x="239" y="1025"/>
                    </a:cubicBezTo>
                    <a:lnTo>
                      <a:pt x="2740" y="1025"/>
                    </a:lnTo>
                    <a:cubicBezTo>
                      <a:pt x="2859" y="1025"/>
                      <a:pt x="2978" y="930"/>
                      <a:pt x="2978" y="787"/>
                    </a:cubicBezTo>
                    <a:lnTo>
                      <a:pt x="2978" y="263"/>
                    </a:lnTo>
                    <a:cubicBezTo>
                      <a:pt x="2978" y="120"/>
                      <a:pt x="2859" y="1"/>
                      <a:pt x="274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p4"/>
              <p:cNvSpPr/>
              <p:nvPr/>
            </p:nvSpPr>
            <p:spPr>
              <a:xfrm>
                <a:off x="1201511" y="1347660"/>
                <a:ext cx="121919" cy="26365"/>
              </a:xfrm>
              <a:custGeom>
                <a:rect b="b" l="l" r="r" t="t"/>
                <a:pathLst>
                  <a:path extrusionOk="0" h="644" w="2978">
                    <a:moveTo>
                      <a:pt x="1" y="1"/>
                    </a:moveTo>
                    <a:lnTo>
                      <a:pt x="1" y="405"/>
                    </a:lnTo>
                    <a:cubicBezTo>
                      <a:pt x="1" y="525"/>
                      <a:pt x="120" y="644"/>
                      <a:pt x="239" y="644"/>
                    </a:cubicBezTo>
                    <a:lnTo>
                      <a:pt x="2740" y="644"/>
                    </a:lnTo>
                    <a:cubicBezTo>
                      <a:pt x="2859" y="644"/>
                      <a:pt x="2978" y="525"/>
                      <a:pt x="2978" y="405"/>
                    </a:cubicBezTo>
                    <a:lnTo>
                      <a:pt x="2978" y="1"/>
                    </a:lnTo>
                    <a:cubicBezTo>
                      <a:pt x="2978" y="120"/>
                      <a:pt x="2859" y="239"/>
                      <a:pt x="2740" y="239"/>
                    </a:cubicBezTo>
                    <a:lnTo>
                      <a:pt x="239" y="239"/>
                    </a:lnTo>
                    <a:cubicBezTo>
                      <a:pt x="120" y="239"/>
                      <a:pt x="1" y="120"/>
                      <a:pt x="1"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4"/>
              <p:cNvSpPr/>
              <p:nvPr/>
            </p:nvSpPr>
            <p:spPr>
              <a:xfrm>
                <a:off x="1079673" y="1291122"/>
                <a:ext cx="121878" cy="41964"/>
              </a:xfrm>
              <a:custGeom>
                <a:rect b="b" l="l" r="r" t="t"/>
                <a:pathLst>
                  <a:path extrusionOk="0" h="1025" w="2977">
                    <a:moveTo>
                      <a:pt x="238" y="0"/>
                    </a:moveTo>
                    <a:cubicBezTo>
                      <a:pt x="119" y="0"/>
                      <a:pt x="0" y="119"/>
                      <a:pt x="0" y="239"/>
                    </a:cubicBezTo>
                    <a:lnTo>
                      <a:pt x="0" y="786"/>
                    </a:lnTo>
                    <a:cubicBezTo>
                      <a:pt x="0" y="905"/>
                      <a:pt x="119" y="1024"/>
                      <a:pt x="238" y="1024"/>
                    </a:cubicBezTo>
                    <a:lnTo>
                      <a:pt x="2739" y="1024"/>
                    </a:lnTo>
                    <a:cubicBezTo>
                      <a:pt x="2858" y="1024"/>
                      <a:pt x="2977" y="905"/>
                      <a:pt x="2977" y="786"/>
                    </a:cubicBezTo>
                    <a:lnTo>
                      <a:pt x="2977" y="239"/>
                    </a:lnTo>
                    <a:cubicBezTo>
                      <a:pt x="2977" y="119"/>
                      <a:pt x="2858" y="0"/>
                      <a:pt x="273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4"/>
              <p:cNvSpPr/>
              <p:nvPr/>
            </p:nvSpPr>
            <p:spPr>
              <a:xfrm>
                <a:off x="1079673" y="1305737"/>
                <a:ext cx="121878" cy="27348"/>
              </a:xfrm>
              <a:custGeom>
                <a:rect b="b" l="l" r="r" t="t"/>
                <a:pathLst>
                  <a:path extrusionOk="0" h="668" w="2977">
                    <a:moveTo>
                      <a:pt x="0" y="1"/>
                    </a:moveTo>
                    <a:lnTo>
                      <a:pt x="0" y="429"/>
                    </a:lnTo>
                    <a:cubicBezTo>
                      <a:pt x="0" y="548"/>
                      <a:pt x="119" y="667"/>
                      <a:pt x="238" y="667"/>
                    </a:cubicBezTo>
                    <a:lnTo>
                      <a:pt x="2739" y="667"/>
                    </a:lnTo>
                    <a:cubicBezTo>
                      <a:pt x="2858" y="667"/>
                      <a:pt x="2977" y="548"/>
                      <a:pt x="2977" y="429"/>
                    </a:cubicBezTo>
                    <a:lnTo>
                      <a:pt x="2977" y="1"/>
                    </a:lnTo>
                    <a:cubicBezTo>
                      <a:pt x="2977" y="167"/>
                      <a:pt x="2858" y="239"/>
                      <a:pt x="2739" y="239"/>
                    </a:cubicBezTo>
                    <a:lnTo>
                      <a:pt x="238" y="239"/>
                    </a:lnTo>
                    <a:cubicBezTo>
                      <a:pt x="119" y="239"/>
                      <a:pt x="0" y="120"/>
                      <a:pt x="0"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4"/>
              <p:cNvSpPr/>
              <p:nvPr/>
            </p:nvSpPr>
            <p:spPr>
              <a:xfrm>
                <a:off x="1079673" y="1331079"/>
                <a:ext cx="121878" cy="41964"/>
              </a:xfrm>
              <a:custGeom>
                <a:rect b="b" l="l" r="r" t="t"/>
                <a:pathLst>
                  <a:path extrusionOk="0" h="1025" w="2977">
                    <a:moveTo>
                      <a:pt x="238" y="1"/>
                    </a:moveTo>
                    <a:cubicBezTo>
                      <a:pt x="119" y="1"/>
                      <a:pt x="0" y="120"/>
                      <a:pt x="0" y="263"/>
                    </a:cubicBezTo>
                    <a:lnTo>
                      <a:pt x="0" y="787"/>
                    </a:lnTo>
                    <a:cubicBezTo>
                      <a:pt x="0" y="906"/>
                      <a:pt x="119" y="1025"/>
                      <a:pt x="238" y="1025"/>
                    </a:cubicBezTo>
                    <a:lnTo>
                      <a:pt x="2739" y="1025"/>
                    </a:lnTo>
                    <a:cubicBezTo>
                      <a:pt x="2858" y="1025"/>
                      <a:pt x="2977" y="930"/>
                      <a:pt x="2977" y="787"/>
                    </a:cubicBezTo>
                    <a:lnTo>
                      <a:pt x="2977" y="263"/>
                    </a:lnTo>
                    <a:cubicBezTo>
                      <a:pt x="2977" y="120"/>
                      <a:pt x="2858" y="1"/>
                      <a:pt x="273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4"/>
              <p:cNvSpPr/>
              <p:nvPr/>
            </p:nvSpPr>
            <p:spPr>
              <a:xfrm>
                <a:off x="1079673" y="1347660"/>
                <a:ext cx="121878" cy="26365"/>
              </a:xfrm>
              <a:custGeom>
                <a:rect b="b" l="l" r="r" t="t"/>
                <a:pathLst>
                  <a:path extrusionOk="0" h="644" w="2977">
                    <a:moveTo>
                      <a:pt x="0" y="1"/>
                    </a:moveTo>
                    <a:lnTo>
                      <a:pt x="0" y="405"/>
                    </a:lnTo>
                    <a:cubicBezTo>
                      <a:pt x="0" y="525"/>
                      <a:pt x="119" y="644"/>
                      <a:pt x="238" y="644"/>
                    </a:cubicBezTo>
                    <a:lnTo>
                      <a:pt x="2739" y="644"/>
                    </a:lnTo>
                    <a:cubicBezTo>
                      <a:pt x="2858" y="644"/>
                      <a:pt x="2977" y="525"/>
                      <a:pt x="2977" y="405"/>
                    </a:cubicBezTo>
                    <a:lnTo>
                      <a:pt x="2977" y="1"/>
                    </a:lnTo>
                    <a:cubicBezTo>
                      <a:pt x="2977" y="120"/>
                      <a:pt x="2858" y="239"/>
                      <a:pt x="2739" y="239"/>
                    </a:cubicBezTo>
                    <a:lnTo>
                      <a:pt x="238" y="239"/>
                    </a:lnTo>
                    <a:cubicBezTo>
                      <a:pt x="119" y="239"/>
                      <a:pt x="0" y="120"/>
                      <a:pt x="0"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aphicFrame>
        <p:nvGraphicFramePr>
          <p:cNvPr id="1002" name="Google Shape;1002;p4"/>
          <p:cNvGraphicFramePr/>
          <p:nvPr/>
        </p:nvGraphicFramePr>
        <p:xfrm>
          <a:off x="619125" y="2058988"/>
          <a:ext cx="3000000" cy="3000000"/>
        </p:xfrm>
        <a:graphic>
          <a:graphicData uri="http://schemas.openxmlformats.org/drawingml/2006/table">
            <a:tbl>
              <a:tblPr>
                <a:noFill/>
                <a:tableStyleId>{BD176EBD-C1BB-4F9A-9490-50493A2E90EA}</a:tableStyleId>
              </a:tblPr>
              <a:tblGrid>
                <a:gridCol w="1752600"/>
                <a:gridCol w="1876425"/>
                <a:gridCol w="1971675"/>
              </a:tblGrid>
              <a:tr h="12700">
                <a:tc>
                  <a:txBody>
                    <a:bodyPr/>
                    <a:lstStyle/>
                    <a:p>
                      <a:pPr indent="0" lvl="0" marL="0" rtl="0" algn="ctr">
                        <a:spcBef>
                          <a:spcPts val="0"/>
                        </a:spcBef>
                        <a:spcAft>
                          <a:spcPts val="0"/>
                        </a:spcAft>
                        <a:buNone/>
                      </a:pPr>
                      <a:r>
                        <a:rPr lang="es" sz="1100">
                          <a:solidFill>
                            <a:schemeClr val="dk1"/>
                          </a:solidFill>
                        </a:rPr>
                        <a:t>Rol</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BCD2"/>
                    </a:solidFill>
                  </a:tcPr>
                </a:tc>
                <a:tc>
                  <a:txBody>
                    <a:bodyPr/>
                    <a:lstStyle/>
                    <a:p>
                      <a:pPr indent="0" lvl="0" marL="0" rtl="0" algn="ctr">
                        <a:spcBef>
                          <a:spcPts val="0"/>
                        </a:spcBef>
                        <a:spcAft>
                          <a:spcPts val="0"/>
                        </a:spcAft>
                        <a:buNone/>
                      </a:pPr>
                      <a:r>
                        <a:rPr lang="es" sz="1100">
                          <a:solidFill>
                            <a:schemeClr val="dk1"/>
                          </a:solidFill>
                        </a:rPr>
                        <a:t>Costo Individual por Hora</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BCD2"/>
                    </a:solidFill>
                  </a:tcPr>
                </a:tc>
                <a:tc>
                  <a:txBody>
                    <a:bodyPr/>
                    <a:lstStyle/>
                    <a:p>
                      <a:pPr indent="0" lvl="0" marL="0" rtl="0" algn="ctr">
                        <a:spcBef>
                          <a:spcPts val="0"/>
                        </a:spcBef>
                        <a:spcAft>
                          <a:spcPts val="0"/>
                        </a:spcAft>
                        <a:buNone/>
                      </a:pPr>
                      <a:r>
                        <a:rPr lang="es" sz="1100">
                          <a:solidFill>
                            <a:schemeClr val="dk1"/>
                          </a:solidFill>
                        </a:rPr>
                        <a:t>N° de Integrantes</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BCD2"/>
                    </a:solidFill>
                  </a:tcPr>
                </a:tc>
              </a:tr>
              <a:tr h="12700">
                <a:tc>
                  <a:txBody>
                    <a:bodyPr/>
                    <a:lstStyle/>
                    <a:p>
                      <a:pPr indent="0" lvl="0" marL="0" rtl="0" algn="l">
                        <a:spcBef>
                          <a:spcPts val="0"/>
                        </a:spcBef>
                        <a:spcAft>
                          <a:spcPts val="0"/>
                        </a:spcAft>
                        <a:buNone/>
                      </a:pPr>
                      <a:r>
                        <a:rPr lang="es" sz="1100">
                          <a:solidFill>
                            <a:schemeClr val="dk1"/>
                          </a:solidFill>
                        </a:rPr>
                        <a:t> Programador</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s" sz="1100">
                          <a:solidFill>
                            <a:schemeClr val="dk1"/>
                          </a:solidFill>
                        </a:rPr>
                        <a:t>7.000 CLP</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s" sz="1100">
                          <a:solidFill>
                            <a:schemeClr val="dk1"/>
                          </a:solidFill>
                        </a:rPr>
                        <a:t>4</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2700">
                <a:tc>
                  <a:txBody>
                    <a:bodyPr/>
                    <a:lstStyle/>
                    <a:p>
                      <a:pPr indent="0" lvl="0" marL="0" rtl="0" algn="l">
                        <a:spcBef>
                          <a:spcPts val="0"/>
                        </a:spcBef>
                        <a:spcAft>
                          <a:spcPts val="0"/>
                        </a:spcAft>
                        <a:buNone/>
                      </a:pPr>
                      <a:r>
                        <a:rPr lang="es" sz="1100">
                          <a:solidFill>
                            <a:schemeClr val="dk1"/>
                          </a:solidFill>
                        </a:rPr>
                        <a:t>Diseñador</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s" sz="1100">
                          <a:solidFill>
                            <a:schemeClr val="dk1"/>
                          </a:solidFill>
                        </a:rPr>
                        <a:t>5.000 CLP</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s" sz="1100">
                          <a:solidFill>
                            <a:schemeClr val="dk1"/>
                          </a:solidFill>
                        </a:rPr>
                        <a:t>2</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2700">
                <a:tc>
                  <a:txBody>
                    <a:bodyPr/>
                    <a:lstStyle/>
                    <a:p>
                      <a:pPr indent="0" lvl="0" marL="0" rtl="0" algn="l">
                        <a:spcBef>
                          <a:spcPts val="0"/>
                        </a:spcBef>
                        <a:spcAft>
                          <a:spcPts val="0"/>
                        </a:spcAft>
                        <a:buNone/>
                      </a:pPr>
                      <a:r>
                        <a:rPr lang="es" sz="1100">
                          <a:solidFill>
                            <a:schemeClr val="dk1"/>
                          </a:solidFill>
                        </a:rPr>
                        <a:t>Líder</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s" sz="1100">
                          <a:solidFill>
                            <a:schemeClr val="dk1"/>
                          </a:solidFill>
                        </a:rPr>
                        <a:t>6.000 CLP</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s" sz="1100">
                          <a:solidFill>
                            <a:schemeClr val="dk1"/>
                          </a:solidFill>
                        </a:rPr>
                        <a:t>1</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2700">
                <a:tc>
                  <a:txBody>
                    <a:bodyPr/>
                    <a:lstStyle/>
                    <a:p>
                      <a:pPr indent="0" lvl="0" marL="0" rtl="0" algn="l">
                        <a:spcBef>
                          <a:spcPts val="0"/>
                        </a:spcBef>
                        <a:spcAft>
                          <a:spcPts val="0"/>
                        </a:spcAft>
                        <a:buNone/>
                      </a:pPr>
                      <a:r>
                        <a:rPr lang="es" sz="1100">
                          <a:solidFill>
                            <a:schemeClr val="dk1"/>
                          </a:solidFill>
                        </a:rPr>
                        <a:t>Administrador</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s" sz="1100">
                          <a:solidFill>
                            <a:schemeClr val="dk1"/>
                          </a:solidFill>
                        </a:rPr>
                        <a:t>6.000 CLP</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s" sz="1100">
                          <a:solidFill>
                            <a:schemeClr val="dk1"/>
                          </a:solidFill>
                        </a:rPr>
                        <a:t>1</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1003" name="Google Shape;1003;p4"/>
          <p:cNvSpPr/>
          <p:nvPr/>
        </p:nvSpPr>
        <p:spPr>
          <a:xfrm>
            <a:off x="5293025" y="514400"/>
            <a:ext cx="1200025" cy="284400"/>
          </a:xfrm>
          <a:custGeom>
            <a:rect b="b" l="l" r="r" t="t"/>
            <a:pathLst>
              <a:path extrusionOk="0" h="11376" w="48001">
                <a:moveTo>
                  <a:pt x="47467" y="0"/>
                </a:moveTo>
                <a:lnTo>
                  <a:pt x="0" y="8239"/>
                </a:lnTo>
                <a:lnTo>
                  <a:pt x="567" y="11375"/>
                </a:lnTo>
                <a:lnTo>
                  <a:pt x="48001" y="3169"/>
                </a:lnTo>
                <a:lnTo>
                  <a:pt x="47467" y="0"/>
                </a:lnTo>
                <a:close/>
              </a:path>
            </a:pathLst>
          </a:custGeom>
          <a:solidFill>
            <a:srgbClr val="B8FF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004" name="Google Shape;1004;p4"/>
          <p:cNvSpPr/>
          <p:nvPr/>
        </p:nvSpPr>
        <p:spPr>
          <a:xfrm>
            <a:off x="5404450" y="1323950"/>
            <a:ext cx="191825" cy="177650"/>
          </a:xfrm>
          <a:custGeom>
            <a:rect b="b" l="l" r="r" t="t"/>
            <a:pathLst>
              <a:path extrusionOk="0" h="7106" w="7673">
                <a:moveTo>
                  <a:pt x="5772" y="0"/>
                </a:moveTo>
                <a:lnTo>
                  <a:pt x="1" y="1501"/>
                </a:lnTo>
                <a:lnTo>
                  <a:pt x="7673" y="7105"/>
                </a:lnTo>
                <a:lnTo>
                  <a:pt x="5772" y="0"/>
                </a:lnTo>
                <a:close/>
              </a:path>
            </a:pathLst>
          </a:custGeom>
          <a:solidFill>
            <a:srgbClr val="35AA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05" name="Google Shape;1005;p4"/>
          <p:cNvGrpSpPr/>
          <p:nvPr/>
        </p:nvGrpSpPr>
        <p:grpSpPr>
          <a:xfrm>
            <a:off x="7484563" y="4536925"/>
            <a:ext cx="1382675" cy="1145850"/>
            <a:chOff x="4924575" y="133900"/>
            <a:chExt cx="1382675" cy="1145850"/>
          </a:xfrm>
        </p:grpSpPr>
        <p:sp>
          <p:nvSpPr>
            <p:cNvPr id="1006" name="Google Shape;1006;p4"/>
            <p:cNvSpPr/>
            <p:nvPr/>
          </p:nvSpPr>
          <p:spPr>
            <a:xfrm>
              <a:off x="4924575" y="213125"/>
              <a:ext cx="1364350" cy="1066625"/>
            </a:xfrm>
            <a:custGeom>
              <a:rect b="b" l="l" r="r" t="t"/>
              <a:pathLst>
                <a:path extrusionOk="0" h="42665" w="54574">
                  <a:moveTo>
                    <a:pt x="7306" y="1"/>
                  </a:moveTo>
                  <a:lnTo>
                    <a:pt x="1" y="31824"/>
                  </a:lnTo>
                  <a:lnTo>
                    <a:pt x="47268" y="42665"/>
                  </a:lnTo>
                  <a:lnTo>
                    <a:pt x="54573" y="10842"/>
                  </a:lnTo>
                  <a:lnTo>
                    <a:pt x="7306"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4"/>
            <p:cNvSpPr/>
            <p:nvPr/>
          </p:nvSpPr>
          <p:spPr>
            <a:xfrm>
              <a:off x="5108050" y="133900"/>
              <a:ext cx="1199200" cy="348625"/>
            </a:xfrm>
            <a:custGeom>
              <a:rect b="b" l="l" r="r" t="t"/>
              <a:pathLst>
                <a:path extrusionOk="0" h="13945" w="47968">
                  <a:moveTo>
                    <a:pt x="701" y="1"/>
                  </a:moveTo>
                  <a:lnTo>
                    <a:pt x="0" y="3103"/>
                  </a:lnTo>
                  <a:lnTo>
                    <a:pt x="47267" y="13944"/>
                  </a:lnTo>
                  <a:lnTo>
                    <a:pt x="47968" y="10809"/>
                  </a:lnTo>
                  <a:lnTo>
                    <a:pt x="701" y="1"/>
                  </a:lnTo>
                  <a:close/>
                </a:path>
              </a:pathLst>
            </a:custGeom>
            <a:solidFill>
              <a:srgbClr val="9CCE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4"/>
            <p:cNvSpPr/>
            <p:nvPr/>
          </p:nvSpPr>
          <p:spPr>
            <a:xfrm>
              <a:off x="5103050" y="380750"/>
              <a:ext cx="1034100" cy="763075"/>
            </a:xfrm>
            <a:custGeom>
              <a:rect b="b" l="l" r="r" t="t"/>
              <a:pathLst>
                <a:path extrusionOk="0" h="30523" w="41364">
                  <a:moveTo>
                    <a:pt x="36259" y="1"/>
                  </a:moveTo>
                  <a:cubicBezTo>
                    <a:pt x="35092" y="1"/>
                    <a:pt x="33658" y="34"/>
                    <a:pt x="32023" y="201"/>
                  </a:cubicBezTo>
                  <a:lnTo>
                    <a:pt x="29621" y="401"/>
                  </a:lnTo>
                  <a:lnTo>
                    <a:pt x="29621" y="501"/>
                  </a:lnTo>
                  <a:cubicBezTo>
                    <a:pt x="23951" y="1335"/>
                    <a:pt x="16979" y="3403"/>
                    <a:pt x="11775" y="8573"/>
                  </a:cubicBezTo>
                  <a:cubicBezTo>
                    <a:pt x="11266" y="8472"/>
                    <a:pt x="10736" y="8428"/>
                    <a:pt x="10173" y="8428"/>
                  </a:cubicBezTo>
                  <a:cubicBezTo>
                    <a:pt x="9999" y="8428"/>
                    <a:pt x="9821" y="8432"/>
                    <a:pt x="9640" y="8440"/>
                  </a:cubicBezTo>
                  <a:cubicBezTo>
                    <a:pt x="6471" y="8540"/>
                    <a:pt x="3636" y="10008"/>
                    <a:pt x="1168" y="12777"/>
                  </a:cubicBezTo>
                  <a:cubicBezTo>
                    <a:pt x="167" y="13977"/>
                    <a:pt x="0" y="15579"/>
                    <a:pt x="834" y="16913"/>
                  </a:cubicBezTo>
                  <a:cubicBezTo>
                    <a:pt x="1465" y="17939"/>
                    <a:pt x="2553" y="18550"/>
                    <a:pt x="3720" y="18550"/>
                  </a:cubicBezTo>
                  <a:cubicBezTo>
                    <a:pt x="4034" y="18550"/>
                    <a:pt x="4353" y="18506"/>
                    <a:pt x="4670" y="18414"/>
                  </a:cubicBezTo>
                  <a:cubicBezTo>
                    <a:pt x="4804" y="18381"/>
                    <a:pt x="4937" y="18381"/>
                    <a:pt x="5070" y="18347"/>
                  </a:cubicBezTo>
                  <a:lnTo>
                    <a:pt x="5070" y="18347"/>
                  </a:lnTo>
                  <a:cubicBezTo>
                    <a:pt x="4470" y="18881"/>
                    <a:pt x="3936" y="19415"/>
                    <a:pt x="3503" y="19882"/>
                  </a:cubicBezTo>
                  <a:cubicBezTo>
                    <a:pt x="2569" y="20982"/>
                    <a:pt x="2402" y="22550"/>
                    <a:pt x="3136" y="23784"/>
                  </a:cubicBezTo>
                  <a:cubicBezTo>
                    <a:pt x="3736" y="24785"/>
                    <a:pt x="4770" y="25352"/>
                    <a:pt x="5904" y="25352"/>
                  </a:cubicBezTo>
                  <a:cubicBezTo>
                    <a:pt x="6171" y="25352"/>
                    <a:pt x="6438" y="25285"/>
                    <a:pt x="6738" y="25219"/>
                  </a:cubicBezTo>
                  <a:cubicBezTo>
                    <a:pt x="7172" y="25085"/>
                    <a:pt x="7606" y="24952"/>
                    <a:pt x="8006" y="24852"/>
                  </a:cubicBezTo>
                  <a:lnTo>
                    <a:pt x="8006" y="24852"/>
                  </a:lnTo>
                  <a:cubicBezTo>
                    <a:pt x="7105" y="25919"/>
                    <a:pt x="6938" y="27420"/>
                    <a:pt x="7606" y="28688"/>
                  </a:cubicBezTo>
                  <a:cubicBezTo>
                    <a:pt x="8239" y="29855"/>
                    <a:pt x="9407" y="30523"/>
                    <a:pt x="10641" y="30523"/>
                  </a:cubicBezTo>
                  <a:cubicBezTo>
                    <a:pt x="10841" y="30523"/>
                    <a:pt x="11108" y="30456"/>
                    <a:pt x="11308" y="30422"/>
                  </a:cubicBezTo>
                  <a:cubicBezTo>
                    <a:pt x="14944" y="29722"/>
                    <a:pt x="17613" y="28021"/>
                    <a:pt x="19314" y="25285"/>
                  </a:cubicBezTo>
                  <a:cubicBezTo>
                    <a:pt x="19681" y="24718"/>
                    <a:pt x="19981" y="24085"/>
                    <a:pt x="20248" y="23451"/>
                  </a:cubicBezTo>
                  <a:cubicBezTo>
                    <a:pt x="27253" y="21616"/>
                    <a:pt x="32590" y="16746"/>
                    <a:pt x="36126" y="12276"/>
                  </a:cubicBezTo>
                  <a:lnTo>
                    <a:pt x="36193" y="12343"/>
                  </a:lnTo>
                  <a:lnTo>
                    <a:pt x="37694" y="10241"/>
                  </a:lnTo>
                  <a:cubicBezTo>
                    <a:pt x="38694" y="8840"/>
                    <a:pt x="39528" y="7506"/>
                    <a:pt x="40129" y="6439"/>
                  </a:cubicBezTo>
                  <a:cubicBezTo>
                    <a:pt x="40129" y="6439"/>
                    <a:pt x="40129" y="6405"/>
                    <a:pt x="40162" y="6405"/>
                  </a:cubicBezTo>
                  <a:cubicBezTo>
                    <a:pt x="40296" y="6305"/>
                    <a:pt x="40396" y="6138"/>
                    <a:pt x="40429" y="6005"/>
                  </a:cubicBezTo>
                  <a:cubicBezTo>
                    <a:pt x="40462" y="5972"/>
                    <a:pt x="40462" y="5905"/>
                    <a:pt x="40496" y="5872"/>
                  </a:cubicBezTo>
                  <a:cubicBezTo>
                    <a:pt x="40596" y="5705"/>
                    <a:pt x="40663" y="5538"/>
                    <a:pt x="40763" y="5405"/>
                  </a:cubicBezTo>
                  <a:cubicBezTo>
                    <a:pt x="41363" y="4304"/>
                    <a:pt x="41330" y="2969"/>
                    <a:pt x="40729" y="1835"/>
                  </a:cubicBezTo>
                  <a:cubicBezTo>
                    <a:pt x="40529" y="1535"/>
                    <a:pt x="40362" y="1302"/>
                    <a:pt x="40129" y="1068"/>
                  </a:cubicBezTo>
                  <a:cubicBezTo>
                    <a:pt x="39462" y="401"/>
                    <a:pt x="38594" y="34"/>
                    <a:pt x="37627" y="1"/>
                  </a:cubicBezTo>
                  <a:close/>
                </a:path>
              </a:pathLst>
            </a:custGeom>
            <a:solidFill>
              <a:schemeClr val="dk1"/>
            </a:solidFill>
            <a:ln>
              <a:noFill/>
            </a:ln>
            <a:effectLst>
              <a:outerShdw rotWithShape="0" algn="bl" dir="1200000" dist="38100">
                <a:schemeClr val="lt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9" name="Google Shape;1009;p4"/>
            <p:cNvSpPr/>
            <p:nvPr/>
          </p:nvSpPr>
          <p:spPr>
            <a:xfrm>
              <a:off x="5166400" y="653775"/>
              <a:ext cx="389500" cy="156475"/>
            </a:xfrm>
            <a:custGeom>
              <a:rect b="b" l="l" r="r" t="t"/>
              <a:pathLst>
                <a:path extrusionOk="0" h="6259" w="15580">
                  <a:moveTo>
                    <a:pt x="7466" y="1"/>
                  </a:moveTo>
                  <a:cubicBezTo>
                    <a:pt x="5267" y="1"/>
                    <a:pt x="2860" y="869"/>
                    <a:pt x="568" y="3457"/>
                  </a:cubicBezTo>
                  <a:cubicBezTo>
                    <a:pt x="1" y="4084"/>
                    <a:pt x="476" y="5032"/>
                    <a:pt x="1252" y="5032"/>
                  </a:cubicBezTo>
                  <a:cubicBezTo>
                    <a:pt x="1343" y="5032"/>
                    <a:pt x="1438" y="5019"/>
                    <a:pt x="1536" y="4991"/>
                  </a:cubicBezTo>
                  <a:cubicBezTo>
                    <a:pt x="2713" y="4686"/>
                    <a:pt x="4151" y="4418"/>
                    <a:pt x="5622" y="4418"/>
                  </a:cubicBezTo>
                  <a:cubicBezTo>
                    <a:pt x="7526" y="4418"/>
                    <a:pt x="9485" y="4866"/>
                    <a:pt x="11009" y="6259"/>
                  </a:cubicBezTo>
                  <a:lnTo>
                    <a:pt x="15579" y="3623"/>
                  </a:lnTo>
                  <a:cubicBezTo>
                    <a:pt x="15579" y="3623"/>
                    <a:pt x="11956" y="1"/>
                    <a:pt x="746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p4"/>
            <p:cNvSpPr/>
            <p:nvPr/>
          </p:nvSpPr>
          <p:spPr>
            <a:xfrm>
              <a:off x="5339400" y="752700"/>
              <a:ext cx="294050" cy="326525"/>
            </a:xfrm>
            <a:custGeom>
              <a:rect b="b" l="l" r="r" t="t"/>
              <a:pathLst>
                <a:path extrusionOk="0" h="13061" w="11762">
                  <a:moveTo>
                    <a:pt x="8859" y="0"/>
                  </a:moveTo>
                  <a:lnTo>
                    <a:pt x="4323" y="2669"/>
                  </a:lnTo>
                  <a:cubicBezTo>
                    <a:pt x="5090" y="6204"/>
                    <a:pt x="2621" y="9507"/>
                    <a:pt x="620" y="11475"/>
                  </a:cubicBezTo>
                  <a:cubicBezTo>
                    <a:pt x="0" y="12095"/>
                    <a:pt x="446" y="13060"/>
                    <a:pt x="1261" y="13060"/>
                  </a:cubicBezTo>
                  <a:cubicBezTo>
                    <a:pt x="1323" y="13060"/>
                    <a:pt x="1388" y="13054"/>
                    <a:pt x="1454" y="13043"/>
                  </a:cubicBezTo>
                  <a:cubicBezTo>
                    <a:pt x="11761" y="11008"/>
                    <a:pt x="8859" y="0"/>
                    <a:pt x="885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4"/>
            <p:cNvSpPr/>
            <p:nvPr/>
          </p:nvSpPr>
          <p:spPr>
            <a:xfrm>
              <a:off x="5304025" y="443725"/>
              <a:ext cx="773075" cy="479300"/>
            </a:xfrm>
            <a:custGeom>
              <a:rect b="b" l="l" r="r" t="t"/>
              <a:pathLst>
                <a:path extrusionOk="0" h="19172" w="30923">
                  <a:moveTo>
                    <a:pt x="28377" y="0"/>
                  </a:moveTo>
                  <a:cubicBezTo>
                    <a:pt x="21512" y="0"/>
                    <a:pt x="4716" y="1626"/>
                    <a:pt x="167" y="17062"/>
                  </a:cubicBezTo>
                  <a:cubicBezTo>
                    <a:pt x="0" y="17696"/>
                    <a:pt x="367" y="18330"/>
                    <a:pt x="1001" y="18497"/>
                  </a:cubicBezTo>
                  <a:cubicBezTo>
                    <a:pt x="2881" y="18961"/>
                    <a:pt x="4678" y="19171"/>
                    <a:pt x="6390" y="19171"/>
                  </a:cubicBezTo>
                  <a:cubicBezTo>
                    <a:pt x="19807" y="19171"/>
                    <a:pt x="28041" y="6270"/>
                    <a:pt x="30555" y="1685"/>
                  </a:cubicBezTo>
                  <a:cubicBezTo>
                    <a:pt x="30922" y="951"/>
                    <a:pt x="30389" y="50"/>
                    <a:pt x="29555" y="17"/>
                  </a:cubicBezTo>
                  <a:cubicBezTo>
                    <a:pt x="29206" y="7"/>
                    <a:pt x="28811" y="0"/>
                    <a:pt x="2837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4"/>
            <p:cNvSpPr/>
            <p:nvPr/>
          </p:nvSpPr>
          <p:spPr>
            <a:xfrm>
              <a:off x="5227625" y="777700"/>
              <a:ext cx="282400" cy="171725"/>
            </a:xfrm>
            <a:custGeom>
              <a:rect b="b" l="l" r="r" t="t"/>
              <a:pathLst>
                <a:path extrusionOk="0" h="6869" w="11296">
                  <a:moveTo>
                    <a:pt x="11295" y="1"/>
                  </a:moveTo>
                  <a:cubicBezTo>
                    <a:pt x="6158" y="134"/>
                    <a:pt x="2289" y="3603"/>
                    <a:pt x="421" y="5638"/>
                  </a:cubicBezTo>
                  <a:cubicBezTo>
                    <a:pt x="1" y="6118"/>
                    <a:pt x="364" y="6868"/>
                    <a:pt x="927" y="6868"/>
                  </a:cubicBezTo>
                  <a:cubicBezTo>
                    <a:pt x="989" y="6868"/>
                    <a:pt x="1055" y="6859"/>
                    <a:pt x="1122" y="6839"/>
                  </a:cubicBezTo>
                  <a:cubicBezTo>
                    <a:pt x="9027" y="4771"/>
                    <a:pt x="11295" y="1"/>
                    <a:pt x="1129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4"/>
            <p:cNvSpPr/>
            <p:nvPr/>
          </p:nvSpPr>
          <p:spPr>
            <a:xfrm>
              <a:off x="5911125" y="444550"/>
              <a:ext cx="166800" cy="156375"/>
            </a:xfrm>
            <a:custGeom>
              <a:rect b="b" l="l" r="r" t="t"/>
              <a:pathLst>
                <a:path extrusionOk="0" h="6255" w="6672">
                  <a:moveTo>
                    <a:pt x="4072" y="1"/>
                  </a:moveTo>
                  <a:cubicBezTo>
                    <a:pt x="2945" y="1"/>
                    <a:pt x="1540" y="42"/>
                    <a:pt x="0" y="184"/>
                  </a:cubicBezTo>
                  <a:cubicBezTo>
                    <a:pt x="67" y="1818"/>
                    <a:pt x="734" y="4254"/>
                    <a:pt x="3403" y="6255"/>
                  </a:cubicBezTo>
                  <a:cubicBezTo>
                    <a:pt x="4670" y="4454"/>
                    <a:pt x="5638" y="2819"/>
                    <a:pt x="6271" y="1685"/>
                  </a:cubicBezTo>
                  <a:cubicBezTo>
                    <a:pt x="6672" y="951"/>
                    <a:pt x="6138" y="17"/>
                    <a:pt x="5304" y="17"/>
                  </a:cubicBezTo>
                  <a:cubicBezTo>
                    <a:pt x="4946" y="8"/>
                    <a:pt x="4532" y="1"/>
                    <a:pt x="407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p4"/>
            <p:cNvSpPr/>
            <p:nvPr/>
          </p:nvSpPr>
          <p:spPr>
            <a:xfrm>
              <a:off x="5664275" y="542925"/>
              <a:ext cx="204350" cy="179200"/>
            </a:xfrm>
            <a:custGeom>
              <a:rect b="b" l="l" r="r" t="t"/>
              <a:pathLst>
                <a:path extrusionOk="0" h="7168" w="8174">
                  <a:moveTo>
                    <a:pt x="4104" y="1"/>
                  </a:moveTo>
                  <a:cubicBezTo>
                    <a:pt x="3503" y="1"/>
                    <a:pt x="2894" y="157"/>
                    <a:pt x="2336" y="485"/>
                  </a:cubicBezTo>
                  <a:cubicBezTo>
                    <a:pt x="634" y="1486"/>
                    <a:pt x="1" y="3654"/>
                    <a:pt x="1001" y="5355"/>
                  </a:cubicBezTo>
                  <a:cubicBezTo>
                    <a:pt x="1677" y="6505"/>
                    <a:pt x="2886" y="7167"/>
                    <a:pt x="4124" y="7167"/>
                  </a:cubicBezTo>
                  <a:cubicBezTo>
                    <a:pt x="4719" y="7167"/>
                    <a:pt x="5320" y="7014"/>
                    <a:pt x="5871" y="6690"/>
                  </a:cubicBezTo>
                  <a:cubicBezTo>
                    <a:pt x="7573" y="5722"/>
                    <a:pt x="8173" y="3554"/>
                    <a:pt x="7206" y="1820"/>
                  </a:cubicBezTo>
                  <a:cubicBezTo>
                    <a:pt x="6533" y="654"/>
                    <a:pt x="5334" y="1"/>
                    <a:pt x="410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4"/>
            <p:cNvSpPr/>
            <p:nvPr/>
          </p:nvSpPr>
          <p:spPr>
            <a:xfrm>
              <a:off x="5693475" y="568100"/>
              <a:ext cx="145125" cy="126525"/>
            </a:xfrm>
            <a:custGeom>
              <a:rect b="b" l="l" r="r" t="t"/>
              <a:pathLst>
                <a:path extrusionOk="0" h="5061" w="5805">
                  <a:moveTo>
                    <a:pt x="2905" y="1"/>
                  </a:moveTo>
                  <a:cubicBezTo>
                    <a:pt x="2472" y="1"/>
                    <a:pt x="2035" y="112"/>
                    <a:pt x="1635" y="346"/>
                  </a:cubicBezTo>
                  <a:cubicBezTo>
                    <a:pt x="434" y="1046"/>
                    <a:pt x="0" y="2581"/>
                    <a:pt x="701" y="3815"/>
                  </a:cubicBezTo>
                  <a:cubicBezTo>
                    <a:pt x="1190" y="4615"/>
                    <a:pt x="2035" y="5060"/>
                    <a:pt x="2900" y="5060"/>
                  </a:cubicBezTo>
                  <a:cubicBezTo>
                    <a:pt x="3332" y="5060"/>
                    <a:pt x="3769" y="4949"/>
                    <a:pt x="4170" y="4715"/>
                  </a:cubicBezTo>
                  <a:cubicBezTo>
                    <a:pt x="5371" y="4015"/>
                    <a:pt x="5804" y="2480"/>
                    <a:pt x="5104" y="1246"/>
                  </a:cubicBezTo>
                  <a:cubicBezTo>
                    <a:pt x="4614" y="446"/>
                    <a:pt x="3769" y="1"/>
                    <a:pt x="290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9" name="Shape 1019"/>
        <p:cNvGrpSpPr/>
        <p:nvPr/>
      </p:nvGrpSpPr>
      <p:grpSpPr>
        <a:xfrm>
          <a:off x="0" y="0"/>
          <a:ext cx="0" cy="0"/>
          <a:chOff x="0" y="0"/>
          <a:chExt cx="0" cy="0"/>
        </a:xfrm>
      </p:grpSpPr>
      <p:sp>
        <p:nvSpPr>
          <p:cNvPr id="1020" name="Google Shape;1020;p5"/>
          <p:cNvSpPr/>
          <p:nvPr/>
        </p:nvSpPr>
        <p:spPr>
          <a:xfrm rot="-335647">
            <a:off x="560772" y="1122045"/>
            <a:ext cx="14862" cy="1492388"/>
          </a:xfrm>
          <a:custGeom>
            <a:rect b="b" l="l" r="r" t="t"/>
            <a:pathLst>
              <a:path extrusionOk="0" fill="none" h="19715" w="1735">
                <a:moveTo>
                  <a:pt x="0" y="19714"/>
                </a:moveTo>
                <a:lnTo>
                  <a:pt x="1735" y="0"/>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p5"/>
          <p:cNvSpPr/>
          <p:nvPr/>
        </p:nvSpPr>
        <p:spPr>
          <a:xfrm>
            <a:off x="7826403" y="1415388"/>
            <a:ext cx="3575100" cy="490375"/>
          </a:xfrm>
          <a:custGeom>
            <a:rect b="b" l="l" r="r" t="t"/>
            <a:pathLst>
              <a:path extrusionOk="0" fill="none" h="19615" w="143004">
                <a:moveTo>
                  <a:pt x="1" y="167"/>
                </a:moveTo>
                <a:lnTo>
                  <a:pt x="83260" y="19614"/>
                </a:lnTo>
                <a:lnTo>
                  <a:pt x="143003" y="0"/>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22" name="Google Shape;1022;p5"/>
          <p:cNvGrpSpPr/>
          <p:nvPr/>
        </p:nvGrpSpPr>
        <p:grpSpPr>
          <a:xfrm flipH="1">
            <a:off x="6773453" y="4075375"/>
            <a:ext cx="1509425" cy="228525"/>
            <a:chOff x="5708425" y="4133400"/>
            <a:chExt cx="1509425" cy="228525"/>
          </a:xfrm>
        </p:grpSpPr>
        <p:sp>
          <p:nvSpPr>
            <p:cNvPr id="1023" name="Google Shape;1023;p5"/>
            <p:cNvSpPr/>
            <p:nvPr/>
          </p:nvSpPr>
          <p:spPr>
            <a:xfrm>
              <a:off x="5974450" y="4133400"/>
              <a:ext cx="50050" cy="50050"/>
            </a:xfrm>
            <a:custGeom>
              <a:rect b="b" l="l" r="r" t="t"/>
              <a:pathLst>
                <a:path extrusionOk="0" h="2002" w="2002">
                  <a:moveTo>
                    <a:pt x="1001" y="1"/>
                  </a:moveTo>
                  <a:cubicBezTo>
                    <a:pt x="467" y="1"/>
                    <a:pt x="0" y="468"/>
                    <a:pt x="0" y="1001"/>
                  </a:cubicBezTo>
                  <a:cubicBezTo>
                    <a:pt x="0" y="1568"/>
                    <a:pt x="467" y="2002"/>
                    <a:pt x="1001" y="2002"/>
                  </a:cubicBezTo>
                  <a:cubicBezTo>
                    <a:pt x="1568" y="2002"/>
                    <a:pt x="2001" y="1568"/>
                    <a:pt x="2001" y="1001"/>
                  </a:cubicBezTo>
                  <a:cubicBezTo>
                    <a:pt x="2001"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5"/>
            <p:cNvSpPr/>
            <p:nvPr/>
          </p:nvSpPr>
          <p:spPr>
            <a:xfrm>
              <a:off x="6765000" y="4133400"/>
              <a:ext cx="50050" cy="50050"/>
            </a:xfrm>
            <a:custGeom>
              <a:rect b="b" l="l" r="r" t="t"/>
              <a:pathLst>
                <a:path extrusionOk="0" h="2002" w="2002">
                  <a:moveTo>
                    <a:pt x="1001" y="1"/>
                  </a:moveTo>
                  <a:cubicBezTo>
                    <a:pt x="434" y="1"/>
                    <a:pt x="1" y="468"/>
                    <a:pt x="1" y="1001"/>
                  </a:cubicBezTo>
                  <a:cubicBezTo>
                    <a:pt x="1" y="1568"/>
                    <a:pt x="434" y="2002"/>
                    <a:pt x="1001" y="2002"/>
                  </a:cubicBezTo>
                  <a:cubicBezTo>
                    <a:pt x="1568" y="2002"/>
                    <a:pt x="2002" y="1568"/>
                    <a:pt x="2002" y="1001"/>
                  </a:cubicBezTo>
                  <a:cubicBezTo>
                    <a:pt x="2002"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5"/>
            <p:cNvSpPr/>
            <p:nvPr/>
          </p:nvSpPr>
          <p:spPr>
            <a:xfrm>
              <a:off x="6380550" y="4223475"/>
              <a:ext cx="50075" cy="50050"/>
            </a:xfrm>
            <a:custGeom>
              <a:rect b="b" l="l" r="r" t="t"/>
              <a:pathLst>
                <a:path extrusionOk="0" h="2002" w="2003">
                  <a:moveTo>
                    <a:pt x="1002" y="0"/>
                  </a:moveTo>
                  <a:cubicBezTo>
                    <a:pt x="435" y="0"/>
                    <a:pt x="1" y="434"/>
                    <a:pt x="1" y="1001"/>
                  </a:cubicBezTo>
                  <a:cubicBezTo>
                    <a:pt x="1" y="1535"/>
                    <a:pt x="435" y="2002"/>
                    <a:pt x="1002" y="2002"/>
                  </a:cubicBezTo>
                  <a:cubicBezTo>
                    <a:pt x="1535" y="2002"/>
                    <a:pt x="2002" y="1535"/>
                    <a:pt x="2002" y="1001"/>
                  </a:cubicBezTo>
                  <a:cubicBezTo>
                    <a:pt x="2002" y="434"/>
                    <a:pt x="1535"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p5"/>
            <p:cNvSpPr/>
            <p:nvPr/>
          </p:nvSpPr>
          <p:spPr>
            <a:xfrm>
              <a:off x="6476475" y="4223475"/>
              <a:ext cx="50050" cy="50050"/>
            </a:xfrm>
            <a:custGeom>
              <a:rect b="b" l="l" r="r" t="t"/>
              <a:pathLst>
                <a:path extrusionOk="0" h="2002" w="2002">
                  <a:moveTo>
                    <a:pt x="1001" y="0"/>
                  </a:moveTo>
                  <a:cubicBezTo>
                    <a:pt x="434" y="0"/>
                    <a:pt x="0" y="434"/>
                    <a:pt x="0" y="1001"/>
                  </a:cubicBezTo>
                  <a:cubicBezTo>
                    <a:pt x="0" y="1535"/>
                    <a:pt x="434" y="2002"/>
                    <a:pt x="1001" y="2002"/>
                  </a:cubicBezTo>
                  <a:cubicBezTo>
                    <a:pt x="1534" y="2002"/>
                    <a:pt x="2001" y="1535"/>
                    <a:pt x="2001" y="1001"/>
                  </a:cubicBezTo>
                  <a:cubicBezTo>
                    <a:pt x="2001" y="434"/>
                    <a:pt x="1534" y="0"/>
                    <a:pt x="100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5"/>
            <p:cNvSpPr/>
            <p:nvPr/>
          </p:nvSpPr>
          <p:spPr>
            <a:xfrm>
              <a:off x="65990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68" y="2002"/>
                    <a:pt x="2002" y="1535"/>
                    <a:pt x="2002" y="1002"/>
                  </a:cubicBezTo>
                  <a:cubicBezTo>
                    <a:pt x="2002" y="468"/>
                    <a:pt x="1568"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5"/>
            <p:cNvSpPr/>
            <p:nvPr/>
          </p:nvSpPr>
          <p:spPr>
            <a:xfrm>
              <a:off x="66949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35" y="2002"/>
                    <a:pt x="2002" y="1535"/>
                    <a:pt x="2002" y="1002"/>
                  </a:cubicBezTo>
                  <a:cubicBezTo>
                    <a:pt x="2002" y="468"/>
                    <a:pt x="1602"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p5"/>
            <p:cNvSpPr/>
            <p:nvPr/>
          </p:nvSpPr>
          <p:spPr>
            <a:xfrm>
              <a:off x="6850900" y="4133400"/>
              <a:ext cx="49225" cy="50050"/>
            </a:xfrm>
            <a:custGeom>
              <a:rect b="b" l="l" r="r" t="t"/>
              <a:pathLst>
                <a:path extrusionOk="0" h="2002" w="1969">
                  <a:moveTo>
                    <a:pt x="1001" y="1"/>
                  </a:moveTo>
                  <a:cubicBezTo>
                    <a:pt x="434" y="1"/>
                    <a:pt x="0" y="468"/>
                    <a:pt x="0" y="1001"/>
                  </a:cubicBezTo>
                  <a:cubicBezTo>
                    <a:pt x="0" y="1568"/>
                    <a:pt x="434" y="2002"/>
                    <a:pt x="1001" y="2002"/>
                  </a:cubicBezTo>
                  <a:cubicBezTo>
                    <a:pt x="1535" y="2002"/>
                    <a:pt x="1968" y="1568"/>
                    <a:pt x="1968" y="1001"/>
                  </a:cubicBezTo>
                  <a:cubicBezTo>
                    <a:pt x="1968" y="468"/>
                    <a:pt x="1535" y="67"/>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5"/>
            <p:cNvSpPr/>
            <p:nvPr/>
          </p:nvSpPr>
          <p:spPr>
            <a:xfrm>
              <a:off x="6935950" y="4133400"/>
              <a:ext cx="50075" cy="50050"/>
            </a:xfrm>
            <a:custGeom>
              <a:rect b="b" l="l" r="r" t="t"/>
              <a:pathLst>
                <a:path extrusionOk="0" h="2002" w="2003">
                  <a:moveTo>
                    <a:pt x="1002" y="1"/>
                  </a:moveTo>
                  <a:cubicBezTo>
                    <a:pt x="468" y="1"/>
                    <a:pt x="1" y="468"/>
                    <a:pt x="1" y="1001"/>
                  </a:cubicBezTo>
                  <a:cubicBezTo>
                    <a:pt x="1" y="1568"/>
                    <a:pt x="468" y="2002"/>
                    <a:pt x="1002" y="2002"/>
                  </a:cubicBezTo>
                  <a:cubicBezTo>
                    <a:pt x="1535" y="2002"/>
                    <a:pt x="2002" y="1568"/>
                    <a:pt x="2002" y="1001"/>
                  </a:cubicBezTo>
                  <a:cubicBezTo>
                    <a:pt x="2002" y="468"/>
                    <a:pt x="1535" y="67"/>
                    <a:pt x="1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5"/>
            <p:cNvSpPr/>
            <p:nvPr/>
          </p:nvSpPr>
          <p:spPr>
            <a:xfrm>
              <a:off x="6088675" y="4133400"/>
              <a:ext cx="633825" cy="50050"/>
            </a:xfrm>
            <a:custGeom>
              <a:rect b="b" l="l" r="r" t="t"/>
              <a:pathLst>
                <a:path extrusionOk="0" h="2002" w="25353">
                  <a:moveTo>
                    <a:pt x="1002" y="1"/>
                  </a:moveTo>
                  <a:cubicBezTo>
                    <a:pt x="468" y="1"/>
                    <a:pt x="1" y="468"/>
                    <a:pt x="1" y="1001"/>
                  </a:cubicBezTo>
                  <a:cubicBezTo>
                    <a:pt x="1" y="1568"/>
                    <a:pt x="435" y="2002"/>
                    <a:pt x="1002" y="2002"/>
                  </a:cubicBezTo>
                  <a:lnTo>
                    <a:pt x="24352" y="2002"/>
                  </a:lnTo>
                  <a:cubicBezTo>
                    <a:pt x="24885" y="2002"/>
                    <a:pt x="25319" y="1568"/>
                    <a:pt x="25352" y="1001"/>
                  </a:cubicBezTo>
                  <a:cubicBezTo>
                    <a:pt x="25352" y="468"/>
                    <a:pt x="24885" y="1"/>
                    <a:pt x="243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5"/>
            <p:cNvSpPr/>
            <p:nvPr/>
          </p:nvSpPr>
          <p:spPr>
            <a:xfrm>
              <a:off x="5923575" y="4311850"/>
              <a:ext cx="633800" cy="50075"/>
            </a:xfrm>
            <a:custGeom>
              <a:rect b="b" l="l" r="r" t="t"/>
              <a:pathLst>
                <a:path extrusionOk="0" h="2003" w="25352">
                  <a:moveTo>
                    <a:pt x="1001" y="1"/>
                  </a:moveTo>
                  <a:cubicBezTo>
                    <a:pt x="467" y="1"/>
                    <a:pt x="0" y="468"/>
                    <a:pt x="0" y="1002"/>
                  </a:cubicBezTo>
                  <a:cubicBezTo>
                    <a:pt x="0" y="1535"/>
                    <a:pt x="467" y="2002"/>
                    <a:pt x="1001" y="2002"/>
                  </a:cubicBezTo>
                  <a:lnTo>
                    <a:pt x="24351" y="2002"/>
                  </a:lnTo>
                  <a:cubicBezTo>
                    <a:pt x="24885" y="2002"/>
                    <a:pt x="25352" y="1535"/>
                    <a:pt x="25352" y="1002"/>
                  </a:cubicBezTo>
                  <a:cubicBezTo>
                    <a:pt x="25352" y="468"/>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5"/>
            <p:cNvSpPr/>
            <p:nvPr/>
          </p:nvSpPr>
          <p:spPr>
            <a:xfrm>
              <a:off x="5708425" y="4222625"/>
              <a:ext cx="633800" cy="50075"/>
            </a:xfrm>
            <a:custGeom>
              <a:rect b="b" l="l" r="r" t="t"/>
              <a:pathLst>
                <a:path extrusionOk="0" h="2003" w="25352">
                  <a:moveTo>
                    <a:pt x="1001" y="1"/>
                  </a:moveTo>
                  <a:cubicBezTo>
                    <a:pt x="434" y="1"/>
                    <a:pt x="0" y="434"/>
                    <a:pt x="0" y="1001"/>
                  </a:cubicBezTo>
                  <a:cubicBezTo>
                    <a:pt x="0" y="1535"/>
                    <a:pt x="434" y="2002"/>
                    <a:pt x="1001" y="2002"/>
                  </a:cubicBezTo>
                  <a:lnTo>
                    <a:pt x="24351" y="2002"/>
                  </a:lnTo>
                  <a:cubicBezTo>
                    <a:pt x="24885" y="2002"/>
                    <a:pt x="25285" y="1569"/>
                    <a:pt x="25352" y="1001"/>
                  </a:cubicBezTo>
                  <a:cubicBezTo>
                    <a:pt x="25352" y="434"/>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5"/>
            <p:cNvSpPr/>
            <p:nvPr/>
          </p:nvSpPr>
          <p:spPr>
            <a:xfrm>
              <a:off x="6584050" y="4222625"/>
              <a:ext cx="633800" cy="50075"/>
            </a:xfrm>
            <a:custGeom>
              <a:rect b="b" l="l" r="r" t="t"/>
              <a:pathLst>
                <a:path extrusionOk="0" h="2003" w="25352">
                  <a:moveTo>
                    <a:pt x="967" y="1"/>
                  </a:moveTo>
                  <a:cubicBezTo>
                    <a:pt x="434" y="1"/>
                    <a:pt x="0" y="434"/>
                    <a:pt x="0" y="1001"/>
                  </a:cubicBezTo>
                  <a:cubicBezTo>
                    <a:pt x="0" y="1535"/>
                    <a:pt x="434" y="2002"/>
                    <a:pt x="967" y="2002"/>
                  </a:cubicBezTo>
                  <a:lnTo>
                    <a:pt x="24317" y="2002"/>
                  </a:lnTo>
                  <a:cubicBezTo>
                    <a:pt x="24885" y="2002"/>
                    <a:pt x="25352" y="1569"/>
                    <a:pt x="25318" y="1001"/>
                  </a:cubicBezTo>
                  <a:cubicBezTo>
                    <a:pt x="25318" y="434"/>
                    <a:pt x="24885" y="1"/>
                    <a:pt x="243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35" name="Google Shape;1035;p5"/>
          <p:cNvGrpSpPr/>
          <p:nvPr/>
        </p:nvGrpSpPr>
        <p:grpSpPr>
          <a:xfrm rot="1387311">
            <a:off x="-47587" y="305760"/>
            <a:ext cx="1215912" cy="907353"/>
            <a:chOff x="5772650" y="400725"/>
            <a:chExt cx="1215875" cy="907325"/>
          </a:xfrm>
        </p:grpSpPr>
        <p:sp>
          <p:nvSpPr>
            <p:cNvPr id="1036" name="Google Shape;1036;p5"/>
            <p:cNvSpPr/>
            <p:nvPr/>
          </p:nvSpPr>
          <p:spPr>
            <a:xfrm>
              <a:off x="5773475" y="479925"/>
              <a:ext cx="1215050" cy="828125"/>
            </a:xfrm>
            <a:custGeom>
              <a:rect b="b" l="l" r="r" t="t"/>
              <a:pathLst>
                <a:path extrusionOk="0" h="33125" w="48602">
                  <a:moveTo>
                    <a:pt x="48135" y="1"/>
                  </a:moveTo>
                  <a:lnTo>
                    <a:pt x="0" y="701"/>
                  </a:lnTo>
                  <a:lnTo>
                    <a:pt x="467" y="33125"/>
                  </a:lnTo>
                  <a:lnTo>
                    <a:pt x="48602" y="32424"/>
                  </a:lnTo>
                  <a:lnTo>
                    <a:pt x="48135" y="1"/>
                  </a:lnTo>
                  <a:close/>
                </a:path>
              </a:pathLst>
            </a:custGeom>
            <a:solidFill>
              <a:srgbClr val="5698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5"/>
            <p:cNvSpPr/>
            <p:nvPr/>
          </p:nvSpPr>
          <p:spPr>
            <a:xfrm>
              <a:off x="5772650" y="400725"/>
              <a:ext cx="1205050" cy="97575"/>
            </a:xfrm>
            <a:custGeom>
              <a:rect b="b" l="l" r="r" t="t"/>
              <a:pathLst>
                <a:path extrusionOk="0" h="3903" w="48202">
                  <a:moveTo>
                    <a:pt x="48134" y="0"/>
                  </a:moveTo>
                  <a:lnTo>
                    <a:pt x="0" y="701"/>
                  </a:lnTo>
                  <a:lnTo>
                    <a:pt x="33" y="3903"/>
                  </a:lnTo>
                  <a:lnTo>
                    <a:pt x="48201" y="3202"/>
                  </a:lnTo>
                  <a:lnTo>
                    <a:pt x="48134" y="0"/>
                  </a:lnTo>
                  <a:close/>
                </a:path>
              </a:pathLst>
            </a:custGeom>
            <a:solidFill>
              <a:srgbClr val="9CCE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5"/>
            <p:cNvSpPr/>
            <p:nvPr/>
          </p:nvSpPr>
          <p:spPr>
            <a:xfrm>
              <a:off x="5903575" y="515350"/>
              <a:ext cx="981550" cy="663450"/>
            </a:xfrm>
            <a:custGeom>
              <a:rect b="b" l="l" r="r" t="t"/>
              <a:pathLst>
                <a:path extrusionOk="0" h="26538" w="39262">
                  <a:moveTo>
                    <a:pt x="32863" y="1"/>
                  </a:moveTo>
                  <a:cubicBezTo>
                    <a:pt x="32728" y="1"/>
                    <a:pt x="32593" y="7"/>
                    <a:pt x="32457" y="18"/>
                  </a:cubicBezTo>
                  <a:lnTo>
                    <a:pt x="4070" y="2954"/>
                  </a:lnTo>
                  <a:cubicBezTo>
                    <a:pt x="1701" y="3221"/>
                    <a:pt x="0" y="5355"/>
                    <a:pt x="234" y="7724"/>
                  </a:cubicBezTo>
                  <a:lnTo>
                    <a:pt x="1735" y="22234"/>
                  </a:lnTo>
                  <a:cubicBezTo>
                    <a:pt x="1985" y="24457"/>
                    <a:pt x="3851" y="26092"/>
                    <a:pt x="6065" y="26092"/>
                  </a:cubicBezTo>
                  <a:cubicBezTo>
                    <a:pt x="6210" y="26092"/>
                    <a:pt x="6357" y="26085"/>
                    <a:pt x="6505" y="26070"/>
                  </a:cubicBezTo>
                  <a:lnTo>
                    <a:pt x="28287" y="23769"/>
                  </a:lnTo>
                  <a:lnTo>
                    <a:pt x="32890" y="26070"/>
                  </a:lnTo>
                  <a:cubicBezTo>
                    <a:pt x="33524" y="26371"/>
                    <a:pt x="34191" y="26537"/>
                    <a:pt x="34825" y="26537"/>
                  </a:cubicBezTo>
                  <a:cubicBezTo>
                    <a:pt x="35726" y="26537"/>
                    <a:pt x="36560" y="26270"/>
                    <a:pt x="37293" y="25770"/>
                  </a:cubicBezTo>
                  <a:cubicBezTo>
                    <a:pt x="38561" y="24903"/>
                    <a:pt x="39262" y="23402"/>
                    <a:pt x="39095" y="21801"/>
                  </a:cubicBezTo>
                  <a:lnTo>
                    <a:pt x="37227" y="3888"/>
                  </a:lnTo>
                  <a:cubicBezTo>
                    <a:pt x="37093" y="2754"/>
                    <a:pt x="36560" y="1720"/>
                    <a:pt x="35626" y="952"/>
                  </a:cubicBezTo>
                  <a:cubicBezTo>
                    <a:pt x="34859" y="333"/>
                    <a:pt x="33885" y="1"/>
                    <a:pt x="3286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5"/>
            <p:cNvSpPr/>
            <p:nvPr/>
          </p:nvSpPr>
          <p:spPr>
            <a:xfrm>
              <a:off x="5892725" y="504750"/>
              <a:ext cx="982400" cy="663200"/>
            </a:xfrm>
            <a:custGeom>
              <a:rect b="b" l="l" r="r" t="t"/>
              <a:pathLst>
                <a:path extrusionOk="0" h="26528" w="39296">
                  <a:moveTo>
                    <a:pt x="32782" y="0"/>
                  </a:moveTo>
                  <a:cubicBezTo>
                    <a:pt x="32685" y="0"/>
                    <a:pt x="32588" y="3"/>
                    <a:pt x="32490" y="9"/>
                  </a:cubicBezTo>
                  <a:lnTo>
                    <a:pt x="4103" y="2977"/>
                  </a:lnTo>
                  <a:cubicBezTo>
                    <a:pt x="1702" y="3211"/>
                    <a:pt x="1" y="5346"/>
                    <a:pt x="267" y="7714"/>
                  </a:cubicBezTo>
                  <a:lnTo>
                    <a:pt x="1768" y="22225"/>
                  </a:lnTo>
                  <a:cubicBezTo>
                    <a:pt x="1988" y="24478"/>
                    <a:pt x="3881" y="26115"/>
                    <a:pt x="6071" y="26115"/>
                  </a:cubicBezTo>
                  <a:cubicBezTo>
                    <a:pt x="6215" y="26115"/>
                    <a:pt x="6359" y="26108"/>
                    <a:pt x="6505" y="26094"/>
                  </a:cubicBezTo>
                  <a:lnTo>
                    <a:pt x="28321" y="23792"/>
                  </a:lnTo>
                  <a:lnTo>
                    <a:pt x="32891" y="26094"/>
                  </a:lnTo>
                  <a:cubicBezTo>
                    <a:pt x="33524" y="26361"/>
                    <a:pt x="34192" y="26528"/>
                    <a:pt x="34859" y="26528"/>
                  </a:cubicBezTo>
                  <a:cubicBezTo>
                    <a:pt x="35726" y="26528"/>
                    <a:pt x="36560" y="26294"/>
                    <a:pt x="37327" y="25794"/>
                  </a:cubicBezTo>
                  <a:cubicBezTo>
                    <a:pt x="38561" y="24927"/>
                    <a:pt x="39295" y="23425"/>
                    <a:pt x="39128" y="21824"/>
                  </a:cubicBezTo>
                  <a:lnTo>
                    <a:pt x="37227" y="3878"/>
                  </a:lnTo>
                  <a:cubicBezTo>
                    <a:pt x="37127" y="2777"/>
                    <a:pt x="36560" y="1710"/>
                    <a:pt x="35659" y="976"/>
                  </a:cubicBezTo>
                  <a:cubicBezTo>
                    <a:pt x="34865" y="334"/>
                    <a:pt x="33846" y="0"/>
                    <a:pt x="3278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5"/>
            <p:cNvSpPr/>
            <p:nvPr/>
          </p:nvSpPr>
          <p:spPr>
            <a:xfrm>
              <a:off x="5958600" y="568225"/>
              <a:ext cx="853275" cy="538700"/>
            </a:xfrm>
            <a:custGeom>
              <a:rect b="b" l="l" r="r" t="t"/>
              <a:pathLst>
                <a:path extrusionOk="0" h="21548" w="34131">
                  <a:moveTo>
                    <a:pt x="30258" y="0"/>
                  </a:moveTo>
                  <a:cubicBezTo>
                    <a:pt x="30213" y="0"/>
                    <a:pt x="30168" y="2"/>
                    <a:pt x="30122" y="5"/>
                  </a:cubicBezTo>
                  <a:lnTo>
                    <a:pt x="1735" y="2974"/>
                  </a:lnTo>
                  <a:cubicBezTo>
                    <a:pt x="735" y="3074"/>
                    <a:pt x="1" y="3941"/>
                    <a:pt x="134" y="4942"/>
                  </a:cubicBezTo>
                  <a:lnTo>
                    <a:pt x="1635" y="19452"/>
                  </a:lnTo>
                  <a:cubicBezTo>
                    <a:pt x="1699" y="20409"/>
                    <a:pt x="2555" y="21091"/>
                    <a:pt x="3505" y="21091"/>
                  </a:cubicBezTo>
                  <a:cubicBezTo>
                    <a:pt x="3549" y="21091"/>
                    <a:pt x="3593" y="21090"/>
                    <a:pt x="3637" y="21087"/>
                  </a:cubicBezTo>
                  <a:lnTo>
                    <a:pt x="25652" y="18785"/>
                  </a:lnTo>
                  <a:cubicBezTo>
                    <a:pt x="25710" y="18779"/>
                    <a:pt x="25768" y="18776"/>
                    <a:pt x="25827" y="18776"/>
                  </a:cubicBezTo>
                  <a:cubicBezTo>
                    <a:pt x="26110" y="18776"/>
                    <a:pt x="26404" y="18841"/>
                    <a:pt x="26653" y="18952"/>
                  </a:cubicBezTo>
                  <a:lnTo>
                    <a:pt x="31390" y="21353"/>
                  </a:lnTo>
                  <a:cubicBezTo>
                    <a:pt x="31664" y="21487"/>
                    <a:pt x="31945" y="21548"/>
                    <a:pt x="32218" y="21548"/>
                  </a:cubicBezTo>
                  <a:cubicBezTo>
                    <a:pt x="33238" y="21548"/>
                    <a:pt x="34130" y="20691"/>
                    <a:pt x="34025" y="19586"/>
                  </a:cubicBezTo>
                  <a:lnTo>
                    <a:pt x="33858" y="17951"/>
                  </a:lnTo>
                  <a:lnTo>
                    <a:pt x="33525" y="14749"/>
                  </a:lnTo>
                  <a:lnTo>
                    <a:pt x="32157" y="1639"/>
                  </a:lnTo>
                  <a:cubicBezTo>
                    <a:pt x="32061" y="683"/>
                    <a:pt x="31234" y="0"/>
                    <a:pt x="3025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p5"/>
            <p:cNvSpPr/>
            <p:nvPr/>
          </p:nvSpPr>
          <p:spPr>
            <a:xfrm>
              <a:off x="6082025" y="700100"/>
              <a:ext cx="561250" cy="104250"/>
            </a:xfrm>
            <a:custGeom>
              <a:rect b="b" l="l" r="r" t="t"/>
              <a:pathLst>
                <a:path extrusionOk="0" h="4170" w="22450">
                  <a:moveTo>
                    <a:pt x="22250" y="0"/>
                  </a:moveTo>
                  <a:lnTo>
                    <a:pt x="1" y="2435"/>
                  </a:lnTo>
                  <a:lnTo>
                    <a:pt x="167" y="4170"/>
                  </a:lnTo>
                  <a:lnTo>
                    <a:pt x="22450" y="1735"/>
                  </a:lnTo>
                  <a:lnTo>
                    <a:pt x="22250"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p5"/>
            <p:cNvSpPr/>
            <p:nvPr/>
          </p:nvSpPr>
          <p:spPr>
            <a:xfrm>
              <a:off x="6237975" y="782650"/>
              <a:ext cx="413650" cy="89250"/>
            </a:xfrm>
            <a:custGeom>
              <a:rect b="b" l="l" r="r" t="t"/>
              <a:pathLst>
                <a:path extrusionOk="0" h="3570" w="16546">
                  <a:moveTo>
                    <a:pt x="16345" y="1"/>
                  </a:moveTo>
                  <a:lnTo>
                    <a:pt x="0" y="1802"/>
                  </a:lnTo>
                  <a:lnTo>
                    <a:pt x="167" y="3570"/>
                  </a:lnTo>
                  <a:lnTo>
                    <a:pt x="16546" y="1735"/>
                  </a:lnTo>
                  <a:lnTo>
                    <a:pt x="1634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p5"/>
            <p:cNvSpPr/>
            <p:nvPr/>
          </p:nvSpPr>
          <p:spPr>
            <a:xfrm>
              <a:off x="6159575" y="866050"/>
              <a:ext cx="501225" cy="97600"/>
            </a:xfrm>
            <a:custGeom>
              <a:rect b="b" l="l" r="r" t="t"/>
              <a:pathLst>
                <a:path extrusionOk="0" h="3904" w="20049">
                  <a:moveTo>
                    <a:pt x="19848" y="0"/>
                  </a:moveTo>
                  <a:lnTo>
                    <a:pt x="1" y="2169"/>
                  </a:lnTo>
                  <a:lnTo>
                    <a:pt x="201" y="3903"/>
                  </a:lnTo>
                  <a:lnTo>
                    <a:pt x="20048" y="1735"/>
                  </a:lnTo>
                  <a:lnTo>
                    <a:pt x="1984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44" name="Google Shape;1044;p5"/>
          <p:cNvGrpSpPr/>
          <p:nvPr/>
        </p:nvGrpSpPr>
        <p:grpSpPr>
          <a:xfrm>
            <a:off x="7591125" y="689250"/>
            <a:ext cx="1425200" cy="1217575"/>
            <a:chOff x="4096100" y="135850"/>
            <a:chExt cx="1425200" cy="1217575"/>
          </a:xfrm>
        </p:grpSpPr>
        <p:sp>
          <p:nvSpPr>
            <p:cNvPr id="1045" name="Google Shape;1045;p5"/>
            <p:cNvSpPr/>
            <p:nvPr/>
          </p:nvSpPr>
          <p:spPr>
            <a:xfrm>
              <a:off x="4096100" y="213400"/>
              <a:ext cx="1400175" cy="1140025"/>
            </a:xfrm>
            <a:custGeom>
              <a:rect b="b" l="l" r="r" t="t"/>
              <a:pathLst>
                <a:path extrusionOk="0" h="45601" w="56007">
                  <a:moveTo>
                    <a:pt x="9707" y="1"/>
                  </a:moveTo>
                  <a:lnTo>
                    <a:pt x="0" y="31156"/>
                  </a:lnTo>
                  <a:lnTo>
                    <a:pt x="46300" y="45600"/>
                  </a:lnTo>
                  <a:lnTo>
                    <a:pt x="56007" y="14411"/>
                  </a:lnTo>
                  <a:lnTo>
                    <a:pt x="9707"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046" name="Google Shape;1046;p5"/>
            <p:cNvSpPr/>
            <p:nvPr/>
          </p:nvSpPr>
          <p:spPr>
            <a:xfrm>
              <a:off x="4652325" y="789650"/>
              <a:ext cx="79250" cy="60900"/>
            </a:xfrm>
            <a:custGeom>
              <a:rect b="b" l="l" r="r" t="t"/>
              <a:pathLst>
                <a:path extrusionOk="0" fill="none" h="2436" w="3170">
                  <a:moveTo>
                    <a:pt x="3169" y="501"/>
                  </a:moveTo>
                  <a:lnTo>
                    <a:pt x="734" y="1"/>
                  </a:lnTo>
                  <a:lnTo>
                    <a:pt x="0" y="2436"/>
                  </a:lnTo>
                </a:path>
              </a:pathLst>
            </a:custGeom>
            <a:noFill/>
            <a:ln cap="rnd" cmpd="sng" w="31700">
              <a:solidFill>
                <a:srgbClr val="98AEF4"/>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047" name="Google Shape;1047;p5"/>
            <p:cNvSpPr/>
            <p:nvPr/>
          </p:nvSpPr>
          <p:spPr>
            <a:xfrm>
              <a:off x="4339600" y="135850"/>
              <a:ext cx="1181700" cy="437850"/>
            </a:xfrm>
            <a:custGeom>
              <a:rect b="b" l="l" r="r" t="t"/>
              <a:pathLst>
                <a:path extrusionOk="0" h="17514" w="47268">
                  <a:moveTo>
                    <a:pt x="968" y="1"/>
                  </a:moveTo>
                  <a:lnTo>
                    <a:pt x="0" y="3069"/>
                  </a:lnTo>
                  <a:lnTo>
                    <a:pt x="46300" y="17513"/>
                  </a:lnTo>
                  <a:lnTo>
                    <a:pt x="47267" y="14444"/>
                  </a:lnTo>
                  <a:lnTo>
                    <a:pt x="968" y="1"/>
                  </a:ln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048" name="Google Shape;1048;p5"/>
            <p:cNvSpPr/>
            <p:nvPr/>
          </p:nvSpPr>
          <p:spPr>
            <a:xfrm>
              <a:off x="4373775" y="392900"/>
              <a:ext cx="818950" cy="734525"/>
            </a:xfrm>
            <a:custGeom>
              <a:rect b="b" l="l" r="r" t="t"/>
              <a:pathLst>
                <a:path extrusionOk="0" h="29381" w="32758">
                  <a:moveTo>
                    <a:pt x="9864" y="1"/>
                  </a:moveTo>
                  <a:cubicBezTo>
                    <a:pt x="9581" y="1"/>
                    <a:pt x="9292" y="52"/>
                    <a:pt x="9007" y="159"/>
                  </a:cubicBezTo>
                  <a:cubicBezTo>
                    <a:pt x="3637" y="2228"/>
                    <a:pt x="1" y="7498"/>
                    <a:pt x="1" y="13235"/>
                  </a:cubicBezTo>
                  <a:cubicBezTo>
                    <a:pt x="1" y="13702"/>
                    <a:pt x="68" y="14136"/>
                    <a:pt x="101" y="14570"/>
                  </a:cubicBezTo>
                  <a:cubicBezTo>
                    <a:pt x="134" y="15203"/>
                    <a:pt x="468" y="15737"/>
                    <a:pt x="935" y="16137"/>
                  </a:cubicBezTo>
                  <a:cubicBezTo>
                    <a:pt x="1335" y="16471"/>
                    <a:pt x="1836" y="16671"/>
                    <a:pt x="2403" y="16671"/>
                  </a:cubicBezTo>
                  <a:lnTo>
                    <a:pt x="2603" y="16671"/>
                  </a:lnTo>
                  <a:lnTo>
                    <a:pt x="2903" y="16638"/>
                  </a:lnTo>
                  <a:cubicBezTo>
                    <a:pt x="3003" y="17872"/>
                    <a:pt x="3270" y="19106"/>
                    <a:pt x="3737" y="20274"/>
                  </a:cubicBezTo>
                  <a:cubicBezTo>
                    <a:pt x="5005" y="23776"/>
                    <a:pt x="7640" y="26545"/>
                    <a:pt x="11076" y="28113"/>
                  </a:cubicBezTo>
                  <a:cubicBezTo>
                    <a:pt x="12944" y="28980"/>
                    <a:pt x="14945" y="29380"/>
                    <a:pt x="16946" y="29380"/>
                  </a:cubicBezTo>
                  <a:cubicBezTo>
                    <a:pt x="18581" y="29380"/>
                    <a:pt x="20249" y="29080"/>
                    <a:pt x="21783" y="28513"/>
                  </a:cubicBezTo>
                  <a:cubicBezTo>
                    <a:pt x="29055" y="25945"/>
                    <a:pt x="32758" y="17805"/>
                    <a:pt x="30056" y="10533"/>
                  </a:cubicBezTo>
                  <a:cubicBezTo>
                    <a:pt x="27952" y="4878"/>
                    <a:pt x="22570" y="1380"/>
                    <a:pt x="16872" y="1380"/>
                  </a:cubicBezTo>
                  <a:cubicBezTo>
                    <a:pt x="15344" y="1380"/>
                    <a:pt x="13793" y="1632"/>
                    <a:pt x="12276" y="2161"/>
                  </a:cubicBezTo>
                  <a:lnTo>
                    <a:pt x="12010" y="1494"/>
                  </a:lnTo>
                  <a:cubicBezTo>
                    <a:pt x="11676" y="569"/>
                    <a:pt x="10809" y="1"/>
                    <a:pt x="9864" y="1"/>
                  </a:cubicBezTo>
                  <a:close/>
                </a:path>
              </a:pathLst>
            </a:custGeom>
            <a:solidFill>
              <a:schemeClr val="dk1"/>
            </a:solidFill>
            <a:ln>
              <a:noFill/>
            </a:ln>
            <a:effectLst>
              <a:outerShdw rotWithShape="0" algn="bl" dir="1800000" dist="28575">
                <a:schemeClr val="lt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049" name="Google Shape;1049;p5"/>
            <p:cNvSpPr/>
            <p:nvPr/>
          </p:nvSpPr>
          <p:spPr>
            <a:xfrm>
              <a:off x="4502200" y="485975"/>
              <a:ext cx="624650" cy="587025"/>
            </a:xfrm>
            <a:custGeom>
              <a:rect b="b" l="l" r="r" t="t"/>
              <a:pathLst>
                <a:path extrusionOk="0" h="23481" w="24986">
                  <a:moveTo>
                    <a:pt x="11702" y="0"/>
                  </a:moveTo>
                  <a:cubicBezTo>
                    <a:pt x="10348" y="0"/>
                    <a:pt x="8975" y="238"/>
                    <a:pt x="7640" y="739"/>
                  </a:cubicBezTo>
                  <a:lnTo>
                    <a:pt x="11743" y="11747"/>
                  </a:lnTo>
                  <a:lnTo>
                    <a:pt x="1" y="12781"/>
                  </a:lnTo>
                  <a:cubicBezTo>
                    <a:pt x="134" y="13816"/>
                    <a:pt x="335" y="14816"/>
                    <a:pt x="735" y="15817"/>
                  </a:cubicBezTo>
                  <a:cubicBezTo>
                    <a:pt x="2478" y="20552"/>
                    <a:pt x="7000" y="23481"/>
                    <a:pt x="11771" y="23481"/>
                  </a:cubicBezTo>
                  <a:cubicBezTo>
                    <a:pt x="13117" y="23481"/>
                    <a:pt x="14483" y="23247"/>
                    <a:pt x="15812" y="22755"/>
                  </a:cubicBezTo>
                  <a:cubicBezTo>
                    <a:pt x="21850" y="20487"/>
                    <a:pt x="24985" y="13715"/>
                    <a:pt x="22751" y="7644"/>
                  </a:cubicBezTo>
                  <a:cubicBezTo>
                    <a:pt x="20984" y="2942"/>
                    <a:pt x="16466" y="0"/>
                    <a:pt x="1170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050" name="Google Shape;1050;p5"/>
            <p:cNvSpPr/>
            <p:nvPr/>
          </p:nvSpPr>
          <p:spPr>
            <a:xfrm>
              <a:off x="4432150" y="451075"/>
              <a:ext cx="293575" cy="302750"/>
            </a:xfrm>
            <a:custGeom>
              <a:rect b="b" l="l" r="r" t="t"/>
              <a:pathLst>
                <a:path extrusionOk="0" h="12110" w="11743">
                  <a:moveTo>
                    <a:pt x="7506" y="1"/>
                  </a:moveTo>
                  <a:cubicBezTo>
                    <a:pt x="3003" y="1769"/>
                    <a:pt x="1" y="6138"/>
                    <a:pt x="1" y="10975"/>
                  </a:cubicBezTo>
                  <a:cubicBezTo>
                    <a:pt x="1" y="11342"/>
                    <a:pt x="1" y="11709"/>
                    <a:pt x="68" y="12109"/>
                  </a:cubicBezTo>
                  <a:lnTo>
                    <a:pt x="11743" y="10975"/>
                  </a:lnTo>
                  <a:lnTo>
                    <a:pt x="750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1051" name="Google Shape;1051;p5"/>
          <p:cNvGrpSpPr/>
          <p:nvPr/>
        </p:nvGrpSpPr>
        <p:grpSpPr>
          <a:xfrm>
            <a:off x="164525" y="2401763"/>
            <a:ext cx="1270925" cy="1121025"/>
            <a:chOff x="3043200" y="166788"/>
            <a:chExt cx="1270925" cy="1121025"/>
          </a:xfrm>
        </p:grpSpPr>
        <p:grpSp>
          <p:nvGrpSpPr>
            <p:cNvPr id="1052" name="Google Shape;1052;p5"/>
            <p:cNvGrpSpPr/>
            <p:nvPr/>
          </p:nvGrpSpPr>
          <p:grpSpPr>
            <a:xfrm>
              <a:off x="3043200" y="166788"/>
              <a:ext cx="1270925" cy="999075"/>
              <a:chOff x="3043200" y="166788"/>
              <a:chExt cx="1270925" cy="999075"/>
            </a:xfrm>
          </p:grpSpPr>
          <p:sp>
            <p:nvSpPr>
              <p:cNvPr id="1053" name="Google Shape;1053;p5"/>
              <p:cNvSpPr/>
              <p:nvPr/>
            </p:nvSpPr>
            <p:spPr>
              <a:xfrm>
                <a:off x="3050700" y="246838"/>
                <a:ext cx="1263425" cy="919025"/>
              </a:xfrm>
              <a:custGeom>
                <a:rect b="b" l="l" r="r" t="t"/>
                <a:pathLst>
                  <a:path extrusionOk="0" h="36761" w="50537">
                    <a:moveTo>
                      <a:pt x="48302" y="1"/>
                    </a:moveTo>
                    <a:lnTo>
                      <a:pt x="1" y="4204"/>
                    </a:lnTo>
                    <a:lnTo>
                      <a:pt x="2836" y="36760"/>
                    </a:lnTo>
                    <a:lnTo>
                      <a:pt x="44532" y="33091"/>
                    </a:lnTo>
                    <a:lnTo>
                      <a:pt x="50537" y="25686"/>
                    </a:lnTo>
                    <a:lnTo>
                      <a:pt x="48302"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5"/>
              <p:cNvSpPr/>
              <p:nvPr/>
            </p:nvSpPr>
            <p:spPr>
              <a:xfrm>
                <a:off x="3043200" y="166788"/>
                <a:ext cx="1215050" cy="185975"/>
              </a:xfrm>
              <a:custGeom>
                <a:rect b="b" l="l" r="r" t="t"/>
                <a:pathLst>
                  <a:path extrusionOk="0" h="7439" w="48602">
                    <a:moveTo>
                      <a:pt x="48302" y="0"/>
                    </a:moveTo>
                    <a:lnTo>
                      <a:pt x="0" y="4237"/>
                    </a:lnTo>
                    <a:lnTo>
                      <a:pt x="301" y="7439"/>
                    </a:lnTo>
                    <a:lnTo>
                      <a:pt x="48602" y="3203"/>
                    </a:lnTo>
                    <a:lnTo>
                      <a:pt x="48302" y="0"/>
                    </a:lnTo>
                    <a:close/>
                  </a:path>
                </a:pathLst>
              </a:custGeom>
              <a:solidFill>
                <a:srgbClr val="D9FF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5"/>
              <p:cNvSpPr/>
              <p:nvPr/>
            </p:nvSpPr>
            <p:spPr>
              <a:xfrm>
                <a:off x="4164000" y="888963"/>
                <a:ext cx="150125" cy="185150"/>
              </a:xfrm>
              <a:custGeom>
                <a:rect b="b" l="l" r="r" t="t"/>
                <a:pathLst>
                  <a:path extrusionOk="0" h="7406" w="6005">
                    <a:moveTo>
                      <a:pt x="0" y="1"/>
                    </a:moveTo>
                    <a:lnTo>
                      <a:pt x="0" y="7406"/>
                    </a:lnTo>
                    <a:lnTo>
                      <a:pt x="6005" y="1"/>
                    </a:lnTo>
                    <a:close/>
                  </a:path>
                </a:pathLst>
              </a:custGeom>
              <a:solidFill>
                <a:srgbClr val="35AA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56" name="Google Shape;1056;p5"/>
            <p:cNvSpPr/>
            <p:nvPr/>
          </p:nvSpPr>
          <p:spPr>
            <a:xfrm>
              <a:off x="3346750" y="331313"/>
              <a:ext cx="707200" cy="956500"/>
            </a:xfrm>
            <a:custGeom>
              <a:rect b="b" l="l" r="r" t="t"/>
              <a:pathLst>
                <a:path extrusionOk="0" h="38260" w="28288">
                  <a:moveTo>
                    <a:pt x="13712" y="1"/>
                  </a:moveTo>
                  <a:cubicBezTo>
                    <a:pt x="7248" y="1"/>
                    <a:pt x="1503" y="4628"/>
                    <a:pt x="367" y="11265"/>
                  </a:cubicBezTo>
                  <a:cubicBezTo>
                    <a:pt x="0" y="13500"/>
                    <a:pt x="167" y="15802"/>
                    <a:pt x="934" y="17937"/>
                  </a:cubicBezTo>
                  <a:lnTo>
                    <a:pt x="934" y="17970"/>
                  </a:lnTo>
                  <a:lnTo>
                    <a:pt x="1868" y="20639"/>
                  </a:lnTo>
                  <a:cubicBezTo>
                    <a:pt x="2969" y="23541"/>
                    <a:pt x="3269" y="26710"/>
                    <a:pt x="2702" y="29812"/>
                  </a:cubicBezTo>
                  <a:cubicBezTo>
                    <a:pt x="2602" y="30446"/>
                    <a:pt x="2769" y="31046"/>
                    <a:pt x="3103" y="31613"/>
                  </a:cubicBezTo>
                  <a:lnTo>
                    <a:pt x="2969" y="32280"/>
                  </a:lnTo>
                  <a:cubicBezTo>
                    <a:pt x="2602" y="34549"/>
                    <a:pt x="4103" y="36717"/>
                    <a:pt x="6372" y="37117"/>
                  </a:cubicBezTo>
                  <a:lnTo>
                    <a:pt x="12609" y="38185"/>
                  </a:lnTo>
                  <a:cubicBezTo>
                    <a:pt x="12826" y="38235"/>
                    <a:pt x="13051" y="38260"/>
                    <a:pt x="13277" y="38260"/>
                  </a:cubicBezTo>
                  <a:cubicBezTo>
                    <a:pt x="13502" y="38260"/>
                    <a:pt x="13727" y="38235"/>
                    <a:pt x="13944" y="38185"/>
                  </a:cubicBezTo>
                  <a:cubicBezTo>
                    <a:pt x="15678" y="37951"/>
                    <a:pt x="17146" y="36550"/>
                    <a:pt x="17446" y="34716"/>
                  </a:cubicBezTo>
                  <a:lnTo>
                    <a:pt x="17513" y="34148"/>
                  </a:lnTo>
                  <a:cubicBezTo>
                    <a:pt x="18047" y="33748"/>
                    <a:pt x="18414" y="33181"/>
                    <a:pt x="18547" y="32514"/>
                  </a:cubicBezTo>
                  <a:cubicBezTo>
                    <a:pt x="19114" y="29412"/>
                    <a:pt x="20448" y="26543"/>
                    <a:pt x="22383" y="24141"/>
                  </a:cubicBezTo>
                  <a:lnTo>
                    <a:pt x="24184" y="21973"/>
                  </a:lnTo>
                  <a:cubicBezTo>
                    <a:pt x="24184" y="21973"/>
                    <a:pt x="24184" y="21940"/>
                    <a:pt x="24218" y="21940"/>
                  </a:cubicBezTo>
                  <a:cubicBezTo>
                    <a:pt x="25652" y="20172"/>
                    <a:pt x="26553" y="18037"/>
                    <a:pt x="26986" y="15802"/>
                  </a:cubicBezTo>
                  <a:cubicBezTo>
                    <a:pt x="28287" y="8463"/>
                    <a:pt x="23350" y="1458"/>
                    <a:pt x="15978" y="191"/>
                  </a:cubicBezTo>
                  <a:cubicBezTo>
                    <a:pt x="15217" y="63"/>
                    <a:pt x="14460" y="1"/>
                    <a:pt x="13712" y="1"/>
                  </a:cubicBezTo>
                  <a:close/>
                </a:path>
              </a:pathLst>
            </a:custGeom>
            <a:solidFill>
              <a:schemeClr val="dk1"/>
            </a:solidFill>
            <a:ln>
              <a:noFill/>
            </a:ln>
            <a:effectLst>
              <a:outerShdw rotWithShape="0" algn="bl" dir="2160000" dist="19050">
                <a:schemeClr val="lt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5"/>
            <p:cNvSpPr/>
            <p:nvPr/>
          </p:nvSpPr>
          <p:spPr>
            <a:xfrm>
              <a:off x="3479350" y="1029213"/>
              <a:ext cx="261025" cy="194650"/>
            </a:xfrm>
            <a:custGeom>
              <a:rect b="b" l="l" r="r" t="t"/>
              <a:pathLst>
                <a:path extrusionOk="0" h="7786" w="10441">
                  <a:moveTo>
                    <a:pt x="2400" y="0"/>
                  </a:moveTo>
                  <a:cubicBezTo>
                    <a:pt x="1609" y="0"/>
                    <a:pt x="882" y="567"/>
                    <a:pt x="734" y="1396"/>
                  </a:cubicBezTo>
                  <a:lnTo>
                    <a:pt x="167" y="4731"/>
                  </a:lnTo>
                  <a:cubicBezTo>
                    <a:pt x="0" y="5632"/>
                    <a:pt x="634" y="6533"/>
                    <a:pt x="1535" y="6699"/>
                  </a:cubicBezTo>
                  <a:lnTo>
                    <a:pt x="7739" y="7767"/>
                  </a:lnTo>
                  <a:cubicBezTo>
                    <a:pt x="7826" y="7779"/>
                    <a:pt x="7913" y="7785"/>
                    <a:pt x="7999" y="7785"/>
                  </a:cubicBezTo>
                  <a:cubicBezTo>
                    <a:pt x="8829" y="7785"/>
                    <a:pt x="9556" y="7216"/>
                    <a:pt x="9707" y="6399"/>
                  </a:cubicBezTo>
                  <a:lnTo>
                    <a:pt x="10274" y="3064"/>
                  </a:lnTo>
                  <a:cubicBezTo>
                    <a:pt x="10441" y="2130"/>
                    <a:pt x="9841" y="1262"/>
                    <a:pt x="8907" y="1095"/>
                  </a:cubicBezTo>
                  <a:lnTo>
                    <a:pt x="2702" y="28"/>
                  </a:lnTo>
                  <a:cubicBezTo>
                    <a:pt x="2601" y="9"/>
                    <a:pt x="2500" y="0"/>
                    <a:pt x="240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5"/>
            <p:cNvSpPr/>
            <p:nvPr/>
          </p:nvSpPr>
          <p:spPr>
            <a:xfrm>
              <a:off x="3409300" y="393738"/>
              <a:ext cx="576250" cy="737925"/>
            </a:xfrm>
            <a:custGeom>
              <a:rect b="b" l="l" r="r" t="t"/>
              <a:pathLst>
                <a:path extrusionOk="0" h="29517" w="23050">
                  <a:moveTo>
                    <a:pt x="11177" y="1"/>
                  </a:moveTo>
                  <a:cubicBezTo>
                    <a:pt x="5948" y="1"/>
                    <a:pt x="1259" y="3794"/>
                    <a:pt x="334" y="9135"/>
                  </a:cubicBezTo>
                  <a:cubicBezTo>
                    <a:pt x="0" y="11003"/>
                    <a:pt x="200" y="12871"/>
                    <a:pt x="767" y="14539"/>
                  </a:cubicBezTo>
                  <a:lnTo>
                    <a:pt x="1701" y="17208"/>
                  </a:lnTo>
                  <a:cubicBezTo>
                    <a:pt x="2936" y="20544"/>
                    <a:pt x="3269" y="24179"/>
                    <a:pt x="2669" y="27682"/>
                  </a:cubicBezTo>
                  <a:lnTo>
                    <a:pt x="8139" y="28616"/>
                  </a:lnTo>
                  <a:lnTo>
                    <a:pt x="13610" y="29517"/>
                  </a:lnTo>
                  <a:cubicBezTo>
                    <a:pt x="14177" y="26014"/>
                    <a:pt x="15711" y="22712"/>
                    <a:pt x="17980" y="19976"/>
                  </a:cubicBezTo>
                  <a:lnTo>
                    <a:pt x="19781" y="17808"/>
                  </a:lnTo>
                  <a:cubicBezTo>
                    <a:pt x="20915" y="16474"/>
                    <a:pt x="21716" y="14773"/>
                    <a:pt x="22016" y="12871"/>
                  </a:cubicBezTo>
                  <a:cubicBezTo>
                    <a:pt x="23050" y="6867"/>
                    <a:pt x="19014" y="1196"/>
                    <a:pt x="13043" y="162"/>
                  </a:cubicBezTo>
                  <a:cubicBezTo>
                    <a:pt x="12417" y="53"/>
                    <a:pt x="11793" y="1"/>
                    <a:pt x="11177"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5"/>
            <p:cNvSpPr/>
            <p:nvPr/>
          </p:nvSpPr>
          <p:spPr>
            <a:xfrm>
              <a:off x="3445975" y="457938"/>
              <a:ext cx="484550" cy="450125"/>
            </a:xfrm>
            <a:custGeom>
              <a:rect b="b" l="l" r="r" t="t"/>
              <a:pathLst>
                <a:path extrusionOk="0" h="18005" w="19382">
                  <a:moveTo>
                    <a:pt x="9689" y="1"/>
                  </a:moveTo>
                  <a:cubicBezTo>
                    <a:pt x="5381" y="1"/>
                    <a:pt x="1582" y="3105"/>
                    <a:pt x="835" y="7468"/>
                  </a:cubicBezTo>
                  <a:cubicBezTo>
                    <a:pt x="1" y="12405"/>
                    <a:pt x="3303" y="17042"/>
                    <a:pt x="8173" y="17875"/>
                  </a:cubicBezTo>
                  <a:cubicBezTo>
                    <a:pt x="8684" y="17962"/>
                    <a:pt x="9192" y="18004"/>
                    <a:pt x="9693" y="18004"/>
                  </a:cubicBezTo>
                  <a:cubicBezTo>
                    <a:pt x="14002" y="18004"/>
                    <a:pt x="17800" y="14900"/>
                    <a:pt x="18547" y="10537"/>
                  </a:cubicBezTo>
                  <a:cubicBezTo>
                    <a:pt x="19381" y="5633"/>
                    <a:pt x="16079" y="963"/>
                    <a:pt x="11209" y="129"/>
                  </a:cubicBezTo>
                  <a:cubicBezTo>
                    <a:pt x="10698" y="43"/>
                    <a:pt x="10190" y="1"/>
                    <a:pt x="968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5"/>
            <p:cNvSpPr/>
            <p:nvPr/>
          </p:nvSpPr>
          <p:spPr>
            <a:xfrm>
              <a:off x="3526050" y="826363"/>
              <a:ext cx="229350" cy="296125"/>
            </a:xfrm>
            <a:custGeom>
              <a:rect b="b" l="l" r="r" t="t"/>
              <a:pathLst>
                <a:path extrusionOk="0" h="11845" w="9174">
                  <a:moveTo>
                    <a:pt x="5171" y="1571"/>
                  </a:moveTo>
                  <a:cubicBezTo>
                    <a:pt x="5537" y="2071"/>
                    <a:pt x="5704" y="2671"/>
                    <a:pt x="5604" y="3372"/>
                  </a:cubicBezTo>
                  <a:cubicBezTo>
                    <a:pt x="5471" y="4239"/>
                    <a:pt x="5171" y="4640"/>
                    <a:pt x="5004" y="4706"/>
                  </a:cubicBezTo>
                  <a:cubicBezTo>
                    <a:pt x="4986" y="4711"/>
                    <a:pt x="4969" y="4713"/>
                    <a:pt x="4952" y="4713"/>
                  </a:cubicBezTo>
                  <a:cubicBezTo>
                    <a:pt x="4844" y="4713"/>
                    <a:pt x="4761" y="4626"/>
                    <a:pt x="4704" y="4539"/>
                  </a:cubicBezTo>
                  <a:cubicBezTo>
                    <a:pt x="4370" y="4139"/>
                    <a:pt x="4270" y="3172"/>
                    <a:pt x="4704" y="2238"/>
                  </a:cubicBezTo>
                  <a:cubicBezTo>
                    <a:pt x="4837" y="2004"/>
                    <a:pt x="5004" y="1804"/>
                    <a:pt x="5171" y="1571"/>
                  </a:cubicBezTo>
                  <a:close/>
                  <a:moveTo>
                    <a:pt x="3383" y="0"/>
                  </a:moveTo>
                  <a:cubicBezTo>
                    <a:pt x="2293" y="0"/>
                    <a:pt x="1047" y="720"/>
                    <a:pt x="634" y="2872"/>
                  </a:cubicBezTo>
                  <a:cubicBezTo>
                    <a:pt x="0" y="6174"/>
                    <a:pt x="867" y="9476"/>
                    <a:pt x="1368" y="11011"/>
                  </a:cubicBezTo>
                  <a:lnTo>
                    <a:pt x="2035" y="11144"/>
                  </a:lnTo>
                  <a:cubicBezTo>
                    <a:pt x="1601" y="9810"/>
                    <a:pt x="601" y="6374"/>
                    <a:pt x="1201" y="3005"/>
                  </a:cubicBezTo>
                  <a:cubicBezTo>
                    <a:pt x="1556" y="1228"/>
                    <a:pt x="2517" y="608"/>
                    <a:pt x="3381" y="608"/>
                  </a:cubicBezTo>
                  <a:cubicBezTo>
                    <a:pt x="3490" y="608"/>
                    <a:pt x="3598" y="618"/>
                    <a:pt x="3703" y="637"/>
                  </a:cubicBezTo>
                  <a:cubicBezTo>
                    <a:pt x="4136" y="703"/>
                    <a:pt x="4503" y="870"/>
                    <a:pt x="4837" y="1170"/>
                  </a:cubicBezTo>
                  <a:cubicBezTo>
                    <a:pt x="4603" y="1371"/>
                    <a:pt x="4370" y="1671"/>
                    <a:pt x="4203" y="2004"/>
                  </a:cubicBezTo>
                  <a:cubicBezTo>
                    <a:pt x="3636" y="3172"/>
                    <a:pt x="3803" y="4339"/>
                    <a:pt x="4270" y="4906"/>
                  </a:cubicBezTo>
                  <a:cubicBezTo>
                    <a:pt x="4464" y="5184"/>
                    <a:pt x="4729" y="5323"/>
                    <a:pt x="5004" y="5323"/>
                  </a:cubicBezTo>
                  <a:cubicBezTo>
                    <a:pt x="5059" y="5323"/>
                    <a:pt x="5115" y="5318"/>
                    <a:pt x="5171" y="5307"/>
                  </a:cubicBezTo>
                  <a:cubicBezTo>
                    <a:pt x="5504" y="5207"/>
                    <a:pt x="6004" y="4806"/>
                    <a:pt x="6171" y="3505"/>
                  </a:cubicBezTo>
                  <a:cubicBezTo>
                    <a:pt x="6305" y="2638"/>
                    <a:pt x="6105" y="1871"/>
                    <a:pt x="5671" y="1304"/>
                  </a:cubicBezTo>
                  <a:cubicBezTo>
                    <a:pt x="5911" y="1151"/>
                    <a:pt x="6180" y="1084"/>
                    <a:pt x="6449" y="1084"/>
                  </a:cubicBezTo>
                  <a:cubicBezTo>
                    <a:pt x="6591" y="1084"/>
                    <a:pt x="6734" y="1102"/>
                    <a:pt x="6872" y="1137"/>
                  </a:cubicBezTo>
                  <a:cubicBezTo>
                    <a:pt x="7572" y="1304"/>
                    <a:pt x="8473" y="2004"/>
                    <a:pt x="8506" y="3472"/>
                  </a:cubicBezTo>
                  <a:cubicBezTo>
                    <a:pt x="8573" y="6007"/>
                    <a:pt x="7472" y="8742"/>
                    <a:pt x="5171" y="11711"/>
                  </a:cubicBezTo>
                  <a:lnTo>
                    <a:pt x="5838" y="11845"/>
                  </a:lnTo>
                  <a:cubicBezTo>
                    <a:pt x="8073" y="8876"/>
                    <a:pt x="9173" y="6074"/>
                    <a:pt x="9107" y="3472"/>
                  </a:cubicBezTo>
                  <a:cubicBezTo>
                    <a:pt x="9107" y="1904"/>
                    <a:pt x="8306" y="803"/>
                    <a:pt x="7039" y="503"/>
                  </a:cubicBezTo>
                  <a:cubicBezTo>
                    <a:pt x="6867" y="465"/>
                    <a:pt x="6693" y="446"/>
                    <a:pt x="6520" y="446"/>
                  </a:cubicBezTo>
                  <a:cubicBezTo>
                    <a:pt x="6087" y="446"/>
                    <a:pt x="5661" y="565"/>
                    <a:pt x="5304" y="803"/>
                  </a:cubicBezTo>
                  <a:cubicBezTo>
                    <a:pt x="4870" y="370"/>
                    <a:pt x="4337" y="136"/>
                    <a:pt x="3803" y="36"/>
                  </a:cubicBezTo>
                  <a:cubicBezTo>
                    <a:pt x="3667" y="13"/>
                    <a:pt x="3526" y="0"/>
                    <a:pt x="338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61" name="Google Shape;1061;p5"/>
          <p:cNvSpPr txBox="1"/>
          <p:nvPr>
            <p:ph idx="4294967295" type="title"/>
          </p:nvPr>
        </p:nvSpPr>
        <p:spPr>
          <a:xfrm>
            <a:off x="1065750" y="473075"/>
            <a:ext cx="70125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s"/>
              <a:t>Horas de trabajo </a:t>
            </a:r>
            <a:endParaRPr/>
          </a:p>
        </p:txBody>
      </p:sp>
      <p:graphicFrame>
        <p:nvGraphicFramePr>
          <p:cNvPr id="1062" name="Google Shape;1062;p5"/>
          <p:cNvGraphicFramePr/>
          <p:nvPr/>
        </p:nvGraphicFramePr>
        <p:xfrm>
          <a:off x="1977625" y="1938613"/>
          <a:ext cx="3000000" cy="3000000"/>
        </p:xfrm>
        <a:graphic>
          <a:graphicData uri="http://schemas.openxmlformats.org/drawingml/2006/table">
            <a:tbl>
              <a:tblPr>
                <a:noFill/>
                <a:tableStyleId>{BD176EBD-C1BB-4F9A-9490-50493A2E90EA}</a:tableStyleId>
              </a:tblPr>
              <a:tblGrid>
                <a:gridCol w="2857500"/>
                <a:gridCol w="2847975"/>
              </a:tblGrid>
              <a:tr h="12700">
                <a:tc>
                  <a:txBody>
                    <a:bodyPr/>
                    <a:lstStyle/>
                    <a:p>
                      <a:pPr indent="0" lvl="0" marL="0" rtl="0" algn="ctr">
                        <a:spcBef>
                          <a:spcPts val="0"/>
                        </a:spcBef>
                        <a:spcAft>
                          <a:spcPts val="0"/>
                        </a:spcAft>
                        <a:buNone/>
                      </a:pPr>
                      <a:r>
                        <a:rPr lang="es" sz="1100">
                          <a:solidFill>
                            <a:schemeClr val="dk1"/>
                          </a:solidFill>
                        </a:rPr>
                        <a:t>Rol</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BCD2"/>
                    </a:solidFill>
                  </a:tcPr>
                </a:tc>
                <a:tc>
                  <a:txBody>
                    <a:bodyPr/>
                    <a:lstStyle/>
                    <a:p>
                      <a:pPr indent="0" lvl="0" marL="0" rtl="0" algn="ctr">
                        <a:spcBef>
                          <a:spcPts val="0"/>
                        </a:spcBef>
                        <a:spcAft>
                          <a:spcPts val="0"/>
                        </a:spcAft>
                        <a:buNone/>
                      </a:pPr>
                      <a:r>
                        <a:rPr lang="es" sz="1100">
                          <a:solidFill>
                            <a:schemeClr val="dk1"/>
                          </a:solidFill>
                        </a:rPr>
                        <a:t>Horas por semana</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BCD2"/>
                    </a:solidFill>
                  </a:tcPr>
                </a:tc>
              </a:tr>
              <a:tr h="12700">
                <a:tc>
                  <a:txBody>
                    <a:bodyPr/>
                    <a:lstStyle/>
                    <a:p>
                      <a:pPr indent="0" lvl="0" marL="0" rtl="0" algn="l">
                        <a:spcBef>
                          <a:spcPts val="0"/>
                        </a:spcBef>
                        <a:spcAft>
                          <a:spcPts val="0"/>
                        </a:spcAft>
                        <a:buNone/>
                      </a:pPr>
                      <a:r>
                        <a:rPr lang="es" sz="1100">
                          <a:solidFill>
                            <a:schemeClr val="dk1"/>
                          </a:solidFill>
                        </a:rPr>
                        <a:t>Programador</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4</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700">
                <a:tc>
                  <a:txBody>
                    <a:bodyPr/>
                    <a:lstStyle/>
                    <a:p>
                      <a:pPr indent="0" lvl="0" marL="0" rtl="0" algn="l">
                        <a:spcBef>
                          <a:spcPts val="0"/>
                        </a:spcBef>
                        <a:spcAft>
                          <a:spcPts val="0"/>
                        </a:spcAft>
                        <a:buNone/>
                      </a:pPr>
                      <a:r>
                        <a:rPr lang="es" sz="1100">
                          <a:solidFill>
                            <a:schemeClr val="dk1"/>
                          </a:solidFill>
                        </a:rPr>
                        <a:t>Diseñador</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2</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700">
                <a:tc>
                  <a:txBody>
                    <a:bodyPr/>
                    <a:lstStyle/>
                    <a:p>
                      <a:pPr indent="0" lvl="0" marL="0" rtl="0" algn="l">
                        <a:spcBef>
                          <a:spcPts val="0"/>
                        </a:spcBef>
                        <a:spcAft>
                          <a:spcPts val="0"/>
                        </a:spcAft>
                        <a:buNone/>
                      </a:pPr>
                      <a:r>
                        <a:rPr lang="es" sz="1100">
                          <a:solidFill>
                            <a:schemeClr val="dk1"/>
                          </a:solidFill>
                        </a:rPr>
                        <a:t>Líder</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2</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700">
                <a:tc>
                  <a:txBody>
                    <a:bodyPr/>
                    <a:lstStyle/>
                    <a:p>
                      <a:pPr indent="0" lvl="0" marL="0" rtl="0" algn="l">
                        <a:spcBef>
                          <a:spcPts val="0"/>
                        </a:spcBef>
                        <a:spcAft>
                          <a:spcPts val="0"/>
                        </a:spcAft>
                        <a:buNone/>
                      </a:pPr>
                      <a:r>
                        <a:rPr lang="es" sz="1100">
                          <a:solidFill>
                            <a:schemeClr val="dk1"/>
                          </a:solidFill>
                        </a:rPr>
                        <a:t>Administrador</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2</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6" name="Shape 1066"/>
        <p:cNvGrpSpPr/>
        <p:nvPr/>
      </p:nvGrpSpPr>
      <p:grpSpPr>
        <a:xfrm>
          <a:off x="0" y="0"/>
          <a:ext cx="0" cy="0"/>
          <a:chOff x="0" y="0"/>
          <a:chExt cx="0" cy="0"/>
        </a:xfrm>
      </p:grpSpPr>
      <p:sp>
        <p:nvSpPr>
          <p:cNvPr id="1067" name="Google Shape;1067;g15e4065e011_8_2"/>
          <p:cNvSpPr/>
          <p:nvPr/>
        </p:nvSpPr>
        <p:spPr>
          <a:xfrm rot="-335647">
            <a:off x="560772" y="1122045"/>
            <a:ext cx="14862" cy="1492388"/>
          </a:xfrm>
          <a:custGeom>
            <a:rect b="b" l="l" r="r" t="t"/>
            <a:pathLst>
              <a:path extrusionOk="0" fill="none" h="19715" w="1735">
                <a:moveTo>
                  <a:pt x="0" y="19714"/>
                </a:moveTo>
                <a:lnTo>
                  <a:pt x="1735" y="0"/>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g15e4065e011_8_2"/>
          <p:cNvSpPr/>
          <p:nvPr/>
        </p:nvSpPr>
        <p:spPr>
          <a:xfrm>
            <a:off x="7870828" y="1415400"/>
            <a:ext cx="3575100" cy="490375"/>
          </a:xfrm>
          <a:custGeom>
            <a:rect b="b" l="l" r="r" t="t"/>
            <a:pathLst>
              <a:path extrusionOk="0" fill="none" h="19615" w="143004">
                <a:moveTo>
                  <a:pt x="1" y="167"/>
                </a:moveTo>
                <a:lnTo>
                  <a:pt x="83260" y="19614"/>
                </a:lnTo>
                <a:lnTo>
                  <a:pt x="143003" y="0"/>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69" name="Google Shape;1069;g15e4065e011_8_2"/>
          <p:cNvGrpSpPr/>
          <p:nvPr/>
        </p:nvGrpSpPr>
        <p:grpSpPr>
          <a:xfrm flipH="1">
            <a:off x="6773453" y="4075375"/>
            <a:ext cx="1509425" cy="228525"/>
            <a:chOff x="5708425" y="4133400"/>
            <a:chExt cx="1509425" cy="228525"/>
          </a:xfrm>
        </p:grpSpPr>
        <p:sp>
          <p:nvSpPr>
            <p:cNvPr id="1070" name="Google Shape;1070;g15e4065e011_8_2"/>
            <p:cNvSpPr/>
            <p:nvPr/>
          </p:nvSpPr>
          <p:spPr>
            <a:xfrm>
              <a:off x="5974450" y="4133400"/>
              <a:ext cx="50050" cy="50050"/>
            </a:xfrm>
            <a:custGeom>
              <a:rect b="b" l="l" r="r" t="t"/>
              <a:pathLst>
                <a:path extrusionOk="0" h="2002" w="2002">
                  <a:moveTo>
                    <a:pt x="1001" y="1"/>
                  </a:moveTo>
                  <a:cubicBezTo>
                    <a:pt x="467" y="1"/>
                    <a:pt x="0" y="468"/>
                    <a:pt x="0" y="1001"/>
                  </a:cubicBezTo>
                  <a:cubicBezTo>
                    <a:pt x="0" y="1568"/>
                    <a:pt x="467" y="2002"/>
                    <a:pt x="1001" y="2002"/>
                  </a:cubicBezTo>
                  <a:cubicBezTo>
                    <a:pt x="1568" y="2002"/>
                    <a:pt x="2001" y="1568"/>
                    <a:pt x="2001" y="1001"/>
                  </a:cubicBezTo>
                  <a:cubicBezTo>
                    <a:pt x="2001"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1" name="Google Shape;1071;g15e4065e011_8_2"/>
            <p:cNvSpPr/>
            <p:nvPr/>
          </p:nvSpPr>
          <p:spPr>
            <a:xfrm>
              <a:off x="6765000" y="4133400"/>
              <a:ext cx="50050" cy="50050"/>
            </a:xfrm>
            <a:custGeom>
              <a:rect b="b" l="l" r="r" t="t"/>
              <a:pathLst>
                <a:path extrusionOk="0" h="2002" w="2002">
                  <a:moveTo>
                    <a:pt x="1001" y="1"/>
                  </a:moveTo>
                  <a:cubicBezTo>
                    <a:pt x="434" y="1"/>
                    <a:pt x="1" y="468"/>
                    <a:pt x="1" y="1001"/>
                  </a:cubicBezTo>
                  <a:cubicBezTo>
                    <a:pt x="1" y="1568"/>
                    <a:pt x="434" y="2002"/>
                    <a:pt x="1001" y="2002"/>
                  </a:cubicBezTo>
                  <a:cubicBezTo>
                    <a:pt x="1568" y="2002"/>
                    <a:pt x="2002" y="1568"/>
                    <a:pt x="2002" y="1001"/>
                  </a:cubicBezTo>
                  <a:cubicBezTo>
                    <a:pt x="2002"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g15e4065e011_8_2"/>
            <p:cNvSpPr/>
            <p:nvPr/>
          </p:nvSpPr>
          <p:spPr>
            <a:xfrm>
              <a:off x="6380550" y="4223475"/>
              <a:ext cx="50075" cy="50050"/>
            </a:xfrm>
            <a:custGeom>
              <a:rect b="b" l="l" r="r" t="t"/>
              <a:pathLst>
                <a:path extrusionOk="0" h="2002" w="2003">
                  <a:moveTo>
                    <a:pt x="1002" y="0"/>
                  </a:moveTo>
                  <a:cubicBezTo>
                    <a:pt x="435" y="0"/>
                    <a:pt x="1" y="434"/>
                    <a:pt x="1" y="1001"/>
                  </a:cubicBezTo>
                  <a:cubicBezTo>
                    <a:pt x="1" y="1535"/>
                    <a:pt x="435" y="2002"/>
                    <a:pt x="1002" y="2002"/>
                  </a:cubicBezTo>
                  <a:cubicBezTo>
                    <a:pt x="1535" y="2002"/>
                    <a:pt x="2002" y="1535"/>
                    <a:pt x="2002" y="1001"/>
                  </a:cubicBezTo>
                  <a:cubicBezTo>
                    <a:pt x="2002" y="434"/>
                    <a:pt x="1535"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g15e4065e011_8_2"/>
            <p:cNvSpPr/>
            <p:nvPr/>
          </p:nvSpPr>
          <p:spPr>
            <a:xfrm>
              <a:off x="6476475" y="4223475"/>
              <a:ext cx="50050" cy="50050"/>
            </a:xfrm>
            <a:custGeom>
              <a:rect b="b" l="l" r="r" t="t"/>
              <a:pathLst>
                <a:path extrusionOk="0" h="2002" w="2002">
                  <a:moveTo>
                    <a:pt x="1001" y="0"/>
                  </a:moveTo>
                  <a:cubicBezTo>
                    <a:pt x="434" y="0"/>
                    <a:pt x="0" y="434"/>
                    <a:pt x="0" y="1001"/>
                  </a:cubicBezTo>
                  <a:cubicBezTo>
                    <a:pt x="0" y="1535"/>
                    <a:pt x="434" y="2002"/>
                    <a:pt x="1001" y="2002"/>
                  </a:cubicBezTo>
                  <a:cubicBezTo>
                    <a:pt x="1534" y="2002"/>
                    <a:pt x="2001" y="1535"/>
                    <a:pt x="2001" y="1001"/>
                  </a:cubicBezTo>
                  <a:cubicBezTo>
                    <a:pt x="2001" y="434"/>
                    <a:pt x="1534" y="0"/>
                    <a:pt x="100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g15e4065e011_8_2"/>
            <p:cNvSpPr/>
            <p:nvPr/>
          </p:nvSpPr>
          <p:spPr>
            <a:xfrm>
              <a:off x="65990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68" y="2002"/>
                    <a:pt x="2002" y="1535"/>
                    <a:pt x="2002" y="1002"/>
                  </a:cubicBezTo>
                  <a:cubicBezTo>
                    <a:pt x="2002" y="468"/>
                    <a:pt x="1568"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 name="Google Shape;1075;g15e4065e011_8_2"/>
            <p:cNvSpPr/>
            <p:nvPr/>
          </p:nvSpPr>
          <p:spPr>
            <a:xfrm>
              <a:off x="66949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35" y="2002"/>
                    <a:pt x="2002" y="1535"/>
                    <a:pt x="2002" y="1002"/>
                  </a:cubicBezTo>
                  <a:cubicBezTo>
                    <a:pt x="2002" y="468"/>
                    <a:pt x="1602"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 name="Google Shape;1076;g15e4065e011_8_2"/>
            <p:cNvSpPr/>
            <p:nvPr/>
          </p:nvSpPr>
          <p:spPr>
            <a:xfrm>
              <a:off x="6850900" y="4133400"/>
              <a:ext cx="49225" cy="50050"/>
            </a:xfrm>
            <a:custGeom>
              <a:rect b="b" l="l" r="r" t="t"/>
              <a:pathLst>
                <a:path extrusionOk="0" h="2002" w="1969">
                  <a:moveTo>
                    <a:pt x="1001" y="1"/>
                  </a:moveTo>
                  <a:cubicBezTo>
                    <a:pt x="434" y="1"/>
                    <a:pt x="0" y="468"/>
                    <a:pt x="0" y="1001"/>
                  </a:cubicBezTo>
                  <a:cubicBezTo>
                    <a:pt x="0" y="1568"/>
                    <a:pt x="434" y="2002"/>
                    <a:pt x="1001" y="2002"/>
                  </a:cubicBezTo>
                  <a:cubicBezTo>
                    <a:pt x="1535" y="2002"/>
                    <a:pt x="1968" y="1568"/>
                    <a:pt x="1968" y="1001"/>
                  </a:cubicBezTo>
                  <a:cubicBezTo>
                    <a:pt x="1968" y="468"/>
                    <a:pt x="1535" y="67"/>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 name="Google Shape;1077;g15e4065e011_8_2"/>
            <p:cNvSpPr/>
            <p:nvPr/>
          </p:nvSpPr>
          <p:spPr>
            <a:xfrm>
              <a:off x="6935950" y="4133400"/>
              <a:ext cx="50075" cy="50050"/>
            </a:xfrm>
            <a:custGeom>
              <a:rect b="b" l="l" r="r" t="t"/>
              <a:pathLst>
                <a:path extrusionOk="0" h="2002" w="2003">
                  <a:moveTo>
                    <a:pt x="1002" y="1"/>
                  </a:moveTo>
                  <a:cubicBezTo>
                    <a:pt x="468" y="1"/>
                    <a:pt x="1" y="468"/>
                    <a:pt x="1" y="1001"/>
                  </a:cubicBezTo>
                  <a:cubicBezTo>
                    <a:pt x="1" y="1568"/>
                    <a:pt x="468" y="2002"/>
                    <a:pt x="1002" y="2002"/>
                  </a:cubicBezTo>
                  <a:cubicBezTo>
                    <a:pt x="1535" y="2002"/>
                    <a:pt x="2002" y="1568"/>
                    <a:pt x="2002" y="1001"/>
                  </a:cubicBezTo>
                  <a:cubicBezTo>
                    <a:pt x="2002" y="468"/>
                    <a:pt x="1535" y="67"/>
                    <a:pt x="1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8" name="Google Shape;1078;g15e4065e011_8_2"/>
            <p:cNvSpPr/>
            <p:nvPr/>
          </p:nvSpPr>
          <p:spPr>
            <a:xfrm>
              <a:off x="6088675" y="4133400"/>
              <a:ext cx="633825" cy="50050"/>
            </a:xfrm>
            <a:custGeom>
              <a:rect b="b" l="l" r="r" t="t"/>
              <a:pathLst>
                <a:path extrusionOk="0" h="2002" w="25353">
                  <a:moveTo>
                    <a:pt x="1002" y="1"/>
                  </a:moveTo>
                  <a:cubicBezTo>
                    <a:pt x="468" y="1"/>
                    <a:pt x="1" y="468"/>
                    <a:pt x="1" y="1001"/>
                  </a:cubicBezTo>
                  <a:cubicBezTo>
                    <a:pt x="1" y="1568"/>
                    <a:pt x="435" y="2002"/>
                    <a:pt x="1002" y="2002"/>
                  </a:cubicBezTo>
                  <a:lnTo>
                    <a:pt x="24352" y="2002"/>
                  </a:lnTo>
                  <a:cubicBezTo>
                    <a:pt x="24885" y="2002"/>
                    <a:pt x="25319" y="1568"/>
                    <a:pt x="25352" y="1001"/>
                  </a:cubicBezTo>
                  <a:cubicBezTo>
                    <a:pt x="25352" y="468"/>
                    <a:pt x="24885" y="1"/>
                    <a:pt x="243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9" name="Google Shape;1079;g15e4065e011_8_2"/>
            <p:cNvSpPr/>
            <p:nvPr/>
          </p:nvSpPr>
          <p:spPr>
            <a:xfrm>
              <a:off x="5923575" y="4311850"/>
              <a:ext cx="633800" cy="50075"/>
            </a:xfrm>
            <a:custGeom>
              <a:rect b="b" l="l" r="r" t="t"/>
              <a:pathLst>
                <a:path extrusionOk="0" h="2003" w="25352">
                  <a:moveTo>
                    <a:pt x="1001" y="1"/>
                  </a:moveTo>
                  <a:cubicBezTo>
                    <a:pt x="467" y="1"/>
                    <a:pt x="0" y="468"/>
                    <a:pt x="0" y="1002"/>
                  </a:cubicBezTo>
                  <a:cubicBezTo>
                    <a:pt x="0" y="1535"/>
                    <a:pt x="467" y="2002"/>
                    <a:pt x="1001" y="2002"/>
                  </a:cubicBezTo>
                  <a:lnTo>
                    <a:pt x="24351" y="2002"/>
                  </a:lnTo>
                  <a:cubicBezTo>
                    <a:pt x="24885" y="2002"/>
                    <a:pt x="25352" y="1535"/>
                    <a:pt x="25352" y="1002"/>
                  </a:cubicBezTo>
                  <a:cubicBezTo>
                    <a:pt x="25352" y="468"/>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g15e4065e011_8_2"/>
            <p:cNvSpPr/>
            <p:nvPr/>
          </p:nvSpPr>
          <p:spPr>
            <a:xfrm>
              <a:off x="5708425" y="4222625"/>
              <a:ext cx="633800" cy="50075"/>
            </a:xfrm>
            <a:custGeom>
              <a:rect b="b" l="l" r="r" t="t"/>
              <a:pathLst>
                <a:path extrusionOk="0" h="2003" w="25352">
                  <a:moveTo>
                    <a:pt x="1001" y="1"/>
                  </a:moveTo>
                  <a:cubicBezTo>
                    <a:pt x="434" y="1"/>
                    <a:pt x="0" y="434"/>
                    <a:pt x="0" y="1001"/>
                  </a:cubicBezTo>
                  <a:cubicBezTo>
                    <a:pt x="0" y="1535"/>
                    <a:pt x="434" y="2002"/>
                    <a:pt x="1001" y="2002"/>
                  </a:cubicBezTo>
                  <a:lnTo>
                    <a:pt x="24351" y="2002"/>
                  </a:lnTo>
                  <a:cubicBezTo>
                    <a:pt x="24885" y="2002"/>
                    <a:pt x="25285" y="1569"/>
                    <a:pt x="25352" y="1001"/>
                  </a:cubicBezTo>
                  <a:cubicBezTo>
                    <a:pt x="25352" y="434"/>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1" name="Google Shape;1081;g15e4065e011_8_2"/>
            <p:cNvSpPr/>
            <p:nvPr/>
          </p:nvSpPr>
          <p:spPr>
            <a:xfrm>
              <a:off x="6584050" y="4222625"/>
              <a:ext cx="633800" cy="50075"/>
            </a:xfrm>
            <a:custGeom>
              <a:rect b="b" l="l" r="r" t="t"/>
              <a:pathLst>
                <a:path extrusionOk="0" h="2003" w="25352">
                  <a:moveTo>
                    <a:pt x="967" y="1"/>
                  </a:moveTo>
                  <a:cubicBezTo>
                    <a:pt x="434" y="1"/>
                    <a:pt x="0" y="434"/>
                    <a:pt x="0" y="1001"/>
                  </a:cubicBezTo>
                  <a:cubicBezTo>
                    <a:pt x="0" y="1535"/>
                    <a:pt x="434" y="2002"/>
                    <a:pt x="967" y="2002"/>
                  </a:cubicBezTo>
                  <a:lnTo>
                    <a:pt x="24317" y="2002"/>
                  </a:lnTo>
                  <a:cubicBezTo>
                    <a:pt x="24885" y="2002"/>
                    <a:pt x="25352" y="1569"/>
                    <a:pt x="25318" y="1001"/>
                  </a:cubicBezTo>
                  <a:cubicBezTo>
                    <a:pt x="25318" y="434"/>
                    <a:pt x="24885" y="1"/>
                    <a:pt x="243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82" name="Google Shape;1082;g15e4065e011_8_2"/>
          <p:cNvGrpSpPr/>
          <p:nvPr/>
        </p:nvGrpSpPr>
        <p:grpSpPr>
          <a:xfrm rot="1387311">
            <a:off x="-47587" y="305760"/>
            <a:ext cx="1215912" cy="907353"/>
            <a:chOff x="5772650" y="400725"/>
            <a:chExt cx="1215875" cy="907325"/>
          </a:xfrm>
        </p:grpSpPr>
        <p:sp>
          <p:nvSpPr>
            <p:cNvPr id="1083" name="Google Shape;1083;g15e4065e011_8_2"/>
            <p:cNvSpPr/>
            <p:nvPr/>
          </p:nvSpPr>
          <p:spPr>
            <a:xfrm>
              <a:off x="5773475" y="479925"/>
              <a:ext cx="1215050" cy="828125"/>
            </a:xfrm>
            <a:custGeom>
              <a:rect b="b" l="l" r="r" t="t"/>
              <a:pathLst>
                <a:path extrusionOk="0" h="33125" w="48602">
                  <a:moveTo>
                    <a:pt x="48135" y="1"/>
                  </a:moveTo>
                  <a:lnTo>
                    <a:pt x="0" y="701"/>
                  </a:lnTo>
                  <a:lnTo>
                    <a:pt x="467" y="33125"/>
                  </a:lnTo>
                  <a:lnTo>
                    <a:pt x="48602" y="32424"/>
                  </a:lnTo>
                  <a:lnTo>
                    <a:pt x="48135" y="1"/>
                  </a:lnTo>
                  <a:close/>
                </a:path>
              </a:pathLst>
            </a:custGeom>
            <a:solidFill>
              <a:srgbClr val="5698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4" name="Google Shape;1084;g15e4065e011_8_2"/>
            <p:cNvSpPr/>
            <p:nvPr/>
          </p:nvSpPr>
          <p:spPr>
            <a:xfrm>
              <a:off x="5772650" y="400725"/>
              <a:ext cx="1205050" cy="97575"/>
            </a:xfrm>
            <a:custGeom>
              <a:rect b="b" l="l" r="r" t="t"/>
              <a:pathLst>
                <a:path extrusionOk="0" h="3903" w="48202">
                  <a:moveTo>
                    <a:pt x="48134" y="0"/>
                  </a:moveTo>
                  <a:lnTo>
                    <a:pt x="0" y="701"/>
                  </a:lnTo>
                  <a:lnTo>
                    <a:pt x="33" y="3903"/>
                  </a:lnTo>
                  <a:lnTo>
                    <a:pt x="48201" y="3202"/>
                  </a:lnTo>
                  <a:lnTo>
                    <a:pt x="48134" y="0"/>
                  </a:lnTo>
                  <a:close/>
                </a:path>
              </a:pathLst>
            </a:custGeom>
            <a:solidFill>
              <a:srgbClr val="9CCE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g15e4065e011_8_2"/>
            <p:cNvSpPr/>
            <p:nvPr/>
          </p:nvSpPr>
          <p:spPr>
            <a:xfrm>
              <a:off x="5903575" y="515350"/>
              <a:ext cx="981550" cy="663450"/>
            </a:xfrm>
            <a:custGeom>
              <a:rect b="b" l="l" r="r" t="t"/>
              <a:pathLst>
                <a:path extrusionOk="0" h="26538" w="39262">
                  <a:moveTo>
                    <a:pt x="32863" y="1"/>
                  </a:moveTo>
                  <a:cubicBezTo>
                    <a:pt x="32728" y="1"/>
                    <a:pt x="32593" y="7"/>
                    <a:pt x="32457" y="18"/>
                  </a:cubicBezTo>
                  <a:lnTo>
                    <a:pt x="4070" y="2954"/>
                  </a:lnTo>
                  <a:cubicBezTo>
                    <a:pt x="1701" y="3221"/>
                    <a:pt x="0" y="5355"/>
                    <a:pt x="234" y="7724"/>
                  </a:cubicBezTo>
                  <a:lnTo>
                    <a:pt x="1735" y="22234"/>
                  </a:lnTo>
                  <a:cubicBezTo>
                    <a:pt x="1985" y="24457"/>
                    <a:pt x="3851" y="26092"/>
                    <a:pt x="6065" y="26092"/>
                  </a:cubicBezTo>
                  <a:cubicBezTo>
                    <a:pt x="6210" y="26092"/>
                    <a:pt x="6357" y="26085"/>
                    <a:pt x="6505" y="26070"/>
                  </a:cubicBezTo>
                  <a:lnTo>
                    <a:pt x="28287" y="23769"/>
                  </a:lnTo>
                  <a:lnTo>
                    <a:pt x="32890" y="26070"/>
                  </a:lnTo>
                  <a:cubicBezTo>
                    <a:pt x="33524" y="26371"/>
                    <a:pt x="34191" y="26537"/>
                    <a:pt x="34825" y="26537"/>
                  </a:cubicBezTo>
                  <a:cubicBezTo>
                    <a:pt x="35726" y="26537"/>
                    <a:pt x="36560" y="26270"/>
                    <a:pt x="37293" y="25770"/>
                  </a:cubicBezTo>
                  <a:cubicBezTo>
                    <a:pt x="38561" y="24903"/>
                    <a:pt x="39262" y="23402"/>
                    <a:pt x="39095" y="21801"/>
                  </a:cubicBezTo>
                  <a:lnTo>
                    <a:pt x="37227" y="3888"/>
                  </a:lnTo>
                  <a:cubicBezTo>
                    <a:pt x="37093" y="2754"/>
                    <a:pt x="36560" y="1720"/>
                    <a:pt x="35626" y="952"/>
                  </a:cubicBezTo>
                  <a:cubicBezTo>
                    <a:pt x="34859" y="333"/>
                    <a:pt x="33885" y="1"/>
                    <a:pt x="3286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6" name="Google Shape;1086;g15e4065e011_8_2"/>
            <p:cNvSpPr/>
            <p:nvPr/>
          </p:nvSpPr>
          <p:spPr>
            <a:xfrm>
              <a:off x="5892725" y="504750"/>
              <a:ext cx="982400" cy="663200"/>
            </a:xfrm>
            <a:custGeom>
              <a:rect b="b" l="l" r="r" t="t"/>
              <a:pathLst>
                <a:path extrusionOk="0" h="26528" w="39296">
                  <a:moveTo>
                    <a:pt x="32782" y="0"/>
                  </a:moveTo>
                  <a:cubicBezTo>
                    <a:pt x="32685" y="0"/>
                    <a:pt x="32588" y="3"/>
                    <a:pt x="32490" y="9"/>
                  </a:cubicBezTo>
                  <a:lnTo>
                    <a:pt x="4103" y="2977"/>
                  </a:lnTo>
                  <a:cubicBezTo>
                    <a:pt x="1702" y="3211"/>
                    <a:pt x="1" y="5346"/>
                    <a:pt x="267" y="7714"/>
                  </a:cubicBezTo>
                  <a:lnTo>
                    <a:pt x="1768" y="22225"/>
                  </a:lnTo>
                  <a:cubicBezTo>
                    <a:pt x="1988" y="24478"/>
                    <a:pt x="3881" y="26115"/>
                    <a:pt x="6071" y="26115"/>
                  </a:cubicBezTo>
                  <a:cubicBezTo>
                    <a:pt x="6215" y="26115"/>
                    <a:pt x="6359" y="26108"/>
                    <a:pt x="6505" y="26094"/>
                  </a:cubicBezTo>
                  <a:lnTo>
                    <a:pt x="28321" y="23792"/>
                  </a:lnTo>
                  <a:lnTo>
                    <a:pt x="32891" y="26094"/>
                  </a:lnTo>
                  <a:cubicBezTo>
                    <a:pt x="33524" y="26361"/>
                    <a:pt x="34192" y="26528"/>
                    <a:pt x="34859" y="26528"/>
                  </a:cubicBezTo>
                  <a:cubicBezTo>
                    <a:pt x="35726" y="26528"/>
                    <a:pt x="36560" y="26294"/>
                    <a:pt x="37327" y="25794"/>
                  </a:cubicBezTo>
                  <a:cubicBezTo>
                    <a:pt x="38561" y="24927"/>
                    <a:pt x="39295" y="23425"/>
                    <a:pt x="39128" y="21824"/>
                  </a:cubicBezTo>
                  <a:lnTo>
                    <a:pt x="37227" y="3878"/>
                  </a:lnTo>
                  <a:cubicBezTo>
                    <a:pt x="37127" y="2777"/>
                    <a:pt x="36560" y="1710"/>
                    <a:pt x="35659" y="976"/>
                  </a:cubicBezTo>
                  <a:cubicBezTo>
                    <a:pt x="34865" y="334"/>
                    <a:pt x="33846" y="0"/>
                    <a:pt x="3278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7" name="Google Shape;1087;g15e4065e011_8_2"/>
            <p:cNvSpPr/>
            <p:nvPr/>
          </p:nvSpPr>
          <p:spPr>
            <a:xfrm>
              <a:off x="5958600" y="568225"/>
              <a:ext cx="853275" cy="538700"/>
            </a:xfrm>
            <a:custGeom>
              <a:rect b="b" l="l" r="r" t="t"/>
              <a:pathLst>
                <a:path extrusionOk="0" h="21548" w="34131">
                  <a:moveTo>
                    <a:pt x="30258" y="0"/>
                  </a:moveTo>
                  <a:cubicBezTo>
                    <a:pt x="30213" y="0"/>
                    <a:pt x="30168" y="2"/>
                    <a:pt x="30122" y="5"/>
                  </a:cubicBezTo>
                  <a:lnTo>
                    <a:pt x="1735" y="2974"/>
                  </a:lnTo>
                  <a:cubicBezTo>
                    <a:pt x="735" y="3074"/>
                    <a:pt x="1" y="3941"/>
                    <a:pt x="134" y="4942"/>
                  </a:cubicBezTo>
                  <a:lnTo>
                    <a:pt x="1635" y="19452"/>
                  </a:lnTo>
                  <a:cubicBezTo>
                    <a:pt x="1699" y="20409"/>
                    <a:pt x="2555" y="21091"/>
                    <a:pt x="3505" y="21091"/>
                  </a:cubicBezTo>
                  <a:cubicBezTo>
                    <a:pt x="3549" y="21091"/>
                    <a:pt x="3593" y="21090"/>
                    <a:pt x="3637" y="21087"/>
                  </a:cubicBezTo>
                  <a:lnTo>
                    <a:pt x="25652" y="18785"/>
                  </a:lnTo>
                  <a:cubicBezTo>
                    <a:pt x="25710" y="18779"/>
                    <a:pt x="25768" y="18776"/>
                    <a:pt x="25827" y="18776"/>
                  </a:cubicBezTo>
                  <a:cubicBezTo>
                    <a:pt x="26110" y="18776"/>
                    <a:pt x="26404" y="18841"/>
                    <a:pt x="26653" y="18952"/>
                  </a:cubicBezTo>
                  <a:lnTo>
                    <a:pt x="31390" y="21353"/>
                  </a:lnTo>
                  <a:cubicBezTo>
                    <a:pt x="31664" y="21487"/>
                    <a:pt x="31945" y="21548"/>
                    <a:pt x="32218" y="21548"/>
                  </a:cubicBezTo>
                  <a:cubicBezTo>
                    <a:pt x="33238" y="21548"/>
                    <a:pt x="34130" y="20691"/>
                    <a:pt x="34025" y="19586"/>
                  </a:cubicBezTo>
                  <a:lnTo>
                    <a:pt x="33858" y="17951"/>
                  </a:lnTo>
                  <a:lnTo>
                    <a:pt x="33525" y="14749"/>
                  </a:lnTo>
                  <a:lnTo>
                    <a:pt x="32157" y="1639"/>
                  </a:lnTo>
                  <a:cubicBezTo>
                    <a:pt x="32061" y="683"/>
                    <a:pt x="31234" y="0"/>
                    <a:pt x="3025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g15e4065e011_8_2"/>
            <p:cNvSpPr/>
            <p:nvPr/>
          </p:nvSpPr>
          <p:spPr>
            <a:xfrm>
              <a:off x="6082025" y="700100"/>
              <a:ext cx="561250" cy="104250"/>
            </a:xfrm>
            <a:custGeom>
              <a:rect b="b" l="l" r="r" t="t"/>
              <a:pathLst>
                <a:path extrusionOk="0" h="4170" w="22450">
                  <a:moveTo>
                    <a:pt x="22250" y="0"/>
                  </a:moveTo>
                  <a:lnTo>
                    <a:pt x="1" y="2435"/>
                  </a:lnTo>
                  <a:lnTo>
                    <a:pt x="167" y="4170"/>
                  </a:lnTo>
                  <a:lnTo>
                    <a:pt x="22450" y="1735"/>
                  </a:lnTo>
                  <a:lnTo>
                    <a:pt x="22250"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g15e4065e011_8_2"/>
            <p:cNvSpPr/>
            <p:nvPr/>
          </p:nvSpPr>
          <p:spPr>
            <a:xfrm>
              <a:off x="6237975" y="782650"/>
              <a:ext cx="413650" cy="89250"/>
            </a:xfrm>
            <a:custGeom>
              <a:rect b="b" l="l" r="r" t="t"/>
              <a:pathLst>
                <a:path extrusionOk="0" h="3570" w="16546">
                  <a:moveTo>
                    <a:pt x="16345" y="1"/>
                  </a:moveTo>
                  <a:lnTo>
                    <a:pt x="0" y="1802"/>
                  </a:lnTo>
                  <a:lnTo>
                    <a:pt x="167" y="3570"/>
                  </a:lnTo>
                  <a:lnTo>
                    <a:pt x="16546" y="1735"/>
                  </a:lnTo>
                  <a:lnTo>
                    <a:pt x="1634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g15e4065e011_8_2"/>
            <p:cNvSpPr/>
            <p:nvPr/>
          </p:nvSpPr>
          <p:spPr>
            <a:xfrm>
              <a:off x="6159575" y="866050"/>
              <a:ext cx="501225" cy="97600"/>
            </a:xfrm>
            <a:custGeom>
              <a:rect b="b" l="l" r="r" t="t"/>
              <a:pathLst>
                <a:path extrusionOk="0" h="3904" w="20049">
                  <a:moveTo>
                    <a:pt x="19848" y="0"/>
                  </a:moveTo>
                  <a:lnTo>
                    <a:pt x="1" y="2169"/>
                  </a:lnTo>
                  <a:lnTo>
                    <a:pt x="201" y="3903"/>
                  </a:lnTo>
                  <a:lnTo>
                    <a:pt x="20048" y="1735"/>
                  </a:lnTo>
                  <a:lnTo>
                    <a:pt x="1984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91" name="Google Shape;1091;g15e4065e011_8_2"/>
          <p:cNvGrpSpPr/>
          <p:nvPr/>
        </p:nvGrpSpPr>
        <p:grpSpPr>
          <a:xfrm>
            <a:off x="164525" y="2401763"/>
            <a:ext cx="1270925" cy="1121025"/>
            <a:chOff x="3043200" y="166788"/>
            <a:chExt cx="1270925" cy="1121025"/>
          </a:xfrm>
        </p:grpSpPr>
        <p:grpSp>
          <p:nvGrpSpPr>
            <p:cNvPr id="1092" name="Google Shape;1092;g15e4065e011_8_2"/>
            <p:cNvGrpSpPr/>
            <p:nvPr/>
          </p:nvGrpSpPr>
          <p:grpSpPr>
            <a:xfrm>
              <a:off x="3043200" y="166788"/>
              <a:ext cx="1270925" cy="999075"/>
              <a:chOff x="3043200" y="166788"/>
              <a:chExt cx="1270925" cy="999075"/>
            </a:xfrm>
          </p:grpSpPr>
          <p:sp>
            <p:nvSpPr>
              <p:cNvPr id="1093" name="Google Shape;1093;g15e4065e011_8_2"/>
              <p:cNvSpPr/>
              <p:nvPr/>
            </p:nvSpPr>
            <p:spPr>
              <a:xfrm>
                <a:off x="3050700" y="246838"/>
                <a:ext cx="1263425" cy="919025"/>
              </a:xfrm>
              <a:custGeom>
                <a:rect b="b" l="l" r="r" t="t"/>
                <a:pathLst>
                  <a:path extrusionOk="0" h="36761" w="50537">
                    <a:moveTo>
                      <a:pt x="48302" y="1"/>
                    </a:moveTo>
                    <a:lnTo>
                      <a:pt x="1" y="4204"/>
                    </a:lnTo>
                    <a:lnTo>
                      <a:pt x="2836" y="36760"/>
                    </a:lnTo>
                    <a:lnTo>
                      <a:pt x="44532" y="33091"/>
                    </a:lnTo>
                    <a:lnTo>
                      <a:pt x="50537" y="25686"/>
                    </a:lnTo>
                    <a:lnTo>
                      <a:pt x="48302"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g15e4065e011_8_2"/>
              <p:cNvSpPr/>
              <p:nvPr/>
            </p:nvSpPr>
            <p:spPr>
              <a:xfrm>
                <a:off x="3043200" y="166788"/>
                <a:ext cx="1215050" cy="185975"/>
              </a:xfrm>
              <a:custGeom>
                <a:rect b="b" l="l" r="r" t="t"/>
                <a:pathLst>
                  <a:path extrusionOk="0" h="7439" w="48602">
                    <a:moveTo>
                      <a:pt x="48302" y="0"/>
                    </a:moveTo>
                    <a:lnTo>
                      <a:pt x="0" y="4237"/>
                    </a:lnTo>
                    <a:lnTo>
                      <a:pt x="301" y="7439"/>
                    </a:lnTo>
                    <a:lnTo>
                      <a:pt x="48602" y="3203"/>
                    </a:lnTo>
                    <a:lnTo>
                      <a:pt x="48302" y="0"/>
                    </a:lnTo>
                    <a:close/>
                  </a:path>
                </a:pathLst>
              </a:custGeom>
              <a:solidFill>
                <a:srgbClr val="D9FF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g15e4065e011_8_2"/>
              <p:cNvSpPr/>
              <p:nvPr/>
            </p:nvSpPr>
            <p:spPr>
              <a:xfrm>
                <a:off x="4164000" y="888963"/>
                <a:ext cx="150125" cy="185150"/>
              </a:xfrm>
              <a:custGeom>
                <a:rect b="b" l="l" r="r" t="t"/>
                <a:pathLst>
                  <a:path extrusionOk="0" h="7406" w="6005">
                    <a:moveTo>
                      <a:pt x="0" y="1"/>
                    </a:moveTo>
                    <a:lnTo>
                      <a:pt x="0" y="7406"/>
                    </a:lnTo>
                    <a:lnTo>
                      <a:pt x="6005" y="1"/>
                    </a:lnTo>
                    <a:close/>
                  </a:path>
                </a:pathLst>
              </a:custGeom>
              <a:solidFill>
                <a:srgbClr val="35AA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96" name="Google Shape;1096;g15e4065e011_8_2"/>
            <p:cNvSpPr/>
            <p:nvPr/>
          </p:nvSpPr>
          <p:spPr>
            <a:xfrm>
              <a:off x="3346750" y="331313"/>
              <a:ext cx="707200" cy="956500"/>
            </a:xfrm>
            <a:custGeom>
              <a:rect b="b" l="l" r="r" t="t"/>
              <a:pathLst>
                <a:path extrusionOk="0" h="38260" w="28288">
                  <a:moveTo>
                    <a:pt x="13712" y="1"/>
                  </a:moveTo>
                  <a:cubicBezTo>
                    <a:pt x="7248" y="1"/>
                    <a:pt x="1503" y="4628"/>
                    <a:pt x="367" y="11265"/>
                  </a:cubicBezTo>
                  <a:cubicBezTo>
                    <a:pt x="0" y="13500"/>
                    <a:pt x="167" y="15802"/>
                    <a:pt x="934" y="17937"/>
                  </a:cubicBezTo>
                  <a:lnTo>
                    <a:pt x="934" y="17970"/>
                  </a:lnTo>
                  <a:lnTo>
                    <a:pt x="1868" y="20639"/>
                  </a:lnTo>
                  <a:cubicBezTo>
                    <a:pt x="2969" y="23541"/>
                    <a:pt x="3269" y="26710"/>
                    <a:pt x="2702" y="29812"/>
                  </a:cubicBezTo>
                  <a:cubicBezTo>
                    <a:pt x="2602" y="30446"/>
                    <a:pt x="2769" y="31046"/>
                    <a:pt x="3103" y="31613"/>
                  </a:cubicBezTo>
                  <a:lnTo>
                    <a:pt x="2969" y="32280"/>
                  </a:lnTo>
                  <a:cubicBezTo>
                    <a:pt x="2602" y="34549"/>
                    <a:pt x="4103" y="36717"/>
                    <a:pt x="6372" y="37117"/>
                  </a:cubicBezTo>
                  <a:lnTo>
                    <a:pt x="12609" y="38185"/>
                  </a:lnTo>
                  <a:cubicBezTo>
                    <a:pt x="12826" y="38235"/>
                    <a:pt x="13051" y="38260"/>
                    <a:pt x="13277" y="38260"/>
                  </a:cubicBezTo>
                  <a:cubicBezTo>
                    <a:pt x="13502" y="38260"/>
                    <a:pt x="13727" y="38235"/>
                    <a:pt x="13944" y="38185"/>
                  </a:cubicBezTo>
                  <a:cubicBezTo>
                    <a:pt x="15678" y="37951"/>
                    <a:pt x="17146" y="36550"/>
                    <a:pt x="17446" y="34716"/>
                  </a:cubicBezTo>
                  <a:lnTo>
                    <a:pt x="17513" y="34148"/>
                  </a:lnTo>
                  <a:cubicBezTo>
                    <a:pt x="18047" y="33748"/>
                    <a:pt x="18414" y="33181"/>
                    <a:pt x="18547" y="32514"/>
                  </a:cubicBezTo>
                  <a:cubicBezTo>
                    <a:pt x="19114" y="29412"/>
                    <a:pt x="20448" y="26543"/>
                    <a:pt x="22383" y="24141"/>
                  </a:cubicBezTo>
                  <a:lnTo>
                    <a:pt x="24184" y="21973"/>
                  </a:lnTo>
                  <a:cubicBezTo>
                    <a:pt x="24184" y="21973"/>
                    <a:pt x="24184" y="21940"/>
                    <a:pt x="24218" y="21940"/>
                  </a:cubicBezTo>
                  <a:cubicBezTo>
                    <a:pt x="25652" y="20172"/>
                    <a:pt x="26553" y="18037"/>
                    <a:pt x="26986" y="15802"/>
                  </a:cubicBezTo>
                  <a:cubicBezTo>
                    <a:pt x="28287" y="8463"/>
                    <a:pt x="23350" y="1458"/>
                    <a:pt x="15978" y="191"/>
                  </a:cubicBezTo>
                  <a:cubicBezTo>
                    <a:pt x="15217" y="63"/>
                    <a:pt x="14460" y="1"/>
                    <a:pt x="13712" y="1"/>
                  </a:cubicBezTo>
                  <a:close/>
                </a:path>
              </a:pathLst>
            </a:custGeom>
            <a:solidFill>
              <a:schemeClr val="dk1"/>
            </a:solidFill>
            <a:ln>
              <a:noFill/>
            </a:ln>
            <a:effectLst>
              <a:outerShdw rotWithShape="0" algn="bl" dir="2160000" dist="19050">
                <a:schemeClr val="lt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g15e4065e011_8_2"/>
            <p:cNvSpPr/>
            <p:nvPr/>
          </p:nvSpPr>
          <p:spPr>
            <a:xfrm>
              <a:off x="3479350" y="1029213"/>
              <a:ext cx="261025" cy="194650"/>
            </a:xfrm>
            <a:custGeom>
              <a:rect b="b" l="l" r="r" t="t"/>
              <a:pathLst>
                <a:path extrusionOk="0" h="7786" w="10441">
                  <a:moveTo>
                    <a:pt x="2400" y="0"/>
                  </a:moveTo>
                  <a:cubicBezTo>
                    <a:pt x="1609" y="0"/>
                    <a:pt x="882" y="567"/>
                    <a:pt x="734" y="1396"/>
                  </a:cubicBezTo>
                  <a:lnTo>
                    <a:pt x="167" y="4731"/>
                  </a:lnTo>
                  <a:cubicBezTo>
                    <a:pt x="0" y="5632"/>
                    <a:pt x="634" y="6533"/>
                    <a:pt x="1535" y="6699"/>
                  </a:cubicBezTo>
                  <a:lnTo>
                    <a:pt x="7739" y="7767"/>
                  </a:lnTo>
                  <a:cubicBezTo>
                    <a:pt x="7826" y="7779"/>
                    <a:pt x="7913" y="7785"/>
                    <a:pt x="7999" y="7785"/>
                  </a:cubicBezTo>
                  <a:cubicBezTo>
                    <a:pt x="8829" y="7785"/>
                    <a:pt x="9556" y="7216"/>
                    <a:pt x="9707" y="6399"/>
                  </a:cubicBezTo>
                  <a:lnTo>
                    <a:pt x="10274" y="3064"/>
                  </a:lnTo>
                  <a:cubicBezTo>
                    <a:pt x="10441" y="2130"/>
                    <a:pt x="9841" y="1262"/>
                    <a:pt x="8907" y="1095"/>
                  </a:cubicBezTo>
                  <a:lnTo>
                    <a:pt x="2702" y="28"/>
                  </a:lnTo>
                  <a:cubicBezTo>
                    <a:pt x="2601" y="9"/>
                    <a:pt x="2500" y="0"/>
                    <a:pt x="240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8" name="Google Shape;1098;g15e4065e011_8_2"/>
            <p:cNvSpPr/>
            <p:nvPr/>
          </p:nvSpPr>
          <p:spPr>
            <a:xfrm>
              <a:off x="3409300" y="393738"/>
              <a:ext cx="576250" cy="737925"/>
            </a:xfrm>
            <a:custGeom>
              <a:rect b="b" l="l" r="r" t="t"/>
              <a:pathLst>
                <a:path extrusionOk="0" h="29517" w="23050">
                  <a:moveTo>
                    <a:pt x="11177" y="1"/>
                  </a:moveTo>
                  <a:cubicBezTo>
                    <a:pt x="5948" y="1"/>
                    <a:pt x="1259" y="3794"/>
                    <a:pt x="334" y="9135"/>
                  </a:cubicBezTo>
                  <a:cubicBezTo>
                    <a:pt x="0" y="11003"/>
                    <a:pt x="200" y="12871"/>
                    <a:pt x="767" y="14539"/>
                  </a:cubicBezTo>
                  <a:lnTo>
                    <a:pt x="1701" y="17208"/>
                  </a:lnTo>
                  <a:cubicBezTo>
                    <a:pt x="2936" y="20544"/>
                    <a:pt x="3269" y="24179"/>
                    <a:pt x="2669" y="27682"/>
                  </a:cubicBezTo>
                  <a:lnTo>
                    <a:pt x="8139" y="28616"/>
                  </a:lnTo>
                  <a:lnTo>
                    <a:pt x="13610" y="29517"/>
                  </a:lnTo>
                  <a:cubicBezTo>
                    <a:pt x="14177" y="26014"/>
                    <a:pt x="15711" y="22712"/>
                    <a:pt x="17980" y="19976"/>
                  </a:cubicBezTo>
                  <a:lnTo>
                    <a:pt x="19781" y="17808"/>
                  </a:lnTo>
                  <a:cubicBezTo>
                    <a:pt x="20915" y="16474"/>
                    <a:pt x="21716" y="14773"/>
                    <a:pt x="22016" y="12871"/>
                  </a:cubicBezTo>
                  <a:cubicBezTo>
                    <a:pt x="23050" y="6867"/>
                    <a:pt x="19014" y="1196"/>
                    <a:pt x="13043" y="162"/>
                  </a:cubicBezTo>
                  <a:cubicBezTo>
                    <a:pt x="12417" y="53"/>
                    <a:pt x="11793" y="1"/>
                    <a:pt x="11177"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g15e4065e011_8_2"/>
            <p:cNvSpPr/>
            <p:nvPr/>
          </p:nvSpPr>
          <p:spPr>
            <a:xfrm>
              <a:off x="3445975" y="457938"/>
              <a:ext cx="484550" cy="450125"/>
            </a:xfrm>
            <a:custGeom>
              <a:rect b="b" l="l" r="r" t="t"/>
              <a:pathLst>
                <a:path extrusionOk="0" h="18005" w="19382">
                  <a:moveTo>
                    <a:pt x="9689" y="1"/>
                  </a:moveTo>
                  <a:cubicBezTo>
                    <a:pt x="5381" y="1"/>
                    <a:pt x="1582" y="3105"/>
                    <a:pt x="835" y="7468"/>
                  </a:cubicBezTo>
                  <a:cubicBezTo>
                    <a:pt x="1" y="12405"/>
                    <a:pt x="3303" y="17042"/>
                    <a:pt x="8173" y="17875"/>
                  </a:cubicBezTo>
                  <a:cubicBezTo>
                    <a:pt x="8684" y="17962"/>
                    <a:pt x="9192" y="18004"/>
                    <a:pt x="9693" y="18004"/>
                  </a:cubicBezTo>
                  <a:cubicBezTo>
                    <a:pt x="14002" y="18004"/>
                    <a:pt x="17800" y="14900"/>
                    <a:pt x="18547" y="10537"/>
                  </a:cubicBezTo>
                  <a:cubicBezTo>
                    <a:pt x="19381" y="5633"/>
                    <a:pt x="16079" y="963"/>
                    <a:pt x="11209" y="129"/>
                  </a:cubicBezTo>
                  <a:cubicBezTo>
                    <a:pt x="10698" y="43"/>
                    <a:pt x="10190" y="1"/>
                    <a:pt x="968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g15e4065e011_8_2"/>
            <p:cNvSpPr/>
            <p:nvPr/>
          </p:nvSpPr>
          <p:spPr>
            <a:xfrm>
              <a:off x="3526050" y="826363"/>
              <a:ext cx="229350" cy="296125"/>
            </a:xfrm>
            <a:custGeom>
              <a:rect b="b" l="l" r="r" t="t"/>
              <a:pathLst>
                <a:path extrusionOk="0" h="11845" w="9174">
                  <a:moveTo>
                    <a:pt x="5171" y="1571"/>
                  </a:moveTo>
                  <a:cubicBezTo>
                    <a:pt x="5537" y="2071"/>
                    <a:pt x="5704" y="2671"/>
                    <a:pt x="5604" y="3372"/>
                  </a:cubicBezTo>
                  <a:cubicBezTo>
                    <a:pt x="5471" y="4239"/>
                    <a:pt x="5171" y="4640"/>
                    <a:pt x="5004" y="4706"/>
                  </a:cubicBezTo>
                  <a:cubicBezTo>
                    <a:pt x="4986" y="4711"/>
                    <a:pt x="4969" y="4713"/>
                    <a:pt x="4952" y="4713"/>
                  </a:cubicBezTo>
                  <a:cubicBezTo>
                    <a:pt x="4844" y="4713"/>
                    <a:pt x="4761" y="4626"/>
                    <a:pt x="4704" y="4539"/>
                  </a:cubicBezTo>
                  <a:cubicBezTo>
                    <a:pt x="4370" y="4139"/>
                    <a:pt x="4270" y="3172"/>
                    <a:pt x="4704" y="2238"/>
                  </a:cubicBezTo>
                  <a:cubicBezTo>
                    <a:pt x="4837" y="2004"/>
                    <a:pt x="5004" y="1804"/>
                    <a:pt x="5171" y="1571"/>
                  </a:cubicBezTo>
                  <a:close/>
                  <a:moveTo>
                    <a:pt x="3383" y="0"/>
                  </a:moveTo>
                  <a:cubicBezTo>
                    <a:pt x="2293" y="0"/>
                    <a:pt x="1047" y="720"/>
                    <a:pt x="634" y="2872"/>
                  </a:cubicBezTo>
                  <a:cubicBezTo>
                    <a:pt x="0" y="6174"/>
                    <a:pt x="867" y="9476"/>
                    <a:pt x="1368" y="11011"/>
                  </a:cubicBezTo>
                  <a:lnTo>
                    <a:pt x="2035" y="11144"/>
                  </a:lnTo>
                  <a:cubicBezTo>
                    <a:pt x="1601" y="9810"/>
                    <a:pt x="601" y="6374"/>
                    <a:pt x="1201" y="3005"/>
                  </a:cubicBezTo>
                  <a:cubicBezTo>
                    <a:pt x="1556" y="1228"/>
                    <a:pt x="2517" y="608"/>
                    <a:pt x="3381" y="608"/>
                  </a:cubicBezTo>
                  <a:cubicBezTo>
                    <a:pt x="3490" y="608"/>
                    <a:pt x="3598" y="618"/>
                    <a:pt x="3703" y="637"/>
                  </a:cubicBezTo>
                  <a:cubicBezTo>
                    <a:pt x="4136" y="703"/>
                    <a:pt x="4503" y="870"/>
                    <a:pt x="4837" y="1170"/>
                  </a:cubicBezTo>
                  <a:cubicBezTo>
                    <a:pt x="4603" y="1371"/>
                    <a:pt x="4370" y="1671"/>
                    <a:pt x="4203" y="2004"/>
                  </a:cubicBezTo>
                  <a:cubicBezTo>
                    <a:pt x="3636" y="3172"/>
                    <a:pt x="3803" y="4339"/>
                    <a:pt x="4270" y="4906"/>
                  </a:cubicBezTo>
                  <a:cubicBezTo>
                    <a:pt x="4464" y="5184"/>
                    <a:pt x="4729" y="5323"/>
                    <a:pt x="5004" y="5323"/>
                  </a:cubicBezTo>
                  <a:cubicBezTo>
                    <a:pt x="5059" y="5323"/>
                    <a:pt x="5115" y="5318"/>
                    <a:pt x="5171" y="5307"/>
                  </a:cubicBezTo>
                  <a:cubicBezTo>
                    <a:pt x="5504" y="5207"/>
                    <a:pt x="6004" y="4806"/>
                    <a:pt x="6171" y="3505"/>
                  </a:cubicBezTo>
                  <a:cubicBezTo>
                    <a:pt x="6305" y="2638"/>
                    <a:pt x="6105" y="1871"/>
                    <a:pt x="5671" y="1304"/>
                  </a:cubicBezTo>
                  <a:cubicBezTo>
                    <a:pt x="5911" y="1151"/>
                    <a:pt x="6180" y="1084"/>
                    <a:pt x="6449" y="1084"/>
                  </a:cubicBezTo>
                  <a:cubicBezTo>
                    <a:pt x="6591" y="1084"/>
                    <a:pt x="6734" y="1102"/>
                    <a:pt x="6872" y="1137"/>
                  </a:cubicBezTo>
                  <a:cubicBezTo>
                    <a:pt x="7572" y="1304"/>
                    <a:pt x="8473" y="2004"/>
                    <a:pt x="8506" y="3472"/>
                  </a:cubicBezTo>
                  <a:cubicBezTo>
                    <a:pt x="8573" y="6007"/>
                    <a:pt x="7472" y="8742"/>
                    <a:pt x="5171" y="11711"/>
                  </a:cubicBezTo>
                  <a:lnTo>
                    <a:pt x="5838" y="11845"/>
                  </a:lnTo>
                  <a:cubicBezTo>
                    <a:pt x="8073" y="8876"/>
                    <a:pt x="9173" y="6074"/>
                    <a:pt x="9107" y="3472"/>
                  </a:cubicBezTo>
                  <a:cubicBezTo>
                    <a:pt x="9107" y="1904"/>
                    <a:pt x="8306" y="803"/>
                    <a:pt x="7039" y="503"/>
                  </a:cubicBezTo>
                  <a:cubicBezTo>
                    <a:pt x="6867" y="465"/>
                    <a:pt x="6693" y="446"/>
                    <a:pt x="6520" y="446"/>
                  </a:cubicBezTo>
                  <a:cubicBezTo>
                    <a:pt x="6087" y="446"/>
                    <a:pt x="5661" y="565"/>
                    <a:pt x="5304" y="803"/>
                  </a:cubicBezTo>
                  <a:cubicBezTo>
                    <a:pt x="4870" y="370"/>
                    <a:pt x="4337" y="136"/>
                    <a:pt x="3803" y="36"/>
                  </a:cubicBezTo>
                  <a:cubicBezTo>
                    <a:pt x="3667" y="13"/>
                    <a:pt x="3526" y="0"/>
                    <a:pt x="338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aphicFrame>
        <p:nvGraphicFramePr>
          <p:cNvPr id="1101" name="Google Shape;1101;g15e4065e011_8_2"/>
          <p:cNvGraphicFramePr/>
          <p:nvPr/>
        </p:nvGraphicFramePr>
        <p:xfrm>
          <a:off x="1556575" y="1507138"/>
          <a:ext cx="3000000" cy="3000000"/>
        </p:xfrm>
        <a:graphic>
          <a:graphicData uri="http://schemas.openxmlformats.org/drawingml/2006/table">
            <a:tbl>
              <a:tblPr>
                <a:noFill/>
                <a:tableStyleId>{BD176EBD-C1BB-4F9A-9490-50493A2E90EA}</a:tableStyleId>
              </a:tblPr>
              <a:tblGrid>
                <a:gridCol w="1430425"/>
                <a:gridCol w="1430425"/>
                <a:gridCol w="1430425"/>
                <a:gridCol w="1430425"/>
              </a:tblGrid>
              <a:tr h="12700">
                <a:tc>
                  <a:txBody>
                    <a:bodyPr/>
                    <a:lstStyle/>
                    <a:p>
                      <a:pPr indent="0" lvl="0" marL="0" rtl="0" algn="ctr">
                        <a:spcBef>
                          <a:spcPts val="0"/>
                        </a:spcBef>
                        <a:spcAft>
                          <a:spcPts val="0"/>
                        </a:spcAft>
                        <a:buNone/>
                      </a:pPr>
                      <a:r>
                        <a:rPr lang="es" sz="1100">
                          <a:solidFill>
                            <a:schemeClr val="dk1"/>
                          </a:solidFill>
                        </a:rPr>
                        <a:t>Responsable</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BCD2"/>
                    </a:solidFill>
                  </a:tcPr>
                </a:tc>
                <a:tc>
                  <a:txBody>
                    <a:bodyPr/>
                    <a:lstStyle/>
                    <a:p>
                      <a:pPr indent="0" lvl="0" marL="0" rtl="0" algn="ctr">
                        <a:spcBef>
                          <a:spcPts val="0"/>
                        </a:spcBef>
                        <a:spcAft>
                          <a:spcPts val="0"/>
                        </a:spcAft>
                        <a:buNone/>
                      </a:pPr>
                      <a:r>
                        <a:rPr lang="es" sz="1100">
                          <a:solidFill>
                            <a:schemeClr val="dk1"/>
                          </a:solidFill>
                        </a:rPr>
                        <a:t>Rol (es)</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BCD2"/>
                    </a:solidFill>
                  </a:tcPr>
                </a:tc>
                <a:tc>
                  <a:txBody>
                    <a:bodyPr/>
                    <a:lstStyle/>
                    <a:p>
                      <a:pPr indent="0" lvl="0" marL="0" rtl="0" algn="ctr">
                        <a:spcBef>
                          <a:spcPts val="0"/>
                        </a:spcBef>
                        <a:spcAft>
                          <a:spcPts val="0"/>
                        </a:spcAft>
                        <a:buNone/>
                      </a:pPr>
                      <a:r>
                        <a:rPr lang="es" sz="1100">
                          <a:solidFill>
                            <a:schemeClr val="dk1"/>
                          </a:solidFill>
                        </a:rPr>
                        <a:t>Horas totales por semana </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BCD2"/>
                    </a:solidFill>
                  </a:tcPr>
                </a:tc>
                <a:tc>
                  <a:txBody>
                    <a:bodyPr/>
                    <a:lstStyle/>
                    <a:p>
                      <a:pPr indent="0" lvl="0" marL="0" rtl="0" algn="ctr">
                        <a:spcBef>
                          <a:spcPts val="0"/>
                        </a:spcBef>
                        <a:spcAft>
                          <a:spcPts val="0"/>
                        </a:spcAft>
                        <a:buNone/>
                      </a:pPr>
                      <a:r>
                        <a:rPr lang="es" sz="1100">
                          <a:solidFill>
                            <a:schemeClr val="dk1"/>
                          </a:solidFill>
                        </a:rPr>
                        <a:t>Costo Total por semana</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BCD2"/>
                    </a:solidFill>
                  </a:tcPr>
                </a:tc>
              </a:tr>
              <a:tr h="12700">
                <a:tc>
                  <a:txBody>
                    <a:bodyPr/>
                    <a:lstStyle/>
                    <a:p>
                      <a:pPr indent="0" lvl="0" marL="0" rtl="0" algn="l">
                        <a:spcBef>
                          <a:spcPts val="0"/>
                        </a:spcBef>
                        <a:spcAft>
                          <a:spcPts val="0"/>
                        </a:spcAft>
                        <a:buNone/>
                      </a:pPr>
                      <a:r>
                        <a:rPr lang="es" sz="1100">
                          <a:solidFill>
                            <a:schemeClr val="dk1"/>
                          </a:solidFill>
                        </a:rPr>
                        <a:t>Anibal Laura</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programador, Administrador</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5</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40.000 CLP</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700">
                <a:tc>
                  <a:txBody>
                    <a:bodyPr/>
                    <a:lstStyle/>
                    <a:p>
                      <a:pPr indent="0" lvl="0" marL="0" rtl="0" algn="l">
                        <a:spcBef>
                          <a:spcPts val="0"/>
                        </a:spcBef>
                        <a:spcAft>
                          <a:spcPts val="0"/>
                        </a:spcAft>
                        <a:buNone/>
                      </a:pPr>
                      <a:r>
                        <a:rPr lang="es" sz="1100">
                          <a:solidFill>
                            <a:schemeClr val="dk1"/>
                          </a:solidFill>
                        </a:rPr>
                        <a:t>Rodrigo Suaña</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programador, Líder</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6</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40.000 CLP</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700">
                <a:tc>
                  <a:txBody>
                    <a:bodyPr/>
                    <a:lstStyle/>
                    <a:p>
                      <a:pPr indent="0" lvl="0" marL="0" rtl="0" algn="l">
                        <a:spcBef>
                          <a:spcPts val="0"/>
                        </a:spcBef>
                        <a:spcAft>
                          <a:spcPts val="0"/>
                        </a:spcAft>
                        <a:buNone/>
                      </a:pPr>
                      <a:r>
                        <a:rPr lang="es" sz="1100">
                          <a:solidFill>
                            <a:schemeClr val="dk1"/>
                          </a:solidFill>
                        </a:rPr>
                        <a:t>Mauricio Benavides</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programador, diseñador</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6</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38.000 CLP</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700">
                <a:tc>
                  <a:txBody>
                    <a:bodyPr/>
                    <a:lstStyle/>
                    <a:p>
                      <a:pPr indent="0" lvl="0" marL="0" rtl="0" algn="l">
                        <a:spcBef>
                          <a:spcPts val="0"/>
                        </a:spcBef>
                        <a:spcAft>
                          <a:spcPts val="0"/>
                        </a:spcAft>
                        <a:buNone/>
                      </a:pPr>
                      <a:r>
                        <a:rPr lang="es" sz="1100">
                          <a:solidFill>
                            <a:schemeClr val="dk1"/>
                          </a:solidFill>
                        </a:rPr>
                        <a:t>Felipe Crispin</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programador, diseñador</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6</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38.000 CLP</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66700">
                <a:tc gridSpan="3">
                  <a:txBody>
                    <a:bodyPr/>
                    <a:lstStyle/>
                    <a:p>
                      <a:pPr indent="0" lvl="0" marL="0" rtl="0" algn="l">
                        <a:spcBef>
                          <a:spcPts val="0"/>
                        </a:spcBef>
                        <a:spcAft>
                          <a:spcPts val="0"/>
                        </a:spcAft>
                        <a:buNone/>
                      </a:pPr>
                      <a:r>
                        <a:rPr lang="es" sz="1100">
                          <a:solidFill>
                            <a:schemeClr val="dk1"/>
                          </a:solidFill>
                        </a:rPr>
                        <a:t>Total por equipo semana</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a:txBody>
                    <a:bodyPr/>
                    <a:lstStyle/>
                    <a:p>
                      <a:pPr indent="0" lvl="0" marL="0" rtl="0" algn="ctr">
                        <a:spcBef>
                          <a:spcPts val="0"/>
                        </a:spcBef>
                        <a:spcAft>
                          <a:spcPts val="0"/>
                        </a:spcAft>
                        <a:buNone/>
                      </a:pPr>
                      <a:r>
                        <a:rPr lang="es" sz="1100">
                          <a:solidFill>
                            <a:schemeClr val="dk1"/>
                          </a:solidFill>
                        </a:rPr>
                        <a:t>156.000 CLP</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grpSp>
        <p:nvGrpSpPr>
          <p:cNvPr id="1102" name="Google Shape;1102;g15e4065e011_8_2"/>
          <p:cNvGrpSpPr/>
          <p:nvPr/>
        </p:nvGrpSpPr>
        <p:grpSpPr>
          <a:xfrm>
            <a:off x="7591125" y="689250"/>
            <a:ext cx="1425200" cy="1217575"/>
            <a:chOff x="4096100" y="135850"/>
            <a:chExt cx="1425200" cy="1217575"/>
          </a:xfrm>
        </p:grpSpPr>
        <p:sp>
          <p:nvSpPr>
            <p:cNvPr id="1103" name="Google Shape;1103;g15e4065e011_8_2"/>
            <p:cNvSpPr/>
            <p:nvPr/>
          </p:nvSpPr>
          <p:spPr>
            <a:xfrm>
              <a:off x="4096100" y="213400"/>
              <a:ext cx="1400175" cy="1140025"/>
            </a:xfrm>
            <a:custGeom>
              <a:rect b="b" l="l" r="r" t="t"/>
              <a:pathLst>
                <a:path extrusionOk="0" h="45601" w="56007">
                  <a:moveTo>
                    <a:pt x="9707" y="1"/>
                  </a:moveTo>
                  <a:lnTo>
                    <a:pt x="0" y="31156"/>
                  </a:lnTo>
                  <a:lnTo>
                    <a:pt x="46300" y="45600"/>
                  </a:lnTo>
                  <a:lnTo>
                    <a:pt x="56007" y="14411"/>
                  </a:lnTo>
                  <a:lnTo>
                    <a:pt x="9707"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104" name="Google Shape;1104;g15e4065e011_8_2"/>
            <p:cNvSpPr/>
            <p:nvPr/>
          </p:nvSpPr>
          <p:spPr>
            <a:xfrm>
              <a:off x="4652325" y="789650"/>
              <a:ext cx="79250" cy="60900"/>
            </a:xfrm>
            <a:custGeom>
              <a:rect b="b" l="l" r="r" t="t"/>
              <a:pathLst>
                <a:path extrusionOk="0" fill="none" h="2436" w="3170">
                  <a:moveTo>
                    <a:pt x="3169" y="501"/>
                  </a:moveTo>
                  <a:lnTo>
                    <a:pt x="734" y="1"/>
                  </a:lnTo>
                  <a:lnTo>
                    <a:pt x="0" y="2436"/>
                  </a:lnTo>
                </a:path>
              </a:pathLst>
            </a:custGeom>
            <a:noFill/>
            <a:ln cap="rnd" cmpd="sng" w="31700">
              <a:solidFill>
                <a:srgbClr val="98AEF4"/>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105" name="Google Shape;1105;g15e4065e011_8_2"/>
            <p:cNvSpPr/>
            <p:nvPr/>
          </p:nvSpPr>
          <p:spPr>
            <a:xfrm>
              <a:off x="4339600" y="135850"/>
              <a:ext cx="1181700" cy="437850"/>
            </a:xfrm>
            <a:custGeom>
              <a:rect b="b" l="l" r="r" t="t"/>
              <a:pathLst>
                <a:path extrusionOk="0" h="17514" w="47268">
                  <a:moveTo>
                    <a:pt x="968" y="1"/>
                  </a:moveTo>
                  <a:lnTo>
                    <a:pt x="0" y="3069"/>
                  </a:lnTo>
                  <a:lnTo>
                    <a:pt x="46300" y="17513"/>
                  </a:lnTo>
                  <a:lnTo>
                    <a:pt x="47267" y="14444"/>
                  </a:lnTo>
                  <a:lnTo>
                    <a:pt x="968" y="1"/>
                  </a:ln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106" name="Google Shape;1106;g15e4065e011_8_2"/>
            <p:cNvSpPr/>
            <p:nvPr/>
          </p:nvSpPr>
          <p:spPr>
            <a:xfrm>
              <a:off x="4373775" y="392900"/>
              <a:ext cx="818950" cy="734525"/>
            </a:xfrm>
            <a:custGeom>
              <a:rect b="b" l="l" r="r" t="t"/>
              <a:pathLst>
                <a:path extrusionOk="0" h="29381" w="32758">
                  <a:moveTo>
                    <a:pt x="9864" y="1"/>
                  </a:moveTo>
                  <a:cubicBezTo>
                    <a:pt x="9581" y="1"/>
                    <a:pt x="9292" y="52"/>
                    <a:pt x="9007" y="159"/>
                  </a:cubicBezTo>
                  <a:cubicBezTo>
                    <a:pt x="3637" y="2228"/>
                    <a:pt x="1" y="7498"/>
                    <a:pt x="1" y="13235"/>
                  </a:cubicBezTo>
                  <a:cubicBezTo>
                    <a:pt x="1" y="13702"/>
                    <a:pt x="68" y="14136"/>
                    <a:pt x="101" y="14570"/>
                  </a:cubicBezTo>
                  <a:cubicBezTo>
                    <a:pt x="134" y="15203"/>
                    <a:pt x="468" y="15737"/>
                    <a:pt x="935" y="16137"/>
                  </a:cubicBezTo>
                  <a:cubicBezTo>
                    <a:pt x="1335" y="16471"/>
                    <a:pt x="1836" y="16671"/>
                    <a:pt x="2403" y="16671"/>
                  </a:cubicBezTo>
                  <a:lnTo>
                    <a:pt x="2603" y="16671"/>
                  </a:lnTo>
                  <a:lnTo>
                    <a:pt x="2903" y="16638"/>
                  </a:lnTo>
                  <a:cubicBezTo>
                    <a:pt x="3003" y="17872"/>
                    <a:pt x="3270" y="19106"/>
                    <a:pt x="3737" y="20274"/>
                  </a:cubicBezTo>
                  <a:cubicBezTo>
                    <a:pt x="5005" y="23776"/>
                    <a:pt x="7640" y="26545"/>
                    <a:pt x="11076" y="28113"/>
                  </a:cubicBezTo>
                  <a:cubicBezTo>
                    <a:pt x="12944" y="28980"/>
                    <a:pt x="14945" y="29380"/>
                    <a:pt x="16946" y="29380"/>
                  </a:cubicBezTo>
                  <a:cubicBezTo>
                    <a:pt x="18581" y="29380"/>
                    <a:pt x="20249" y="29080"/>
                    <a:pt x="21783" y="28513"/>
                  </a:cubicBezTo>
                  <a:cubicBezTo>
                    <a:pt x="29055" y="25945"/>
                    <a:pt x="32758" y="17805"/>
                    <a:pt x="30056" y="10533"/>
                  </a:cubicBezTo>
                  <a:cubicBezTo>
                    <a:pt x="27952" y="4878"/>
                    <a:pt x="22570" y="1380"/>
                    <a:pt x="16872" y="1380"/>
                  </a:cubicBezTo>
                  <a:cubicBezTo>
                    <a:pt x="15344" y="1380"/>
                    <a:pt x="13793" y="1632"/>
                    <a:pt x="12276" y="2161"/>
                  </a:cubicBezTo>
                  <a:lnTo>
                    <a:pt x="12010" y="1494"/>
                  </a:lnTo>
                  <a:cubicBezTo>
                    <a:pt x="11676" y="569"/>
                    <a:pt x="10809" y="1"/>
                    <a:pt x="9864" y="1"/>
                  </a:cubicBezTo>
                  <a:close/>
                </a:path>
              </a:pathLst>
            </a:custGeom>
            <a:solidFill>
              <a:schemeClr val="dk1"/>
            </a:solidFill>
            <a:ln>
              <a:noFill/>
            </a:ln>
            <a:effectLst>
              <a:outerShdw rotWithShape="0" algn="bl" dir="1800000" dist="28575">
                <a:schemeClr val="lt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107" name="Google Shape;1107;g15e4065e011_8_2"/>
            <p:cNvSpPr/>
            <p:nvPr/>
          </p:nvSpPr>
          <p:spPr>
            <a:xfrm>
              <a:off x="4502200" y="485975"/>
              <a:ext cx="624650" cy="587025"/>
            </a:xfrm>
            <a:custGeom>
              <a:rect b="b" l="l" r="r" t="t"/>
              <a:pathLst>
                <a:path extrusionOk="0" h="23481" w="24986">
                  <a:moveTo>
                    <a:pt x="11702" y="0"/>
                  </a:moveTo>
                  <a:cubicBezTo>
                    <a:pt x="10348" y="0"/>
                    <a:pt x="8975" y="238"/>
                    <a:pt x="7640" y="739"/>
                  </a:cubicBezTo>
                  <a:lnTo>
                    <a:pt x="11743" y="11747"/>
                  </a:lnTo>
                  <a:lnTo>
                    <a:pt x="1" y="12781"/>
                  </a:lnTo>
                  <a:cubicBezTo>
                    <a:pt x="134" y="13816"/>
                    <a:pt x="335" y="14816"/>
                    <a:pt x="735" y="15817"/>
                  </a:cubicBezTo>
                  <a:cubicBezTo>
                    <a:pt x="2478" y="20552"/>
                    <a:pt x="7000" y="23481"/>
                    <a:pt x="11771" y="23481"/>
                  </a:cubicBezTo>
                  <a:cubicBezTo>
                    <a:pt x="13117" y="23481"/>
                    <a:pt x="14483" y="23247"/>
                    <a:pt x="15812" y="22755"/>
                  </a:cubicBezTo>
                  <a:cubicBezTo>
                    <a:pt x="21850" y="20487"/>
                    <a:pt x="24985" y="13715"/>
                    <a:pt x="22751" y="7644"/>
                  </a:cubicBezTo>
                  <a:cubicBezTo>
                    <a:pt x="20984" y="2942"/>
                    <a:pt x="16466" y="0"/>
                    <a:pt x="1170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108" name="Google Shape;1108;g15e4065e011_8_2"/>
            <p:cNvSpPr/>
            <p:nvPr/>
          </p:nvSpPr>
          <p:spPr>
            <a:xfrm>
              <a:off x="4432150" y="451075"/>
              <a:ext cx="293575" cy="302750"/>
            </a:xfrm>
            <a:custGeom>
              <a:rect b="b" l="l" r="r" t="t"/>
              <a:pathLst>
                <a:path extrusionOk="0" h="12110" w="11743">
                  <a:moveTo>
                    <a:pt x="7506" y="1"/>
                  </a:moveTo>
                  <a:cubicBezTo>
                    <a:pt x="3003" y="1769"/>
                    <a:pt x="1" y="6138"/>
                    <a:pt x="1" y="10975"/>
                  </a:cubicBezTo>
                  <a:cubicBezTo>
                    <a:pt x="1" y="11342"/>
                    <a:pt x="1" y="11709"/>
                    <a:pt x="68" y="12109"/>
                  </a:cubicBezTo>
                  <a:lnTo>
                    <a:pt x="11743" y="10975"/>
                  </a:lnTo>
                  <a:lnTo>
                    <a:pt x="750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sp>
        <p:nvSpPr>
          <p:cNvPr id="1109" name="Google Shape;1109;g15e4065e011_8_2"/>
          <p:cNvSpPr txBox="1"/>
          <p:nvPr>
            <p:ph idx="4294967295" type="title"/>
          </p:nvPr>
        </p:nvSpPr>
        <p:spPr>
          <a:xfrm>
            <a:off x="1405800" y="473088"/>
            <a:ext cx="63324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s"/>
              <a:t>Horas de trabajo semanal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3" name="Shape 1113"/>
        <p:cNvGrpSpPr/>
        <p:nvPr/>
      </p:nvGrpSpPr>
      <p:grpSpPr>
        <a:xfrm>
          <a:off x="0" y="0"/>
          <a:ext cx="0" cy="0"/>
          <a:chOff x="0" y="0"/>
          <a:chExt cx="0" cy="0"/>
        </a:xfrm>
      </p:grpSpPr>
      <p:sp>
        <p:nvSpPr>
          <p:cNvPr id="1114" name="Google Shape;1114;g15e4065e011_8_100"/>
          <p:cNvSpPr/>
          <p:nvPr/>
        </p:nvSpPr>
        <p:spPr>
          <a:xfrm rot="-335647">
            <a:off x="560772" y="1122045"/>
            <a:ext cx="14862" cy="1492388"/>
          </a:xfrm>
          <a:custGeom>
            <a:rect b="b" l="l" r="r" t="t"/>
            <a:pathLst>
              <a:path extrusionOk="0" fill="none" h="19715" w="1735">
                <a:moveTo>
                  <a:pt x="0" y="19714"/>
                </a:moveTo>
                <a:lnTo>
                  <a:pt x="1735" y="0"/>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5" name="Google Shape;1115;g15e4065e011_8_100"/>
          <p:cNvSpPr/>
          <p:nvPr/>
        </p:nvSpPr>
        <p:spPr>
          <a:xfrm>
            <a:off x="7833828" y="1354275"/>
            <a:ext cx="3575100" cy="490375"/>
          </a:xfrm>
          <a:custGeom>
            <a:rect b="b" l="l" r="r" t="t"/>
            <a:pathLst>
              <a:path extrusionOk="0" fill="none" h="19615" w="143004">
                <a:moveTo>
                  <a:pt x="1" y="167"/>
                </a:moveTo>
                <a:lnTo>
                  <a:pt x="83260" y="19614"/>
                </a:lnTo>
                <a:lnTo>
                  <a:pt x="143003" y="0"/>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16" name="Google Shape;1116;g15e4065e011_8_100"/>
          <p:cNvGrpSpPr/>
          <p:nvPr/>
        </p:nvGrpSpPr>
        <p:grpSpPr>
          <a:xfrm flipH="1">
            <a:off x="6773453" y="4075375"/>
            <a:ext cx="1509425" cy="228525"/>
            <a:chOff x="5708425" y="4133400"/>
            <a:chExt cx="1509425" cy="228525"/>
          </a:xfrm>
        </p:grpSpPr>
        <p:sp>
          <p:nvSpPr>
            <p:cNvPr id="1117" name="Google Shape;1117;g15e4065e011_8_100"/>
            <p:cNvSpPr/>
            <p:nvPr/>
          </p:nvSpPr>
          <p:spPr>
            <a:xfrm>
              <a:off x="5974450" y="4133400"/>
              <a:ext cx="50050" cy="50050"/>
            </a:xfrm>
            <a:custGeom>
              <a:rect b="b" l="l" r="r" t="t"/>
              <a:pathLst>
                <a:path extrusionOk="0" h="2002" w="2002">
                  <a:moveTo>
                    <a:pt x="1001" y="1"/>
                  </a:moveTo>
                  <a:cubicBezTo>
                    <a:pt x="467" y="1"/>
                    <a:pt x="0" y="468"/>
                    <a:pt x="0" y="1001"/>
                  </a:cubicBezTo>
                  <a:cubicBezTo>
                    <a:pt x="0" y="1568"/>
                    <a:pt x="467" y="2002"/>
                    <a:pt x="1001" y="2002"/>
                  </a:cubicBezTo>
                  <a:cubicBezTo>
                    <a:pt x="1568" y="2002"/>
                    <a:pt x="2001" y="1568"/>
                    <a:pt x="2001" y="1001"/>
                  </a:cubicBezTo>
                  <a:cubicBezTo>
                    <a:pt x="2001"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8" name="Google Shape;1118;g15e4065e011_8_100"/>
            <p:cNvSpPr/>
            <p:nvPr/>
          </p:nvSpPr>
          <p:spPr>
            <a:xfrm>
              <a:off x="6765000" y="4133400"/>
              <a:ext cx="50050" cy="50050"/>
            </a:xfrm>
            <a:custGeom>
              <a:rect b="b" l="l" r="r" t="t"/>
              <a:pathLst>
                <a:path extrusionOk="0" h="2002" w="2002">
                  <a:moveTo>
                    <a:pt x="1001" y="1"/>
                  </a:moveTo>
                  <a:cubicBezTo>
                    <a:pt x="434" y="1"/>
                    <a:pt x="1" y="468"/>
                    <a:pt x="1" y="1001"/>
                  </a:cubicBezTo>
                  <a:cubicBezTo>
                    <a:pt x="1" y="1568"/>
                    <a:pt x="434" y="2002"/>
                    <a:pt x="1001" y="2002"/>
                  </a:cubicBezTo>
                  <a:cubicBezTo>
                    <a:pt x="1568" y="2002"/>
                    <a:pt x="2002" y="1568"/>
                    <a:pt x="2002" y="1001"/>
                  </a:cubicBezTo>
                  <a:cubicBezTo>
                    <a:pt x="2002"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g15e4065e011_8_100"/>
            <p:cNvSpPr/>
            <p:nvPr/>
          </p:nvSpPr>
          <p:spPr>
            <a:xfrm>
              <a:off x="6380550" y="4223475"/>
              <a:ext cx="50075" cy="50050"/>
            </a:xfrm>
            <a:custGeom>
              <a:rect b="b" l="l" r="r" t="t"/>
              <a:pathLst>
                <a:path extrusionOk="0" h="2002" w="2003">
                  <a:moveTo>
                    <a:pt x="1002" y="0"/>
                  </a:moveTo>
                  <a:cubicBezTo>
                    <a:pt x="435" y="0"/>
                    <a:pt x="1" y="434"/>
                    <a:pt x="1" y="1001"/>
                  </a:cubicBezTo>
                  <a:cubicBezTo>
                    <a:pt x="1" y="1535"/>
                    <a:pt x="435" y="2002"/>
                    <a:pt x="1002" y="2002"/>
                  </a:cubicBezTo>
                  <a:cubicBezTo>
                    <a:pt x="1535" y="2002"/>
                    <a:pt x="2002" y="1535"/>
                    <a:pt x="2002" y="1001"/>
                  </a:cubicBezTo>
                  <a:cubicBezTo>
                    <a:pt x="2002" y="434"/>
                    <a:pt x="1535"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g15e4065e011_8_100"/>
            <p:cNvSpPr/>
            <p:nvPr/>
          </p:nvSpPr>
          <p:spPr>
            <a:xfrm>
              <a:off x="6476475" y="4223475"/>
              <a:ext cx="50050" cy="50050"/>
            </a:xfrm>
            <a:custGeom>
              <a:rect b="b" l="l" r="r" t="t"/>
              <a:pathLst>
                <a:path extrusionOk="0" h="2002" w="2002">
                  <a:moveTo>
                    <a:pt x="1001" y="0"/>
                  </a:moveTo>
                  <a:cubicBezTo>
                    <a:pt x="434" y="0"/>
                    <a:pt x="0" y="434"/>
                    <a:pt x="0" y="1001"/>
                  </a:cubicBezTo>
                  <a:cubicBezTo>
                    <a:pt x="0" y="1535"/>
                    <a:pt x="434" y="2002"/>
                    <a:pt x="1001" y="2002"/>
                  </a:cubicBezTo>
                  <a:cubicBezTo>
                    <a:pt x="1534" y="2002"/>
                    <a:pt x="2001" y="1535"/>
                    <a:pt x="2001" y="1001"/>
                  </a:cubicBezTo>
                  <a:cubicBezTo>
                    <a:pt x="2001" y="434"/>
                    <a:pt x="1534" y="0"/>
                    <a:pt x="100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g15e4065e011_8_100"/>
            <p:cNvSpPr/>
            <p:nvPr/>
          </p:nvSpPr>
          <p:spPr>
            <a:xfrm>
              <a:off x="65990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68" y="2002"/>
                    <a:pt x="2002" y="1535"/>
                    <a:pt x="2002" y="1002"/>
                  </a:cubicBezTo>
                  <a:cubicBezTo>
                    <a:pt x="2002" y="468"/>
                    <a:pt x="1568"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g15e4065e011_8_100"/>
            <p:cNvSpPr/>
            <p:nvPr/>
          </p:nvSpPr>
          <p:spPr>
            <a:xfrm>
              <a:off x="66949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35" y="2002"/>
                    <a:pt x="2002" y="1535"/>
                    <a:pt x="2002" y="1002"/>
                  </a:cubicBezTo>
                  <a:cubicBezTo>
                    <a:pt x="2002" y="468"/>
                    <a:pt x="1602"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3" name="Google Shape;1123;g15e4065e011_8_100"/>
            <p:cNvSpPr/>
            <p:nvPr/>
          </p:nvSpPr>
          <p:spPr>
            <a:xfrm>
              <a:off x="6850900" y="4133400"/>
              <a:ext cx="49225" cy="50050"/>
            </a:xfrm>
            <a:custGeom>
              <a:rect b="b" l="l" r="r" t="t"/>
              <a:pathLst>
                <a:path extrusionOk="0" h="2002" w="1969">
                  <a:moveTo>
                    <a:pt x="1001" y="1"/>
                  </a:moveTo>
                  <a:cubicBezTo>
                    <a:pt x="434" y="1"/>
                    <a:pt x="0" y="468"/>
                    <a:pt x="0" y="1001"/>
                  </a:cubicBezTo>
                  <a:cubicBezTo>
                    <a:pt x="0" y="1568"/>
                    <a:pt x="434" y="2002"/>
                    <a:pt x="1001" y="2002"/>
                  </a:cubicBezTo>
                  <a:cubicBezTo>
                    <a:pt x="1535" y="2002"/>
                    <a:pt x="1968" y="1568"/>
                    <a:pt x="1968" y="1001"/>
                  </a:cubicBezTo>
                  <a:cubicBezTo>
                    <a:pt x="1968" y="468"/>
                    <a:pt x="1535" y="67"/>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4" name="Google Shape;1124;g15e4065e011_8_100"/>
            <p:cNvSpPr/>
            <p:nvPr/>
          </p:nvSpPr>
          <p:spPr>
            <a:xfrm>
              <a:off x="6935950" y="4133400"/>
              <a:ext cx="50075" cy="50050"/>
            </a:xfrm>
            <a:custGeom>
              <a:rect b="b" l="l" r="r" t="t"/>
              <a:pathLst>
                <a:path extrusionOk="0" h="2002" w="2003">
                  <a:moveTo>
                    <a:pt x="1002" y="1"/>
                  </a:moveTo>
                  <a:cubicBezTo>
                    <a:pt x="468" y="1"/>
                    <a:pt x="1" y="468"/>
                    <a:pt x="1" y="1001"/>
                  </a:cubicBezTo>
                  <a:cubicBezTo>
                    <a:pt x="1" y="1568"/>
                    <a:pt x="468" y="2002"/>
                    <a:pt x="1002" y="2002"/>
                  </a:cubicBezTo>
                  <a:cubicBezTo>
                    <a:pt x="1535" y="2002"/>
                    <a:pt x="2002" y="1568"/>
                    <a:pt x="2002" y="1001"/>
                  </a:cubicBezTo>
                  <a:cubicBezTo>
                    <a:pt x="2002" y="468"/>
                    <a:pt x="1535" y="67"/>
                    <a:pt x="1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g15e4065e011_8_100"/>
            <p:cNvSpPr/>
            <p:nvPr/>
          </p:nvSpPr>
          <p:spPr>
            <a:xfrm>
              <a:off x="6088675" y="4133400"/>
              <a:ext cx="633825" cy="50050"/>
            </a:xfrm>
            <a:custGeom>
              <a:rect b="b" l="l" r="r" t="t"/>
              <a:pathLst>
                <a:path extrusionOk="0" h="2002" w="25353">
                  <a:moveTo>
                    <a:pt x="1002" y="1"/>
                  </a:moveTo>
                  <a:cubicBezTo>
                    <a:pt x="468" y="1"/>
                    <a:pt x="1" y="468"/>
                    <a:pt x="1" y="1001"/>
                  </a:cubicBezTo>
                  <a:cubicBezTo>
                    <a:pt x="1" y="1568"/>
                    <a:pt x="435" y="2002"/>
                    <a:pt x="1002" y="2002"/>
                  </a:cubicBezTo>
                  <a:lnTo>
                    <a:pt x="24352" y="2002"/>
                  </a:lnTo>
                  <a:cubicBezTo>
                    <a:pt x="24885" y="2002"/>
                    <a:pt x="25319" y="1568"/>
                    <a:pt x="25352" y="1001"/>
                  </a:cubicBezTo>
                  <a:cubicBezTo>
                    <a:pt x="25352" y="468"/>
                    <a:pt x="24885" y="1"/>
                    <a:pt x="243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g15e4065e011_8_100"/>
            <p:cNvSpPr/>
            <p:nvPr/>
          </p:nvSpPr>
          <p:spPr>
            <a:xfrm>
              <a:off x="5923575" y="4311850"/>
              <a:ext cx="633800" cy="50075"/>
            </a:xfrm>
            <a:custGeom>
              <a:rect b="b" l="l" r="r" t="t"/>
              <a:pathLst>
                <a:path extrusionOk="0" h="2003" w="25352">
                  <a:moveTo>
                    <a:pt x="1001" y="1"/>
                  </a:moveTo>
                  <a:cubicBezTo>
                    <a:pt x="467" y="1"/>
                    <a:pt x="0" y="468"/>
                    <a:pt x="0" y="1002"/>
                  </a:cubicBezTo>
                  <a:cubicBezTo>
                    <a:pt x="0" y="1535"/>
                    <a:pt x="467" y="2002"/>
                    <a:pt x="1001" y="2002"/>
                  </a:cubicBezTo>
                  <a:lnTo>
                    <a:pt x="24351" y="2002"/>
                  </a:lnTo>
                  <a:cubicBezTo>
                    <a:pt x="24885" y="2002"/>
                    <a:pt x="25352" y="1535"/>
                    <a:pt x="25352" y="1002"/>
                  </a:cubicBezTo>
                  <a:cubicBezTo>
                    <a:pt x="25352" y="468"/>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g15e4065e011_8_100"/>
            <p:cNvSpPr/>
            <p:nvPr/>
          </p:nvSpPr>
          <p:spPr>
            <a:xfrm>
              <a:off x="5708425" y="4222625"/>
              <a:ext cx="633800" cy="50075"/>
            </a:xfrm>
            <a:custGeom>
              <a:rect b="b" l="l" r="r" t="t"/>
              <a:pathLst>
                <a:path extrusionOk="0" h="2003" w="25352">
                  <a:moveTo>
                    <a:pt x="1001" y="1"/>
                  </a:moveTo>
                  <a:cubicBezTo>
                    <a:pt x="434" y="1"/>
                    <a:pt x="0" y="434"/>
                    <a:pt x="0" y="1001"/>
                  </a:cubicBezTo>
                  <a:cubicBezTo>
                    <a:pt x="0" y="1535"/>
                    <a:pt x="434" y="2002"/>
                    <a:pt x="1001" y="2002"/>
                  </a:cubicBezTo>
                  <a:lnTo>
                    <a:pt x="24351" y="2002"/>
                  </a:lnTo>
                  <a:cubicBezTo>
                    <a:pt x="24885" y="2002"/>
                    <a:pt x="25285" y="1569"/>
                    <a:pt x="25352" y="1001"/>
                  </a:cubicBezTo>
                  <a:cubicBezTo>
                    <a:pt x="25352" y="434"/>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g15e4065e011_8_100"/>
            <p:cNvSpPr/>
            <p:nvPr/>
          </p:nvSpPr>
          <p:spPr>
            <a:xfrm>
              <a:off x="6584050" y="4222625"/>
              <a:ext cx="633800" cy="50075"/>
            </a:xfrm>
            <a:custGeom>
              <a:rect b="b" l="l" r="r" t="t"/>
              <a:pathLst>
                <a:path extrusionOk="0" h="2003" w="25352">
                  <a:moveTo>
                    <a:pt x="967" y="1"/>
                  </a:moveTo>
                  <a:cubicBezTo>
                    <a:pt x="434" y="1"/>
                    <a:pt x="0" y="434"/>
                    <a:pt x="0" y="1001"/>
                  </a:cubicBezTo>
                  <a:cubicBezTo>
                    <a:pt x="0" y="1535"/>
                    <a:pt x="434" y="2002"/>
                    <a:pt x="967" y="2002"/>
                  </a:cubicBezTo>
                  <a:lnTo>
                    <a:pt x="24317" y="2002"/>
                  </a:lnTo>
                  <a:cubicBezTo>
                    <a:pt x="24885" y="2002"/>
                    <a:pt x="25352" y="1569"/>
                    <a:pt x="25318" y="1001"/>
                  </a:cubicBezTo>
                  <a:cubicBezTo>
                    <a:pt x="25318" y="434"/>
                    <a:pt x="24885" y="1"/>
                    <a:pt x="243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29" name="Google Shape;1129;g15e4065e011_8_100"/>
          <p:cNvGrpSpPr/>
          <p:nvPr/>
        </p:nvGrpSpPr>
        <p:grpSpPr>
          <a:xfrm rot="1387311">
            <a:off x="-47587" y="305760"/>
            <a:ext cx="1215912" cy="907353"/>
            <a:chOff x="5772650" y="400725"/>
            <a:chExt cx="1215875" cy="907325"/>
          </a:xfrm>
        </p:grpSpPr>
        <p:sp>
          <p:nvSpPr>
            <p:cNvPr id="1130" name="Google Shape;1130;g15e4065e011_8_100"/>
            <p:cNvSpPr/>
            <p:nvPr/>
          </p:nvSpPr>
          <p:spPr>
            <a:xfrm>
              <a:off x="5773475" y="479925"/>
              <a:ext cx="1215050" cy="828125"/>
            </a:xfrm>
            <a:custGeom>
              <a:rect b="b" l="l" r="r" t="t"/>
              <a:pathLst>
                <a:path extrusionOk="0" h="33125" w="48602">
                  <a:moveTo>
                    <a:pt x="48135" y="1"/>
                  </a:moveTo>
                  <a:lnTo>
                    <a:pt x="0" y="701"/>
                  </a:lnTo>
                  <a:lnTo>
                    <a:pt x="467" y="33125"/>
                  </a:lnTo>
                  <a:lnTo>
                    <a:pt x="48602" y="32424"/>
                  </a:lnTo>
                  <a:lnTo>
                    <a:pt x="48135" y="1"/>
                  </a:lnTo>
                  <a:close/>
                </a:path>
              </a:pathLst>
            </a:custGeom>
            <a:solidFill>
              <a:srgbClr val="5698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1" name="Google Shape;1131;g15e4065e011_8_100"/>
            <p:cNvSpPr/>
            <p:nvPr/>
          </p:nvSpPr>
          <p:spPr>
            <a:xfrm>
              <a:off x="5772650" y="400725"/>
              <a:ext cx="1205050" cy="97575"/>
            </a:xfrm>
            <a:custGeom>
              <a:rect b="b" l="l" r="r" t="t"/>
              <a:pathLst>
                <a:path extrusionOk="0" h="3903" w="48202">
                  <a:moveTo>
                    <a:pt x="48134" y="0"/>
                  </a:moveTo>
                  <a:lnTo>
                    <a:pt x="0" y="701"/>
                  </a:lnTo>
                  <a:lnTo>
                    <a:pt x="33" y="3903"/>
                  </a:lnTo>
                  <a:lnTo>
                    <a:pt x="48201" y="3202"/>
                  </a:lnTo>
                  <a:lnTo>
                    <a:pt x="48134" y="0"/>
                  </a:lnTo>
                  <a:close/>
                </a:path>
              </a:pathLst>
            </a:custGeom>
            <a:solidFill>
              <a:srgbClr val="9CCE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g15e4065e011_8_100"/>
            <p:cNvSpPr/>
            <p:nvPr/>
          </p:nvSpPr>
          <p:spPr>
            <a:xfrm>
              <a:off x="5903575" y="515350"/>
              <a:ext cx="981550" cy="663450"/>
            </a:xfrm>
            <a:custGeom>
              <a:rect b="b" l="l" r="r" t="t"/>
              <a:pathLst>
                <a:path extrusionOk="0" h="26538" w="39262">
                  <a:moveTo>
                    <a:pt x="32863" y="1"/>
                  </a:moveTo>
                  <a:cubicBezTo>
                    <a:pt x="32728" y="1"/>
                    <a:pt x="32593" y="7"/>
                    <a:pt x="32457" y="18"/>
                  </a:cubicBezTo>
                  <a:lnTo>
                    <a:pt x="4070" y="2954"/>
                  </a:lnTo>
                  <a:cubicBezTo>
                    <a:pt x="1701" y="3221"/>
                    <a:pt x="0" y="5355"/>
                    <a:pt x="234" y="7724"/>
                  </a:cubicBezTo>
                  <a:lnTo>
                    <a:pt x="1735" y="22234"/>
                  </a:lnTo>
                  <a:cubicBezTo>
                    <a:pt x="1985" y="24457"/>
                    <a:pt x="3851" y="26092"/>
                    <a:pt x="6065" y="26092"/>
                  </a:cubicBezTo>
                  <a:cubicBezTo>
                    <a:pt x="6210" y="26092"/>
                    <a:pt x="6357" y="26085"/>
                    <a:pt x="6505" y="26070"/>
                  </a:cubicBezTo>
                  <a:lnTo>
                    <a:pt x="28287" y="23769"/>
                  </a:lnTo>
                  <a:lnTo>
                    <a:pt x="32890" y="26070"/>
                  </a:lnTo>
                  <a:cubicBezTo>
                    <a:pt x="33524" y="26371"/>
                    <a:pt x="34191" y="26537"/>
                    <a:pt x="34825" y="26537"/>
                  </a:cubicBezTo>
                  <a:cubicBezTo>
                    <a:pt x="35726" y="26537"/>
                    <a:pt x="36560" y="26270"/>
                    <a:pt x="37293" y="25770"/>
                  </a:cubicBezTo>
                  <a:cubicBezTo>
                    <a:pt x="38561" y="24903"/>
                    <a:pt x="39262" y="23402"/>
                    <a:pt x="39095" y="21801"/>
                  </a:cubicBezTo>
                  <a:lnTo>
                    <a:pt x="37227" y="3888"/>
                  </a:lnTo>
                  <a:cubicBezTo>
                    <a:pt x="37093" y="2754"/>
                    <a:pt x="36560" y="1720"/>
                    <a:pt x="35626" y="952"/>
                  </a:cubicBezTo>
                  <a:cubicBezTo>
                    <a:pt x="34859" y="333"/>
                    <a:pt x="33885" y="1"/>
                    <a:pt x="3286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g15e4065e011_8_100"/>
            <p:cNvSpPr/>
            <p:nvPr/>
          </p:nvSpPr>
          <p:spPr>
            <a:xfrm>
              <a:off x="5892725" y="504750"/>
              <a:ext cx="982400" cy="663200"/>
            </a:xfrm>
            <a:custGeom>
              <a:rect b="b" l="l" r="r" t="t"/>
              <a:pathLst>
                <a:path extrusionOk="0" h="26528" w="39296">
                  <a:moveTo>
                    <a:pt x="32782" y="0"/>
                  </a:moveTo>
                  <a:cubicBezTo>
                    <a:pt x="32685" y="0"/>
                    <a:pt x="32588" y="3"/>
                    <a:pt x="32490" y="9"/>
                  </a:cubicBezTo>
                  <a:lnTo>
                    <a:pt x="4103" y="2977"/>
                  </a:lnTo>
                  <a:cubicBezTo>
                    <a:pt x="1702" y="3211"/>
                    <a:pt x="1" y="5346"/>
                    <a:pt x="267" y="7714"/>
                  </a:cubicBezTo>
                  <a:lnTo>
                    <a:pt x="1768" y="22225"/>
                  </a:lnTo>
                  <a:cubicBezTo>
                    <a:pt x="1988" y="24478"/>
                    <a:pt x="3881" y="26115"/>
                    <a:pt x="6071" y="26115"/>
                  </a:cubicBezTo>
                  <a:cubicBezTo>
                    <a:pt x="6215" y="26115"/>
                    <a:pt x="6359" y="26108"/>
                    <a:pt x="6505" y="26094"/>
                  </a:cubicBezTo>
                  <a:lnTo>
                    <a:pt x="28321" y="23792"/>
                  </a:lnTo>
                  <a:lnTo>
                    <a:pt x="32891" y="26094"/>
                  </a:lnTo>
                  <a:cubicBezTo>
                    <a:pt x="33524" y="26361"/>
                    <a:pt x="34192" y="26528"/>
                    <a:pt x="34859" y="26528"/>
                  </a:cubicBezTo>
                  <a:cubicBezTo>
                    <a:pt x="35726" y="26528"/>
                    <a:pt x="36560" y="26294"/>
                    <a:pt x="37327" y="25794"/>
                  </a:cubicBezTo>
                  <a:cubicBezTo>
                    <a:pt x="38561" y="24927"/>
                    <a:pt x="39295" y="23425"/>
                    <a:pt x="39128" y="21824"/>
                  </a:cubicBezTo>
                  <a:lnTo>
                    <a:pt x="37227" y="3878"/>
                  </a:lnTo>
                  <a:cubicBezTo>
                    <a:pt x="37127" y="2777"/>
                    <a:pt x="36560" y="1710"/>
                    <a:pt x="35659" y="976"/>
                  </a:cubicBezTo>
                  <a:cubicBezTo>
                    <a:pt x="34865" y="334"/>
                    <a:pt x="33846" y="0"/>
                    <a:pt x="3278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g15e4065e011_8_100"/>
            <p:cNvSpPr/>
            <p:nvPr/>
          </p:nvSpPr>
          <p:spPr>
            <a:xfrm>
              <a:off x="5958600" y="568225"/>
              <a:ext cx="853275" cy="538700"/>
            </a:xfrm>
            <a:custGeom>
              <a:rect b="b" l="l" r="r" t="t"/>
              <a:pathLst>
                <a:path extrusionOk="0" h="21548" w="34131">
                  <a:moveTo>
                    <a:pt x="30258" y="0"/>
                  </a:moveTo>
                  <a:cubicBezTo>
                    <a:pt x="30213" y="0"/>
                    <a:pt x="30168" y="2"/>
                    <a:pt x="30122" y="5"/>
                  </a:cubicBezTo>
                  <a:lnTo>
                    <a:pt x="1735" y="2974"/>
                  </a:lnTo>
                  <a:cubicBezTo>
                    <a:pt x="735" y="3074"/>
                    <a:pt x="1" y="3941"/>
                    <a:pt x="134" y="4942"/>
                  </a:cubicBezTo>
                  <a:lnTo>
                    <a:pt x="1635" y="19452"/>
                  </a:lnTo>
                  <a:cubicBezTo>
                    <a:pt x="1699" y="20409"/>
                    <a:pt x="2555" y="21091"/>
                    <a:pt x="3505" y="21091"/>
                  </a:cubicBezTo>
                  <a:cubicBezTo>
                    <a:pt x="3549" y="21091"/>
                    <a:pt x="3593" y="21090"/>
                    <a:pt x="3637" y="21087"/>
                  </a:cubicBezTo>
                  <a:lnTo>
                    <a:pt x="25652" y="18785"/>
                  </a:lnTo>
                  <a:cubicBezTo>
                    <a:pt x="25710" y="18779"/>
                    <a:pt x="25768" y="18776"/>
                    <a:pt x="25827" y="18776"/>
                  </a:cubicBezTo>
                  <a:cubicBezTo>
                    <a:pt x="26110" y="18776"/>
                    <a:pt x="26404" y="18841"/>
                    <a:pt x="26653" y="18952"/>
                  </a:cubicBezTo>
                  <a:lnTo>
                    <a:pt x="31390" y="21353"/>
                  </a:lnTo>
                  <a:cubicBezTo>
                    <a:pt x="31664" y="21487"/>
                    <a:pt x="31945" y="21548"/>
                    <a:pt x="32218" y="21548"/>
                  </a:cubicBezTo>
                  <a:cubicBezTo>
                    <a:pt x="33238" y="21548"/>
                    <a:pt x="34130" y="20691"/>
                    <a:pt x="34025" y="19586"/>
                  </a:cubicBezTo>
                  <a:lnTo>
                    <a:pt x="33858" y="17951"/>
                  </a:lnTo>
                  <a:lnTo>
                    <a:pt x="33525" y="14749"/>
                  </a:lnTo>
                  <a:lnTo>
                    <a:pt x="32157" y="1639"/>
                  </a:lnTo>
                  <a:cubicBezTo>
                    <a:pt x="32061" y="683"/>
                    <a:pt x="31234" y="0"/>
                    <a:pt x="3025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5" name="Google Shape;1135;g15e4065e011_8_100"/>
            <p:cNvSpPr/>
            <p:nvPr/>
          </p:nvSpPr>
          <p:spPr>
            <a:xfrm>
              <a:off x="6082025" y="700100"/>
              <a:ext cx="561250" cy="104250"/>
            </a:xfrm>
            <a:custGeom>
              <a:rect b="b" l="l" r="r" t="t"/>
              <a:pathLst>
                <a:path extrusionOk="0" h="4170" w="22450">
                  <a:moveTo>
                    <a:pt x="22250" y="0"/>
                  </a:moveTo>
                  <a:lnTo>
                    <a:pt x="1" y="2435"/>
                  </a:lnTo>
                  <a:lnTo>
                    <a:pt x="167" y="4170"/>
                  </a:lnTo>
                  <a:lnTo>
                    <a:pt x="22450" y="1735"/>
                  </a:lnTo>
                  <a:lnTo>
                    <a:pt x="22250"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6" name="Google Shape;1136;g15e4065e011_8_100"/>
            <p:cNvSpPr/>
            <p:nvPr/>
          </p:nvSpPr>
          <p:spPr>
            <a:xfrm>
              <a:off x="6237975" y="782650"/>
              <a:ext cx="413650" cy="89250"/>
            </a:xfrm>
            <a:custGeom>
              <a:rect b="b" l="l" r="r" t="t"/>
              <a:pathLst>
                <a:path extrusionOk="0" h="3570" w="16546">
                  <a:moveTo>
                    <a:pt x="16345" y="1"/>
                  </a:moveTo>
                  <a:lnTo>
                    <a:pt x="0" y="1802"/>
                  </a:lnTo>
                  <a:lnTo>
                    <a:pt x="167" y="3570"/>
                  </a:lnTo>
                  <a:lnTo>
                    <a:pt x="16546" y="1735"/>
                  </a:lnTo>
                  <a:lnTo>
                    <a:pt x="16345"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g15e4065e011_8_100"/>
            <p:cNvSpPr/>
            <p:nvPr/>
          </p:nvSpPr>
          <p:spPr>
            <a:xfrm>
              <a:off x="6159575" y="866050"/>
              <a:ext cx="501225" cy="97600"/>
            </a:xfrm>
            <a:custGeom>
              <a:rect b="b" l="l" r="r" t="t"/>
              <a:pathLst>
                <a:path extrusionOk="0" h="3904" w="20049">
                  <a:moveTo>
                    <a:pt x="19848" y="0"/>
                  </a:moveTo>
                  <a:lnTo>
                    <a:pt x="1" y="2169"/>
                  </a:lnTo>
                  <a:lnTo>
                    <a:pt x="201" y="3903"/>
                  </a:lnTo>
                  <a:lnTo>
                    <a:pt x="20048" y="1735"/>
                  </a:lnTo>
                  <a:lnTo>
                    <a:pt x="19848"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38" name="Google Shape;1138;g15e4065e011_8_100"/>
          <p:cNvGrpSpPr/>
          <p:nvPr/>
        </p:nvGrpSpPr>
        <p:grpSpPr>
          <a:xfrm>
            <a:off x="7591125" y="689250"/>
            <a:ext cx="1425200" cy="1217575"/>
            <a:chOff x="4096100" y="135850"/>
            <a:chExt cx="1425200" cy="1217575"/>
          </a:xfrm>
        </p:grpSpPr>
        <p:sp>
          <p:nvSpPr>
            <p:cNvPr id="1139" name="Google Shape;1139;g15e4065e011_8_100"/>
            <p:cNvSpPr/>
            <p:nvPr/>
          </p:nvSpPr>
          <p:spPr>
            <a:xfrm>
              <a:off x="4096100" y="213400"/>
              <a:ext cx="1400175" cy="1140025"/>
            </a:xfrm>
            <a:custGeom>
              <a:rect b="b" l="l" r="r" t="t"/>
              <a:pathLst>
                <a:path extrusionOk="0" h="45601" w="56007">
                  <a:moveTo>
                    <a:pt x="9707" y="1"/>
                  </a:moveTo>
                  <a:lnTo>
                    <a:pt x="0" y="31156"/>
                  </a:lnTo>
                  <a:lnTo>
                    <a:pt x="46300" y="45600"/>
                  </a:lnTo>
                  <a:lnTo>
                    <a:pt x="56007" y="14411"/>
                  </a:lnTo>
                  <a:lnTo>
                    <a:pt x="9707"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140" name="Google Shape;1140;g15e4065e011_8_100"/>
            <p:cNvSpPr/>
            <p:nvPr/>
          </p:nvSpPr>
          <p:spPr>
            <a:xfrm>
              <a:off x="4652325" y="789650"/>
              <a:ext cx="79250" cy="60900"/>
            </a:xfrm>
            <a:custGeom>
              <a:rect b="b" l="l" r="r" t="t"/>
              <a:pathLst>
                <a:path extrusionOk="0" fill="none" h="2436" w="3170">
                  <a:moveTo>
                    <a:pt x="3169" y="501"/>
                  </a:moveTo>
                  <a:lnTo>
                    <a:pt x="734" y="1"/>
                  </a:lnTo>
                  <a:lnTo>
                    <a:pt x="0" y="2436"/>
                  </a:lnTo>
                </a:path>
              </a:pathLst>
            </a:custGeom>
            <a:noFill/>
            <a:ln cap="rnd" cmpd="sng" w="31700">
              <a:solidFill>
                <a:srgbClr val="98AEF4"/>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141" name="Google Shape;1141;g15e4065e011_8_100"/>
            <p:cNvSpPr/>
            <p:nvPr/>
          </p:nvSpPr>
          <p:spPr>
            <a:xfrm>
              <a:off x="4339600" y="135850"/>
              <a:ext cx="1181700" cy="437850"/>
            </a:xfrm>
            <a:custGeom>
              <a:rect b="b" l="l" r="r" t="t"/>
              <a:pathLst>
                <a:path extrusionOk="0" h="17514" w="47268">
                  <a:moveTo>
                    <a:pt x="968" y="1"/>
                  </a:moveTo>
                  <a:lnTo>
                    <a:pt x="0" y="3069"/>
                  </a:lnTo>
                  <a:lnTo>
                    <a:pt x="46300" y="17513"/>
                  </a:lnTo>
                  <a:lnTo>
                    <a:pt x="47267" y="14444"/>
                  </a:lnTo>
                  <a:lnTo>
                    <a:pt x="968" y="1"/>
                  </a:ln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142" name="Google Shape;1142;g15e4065e011_8_100"/>
            <p:cNvSpPr/>
            <p:nvPr/>
          </p:nvSpPr>
          <p:spPr>
            <a:xfrm>
              <a:off x="4373775" y="392900"/>
              <a:ext cx="818950" cy="734525"/>
            </a:xfrm>
            <a:custGeom>
              <a:rect b="b" l="l" r="r" t="t"/>
              <a:pathLst>
                <a:path extrusionOk="0" h="29381" w="32758">
                  <a:moveTo>
                    <a:pt x="9864" y="1"/>
                  </a:moveTo>
                  <a:cubicBezTo>
                    <a:pt x="9581" y="1"/>
                    <a:pt x="9292" y="52"/>
                    <a:pt x="9007" y="159"/>
                  </a:cubicBezTo>
                  <a:cubicBezTo>
                    <a:pt x="3637" y="2228"/>
                    <a:pt x="1" y="7498"/>
                    <a:pt x="1" y="13235"/>
                  </a:cubicBezTo>
                  <a:cubicBezTo>
                    <a:pt x="1" y="13702"/>
                    <a:pt x="68" y="14136"/>
                    <a:pt x="101" y="14570"/>
                  </a:cubicBezTo>
                  <a:cubicBezTo>
                    <a:pt x="134" y="15203"/>
                    <a:pt x="468" y="15737"/>
                    <a:pt x="935" y="16137"/>
                  </a:cubicBezTo>
                  <a:cubicBezTo>
                    <a:pt x="1335" y="16471"/>
                    <a:pt x="1836" y="16671"/>
                    <a:pt x="2403" y="16671"/>
                  </a:cubicBezTo>
                  <a:lnTo>
                    <a:pt x="2603" y="16671"/>
                  </a:lnTo>
                  <a:lnTo>
                    <a:pt x="2903" y="16638"/>
                  </a:lnTo>
                  <a:cubicBezTo>
                    <a:pt x="3003" y="17872"/>
                    <a:pt x="3270" y="19106"/>
                    <a:pt x="3737" y="20274"/>
                  </a:cubicBezTo>
                  <a:cubicBezTo>
                    <a:pt x="5005" y="23776"/>
                    <a:pt x="7640" y="26545"/>
                    <a:pt x="11076" y="28113"/>
                  </a:cubicBezTo>
                  <a:cubicBezTo>
                    <a:pt x="12944" y="28980"/>
                    <a:pt x="14945" y="29380"/>
                    <a:pt x="16946" y="29380"/>
                  </a:cubicBezTo>
                  <a:cubicBezTo>
                    <a:pt x="18581" y="29380"/>
                    <a:pt x="20249" y="29080"/>
                    <a:pt x="21783" y="28513"/>
                  </a:cubicBezTo>
                  <a:cubicBezTo>
                    <a:pt x="29055" y="25945"/>
                    <a:pt x="32758" y="17805"/>
                    <a:pt x="30056" y="10533"/>
                  </a:cubicBezTo>
                  <a:cubicBezTo>
                    <a:pt x="27952" y="4878"/>
                    <a:pt x="22570" y="1380"/>
                    <a:pt x="16872" y="1380"/>
                  </a:cubicBezTo>
                  <a:cubicBezTo>
                    <a:pt x="15344" y="1380"/>
                    <a:pt x="13793" y="1632"/>
                    <a:pt x="12276" y="2161"/>
                  </a:cubicBezTo>
                  <a:lnTo>
                    <a:pt x="12010" y="1494"/>
                  </a:lnTo>
                  <a:cubicBezTo>
                    <a:pt x="11676" y="569"/>
                    <a:pt x="10809" y="1"/>
                    <a:pt x="9864" y="1"/>
                  </a:cubicBezTo>
                  <a:close/>
                </a:path>
              </a:pathLst>
            </a:custGeom>
            <a:solidFill>
              <a:schemeClr val="dk1"/>
            </a:solidFill>
            <a:ln>
              <a:noFill/>
            </a:ln>
            <a:effectLst>
              <a:outerShdw rotWithShape="0" algn="bl" dir="1800000" dist="28575">
                <a:schemeClr val="lt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143" name="Google Shape;1143;g15e4065e011_8_100"/>
            <p:cNvSpPr/>
            <p:nvPr/>
          </p:nvSpPr>
          <p:spPr>
            <a:xfrm>
              <a:off x="4502200" y="485975"/>
              <a:ext cx="624650" cy="587025"/>
            </a:xfrm>
            <a:custGeom>
              <a:rect b="b" l="l" r="r" t="t"/>
              <a:pathLst>
                <a:path extrusionOk="0" h="23481" w="24986">
                  <a:moveTo>
                    <a:pt x="11702" y="0"/>
                  </a:moveTo>
                  <a:cubicBezTo>
                    <a:pt x="10348" y="0"/>
                    <a:pt x="8975" y="238"/>
                    <a:pt x="7640" y="739"/>
                  </a:cubicBezTo>
                  <a:lnTo>
                    <a:pt x="11743" y="11747"/>
                  </a:lnTo>
                  <a:lnTo>
                    <a:pt x="1" y="12781"/>
                  </a:lnTo>
                  <a:cubicBezTo>
                    <a:pt x="134" y="13816"/>
                    <a:pt x="335" y="14816"/>
                    <a:pt x="735" y="15817"/>
                  </a:cubicBezTo>
                  <a:cubicBezTo>
                    <a:pt x="2478" y="20552"/>
                    <a:pt x="7000" y="23481"/>
                    <a:pt x="11771" y="23481"/>
                  </a:cubicBezTo>
                  <a:cubicBezTo>
                    <a:pt x="13117" y="23481"/>
                    <a:pt x="14483" y="23247"/>
                    <a:pt x="15812" y="22755"/>
                  </a:cubicBezTo>
                  <a:cubicBezTo>
                    <a:pt x="21850" y="20487"/>
                    <a:pt x="24985" y="13715"/>
                    <a:pt x="22751" y="7644"/>
                  </a:cubicBezTo>
                  <a:cubicBezTo>
                    <a:pt x="20984" y="2942"/>
                    <a:pt x="16466" y="0"/>
                    <a:pt x="1170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144" name="Google Shape;1144;g15e4065e011_8_100"/>
            <p:cNvSpPr/>
            <p:nvPr/>
          </p:nvSpPr>
          <p:spPr>
            <a:xfrm>
              <a:off x="4432150" y="451075"/>
              <a:ext cx="293575" cy="302750"/>
            </a:xfrm>
            <a:custGeom>
              <a:rect b="b" l="l" r="r" t="t"/>
              <a:pathLst>
                <a:path extrusionOk="0" h="12110" w="11743">
                  <a:moveTo>
                    <a:pt x="7506" y="1"/>
                  </a:moveTo>
                  <a:cubicBezTo>
                    <a:pt x="3003" y="1769"/>
                    <a:pt x="1" y="6138"/>
                    <a:pt x="1" y="10975"/>
                  </a:cubicBezTo>
                  <a:cubicBezTo>
                    <a:pt x="1" y="11342"/>
                    <a:pt x="1" y="11709"/>
                    <a:pt x="68" y="12109"/>
                  </a:cubicBezTo>
                  <a:lnTo>
                    <a:pt x="11743" y="10975"/>
                  </a:lnTo>
                  <a:lnTo>
                    <a:pt x="750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grpSp>
        <p:nvGrpSpPr>
          <p:cNvPr id="1145" name="Google Shape;1145;g15e4065e011_8_100"/>
          <p:cNvGrpSpPr/>
          <p:nvPr/>
        </p:nvGrpSpPr>
        <p:grpSpPr>
          <a:xfrm>
            <a:off x="164525" y="2401763"/>
            <a:ext cx="1270925" cy="1121025"/>
            <a:chOff x="3043200" y="166788"/>
            <a:chExt cx="1270925" cy="1121025"/>
          </a:xfrm>
        </p:grpSpPr>
        <p:grpSp>
          <p:nvGrpSpPr>
            <p:cNvPr id="1146" name="Google Shape;1146;g15e4065e011_8_100"/>
            <p:cNvGrpSpPr/>
            <p:nvPr/>
          </p:nvGrpSpPr>
          <p:grpSpPr>
            <a:xfrm>
              <a:off x="3043200" y="166788"/>
              <a:ext cx="1270925" cy="999075"/>
              <a:chOff x="3043200" y="166788"/>
              <a:chExt cx="1270925" cy="999075"/>
            </a:xfrm>
          </p:grpSpPr>
          <p:sp>
            <p:nvSpPr>
              <p:cNvPr id="1147" name="Google Shape;1147;g15e4065e011_8_100"/>
              <p:cNvSpPr/>
              <p:nvPr/>
            </p:nvSpPr>
            <p:spPr>
              <a:xfrm>
                <a:off x="3050700" y="246838"/>
                <a:ext cx="1263425" cy="919025"/>
              </a:xfrm>
              <a:custGeom>
                <a:rect b="b" l="l" r="r" t="t"/>
                <a:pathLst>
                  <a:path extrusionOk="0" h="36761" w="50537">
                    <a:moveTo>
                      <a:pt x="48302" y="1"/>
                    </a:moveTo>
                    <a:lnTo>
                      <a:pt x="1" y="4204"/>
                    </a:lnTo>
                    <a:lnTo>
                      <a:pt x="2836" y="36760"/>
                    </a:lnTo>
                    <a:lnTo>
                      <a:pt x="44532" y="33091"/>
                    </a:lnTo>
                    <a:lnTo>
                      <a:pt x="50537" y="25686"/>
                    </a:lnTo>
                    <a:lnTo>
                      <a:pt x="48302"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8" name="Google Shape;1148;g15e4065e011_8_100"/>
              <p:cNvSpPr/>
              <p:nvPr/>
            </p:nvSpPr>
            <p:spPr>
              <a:xfrm>
                <a:off x="3043200" y="166788"/>
                <a:ext cx="1215050" cy="185975"/>
              </a:xfrm>
              <a:custGeom>
                <a:rect b="b" l="l" r="r" t="t"/>
                <a:pathLst>
                  <a:path extrusionOk="0" h="7439" w="48602">
                    <a:moveTo>
                      <a:pt x="48302" y="0"/>
                    </a:moveTo>
                    <a:lnTo>
                      <a:pt x="0" y="4237"/>
                    </a:lnTo>
                    <a:lnTo>
                      <a:pt x="301" y="7439"/>
                    </a:lnTo>
                    <a:lnTo>
                      <a:pt x="48602" y="3203"/>
                    </a:lnTo>
                    <a:lnTo>
                      <a:pt x="48302" y="0"/>
                    </a:lnTo>
                    <a:close/>
                  </a:path>
                </a:pathLst>
              </a:custGeom>
              <a:solidFill>
                <a:srgbClr val="D9FF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g15e4065e011_8_100"/>
              <p:cNvSpPr/>
              <p:nvPr/>
            </p:nvSpPr>
            <p:spPr>
              <a:xfrm>
                <a:off x="4164000" y="888963"/>
                <a:ext cx="150125" cy="185150"/>
              </a:xfrm>
              <a:custGeom>
                <a:rect b="b" l="l" r="r" t="t"/>
                <a:pathLst>
                  <a:path extrusionOk="0" h="7406" w="6005">
                    <a:moveTo>
                      <a:pt x="0" y="1"/>
                    </a:moveTo>
                    <a:lnTo>
                      <a:pt x="0" y="7406"/>
                    </a:lnTo>
                    <a:lnTo>
                      <a:pt x="6005" y="1"/>
                    </a:lnTo>
                    <a:close/>
                  </a:path>
                </a:pathLst>
              </a:custGeom>
              <a:solidFill>
                <a:srgbClr val="35AA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50" name="Google Shape;1150;g15e4065e011_8_100"/>
            <p:cNvSpPr/>
            <p:nvPr/>
          </p:nvSpPr>
          <p:spPr>
            <a:xfrm>
              <a:off x="3346750" y="331313"/>
              <a:ext cx="707200" cy="956500"/>
            </a:xfrm>
            <a:custGeom>
              <a:rect b="b" l="l" r="r" t="t"/>
              <a:pathLst>
                <a:path extrusionOk="0" h="38260" w="28288">
                  <a:moveTo>
                    <a:pt x="13712" y="1"/>
                  </a:moveTo>
                  <a:cubicBezTo>
                    <a:pt x="7248" y="1"/>
                    <a:pt x="1503" y="4628"/>
                    <a:pt x="367" y="11265"/>
                  </a:cubicBezTo>
                  <a:cubicBezTo>
                    <a:pt x="0" y="13500"/>
                    <a:pt x="167" y="15802"/>
                    <a:pt x="934" y="17937"/>
                  </a:cubicBezTo>
                  <a:lnTo>
                    <a:pt x="934" y="17970"/>
                  </a:lnTo>
                  <a:lnTo>
                    <a:pt x="1868" y="20639"/>
                  </a:lnTo>
                  <a:cubicBezTo>
                    <a:pt x="2969" y="23541"/>
                    <a:pt x="3269" y="26710"/>
                    <a:pt x="2702" y="29812"/>
                  </a:cubicBezTo>
                  <a:cubicBezTo>
                    <a:pt x="2602" y="30446"/>
                    <a:pt x="2769" y="31046"/>
                    <a:pt x="3103" y="31613"/>
                  </a:cubicBezTo>
                  <a:lnTo>
                    <a:pt x="2969" y="32280"/>
                  </a:lnTo>
                  <a:cubicBezTo>
                    <a:pt x="2602" y="34549"/>
                    <a:pt x="4103" y="36717"/>
                    <a:pt x="6372" y="37117"/>
                  </a:cubicBezTo>
                  <a:lnTo>
                    <a:pt x="12609" y="38185"/>
                  </a:lnTo>
                  <a:cubicBezTo>
                    <a:pt x="12826" y="38235"/>
                    <a:pt x="13051" y="38260"/>
                    <a:pt x="13277" y="38260"/>
                  </a:cubicBezTo>
                  <a:cubicBezTo>
                    <a:pt x="13502" y="38260"/>
                    <a:pt x="13727" y="38235"/>
                    <a:pt x="13944" y="38185"/>
                  </a:cubicBezTo>
                  <a:cubicBezTo>
                    <a:pt x="15678" y="37951"/>
                    <a:pt x="17146" y="36550"/>
                    <a:pt x="17446" y="34716"/>
                  </a:cubicBezTo>
                  <a:lnTo>
                    <a:pt x="17513" y="34148"/>
                  </a:lnTo>
                  <a:cubicBezTo>
                    <a:pt x="18047" y="33748"/>
                    <a:pt x="18414" y="33181"/>
                    <a:pt x="18547" y="32514"/>
                  </a:cubicBezTo>
                  <a:cubicBezTo>
                    <a:pt x="19114" y="29412"/>
                    <a:pt x="20448" y="26543"/>
                    <a:pt x="22383" y="24141"/>
                  </a:cubicBezTo>
                  <a:lnTo>
                    <a:pt x="24184" y="21973"/>
                  </a:lnTo>
                  <a:cubicBezTo>
                    <a:pt x="24184" y="21973"/>
                    <a:pt x="24184" y="21940"/>
                    <a:pt x="24218" y="21940"/>
                  </a:cubicBezTo>
                  <a:cubicBezTo>
                    <a:pt x="25652" y="20172"/>
                    <a:pt x="26553" y="18037"/>
                    <a:pt x="26986" y="15802"/>
                  </a:cubicBezTo>
                  <a:cubicBezTo>
                    <a:pt x="28287" y="8463"/>
                    <a:pt x="23350" y="1458"/>
                    <a:pt x="15978" y="191"/>
                  </a:cubicBezTo>
                  <a:cubicBezTo>
                    <a:pt x="15217" y="63"/>
                    <a:pt x="14460" y="1"/>
                    <a:pt x="13712" y="1"/>
                  </a:cubicBezTo>
                  <a:close/>
                </a:path>
              </a:pathLst>
            </a:custGeom>
            <a:solidFill>
              <a:schemeClr val="dk1"/>
            </a:solidFill>
            <a:ln>
              <a:noFill/>
            </a:ln>
            <a:effectLst>
              <a:outerShdw rotWithShape="0" algn="bl" dir="2160000" dist="19050">
                <a:schemeClr val="lt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g15e4065e011_8_100"/>
            <p:cNvSpPr/>
            <p:nvPr/>
          </p:nvSpPr>
          <p:spPr>
            <a:xfrm>
              <a:off x="3479350" y="1029213"/>
              <a:ext cx="261025" cy="194650"/>
            </a:xfrm>
            <a:custGeom>
              <a:rect b="b" l="l" r="r" t="t"/>
              <a:pathLst>
                <a:path extrusionOk="0" h="7786" w="10441">
                  <a:moveTo>
                    <a:pt x="2400" y="0"/>
                  </a:moveTo>
                  <a:cubicBezTo>
                    <a:pt x="1609" y="0"/>
                    <a:pt x="882" y="567"/>
                    <a:pt x="734" y="1396"/>
                  </a:cubicBezTo>
                  <a:lnTo>
                    <a:pt x="167" y="4731"/>
                  </a:lnTo>
                  <a:cubicBezTo>
                    <a:pt x="0" y="5632"/>
                    <a:pt x="634" y="6533"/>
                    <a:pt x="1535" y="6699"/>
                  </a:cubicBezTo>
                  <a:lnTo>
                    <a:pt x="7739" y="7767"/>
                  </a:lnTo>
                  <a:cubicBezTo>
                    <a:pt x="7826" y="7779"/>
                    <a:pt x="7913" y="7785"/>
                    <a:pt x="7999" y="7785"/>
                  </a:cubicBezTo>
                  <a:cubicBezTo>
                    <a:pt x="8829" y="7785"/>
                    <a:pt x="9556" y="7216"/>
                    <a:pt x="9707" y="6399"/>
                  </a:cubicBezTo>
                  <a:lnTo>
                    <a:pt x="10274" y="3064"/>
                  </a:lnTo>
                  <a:cubicBezTo>
                    <a:pt x="10441" y="2130"/>
                    <a:pt x="9841" y="1262"/>
                    <a:pt x="8907" y="1095"/>
                  </a:cubicBezTo>
                  <a:lnTo>
                    <a:pt x="2702" y="28"/>
                  </a:lnTo>
                  <a:cubicBezTo>
                    <a:pt x="2601" y="9"/>
                    <a:pt x="2500" y="0"/>
                    <a:pt x="240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g15e4065e011_8_100"/>
            <p:cNvSpPr/>
            <p:nvPr/>
          </p:nvSpPr>
          <p:spPr>
            <a:xfrm>
              <a:off x="3409300" y="393738"/>
              <a:ext cx="576250" cy="737925"/>
            </a:xfrm>
            <a:custGeom>
              <a:rect b="b" l="l" r="r" t="t"/>
              <a:pathLst>
                <a:path extrusionOk="0" h="29517" w="23050">
                  <a:moveTo>
                    <a:pt x="11177" y="1"/>
                  </a:moveTo>
                  <a:cubicBezTo>
                    <a:pt x="5948" y="1"/>
                    <a:pt x="1259" y="3794"/>
                    <a:pt x="334" y="9135"/>
                  </a:cubicBezTo>
                  <a:cubicBezTo>
                    <a:pt x="0" y="11003"/>
                    <a:pt x="200" y="12871"/>
                    <a:pt x="767" y="14539"/>
                  </a:cubicBezTo>
                  <a:lnTo>
                    <a:pt x="1701" y="17208"/>
                  </a:lnTo>
                  <a:cubicBezTo>
                    <a:pt x="2936" y="20544"/>
                    <a:pt x="3269" y="24179"/>
                    <a:pt x="2669" y="27682"/>
                  </a:cubicBezTo>
                  <a:lnTo>
                    <a:pt x="8139" y="28616"/>
                  </a:lnTo>
                  <a:lnTo>
                    <a:pt x="13610" y="29517"/>
                  </a:lnTo>
                  <a:cubicBezTo>
                    <a:pt x="14177" y="26014"/>
                    <a:pt x="15711" y="22712"/>
                    <a:pt x="17980" y="19976"/>
                  </a:cubicBezTo>
                  <a:lnTo>
                    <a:pt x="19781" y="17808"/>
                  </a:lnTo>
                  <a:cubicBezTo>
                    <a:pt x="20915" y="16474"/>
                    <a:pt x="21716" y="14773"/>
                    <a:pt x="22016" y="12871"/>
                  </a:cubicBezTo>
                  <a:cubicBezTo>
                    <a:pt x="23050" y="6867"/>
                    <a:pt x="19014" y="1196"/>
                    <a:pt x="13043" y="162"/>
                  </a:cubicBezTo>
                  <a:cubicBezTo>
                    <a:pt x="12417" y="53"/>
                    <a:pt x="11793" y="1"/>
                    <a:pt x="11177"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g15e4065e011_8_100"/>
            <p:cNvSpPr/>
            <p:nvPr/>
          </p:nvSpPr>
          <p:spPr>
            <a:xfrm>
              <a:off x="3445975" y="457938"/>
              <a:ext cx="484550" cy="450125"/>
            </a:xfrm>
            <a:custGeom>
              <a:rect b="b" l="l" r="r" t="t"/>
              <a:pathLst>
                <a:path extrusionOk="0" h="18005" w="19382">
                  <a:moveTo>
                    <a:pt x="9689" y="1"/>
                  </a:moveTo>
                  <a:cubicBezTo>
                    <a:pt x="5381" y="1"/>
                    <a:pt x="1582" y="3105"/>
                    <a:pt x="835" y="7468"/>
                  </a:cubicBezTo>
                  <a:cubicBezTo>
                    <a:pt x="1" y="12405"/>
                    <a:pt x="3303" y="17042"/>
                    <a:pt x="8173" y="17875"/>
                  </a:cubicBezTo>
                  <a:cubicBezTo>
                    <a:pt x="8684" y="17962"/>
                    <a:pt x="9192" y="18004"/>
                    <a:pt x="9693" y="18004"/>
                  </a:cubicBezTo>
                  <a:cubicBezTo>
                    <a:pt x="14002" y="18004"/>
                    <a:pt x="17800" y="14900"/>
                    <a:pt x="18547" y="10537"/>
                  </a:cubicBezTo>
                  <a:cubicBezTo>
                    <a:pt x="19381" y="5633"/>
                    <a:pt x="16079" y="963"/>
                    <a:pt x="11209" y="129"/>
                  </a:cubicBezTo>
                  <a:cubicBezTo>
                    <a:pt x="10698" y="43"/>
                    <a:pt x="10190" y="1"/>
                    <a:pt x="968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g15e4065e011_8_100"/>
            <p:cNvSpPr/>
            <p:nvPr/>
          </p:nvSpPr>
          <p:spPr>
            <a:xfrm>
              <a:off x="3526050" y="826363"/>
              <a:ext cx="229350" cy="296125"/>
            </a:xfrm>
            <a:custGeom>
              <a:rect b="b" l="l" r="r" t="t"/>
              <a:pathLst>
                <a:path extrusionOk="0" h="11845" w="9174">
                  <a:moveTo>
                    <a:pt x="5171" y="1571"/>
                  </a:moveTo>
                  <a:cubicBezTo>
                    <a:pt x="5537" y="2071"/>
                    <a:pt x="5704" y="2671"/>
                    <a:pt x="5604" y="3372"/>
                  </a:cubicBezTo>
                  <a:cubicBezTo>
                    <a:pt x="5471" y="4239"/>
                    <a:pt x="5171" y="4640"/>
                    <a:pt x="5004" y="4706"/>
                  </a:cubicBezTo>
                  <a:cubicBezTo>
                    <a:pt x="4986" y="4711"/>
                    <a:pt x="4969" y="4713"/>
                    <a:pt x="4952" y="4713"/>
                  </a:cubicBezTo>
                  <a:cubicBezTo>
                    <a:pt x="4844" y="4713"/>
                    <a:pt x="4761" y="4626"/>
                    <a:pt x="4704" y="4539"/>
                  </a:cubicBezTo>
                  <a:cubicBezTo>
                    <a:pt x="4370" y="4139"/>
                    <a:pt x="4270" y="3172"/>
                    <a:pt x="4704" y="2238"/>
                  </a:cubicBezTo>
                  <a:cubicBezTo>
                    <a:pt x="4837" y="2004"/>
                    <a:pt x="5004" y="1804"/>
                    <a:pt x="5171" y="1571"/>
                  </a:cubicBezTo>
                  <a:close/>
                  <a:moveTo>
                    <a:pt x="3383" y="0"/>
                  </a:moveTo>
                  <a:cubicBezTo>
                    <a:pt x="2293" y="0"/>
                    <a:pt x="1047" y="720"/>
                    <a:pt x="634" y="2872"/>
                  </a:cubicBezTo>
                  <a:cubicBezTo>
                    <a:pt x="0" y="6174"/>
                    <a:pt x="867" y="9476"/>
                    <a:pt x="1368" y="11011"/>
                  </a:cubicBezTo>
                  <a:lnTo>
                    <a:pt x="2035" y="11144"/>
                  </a:lnTo>
                  <a:cubicBezTo>
                    <a:pt x="1601" y="9810"/>
                    <a:pt x="601" y="6374"/>
                    <a:pt x="1201" y="3005"/>
                  </a:cubicBezTo>
                  <a:cubicBezTo>
                    <a:pt x="1556" y="1228"/>
                    <a:pt x="2517" y="608"/>
                    <a:pt x="3381" y="608"/>
                  </a:cubicBezTo>
                  <a:cubicBezTo>
                    <a:pt x="3490" y="608"/>
                    <a:pt x="3598" y="618"/>
                    <a:pt x="3703" y="637"/>
                  </a:cubicBezTo>
                  <a:cubicBezTo>
                    <a:pt x="4136" y="703"/>
                    <a:pt x="4503" y="870"/>
                    <a:pt x="4837" y="1170"/>
                  </a:cubicBezTo>
                  <a:cubicBezTo>
                    <a:pt x="4603" y="1371"/>
                    <a:pt x="4370" y="1671"/>
                    <a:pt x="4203" y="2004"/>
                  </a:cubicBezTo>
                  <a:cubicBezTo>
                    <a:pt x="3636" y="3172"/>
                    <a:pt x="3803" y="4339"/>
                    <a:pt x="4270" y="4906"/>
                  </a:cubicBezTo>
                  <a:cubicBezTo>
                    <a:pt x="4464" y="5184"/>
                    <a:pt x="4729" y="5323"/>
                    <a:pt x="5004" y="5323"/>
                  </a:cubicBezTo>
                  <a:cubicBezTo>
                    <a:pt x="5059" y="5323"/>
                    <a:pt x="5115" y="5318"/>
                    <a:pt x="5171" y="5307"/>
                  </a:cubicBezTo>
                  <a:cubicBezTo>
                    <a:pt x="5504" y="5207"/>
                    <a:pt x="6004" y="4806"/>
                    <a:pt x="6171" y="3505"/>
                  </a:cubicBezTo>
                  <a:cubicBezTo>
                    <a:pt x="6305" y="2638"/>
                    <a:pt x="6105" y="1871"/>
                    <a:pt x="5671" y="1304"/>
                  </a:cubicBezTo>
                  <a:cubicBezTo>
                    <a:pt x="5911" y="1151"/>
                    <a:pt x="6180" y="1084"/>
                    <a:pt x="6449" y="1084"/>
                  </a:cubicBezTo>
                  <a:cubicBezTo>
                    <a:pt x="6591" y="1084"/>
                    <a:pt x="6734" y="1102"/>
                    <a:pt x="6872" y="1137"/>
                  </a:cubicBezTo>
                  <a:cubicBezTo>
                    <a:pt x="7572" y="1304"/>
                    <a:pt x="8473" y="2004"/>
                    <a:pt x="8506" y="3472"/>
                  </a:cubicBezTo>
                  <a:cubicBezTo>
                    <a:pt x="8573" y="6007"/>
                    <a:pt x="7472" y="8742"/>
                    <a:pt x="5171" y="11711"/>
                  </a:cubicBezTo>
                  <a:lnTo>
                    <a:pt x="5838" y="11845"/>
                  </a:lnTo>
                  <a:cubicBezTo>
                    <a:pt x="8073" y="8876"/>
                    <a:pt x="9173" y="6074"/>
                    <a:pt x="9107" y="3472"/>
                  </a:cubicBezTo>
                  <a:cubicBezTo>
                    <a:pt x="9107" y="1904"/>
                    <a:pt x="8306" y="803"/>
                    <a:pt x="7039" y="503"/>
                  </a:cubicBezTo>
                  <a:cubicBezTo>
                    <a:pt x="6867" y="465"/>
                    <a:pt x="6693" y="446"/>
                    <a:pt x="6520" y="446"/>
                  </a:cubicBezTo>
                  <a:cubicBezTo>
                    <a:pt x="6087" y="446"/>
                    <a:pt x="5661" y="565"/>
                    <a:pt x="5304" y="803"/>
                  </a:cubicBezTo>
                  <a:cubicBezTo>
                    <a:pt x="4870" y="370"/>
                    <a:pt x="4337" y="136"/>
                    <a:pt x="3803" y="36"/>
                  </a:cubicBezTo>
                  <a:cubicBezTo>
                    <a:pt x="3667" y="13"/>
                    <a:pt x="3526" y="0"/>
                    <a:pt x="338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55" name="Google Shape;1155;g15e4065e011_8_100"/>
          <p:cNvSpPr txBox="1"/>
          <p:nvPr>
            <p:ph idx="4294967295" type="title"/>
          </p:nvPr>
        </p:nvSpPr>
        <p:spPr>
          <a:xfrm>
            <a:off x="1546350" y="473088"/>
            <a:ext cx="60513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s"/>
              <a:t>Precios totales</a:t>
            </a:r>
            <a:endParaRPr/>
          </a:p>
        </p:txBody>
      </p:sp>
      <p:graphicFrame>
        <p:nvGraphicFramePr>
          <p:cNvPr id="1156" name="Google Shape;1156;g15e4065e011_8_100"/>
          <p:cNvGraphicFramePr/>
          <p:nvPr/>
        </p:nvGraphicFramePr>
        <p:xfrm>
          <a:off x="1706400" y="2990475"/>
          <a:ext cx="3000000" cy="3000000"/>
        </p:xfrm>
        <a:graphic>
          <a:graphicData uri="http://schemas.openxmlformats.org/drawingml/2006/table">
            <a:tbl>
              <a:tblPr>
                <a:noFill/>
                <a:tableStyleId>{BD176EBD-C1BB-4F9A-9490-50493A2E90EA}</a:tableStyleId>
              </a:tblPr>
              <a:tblGrid>
                <a:gridCol w="2865600"/>
                <a:gridCol w="2865600"/>
              </a:tblGrid>
              <a:tr h="12700">
                <a:tc>
                  <a:txBody>
                    <a:bodyPr/>
                    <a:lstStyle/>
                    <a:p>
                      <a:pPr indent="0" lvl="0" marL="0" rtl="0" algn="l">
                        <a:spcBef>
                          <a:spcPts val="0"/>
                        </a:spcBef>
                        <a:spcAft>
                          <a:spcPts val="0"/>
                        </a:spcAft>
                        <a:buNone/>
                      </a:pPr>
                      <a:r>
                        <a:rPr lang="es" sz="1100">
                          <a:solidFill>
                            <a:schemeClr val="dk1"/>
                          </a:solidFill>
                        </a:rPr>
                        <a:t>Recursos</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BCD2"/>
                    </a:solidFill>
                  </a:tcPr>
                </a:tc>
                <a:tc>
                  <a:txBody>
                    <a:bodyPr/>
                    <a:lstStyle/>
                    <a:p>
                      <a:pPr indent="0" lvl="0" marL="0" rtl="0" algn="l">
                        <a:spcBef>
                          <a:spcPts val="0"/>
                        </a:spcBef>
                        <a:spcAft>
                          <a:spcPts val="0"/>
                        </a:spcAft>
                        <a:buNone/>
                      </a:pPr>
                      <a:r>
                        <a:rPr lang="es" sz="1100">
                          <a:solidFill>
                            <a:schemeClr val="dk1"/>
                          </a:solidFill>
                        </a:rPr>
                        <a:t>Costos</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BCD2"/>
                    </a:solidFill>
                  </a:tcPr>
                </a:tc>
              </a:tr>
              <a:tr h="12700">
                <a:tc>
                  <a:txBody>
                    <a:bodyPr/>
                    <a:lstStyle/>
                    <a:p>
                      <a:pPr indent="0" lvl="0" marL="0" rtl="0" algn="l">
                        <a:spcBef>
                          <a:spcPts val="0"/>
                        </a:spcBef>
                        <a:spcAft>
                          <a:spcPts val="0"/>
                        </a:spcAft>
                        <a:buNone/>
                      </a:pPr>
                      <a:r>
                        <a:rPr lang="es" sz="1100">
                          <a:solidFill>
                            <a:schemeClr val="dk1"/>
                          </a:solidFill>
                        </a:rPr>
                        <a:t>Hardware y software</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 sz="1100">
                          <a:solidFill>
                            <a:schemeClr val="dk1"/>
                          </a:solidFill>
                        </a:rPr>
                        <a:t>4.876.000 CLP</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700">
                <a:tc>
                  <a:txBody>
                    <a:bodyPr/>
                    <a:lstStyle/>
                    <a:p>
                      <a:pPr indent="0" lvl="0" marL="0" rtl="0" algn="l">
                        <a:spcBef>
                          <a:spcPts val="0"/>
                        </a:spcBef>
                        <a:spcAft>
                          <a:spcPts val="0"/>
                        </a:spcAft>
                        <a:buNone/>
                      </a:pPr>
                      <a:r>
                        <a:rPr lang="es" sz="1100">
                          <a:solidFill>
                            <a:schemeClr val="dk1"/>
                          </a:solidFill>
                        </a:rPr>
                        <a:t>Recursos Humanos</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 sz="1100">
                          <a:solidFill>
                            <a:schemeClr val="dk1"/>
                          </a:solidFill>
                        </a:rPr>
                        <a:t>2.496.000 CLP</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700">
                <a:tc>
                  <a:txBody>
                    <a:bodyPr/>
                    <a:lstStyle/>
                    <a:p>
                      <a:pPr indent="0" lvl="0" marL="0" rtl="0" algn="l">
                        <a:spcBef>
                          <a:spcPts val="0"/>
                        </a:spcBef>
                        <a:spcAft>
                          <a:spcPts val="0"/>
                        </a:spcAft>
                        <a:buNone/>
                      </a:pPr>
                      <a:r>
                        <a:rPr lang="es" sz="1100">
                          <a:solidFill>
                            <a:schemeClr val="dk1"/>
                          </a:solidFill>
                        </a:rPr>
                        <a:t>Total</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 sz="1100">
                          <a:solidFill>
                            <a:schemeClr val="dk1"/>
                          </a:solidFill>
                        </a:rPr>
                        <a:t>7.372.000 CLP</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graphicFrame>
        <p:nvGraphicFramePr>
          <p:cNvPr id="1157" name="Google Shape;1157;g15e4065e011_8_100"/>
          <p:cNvGraphicFramePr/>
          <p:nvPr/>
        </p:nvGraphicFramePr>
        <p:xfrm>
          <a:off x="1706388" y="2014688"/>
          <a:ext cx="3000000" cy="3000000"/>
        </p:xfrm>
        <a:graphic>
          <a:graphicData uri="http://schemas.openxmlformats.org/drawingml/2006/table">
            <a:tbl>
              <a:tblPr>
                <a:noFill/>
                <a:tableStyleId>{BD176EBD-C1BB-4F9A-9490-50493A2E90EA}</a:tableStyleId>
              </a:tblPr>
              <a:tblGrid>
                <a:gridCol w="2865600"/>
                <a:gridCol w="2865600"/>
              </a:tblGrid>
              <a:tr h="12700">
                <a:tc>
                  <a:txBody>
                    <a:bodyPr/>
                    <a:lstStyle/>
                    <a:p>
                      <a:pPr indent="0" lvl="0" marL="0" rtl="0" algn="l">
                        <a:spcBef>
                          <a:spcPts val="0"/>
                        </a:spcBef>
                        <a:spcAft>
                          <a:spcPts val="0"/>
                        </a:spcAft>
                        <a:buNone/>
                      </a:pPr>
                      <a:r>
                        <a:rPr lang="es" sz="1100">
                          <a:solidFill>
                            <a:schemeClr val="dk1"/>
                          </a:solidFill>
                        </a:rPr>
                        <a:t>Total por mes</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BCD2"/>
                    </a:solidFill>
                  </a:tcPr>
                </a:tc>
                <a:tc>
                  <a:txBody>
                    <a:bodyPr/>
                    <a:lstStyle/>
                    <a:p>
                      <a:pPr indent="0" lvl="0" marL="0" rtl="0" algn="l">
                        <a:spcBef>
                          <a:spcPts val="0"/>
                        </a:spcBef>
                        <a:spcAft>
                          <a:spcPts val="0"/>
                        </a:spcAft>
                        <a:buNone/>
                      </a:pPr>
                      <a:r>
                        <a:rPr lang="es" sz="1100">
                          <a:solidFill>
                            <a:schemeClr val="dk1"/>
                          </a:solidFill>
                        </a:rPr>
                        <a:t>4*156.000 = 624.000 CLP</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700">
                <a:tc>
                  <a:txBody>
                    <a:bodyPr/>
                    <a:lstStyle/>
                    <a:p>
                      <a:pPr indent="0" lvl="0" marL="0" rtl="0" algn="l">
                        <a:spcBef>
                          <a:spcPts val="0"/>
                        </a:spcBef>
                        <a:spcAft>
                          <a:spcPts val="0"/>
                        </a:spcAft>
                        <a:buNone/>
                      </a:pPr>
                      <a:r>
                        <a:rPr lang="es" sz="1100">
                          <a:solidFill>
                            <a:schemeClr val="dk1"/>
                          </a:solidFill>
                        </a:rPr>
                        <a:t>Total </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BCD2"/>
                    </a:solidFill>
                  </a:tcPr>
                </a:tc>
                <a:tc>
                  <a:txBody>
                    <a:bodyPr/>
                    <a:lstStyle/>
                    <a:p>
                      <a:pPr indent="0" lvl="0" marL="0" rtl="0" algn="l">
                        <a:spcBef>
                          <a:spcPts val="0"/>
                        </a:spcBef>
                        <a:spcAft>
                          <a:spcPts val="0"/>
                        </a:spcAft>
                        <a:buNone/>
                      </a:pPr>
                      <a:r>
                        <a:rPr lang="es" sz="1100">
                          <a:solidFill>
                            <a:schemeClr val="dk1"/>
                          </a:solidFill>
                        </a:rPr>
                        <a:t>4*624.000 = 2.496.000 CLP</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1" name="Shape 1161"/>
        <p:cNvGrpSpPr/>
        <p:nvPr/>
      </p:nvGrpSpPr>
      <p:grpSpPr>
        <a:xfrm>
          <a:off x="0" y="0"/>
          <a:ext cx="0" cy="0"/>
          <a:chOff x="0" y="0"/>
          <a:chExt cx="0" cy="0"/>
        </a:xfrm>
      </p:grpSpPr>
      <p:sp>
        <p:nvSpPr>
          <p:cNvPr id="1162" name="Google Shape;1162;g15e4065e011_5_9"/>
          <p:cNvSpPr txBox="1"/>
          <p:nvPr>
            <p:ph type="title"/>
          </p:nvPr>
        </p:nvSpPr>
        <p:spPr>
          <a:xfrm>
            <a:off x="182300" y="1558025"/>
            <a:ext cx="2591100" cy="1746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500"/>
              <a:buNone/>
            </a:pPr>
            <a:r>
              <a:rPr lang="es"/>
              <a:t>Actividades y </a:t>
            </a:r>
            <a:r>
              <a:rPr lang="es"/>
              <a:t>asignación</a:t>
            </a:r>
            <a:r>
              <a:rPr lang="es"/>
              <a:t> de tiempo</a:t>
            </a:r>
            <a:endParaRPr/>
          </a:p>
        </p:txBody>
      </p:sp>
      <p:grpSp>
        <p:nvGrpSpPr>
          <p:cNvPr id="1163" name="Google Shape;1163;g15e4065e011_5_9"/>
          <p:cNvGrpSpPr/>
          <p:nvPr/>
        </p:nvGrpSpPr>
        <p:grpSpPr>
          <a:xfrm flipH="1">
            <a:off x="284501" y="420738"/>
            <a:ext cx="1509425" cy="228525"/>
            <a:chOff x="5708425" y="4133400"/>
            <a:chExt cx="1509425" cy="228525"/>
          </a:xfrm>
        </p:grpSpPr>
        <p:sp>
          <p:nvSpPr>
            <p:cNvPr id="1164" name="Google Shape;1164;g15e4065e011_5_9"/>
            <p:cNvSpPr/>
            <p:nvPr/>
          </p:nvSpPr>
          <p:spPr>
            <a:xfrm>
              <a:off x="5974450" y="4133400"/>
              <a:ext cx="50050" cy="50050"/>
            </a:xfrm>
            <a:custGeom>
              <a:rect b="b" l="l" r="r" t="t"/>
              <a:pathLst>
                <a:path extrusionOk="0" h="2002" w="2002">
                  <a:moveTo>
                    <a:pt x="1001" y="1"/>
                  </a:moveTo>
                  <a:cubicBezTo>
                    <a:pt x="467" y="1"/>
                    <a:pt x="0" y="468"/>
                    <a:pt x="0" y="1001"/>
                  </a:cubicBezTo>
                  <a:cubicBezTo>
                    <a:pt x="0" y="1568"/>
                    <a:pt x="467" y="2002"/>
                    <a:pt x="1001" y="2002"/>
                  </a:cubicBezTo>
                  <a:cubicBezTo>
                    <a:pt x="1568" y="2002"/>
                    <a:pt x="2001" y="1568"/>
                    <a:pt x="2001" y="1001"/>
                  </a:cubicBezTo>
                  <a:cubicBezTo>
                    <a:pt x="2001"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g15e4065e011_5_9"/>
            <p:cNvSpPr/>
            <p:nvPr/>
          </p:nvSpPr>
          <p:spPr>
            <a:xfrm>
              <a:off x="6765000" y="4133400"/>
              <a:ext cx="50050" cy="50050"/>
            </a:xfrm>
            <a:custGeom>
              <a:rect b="b" l="l" r="r" t="t"/>
              <a:pathLst>
                <a:path extrusionOk="0" h="2002" w="2002">
                  <a:moveTo>
                    <a:pt x="1001" y="1"/>
                  </a:moveTo>
                  <a:cubicBezTo>
                    <a:pt x="434" y="1"/>
                    <a:pt x="1" y="468"/>
                    <a:pt x="1" y="1001"/>
                  </a:cubicBezTo>
                  <a:cubicBezTo>
                    <a:pt x="1" y="1568"/>
                    <a:pt x="434" y="2002"/>
                    <a:pt x="1001" y="2002"/>
                  </a:cubicBezTo>
                  <a:cubicBezTo>
                    <a:pt x="1568" y="2002"/>
                    <a:pt x="2002" y="1568"/>
                    <a:pt x="2002" y="1001"/>
                  </a:cubicBezTo>
                  <a:cubicBezTo>
                    <a:pt x="2002"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g15e4065e011_5_9"/>
            <p:cNvSpPr/>
            <p:nvPr/>
          </p:nvSpPr>
          <p:spPr>
            <a:xfrm>
              <a:off x="6380550" y="4223475"/>
              <a:ext cx="50075" cy="50050"/>
            </a:xfrm>
            <a:custGeom>
              <a:rect b="b" l="l" r="r" t="t"/>
              <a:pathLst>
                <a:path extrusionOk="0" h="2002" w="2003">
                  <a:moveTo>
                    <a:pt x="1002" y="0"/>
                  </a:moveTo>
                  <a:cubicBezTo>
                    <a:pt x="435" y="0"/>
                    <a:pt x="1" y="434"/>
                    <a:pt x="1" y="1001"/>
                  </a:cubicBezTo>
                  <a:cubicBezTo>
                    <a:pt x="1" y="1535"/>
                    <a:pt x="435" y="2002"/>
                    <a:pt x="1002" y="2002"/>
                  </a:cubicBezTo>
                  <a:cubicBezTo>
                    <a:pt x="1535" y="2002"/>
                    <a:pt x="2002" y="1535"/>
                    <a:pt x="2002" y="1001"/>
                  </a:cubicBezTo>
                  <a:cubicBezTo>
                    <a:pt x="2002" y="434"/>
                    <a:pt x="1535"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g15e4065e011_5_9"/>
            <p:cNvSpPr/>
            <p:nvPr/>
          </p:nvSpPr>
          <p:spPr>
            <a:xfrm>
              <a:off x="6476475" y="4223475"/>
              <a:ext cx="50050" cy="50050"/>
            </a:xfrm>
            <a:custGeom>
              <a:rect b="b" l="l" r="r" t="t"/>
              <a:pathLst>
                <a:path extrusionOk="0" h="2002" w="2002">
                  <a:moveTo>
                    <a:pt x="1001" y="0"/>
                  </a:moveTo>
                  <a:cubicBezTo>
                    <a:pt x="434" y="0"/>
                    <a:pt x="0" y="434"/>
                    <a:pt x="0" y="1001"/>
                  </a:cubicBezTo>
                  <a:cubicBezTo>
                    <a:pt x="0" y="1535"/>
                    <a:pt x="434" y="2002"/>
                    <a:pt x="1001" y="2002"/>
                  </a:cubicBezTo>
                  <a:cubicBezTo>
                    <a:pt x="1534" y="2002"/>
                    <a:pt x="2001" y="1535"/>
                    <a:pt x="2001" y="1001"/>
                  </a:cubicBezTo>
                  <a:cubicBezTo>
                    <a:pt x="2001" y="434"/>
                    <a:pt x="1534" y="0"/>
                    <a:pt x="100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g15e4065e011_5_9"/>
            <p:cNvSpPr/>
            <p:nvPr/>
          </p:nvSpPr>
          <p:spPr>
            <a:xfrm>
              <a:off x="65990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68" y="2002"/>
                    <a:pt x="2002" y="1535"/>
                    <a:pt x="2002" y="1002"/>
                  </a:cubicBezTo>
                  <a:cubicBezTo>
                    <a:pt x="2002" y="468"/>
                    <a:pt x="1568"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g15e4065e011_5_9"/>
            <p:cNvSpPr/>
            <p:nvPr/>
          </p:nvSpPr>
          <p:spPr>
            <a:xfrm>
              <a:off x="66949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35" y="2002"/>
                    <a:pt x="2002" y="1535"/>
                    <a:pt x="2002" y="1002"/>
                  </a:cubicBezTo>
                  <a:cubicBezTo>
                    <a:pt x="2002" y="468"/>
                    <a:pt x="1602"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0" name="Google Shape;1170;g15e4065e011_5_9"/>
            <p:cNvSpPr/>
            <p:nvPr/>
          </p:nvSpPr>
          <p:spPr>
            <a:xfrm>
              <a:off x="6850900" y="4133400"/>
              <a:ext cx="49225" cy="50050"/>
            </a:xfrm>
            <a:custGeom>
              <a:rect b="b" l="l" r="r" t="t"/>
              <a:pathLst>
                <a:path extrusionOk="0" h="2002" w="1969">
                  <a:moveTo>
                    <a:pt x="1001" y="1"/>
                  </a:moveTo>
                  <a:cubicBezTo>
                    <a:pt x="434" y="1"/>
                    <a:pt x="0" y="468"/>
                    <a:pt x="0" y="1001"/>
                  </a:cubicBezTo>
                  <a:cubicBezTo>
                    <a:pt x="0" y="1568"/>
                    <a:pt x="434" y="2002"/>
                    <a:pt x="1001" y="2002"/>
                  </a:cubicBezTo>
                  <a:cubicBezTo>
                    <a:pt x="1535" y="2002"/>
                    <a:pt x="1968" y="1568"/>
                    <a:pt x="1968" y="1001"/>
                  </a:cubicBezTo>
                  <a:cubicBezTo>
                    <a:pt x="1968" y="468"/>
                    <a:pt x="1535" y="67"/>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1" name="Google Shape;1171;g15e4065e011_5_9"/>
            <p:cNvSpPr/>
            <p:nvPr/>
          </p:nvSpPr>
          <p:spPr>
            <a:xfrm>
              <a:off x="6935950" y="4133400"/>
              <a:ext cx="50075" cy="50050"/>
            </a:xfrm>
            <a:custGeom>
              <a:rect b="b" l="l" r="r" t="t"/>
              <a:pathLst>
                <a:path extrusionOk="0" h="2002" w="2003">
                  <a:moveTo>
                    <a:pt x="1002" y="1"/>
                  </a:moveTo>
                  <a:cubicBezTo>
                    <a:pt x="468" y="1"/>
                    <a:pt x="1" y="468"/>
                    <a:pt x="1" y="1001"/>
                  </a:cubicBezTo>
                  <a:cubicBezTo>
                    <a:pt x="1" y="1568"/>
                    <a:pt x="468" y="2002"/>
                    <a:pt x="1002" y="2002"/>
                  </a:cubicBezTo>
                  <a:cubicBezTo>
                    <a:pt x="1535" y="2002"/>
                    <a:pt x="2002" y="1568"/>
                    <a:pt x="2002" y="1001"/>
                  </a:cubicBezTo>
                  <a:cubicBezTo>
                    <a:pt x="2002" y="468"/>
                    <a:pt x="1535" y="67"/>
                    <a:pt x="1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g15e4065e011_5_9"/>
            <p:cNvSpPr/>
            <p:nvPr/>
          </p:nvSpPr>
          <p:spPr>
            <a:xfrm>
              <a:off x="6088675" y="4133400"/>
              <a:ext cx="633825" cy="50050"/>
            </a:xfrm>
            <a:custGeom>
              <a:rect b="b" l="l" r="r" t="t"/>
              <a:pathLst>
                <a:path extrusionOk="0" h="2002" w="25353">
                  <a:moveTo>
                    <a:pt x="1002" y="1"/>
                  </a:moveTo>
                  <a:cubicBezTo>
                    <a:pt x="468" y="1"/>
                    <a:pt x="1" y="468"/>
                    <a:pt x="1" y="1001"/>
                  </a:cubicBezTo>
                  <a:cubicBezTo>
                    <a:pt x="1" y="1568"/>
                    <a:pt x="435" y="2002"/>
                    <a:pt x="1002" y="2002"/>
                  </a:cubicBezTo>
                  <a:lnTo>
                    <a:pt x="24352" y="2002"/>
                  </a:lnTo>
                  <a:cubicBezTo>
                    <a:pt x="24885" y="2002"/>
                    <a:pt x="25319" y="1568"/>
                    <a:pt x="25352" y="1001"/>
                  </a:cubicBezTo>
                  <a:cubicBezTo>
                    <a:pt x="25352" y="468"/>
                    <a:pt x="24885" y="1"/>
                    <a:pt x="243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g15e4065e011_5_9"/>
            <p:cNvSpPr/>
            <p:nvPr/>
          </p:nvSpPr>
          <p:spPr>
            <a:xfrm>
              <a:off x="5923575" y="4311850"/>
              <a:ext cx="633800" cy="50075"/>
            </a:xfrm>
            <a:custGeom>
              <a:rect b="b" l="l" r="r" t="t"/>
              <a:pathLst>
                <a:path extrusionOk="0" h="2003" w="25352">
                  <a:moveTo>
                    <a:pt x="1001" y="1"/>
                  </a:moveTo>
                  <a:cubicBezTo>
                    <a:pt x="467" y="1"/>
                    <a:pt x="0" y="468"/>
                    <a:pt x="0" y="1002"/>
                  </a:cubicBezTo>
                  <a:cubicBezTo>
                    <a:pt x="0" y="1535"/>
                    <a:pt x="467" y="2002"/>
                    <a:pt x="1001" y="2002"/>
                  </a:cubicBezTo>
                  <a:lnTo>
                    <a:pt x="24351" y="2002"/>
                  </a:lnTo>
                  <a:cubicBezTo>
                    <a:pt x="24885" y="2002"/>
                    <a:pt x="25352" y="1535"/>
                    <a:pt x="25352" y="1002"/>
                  </a:cubicBezTo>
                  <a:cubicBezTo>
                    <a:pt x="25352" y="468"/>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4" name="Google Shape;1174;g15e4065e011_5_9"/>
            <p:cNvSpPr/>
            <p:nvPr/>
          </p:nvSpPr>
          <p:spPr>
            <a:xfrm>
              <a:off x="5708425" y="4222625"/>
              <a:ext cx="633800" cy="50075"/>
            </a:xfrm>
            <a:custGeom>
              <a:rect b="b" l="l" r="r" t="t"/>
              <a:pathLst>
                <a:path extrusionOk="0" h="2003" w="25352">
                  <a:moveTo>
                    <a:pt x="1001" y="1"/>
                  </a:moveTo>
                  <a:cubicBezTo>
                    <a:pt x="434" y="1"/>
                    <a:pt x="0" y="434"/>
                    <a:pt x="0" y="1001"/>
                  </a:cubicBezTo>
                  <a:cubicBezTo>
                    <a:pt x="0" y="1535"/>
                    <a:pt x="434" y="2002"/>
                    <a:pt x="1001" y="2002"/>
                  </a:cubicBezTo>
                  <a:lnTo>
                    <a:pt x="24351" y="2002"/>
                  </a:lnTo>
                  <a:cubicBezTo>
                    <a:pt x="24885" y="2002"/>
                    <a:pt x="25285" y="1569"/>
                    <a:pt x="25352" y="1001"/>
                  </a:cubicBezTo>
                  <a:cubicBezTo>
                    <a:pt x="25352" y="434"/>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5" name="Google Shape;1175;g15e4065e011_5_9"/>
            <p:cNvSpPr/>
            <p:nvPr/>
          </p:nvSpPr>
          <p:spPr>
            <a:xfrm>
              <a:off x="6584050" y="4222625"/>
              <a:ext cx="633800" cy="50075"/>
            </a:xfrm>
            <a:custGeom>
              <a:rect b="b" l="l" r="r" t="t"/>
              <a:pathLst>
                <a:path extrusionOk="0" h="2003" w="25352">
                  <a:moveTo>
                    <a:pt x="967" y="1"/>
                  </a:moveTo>
                  <a:cubicBezTo>
                    <a:pt x="434" y="1"/>
                    <a:pt x="0" y="434"/>
                    <a:pt x="0" y="1001"/>
                  </a:cubicBezTo>
                  <a:cubicBezTo>
                    <a:pt x="0" y="1535"/>
                    <a:pt x="434" y="2002"/>
                    <a:pt x="967" y="2002"/>
                  </a:cubicBezTo>
                  <a:lnTo>
                    <a:pt x="24317" y="2002"/>
                  </a:lnTo>
                  <a:cubicBezTo>
                    <a:pt x="24885" y="2002"/>
                    <a:pt x="25352" y="1569"/>
                    <a:pt x="25318" y="1001"/>
                  </a:cubicBezTo>
                  <a:cubicBezTo>
                    <a:pt x="25318" y="434"/>
                    <a:pt x="24885" y="1"/>
                    <a:pt x="243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aphicFrame>
        <p:nvGraphicFramePr>
          <p:cNvPr id="1176" name="Google Shape;1176;g15e4065e011_5_9"/>
          <p:cNvGraphicFramePr/>
          <p:nvPr/>
        </p:nvGraphicFramePr>
        <p:xfrm>
          <a:off x="2979150" y="420750"/>
          <a:ext cx="3000000" cy="3000000"/>
        </p:xfrm>
        <a:graphic>
          <a:graphicData uri="http://schemas.openxmlformats.org/drawingml/2006/table">
            <a:tbl>
              <a:tblPr>
                <a:noFill/>
                <a:tableStyleId>{BD176EBD-C1BB-4F9A-9490-50493A2E90EA}</a:tableStyleId>
              </a:tblPr>
              <a:tblGrid>
                <a:gridCol w="504825"/>
                <a:gridCol w="2743200"/>
                <a:gridCol w="838200"/>
                <a:gridCol w="1615975"/>
              </a:tblGrid>
              <a:tr h="12700">
                <a:tc>
                  <a:txBody>
                    <a:bodyPr/>
                    <a:lstStyle/>
                    <a:p>
                      <a:pPr indent="0" lvl="0" marL="0" rtl="0" algn="l">
                        <a:spcBef>
                          <a:spcPts val="0"/>
                        </a:spcBef>
                        <a:spcAft>
                          <a:spcPts val="0"/>
                        </a:spcAft>
                        <a:buNone/>
                      </a:pPr>
                      <a:r>
                        <a:rPr lang="es" sz="1100">
                          <a:solidFill>
                            <a:schemeClr val="dk1"/>
                          </a:solidFill>
                        </a:rPr>
                        <a:t>Nro</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BCD2"/>
                    </a:solidFill>
                  </a:tcPr>
                </a:tc>
                <a:tc>
                  <a:txBody>
                    <a:bodyPr/>
                    <a:lstStyle/>
                    <a:p>
                      <a:pPr indent="0" lvl="0" marL="0" rtl="0" algn="l">
                        <a:spcBef>
                          <a:spcPts val="0"/>
                        </a:spcBef>
                        <a:spcAft>
                          <a:spcPts val="0"/>
                        </a:spcAft>
                        <a:buNone/>
                      </a:pPr>
                      <a:r>
                        <a:rPr lang="es" sz="1100">
                          <a:solidFill>
                            <a:schemeClr val="dk1"/>
                          </a:solidFill>
                        </a:rPr>
                        <a:t>Actividad </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BCD2"/>
                    </a:solidFill>
                  </a:tcPr>
                </a:tc>
                <a:tc>
                  <a:txBody>
                    <a:bodyPr/>
                    <a:lstStyle/>
                    <a:p>
                      <a:pPr indent="0" lvl="0" marL="0" rtl="0" algn="l">
                        <a:spcBef>
                          <a:spcPts val="0"/>
                        </a:spcBef>
                        <a:spcAft>
                          <a:spcPts val="0"/>
                        </a:spcAft>
                        <a:buNone/>
                      </a:pPr>
                      <a:r>
                        <a:rPr lang="es" sz="1100">
                          <a:solidFill>
                            <a:schemeClr val="dk1"/>
                          </a:solidFill>
                        </a:rPr>
                        <a:t>Tiempo</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BCD2"/>
                    </a:solidFill>
                  </a:tcPr>
                </a:tc>
                <a:tc>
                  <a:txBody>
                    <a:bodyPr/>
                    <a:lstStyle/>
                    <a:p>
                      <a:pPr indent="0" lvl="0" marL="0" rtl="0" algn="l">
                        <a:spcBef>
                          <a:spcPts val="0"/>
                        </a:spcBef>
                        <a:spcAft>
                          <a:spcPts val="0"/>
                        </a:spcAft>
                        <a:buNone/>
                      </a:pPr>
                      <a:r>
                        <a:rPr lang="es" sz="1100">
                          <a:solidFill>
                            <a:schemeClr val="dk1"/>
                          </a:solidFill>
                        </a:rPr>
                        <a:t>Responsables</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BCD2"/>
                    </a:solidFill>
                  </a:tcPr>
                </a:tc>
              </a:tr>
              <a:tr h="12700">
                <a:tc>
                  <a:txBody>
                    <a:bodyPr/>
                    <a:lstStyle/>
                    <a:p>
                      <a:pPr indent="0" lvl="0" marL="0" rtl="0" algn="ctr">
                        <a:spcBef>
                          <a:spcPts val="0"/>
                        </a:spcBef>
                        <a:spcAft>
                          <a:spcPts val="0"/>
                        </a:spcAft>
                        <a:buNone/>
                      </a:pPr>
                      <a:r>
                        <a:rPr lang="es" sz="1100">
                          <a:solidFill>
                            <a:schemeClr val="dk1"/>
                          </a:solidFill>
                        </a:rPr>
                        <a:t>1</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 sz="1100">
                          <a:solidFill>
                            <a:schemeClr val="dk1"/>
                          </a:solidFill>
                        </a:rPr>
                        <a:t>Fase inicial de ideas propuestas y asignación de roles</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1 semana</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 sz="1100">
                          <a:solidFill>
                            <a:schemeClr val="dk1"/>
                          </a:solidFill>
                        </a:rPr>
                        <a:t>Anibal Laura, Rodrigo Suaña, Mauricio Benavides y Felipe Crispin. </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700">
                <a:tc>
                  <a:txBody>
                    <a:bodyPr/>
                    <a:lstStyle/>
                    <a:p>
                      <a:pPr indent="0" lvl="0" marL="0" rtl="0" algn="ctr">
                        <a:spcBef>
                          <a:spcPts val="0"/>
                        </a:spcBef>
                        <a:spcAft>
                          <a:spcPts val="0"/>
                        </a:spcAft>
                        <a:buNone/>
                      </a:pPr>
                      <a:r>
                        <a:rPr lang="es" sz="1100">
                          <a:solidFill>
                            <a:schemeClr val="dk1"/>
                          </a:solidFill>
                        </a:rPr>
                        <a:t>2</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 sz="1100">
                          <a:solidFill>
                            <a:schemeClr val="dk1"/>
                          </a:solidFill>
                        </a:rPr>
                        <a:t>Fase analizar y escoger una idea propuesta</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1 semana</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 sz="1100">
                          <a:solidFill>
                            <a:schemeClr val="dk1"/>
                          </a:solidFill>
                        </a:rPr>
                        <a:t>Anibal Laura, Rodrigo Suaña, Mauricio Benavides y Felipe Crispin. </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700">
                <a:tc>
                  <a:txBody>
                    <a:bodyPr/>
                    <a:lstStyle/>
                    <a:p>
                      <a:pPr indent="0" lvl="0" marL="0" rtl="0" algn="ctr">
                        <a:spcBef>
                          <a:spcPts val="0"/>
                        </a:spcBef>
                        <a:spcAft>
                          <a:spcPts val="0"/>
                        </a:spcAft>
                        <a:buNone/>
                      </a:pPr>
                      <a:r>
                        <a:rPr lang="es" sz="1100">
                          <a:solidFill>
                            <a:schemeClr val="dk1"/>
                          </a:solidFill>
                        </a:rPr>
                        <a:t>3</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 sz="1100">
                          <a:solidFill>
                            <a:schemeClr val="dk1"/>
                          </a:solidFill>
                        </a:rPr>
                        <a:t>Realizar una descripción del problema y posible solución</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1 semana</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 sz="1100">
                          <a:solidFill>
                            <a:schemeClr val="dk1"/>
                          </a:solidFill>
                        </a:rPr>
                        <a:t>Anibal Laura, Rodrigo Suaña, Mauricio Benavides y Felipe Crispin. </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700">
                <a:tc>
                  <a:txBody>
                    <a:bodyPr/>
                    <a:lstStyle/>
                    <a:p>
                      <a:pPr indent="0" lvl="0" marL="0" rtl="0" algn="ctr">
                        <a:spcBef>
                          <a:spcPts val="0"/>
                        </a:spcBef>
                        <a:spcAft>
                          <a:spcPts val="0"/>
                        </a:spcAft>
                        <a:buNone/>
                      </a:pPr>
                      <a:r>
                        <a:rPr lang="es" sz="1100">
                          <a:solidFill>
                            <a:schemeClr val="dk1"/>
                          </a:solidFill>
                        </a:rPr>
                        <a:t>4</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 sz="1100">
                          <a:solidFill>
                            <a:schemeClr val="dk1"/>
                          </a:solidFill>
                        </a:rPr>
                        <a:t>Realizar escenario del problema -solución, realizar primera presentación   </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1 semana</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 sz="1100">
                          <a:solidFill>
                            <a:schemeClr val="dk1"/>
                          </a:solidFill>
                        </a:rPr>
                        <a:t>Anibal Laura, Rodrigo Suaña, Mauricio Benavides y Felipe Crispin. </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700">
                <a:tc>
                  <a:txBody>
                    <a:bodyPr/>
                    <a:lstStyle/>
                    <a:p>
                      <a:pPr indent="0" lvl="0" marL="0" rtl="0" algn="ctr">
                        <a:spcBef>
                          <a:spcPts val="0"/>
                        </a:spcBef>
                        <a:spcAft>
                          <a:spcPts val="0"/>
                        </a:spcAft>
                        <a:buNone/>
                      </a:pPr>
                      <a:r>
                        <a:rPr lang="es" sz="1100">
                          <a:solidFill>
                            <a:schemeClr val="dk1"/>
                          </a:solidFill>
                        </a:rPr>
                        <a:t>5</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 sz="1100">
                          <a:solidFill>
                            <a:schemeClr val="dk1"/>
                          </a:solidFill>
                        </a:rPr>
                        <a:t>Analizar lenguajes de programación </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1 semana</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 sz="1100">
                          <a:solidFill>
                            <a:schemeClr val="dk1"/>
                          </a:solidFill>
                        </a:rPr>
                        <a:t>Anibal Laura, Rodrigo Suaña, Mauricio Benavides y Felipe Crispin. </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0" name="Shape 1180"/>
        <p:cNvGrpSpPr/>
        <p:nvPr/>
      </p:nvGrpSpPr>
      <p:grpSpPr>
        <a:xfrm>
          <a:off x="0" y="0"/>
          <a:ext cx="0" cy="0"/>
          <a:chOff x="0" y="0"/>
          <a:chExt cx="0" cy="0"/>
        </a:xfrm>
      </p:grpSpPr>
      <p:sp>
        <p:nvSpPr>
          <p:cNvPr id="1181" name="Google Shape;1181;g15e4065e011_5_72"/>
          <p:cNvSpPr txBox="1"/>
          <p:nvPr>
            <p:ph type="title"/>
          </p:nvPr>
        </p:nvSpPr>
        <p:spPr>
          <a:xfrm>
            <a:off x="182300" y="1558025"/>
            <a:ext cx="2591100" cy="1746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500"/>
              <a:buNone/>
            </a:pPr>
            <a:r>
              <a:rPr lang="es"/>
              <a:t>Actividades y asignación de tiempo</a:t>
            </a:r>
            <a:endParaRPr/>
          </a:p>
        </p:txBody>
      </p:sp>
      <p:grpSp>
        <p:nvGrpSpPr>
          <p:cNvPr id="1182" name="Google Shape;1182;g15e4065e011_5_72"/>
          <p:cNvGrpSpPr/>
          <p:nvPr/>
        </p:nvGrpSpPr>
        <p:grpSpPr>
          <a:xfrm flipH="1">
            <a:off x="284501" y="420738"/>
            <a:ext cx="1509425" cy="228525"/>
            <a:chOff x="5708425" y="4133400"/>
            <a:chExt cx="1509425" cy="228525"/>
          </a:xfrm>
        </p:grpSpPr>
        <p:sp>
          <p:nvSpPr>
            <p:cNvPr id="1183" name="Google Shape;1183;g15e4065e011_5_72"/>
            <p:cNvSpPr/>
            <p:nvPr/>
          </p:nvSpPr>
          <p:spPr>
            <a:xfrm>
              <a:off x="5974450" y="4133400"/>
              <a:ext cx="50050" cy="50050"/>
            </a:xfrm>
            <a:custGeom>
              <a:rect b="b" l="l" r="r" t="t"/>
              <a:pathLst>
                <a:path extrusionOk="0" h="2002" w="2002">
                  <a:moveTo>
                    <a:pt x="1001" y="1"/>
                  </a:moveTo>
                  <a:cubicBezTo>
                    <a:pt x="467" y="1"/>
                    <a:pt x="0" y="468"/>
                    <a:pt x="0" y="1001"/>
                  </a:cubicBezTo>
                  <a:cubicBezTo>
                    <a:pt x="0" y="1568"/>
                    <a:pt x="467" y="2002"/>
                    <a:pt x="1001" y="2002"/>
                  </a:cubicBezTo>
                  <a:cubicBezTo>
                    <a:pt x="1568" y="2002"/>
                    <a:pt x="2001" y="1568"/>
                    <a:pt x="2001" y="1001"/>
                  </a:cubicBezTo>
                  <a:cubicBezTo>
                    <a:pt x="2001"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4" name="Google Shape;1184;g15e4065e011_5_72"/>
            <p:cNvSpPr/>
            <p:nvPr/>
          </p:nvSpPr>
          <p:spPr>
            <a:xfrm>
              <a:off x="6765000" y="4133400"/>
              <a:ext cx="50050" cy="50050"/>
            </a:xfrm>
            <a:custGeom>
              <a:rect b="b" l="l" r="r" t="t"/>
              <a:pathLst>
                <a:path extrusionOk="0" h="2002" w="2002">
                  <a:moveTo>
                    <a:pt x="1001" y="1"/>
                  </a:moveTo>
                  <a:cubicBezTo>
                    <a:pt x="434" y="1"/>
                    <a:pt x="1" y="468"/>
                    <a:pt x="1" y="1001"/>
                  </a:cubicBezTo>
                  <a:cubicBezTo>
                    <a:pt x="1" y="1568"/>
                    <a:pt x="434" y="2002"/>
                    <a:pt x="1001" y="2002"/>
                  </a:cubicBezTo>
                  <a:cubicBezTo>
                    <a:pt x="1568" y="2002"/>
                    <a:pt x="2002" y="1568"/>
                    <a:pt x="2002" y="1001"/>
                  </a:cubicBezTo>
                  <a:cubicBezTo>
                    <a:pt x="2002"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g15e4065e011_5_72"/>
            <p:cNvSpPr/>
            <p:nvPr/>
          </p:nvSpPr>
          <p:spPr>
            <a:xfrm>
              <a:off x="6380550" y="4223475"/>
              <a:ext cx="50075" cy="50050"/>
            </a:xfrm>
            <a:custGeom>
              <a:rect b="b" l="l" r="r" t="t"/>
              <a:pathLst>
                <a:path extrusionOk="0" h="2002" w="2003">
                  <a:moveTo>
                    <a:pt x="1002" y="0"/>
                  </a:moveTo>
                  <a:cubicBezTo>
                    <a:pt x="435" y="0"/>
                    <a:pt x="1" y="434"/>
                    <a:pt x="1" y="1001"/>
                  </a:cubicBezTo>
                  <a:cubicBezTo>
                    <a:pt x="1" y="1535"/>
                    <a:pt x="435" y="2002"/>
                    <a:pt x="1002" y="2002"/>
                  </a:cubicBezTo>
                  <a:cubicBezTo>
                    <a:pt x="1535" y="2002"/>
                    <a:pt x="2002" y="1535"/>
                    <a:pt x="2002" y="1001"/>
                  </a:cubicBezTo>
                  <a:cubicBezTo>
                    <a:pt x="2002" y="434"/>
                    <a:pt x="1535"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6" name="Google Shape;1186;g15e4065e011_5_72"/>
            <p:cNvSpPr/>
            <p:nvPr/>
          </p:nvSpPr>
          <p:spPr>
            <a:xfrm>
              <a:off x="6476475" y="4223475"/>
              <a:ext cx="50050" cy="50050"/>
            </a:xfrm>
            <a:custGeom>
              <a:rect b="b" l="l" r="r" t="t"/>
              <a:pathLst>
                <a:path extrusionOk="0" h="2002" w="2002">
                  <a:moveTo>
                    <a:pt x="1001" y="0"/>
                  </a:moveTo>
                  <a:cubicBezTo>
                    <a:pt x="434" y="0"/>
                    <a:pt x="0" y="434"/>
                    <a:pt x="0" y="1001"/>
                  </a:cubicBezTo>
                  <a:cubicBezTo>
                    <a:pt x="0" y="1535"/>
                    <a:pt x="434" y="2002"/>
                    <a:pt x="1001" y="2002"/>
                  </a:cubicBezTo>
                  <a:cubicBezTo>
                    <a:pt x="1534" y="2002"/>
                    <a:pt x="2001" y="1535"/>
                    <a:pt x="2001" y="1001"/>
                  </a:cubicBezTo>
                  <a:cubicBezTo>
                    <a:pt x="2001" y="434"/>
                    <a:pt x="1534" y="0"/>
                    <a:pt x="100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7" name="Google Shape;1187;g15e4065e011_5_72"/>
            <p:cNvSpPr/>
            <p:nvPr/>
          </p:nvSpPr>
          <p:spPr>
            <a:xfrm>
              <a:off x="65990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68" y="2002"/>
                    <a:pt x="2002" y="1535"/>
                    <a:pt x="2002" y="1002"/>
                  </a:cubicBezTo>
                  <a:cubicBezTo>
                    <a:pt x="2002" y="468"/>
                    <a:pt x="1568"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8" name="Google Shape;1188;g15e4065e011_5_72"/>
            <p:cNvSpPr/>
            <p:nvPr/>
          </p:nvSpPr>
          <p:spPr>
            <a:xfrm>
              <a:off x="66949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35" y="2002"/>
                    <a:pt x="2002" y="1535"/>
                    <a:pt x="2002" y="1002"/>
                  </a:cubicBezTo>
                  <a:cubicBezTo>
                    <a:pt x="2002" y="468"/>
                    <a:pt x="1602"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9" name="Google Shape;1189;g15e4065e011_5_72"/>
            <p:cNvSpPr/>
            <p:nvPr/>
          </p:nvSpPr>
          <p:spPr>
            <a:xfrm>
              <a:off x="6850900" y="4133400"/>
              <a:ext cx="49225" cy="50050"/>
            </a:xfrm>
            <a:custGeom>
              <a:rect b="b" l="l" r="r" t="t"/>
              <a:pathLst>
                <a:path extrusionOk="0" h="2002" w="1969">
                  <a:moveTo>
                    <a:pt x="1001" y="1"/>
                  </a:moveTo>
                  <a:cubicBezTo>
                    <a:pt x="434" y="1"/>
                    <a:pt x="0" y="468"/>
                    <a:pt x="0" y="1001"/>
                  </a:cubicBezTo>
                  <a:cubicBezTo>
                    <a:pt x="0" y="1568"/>
                    <a:pt x="434" y="2002"/>
                    <a:pt x="1001" y="2002"/>
                  </a:cubicBezTo>
                  <a:cubicBezTo>
                    <a:pt x="1535" y="2002"/>
                    <a:pt x="1968" y="1568"/>
                    <a:pt x="1968" y="1001"/>
                  </a:cubicBezTo>
                  <a:cubicBezTo>
                    <a:pt x="1968" y="468"/>
                    <a:pt x="1535" y="67"/>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0" name="Google Shape;1190;g15e4065e011_5_72"/>
            <p:cNvSpPr/>
            <p:nvPr/>
          </p:nvSpPr>
          <p:spPr>
            <a:xfrm>
              <a:off x="6935950" y="4133400"/>
              <a:ext cx="50075" cy="50050"/>
            </a:xfrm>
            <a:custGeom>
              <a:rect b="b" l="l" r="r" t="t"/>
              <a:pathLst>
                <a:path extrusionOk="0" h="2002" w="2003">
                  <a:moveTo>
                    <a:pt x="1002" y="1"/>
                  </a:moveTo>
                  <a:cubicBezTo>
                    <a:pt x="468" y="1"/>
                    <a:pt x="1" y="468"/>
                    <a:pt x="1" y="1001"/>
                  </a:cubicBezTo>
                  <a:cubicBezTo>
                    <a:pt x="1" y="1568"/>
                    <a:pt x="468" y="2002"/>
                    <a:pt x="1002" y="2002"/>
                  </a:cubicBezTo>
                  <a:cubicBezTo>
                    <a:pt x="1535" y="2002"/>
                    <a:pt x="2002" y="1568"/>
                    <a:pt x="2002" y="1001"/>
                  </a:cubicBezTo>
                  <a:cubicBezTo>
                    <a:pt x="2002" y="468"/>
                    <a:pt x="1535" y="67"/>
                    <a:pt x="1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1" name="Google Shape;1191;g15e4065e011_5_72"/>
            <p:cNvSpPr/>
            <p:nvPr/>
          </p:nvSpPr>
          <p:spPr>
            <a:xfrm>
              <a:off x="6088675" y="4133400"/>
              <a:ext cx="633825" cy="50050"/>
            </a:xfrm>
            <a:custGeom>
              <a:rect b="b" l="l" r="r" t="t"/>
              <a:pathLst>
                <a:path extrusionOk="0" h="2002" w="25353">
                  <a:moveTo>
                    <a:pt x="1002" y="1"/>
                  </a:moveTo>
                  <a:cubicBezTo>
                    <a:pt x="468" y="1"/>
                    <a:pt x="1" y="468"/>
                    <a:pt x="1" y="1001"/>
                  </a:cubicBezTo>
                  <a:cubicBezTo>
                    <a:pt x="1" y="1568"/>
                    <a:pt x="435" y="2002"/>
                    <a:pt x="1002" y="2002"/>
                  </a:cubicBezTo>
                  <a:lnTo>
                    <a:pt x="24352" y="2002"/>
                  </a:lnTo>
                  <a:cubicBezTo>
                    <a:pt x="24885" y="2002"/>
                    <a:pt x="25319" y="1568"/>
                    <a:pt x="25352" y="1001"/>
                  </a:cubicBezTo>
                  <a:cubicBezTo>
                    <a:pt x="25352" y="468"/>
                    <a:pt x="24885" y="1"/>
                    <a:pt x="243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2" name="Google Shape;1192;g15e4065e011_5_72"/>
            <p:cNvSpPr/>
            <p:nvPr/>
          </p:nvSpPr>
          <p:spPr>
            <a:xfrm>
              <a:off x="5923575" y="4311850"/>
              <a:ext cx="633800" cy="50075"/>
            </a:xfrm>
            <a:custGeom>
              <a:rect b="b" l="l" r="r" t="t"/>
              <a:pathLst>
                <a:path extrusionOk="0" h="2003" w="25352">
                  <a:moveTo>
                    <a:pt x="1001" y="1"/>
                  </a:moveTo>
                  <a:cubicBezTo>
                    <a:pt x="467" y="1"/>
                    <a:pt x="0" y="468"/>
                    <a:pt x="0" y="1002"/>
                  </a:cubicBezTo>
                  <a:cubicBezTo>
                    <a:pt x="0" y="1535"/>
                    <a:pt x="467" y="2002"/>
                    <a:pt x="1001" y="2002"/>
                  </a:cubicBezTo>
                  <a:lnTo>
                    <a:pt x="24351" y="2002"/>
                  </a:lnTo>
                  <a:cubicBezTo>
                    <a:pt x="24885" y="2002"/>
                    <a:pt x="25352" y="1535"/>
                    <a:pt x="25352" y="1002"/>
                  </a:cubicBezTo>
                  <a:cubicBezTo>
                    <a:pt x="25352" y="468"/>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3" name="Google Shape;1193;g15e4065e011_5_72"/>
            <p:cNvSpPr/>
            <p:nvPr/>
          </p:nvSpPr>
          <p:spPr>
            <a:xfrm>
              <a:off x="5708425" y="4222625"/>
              <a:ext cx="633800" cy="50075"/>
            </a:xfrm>
            <a:custGeom>
              <a:rect b="b" l="l" r="r" t="t"/>
              <a:pathLst>
                <a:path extrusionOk="0" h="2003" w="25352">
                  <a:moveTo>
                    <a:pt x="1001" y="1"/>
                  </a:moveTo>
                  <a:cubicBezTo>
                    <a:pt x="434" y="1"/>
                    <a:pt x="0" y="434"/>
                    <a:pt x="0" y="1001"/>
                  </a:cubicBezTo>
                  <a:cubicBezTo>
                    <a:pt x="0" y="1535"/>
                    <a:pt x="434" y="2002"/>
                    <a:pt x="1001" y="2002"/>
                  </a:cubicBezTo>
                  <a:lnTo>
                    <a:pt x="24351" y="2002"/>
                  </a:lnTo>
                  <a:cubicBezTo>
                    <a:pt x="24885" y="2002"/>
                    <a:pt x="25285" y="1569"/>
                    <a:pt x="25352" y="1001"/>
                  </a:cubicBezTo>
                  <a:cubicBezTo>
                    <a:pt x="25352" y="434"/>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4" name="Google Shape;1194;g15e4065e011_5_72"/>
            <p:cNvSpPr/>
            <p:nvPr/>
          </p:nvSpPr>
          <p:spPr>
            <a:xfrm>
              <a:off x="6584050" y="4222625"/>
              <a:ext cx="633800" cy="50075"/>
            </a:xfrm>
            <a:custGeom>
              <a:rect b="b" l="l" r="r" t="t"/>
              <a:pathLst>
                <a:path extrusionOk="0" h="2003" w="25352">
                  <a:moveTo>
                    <a:pt x="967" y="1"/>
                  </a:moveTo>
                  <a:cubicBezTo>
                    <a:pt x="434" y="1"/>
                    <a:pt x="0" y="434"/>
                    <a:pt x="0" y="1001"/>
                  </a:cubicBezTo>
                  <a:cubicBezTo>
                    <a:pt x="0" y="1535"/>
                    <a:pt x="434" y="2002"/>
                    <a:pt x="967" y="2002"/>
                  </a:cubicBezTo>
                  <a:lnTo>
                    <a:pt x="24317" y="2002"/>
                  </a:lnTo>
                  <a:cubicBezTo>
                    <a:pt x="24885" y="2002"/>
                    <a:pt x="25352" y="1569"/>
                    <a:pt x="25318" y="1001"/>
                  </a:cubicBezTo>
                  <a:cubicBezTo>
                    <a:pt x="25318" y="434"/>
                    <a:pt x="24885" y="1"/>
                    <a:pt x="243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aphicFrame>
        <p:nvGraphicFramePr>
          <p:cNvPr id="1195" name="Google Shape;1195;g15e4065e011_5_72"/>
          <p:cNvGraphicFramePr/>
          <p:nvPr/>
        </p:nvGraphicFramePr>
        <p:xfrm>
          <a:off x="2979150" y="420750"/>
          <a:ext cx="3000000" cy="3000000"/>
        </p:xfrm>
        <a:graphic>
          <a:graphicData uri="http://schemas.openxmlformats.org/drawingml/2006/table">
            <a:tbl>
              <a:tblPr>
                <a:noFill/>
                <a:tableStyleId>{BD176EBD-C1BB-4F9A-9490-50493A2E90EA}</a:tableStyleId>
              </a:tblPr>
              <a:tblGrid>
                <a:gridCol w="504825"/>
                <a:gridCol w="2743200"/>
                <a:gridCol w="838200"/>
                <a:gridCol w="1615975"/>
              </a:tblGrid>
              <a:tr h="12700">
                <a:tc>
                  <a:txBody>
                    <a:bodyPr/>
                    <a:lstStyle/>
                    <a:p>
                      <a:pPr indent="0" lvl="0" marL="0" rtl="0" algn="l">
                        <a:spcBef>
                          <a:spcPts val="0"/>
                        </a:spcBef>
                        <a:spcAft>
                          <a:spcPts val="0"/>
                        </a:spcAft>
                        <a:buNone/>
                      </a:pPr>
                      <a:r>
                        <a:rPr lang="es" sz="1100">
                          <a:solidFill>
                            <a:schemeClr val="dk1"/>
                          </a:solidFill>
                        </a:rPr>
                        <a:t>Nro</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BCD2"/>
                    </a:solidFill>
                  </a:tcPr>
                </a:tc>
                <a:tc>
                  <a:txBody>
                    <a:bodyPr/>
                    <a:lstStyle/>
                    <a:p>
                      <a:pPr indent="0" lvl="0" marL="0" rtl="0" algn="l">
                        <a:spcBef>
                          <a:spcPts val="0"/>
                        </a:spcBef>
                        <a:spcAft>
                          <a:spcPts val="0"/>
                        </a:spcAft>
                        <a:buNone/>
                      </a:pPr>
                      <a:r>
                        <a:rPr lang="es" sz="1100">
                          <a:solidFill>
                            <a:schemeClr val="dk1"/>
                          </a:solidFill>
                        </a:rPr>
                        <a:t>Actividad </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BCD2"/>
                    </a:solidFill>
                  </a:tcPr>
                </a:tc>
                <a:tc>
                  <a:txBody>
                    <a:bodyPr/>
                    <a:lstStyle/>
                    <a:p>
                      <a:pPr indent="0" lvl="0" marL="0" rtl="0" algn="l">
                        <a:spcBef>
                          <a:spcPts val="0"/>
                        </a:spcBef>
                        <a:spcAft>
                          <a:spcPts val="0"/>
                        </a:spcAft>
                        <a:buNone/>
                      </a:pPr>
                      <a:r>
                        <a:rPr lang="es" sz="1100">
                          <a:solidFill>
                            <a:schemeClr val="dk1"/>
                          </a:solidFill>
                        </a:rPr>
                        <a:t>Tiempo</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BCD2"/>
                    </a:solidFill>
                  </a:tcPr>
                </a:tc>
                <a:tc>
                  <a:txBody>
                    <a:bodyPr/>
                    <a:lstStyle/>
                    <a:p>
                      <a:pPr indent="0" lvl="0" marL="0" rtl="0" algn="l">
                        <a:spcBef>
                          <a:spcPts val="0"/>
                        </a:spcBef>
                        <a:spcAft>
                          <a:spcPts val="0"/>
                        </a:spcAft>
                        <a:buNone/>
                      </a:pPr>
                      <a:r>
                        <a:rPr lang="es" sz="1100">
                          <a:solidFill>
                            <a:schemeClr val="dk1"/>
                          </a:solidFill>
                        </a:rPr>
                        <a:t>Responsables</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BCD2"/>
                    </a:solidFill>
                  </a:tcPr>
                </a:tc>
              </a:tr>
              <a:tr h="12700">
                <a:tc>
                  <a:txBody>
                    <a:bodyPr/>
                    <a:lstStyle/>
                    <a:p>
                      <a:pPr indent="0" lvl="0" marL="0" rtl="0" algn="ctr">
                        <a:spcBef>
                          <a:spcPts val="0"/>
                        </a:spcBef>
                        <a:spcAft>
                          <a:spcPts val="0"/>
                        </a:spcAft>
                        <a:buNone/>
                      </a:pPr>
                      <a:r>
                        <a:rPr lang="es" sz="1100">
                          <a:solidFill>
                            <a:schemeClr val="dk1"/>
                          </a:solidFill>
                        </a:rPr>
                        <a:t>6</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 sz="1100">
                          <a:solidFill>
                            <a:schemeClr val="dk1"/>
                          </a:solidFill>
                        </a:rPr>
                        <a:t>Aprendizaje del lenguaje </a:t>
                      </a:r>
                      <a:endParaRPr sz="1100">
                        <a:solidFill>
                          <a:schemeClr val="dk1"/>
                        </a:solidFill>
                      </a:endParaRPr>
                    </a:p>
                    <a:p>
                      <a:pPr indent="0" lvl="0" marL="0" rtl="0" algn="l">
                        <a:spcBef>
                          <a:spcPts val="0"/>
                        </a:spcBef>
                        <a:spcAft>
                          <a:spcPts val="0"/>
                        </a:spcAft>
                        <a:buNone/>
                      </a:pPr>
                      <a:r>
                        <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2 semanas </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 sz="1100">
                          <a:solidFill>
                            <a:schemeClr val="dk1"/>
                          </a:solidFill>
                        </a:rPr>
                        <a:t>Anibal Laura, Rodrigo Suaña, Mauricio Benavides y Felipe Crispin. </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700">
                <a:tc>
                  <a:txBody>
                    <a:bodyPr/>
                    <a:lstStyle/>
                    <a:p>
                      <a:pPr indent="0" lvl="0" marL="0" rtl="0" algn="ctr">
                        <a:spcBef>
                          <a:spcPts val="0"/>
                        </a:spcBef>
                        <a:spcAft>
                          <a:spcPts val="0"/>
                        </a:spcAft>
                        <a:buNone/>
                      </a:pPr>
                      <a:r>
                        <a:rPr lang="es" sz="1100">
                          <a:solidFill>
                            <a:schemeClr val="dk1"/>
                          </a:solidFill>
                        </a:rPr>
                        <a:t>7</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 sz="1100">
                          <a:solidFill>
                            <a:schemeClr val="dk1"/>
                          </a:solidFill>
                        </a:rPr>
                        <a:t>Analizar requerimientos y realizar modelos gráficos en UML  </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1 semana</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 sz="1100">
                          <a:solidFill>
                            <a:schemeClr val="dk1"/>
                          </a:solidFill>
                        </a:rPr>
                        <a:t>Anibal Laura, Rodrigo Suaña, Mauricio Benavides y Felipe Crispin. </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700">
                <a:tc>
                  <a:txBody>
                    <a:bodyPr/>
                    <a:lstStyle/>
                    <a:p>
                      <a:pPr indent="0" lvl="0" marL="0" rtl="0" algn="ctr">
                        <a:spcBef>
                          <a:spcPts val="0"/>
                        </a:spcBef>
                        <a:spcAft>
                          <a:spcPts val="0"/>
                        </a:spcAft>
                        <a:buNone/>
                      </a:pPr>
                      <a:r>
                        <a:rPr lang="es" sz="1100">
                          <a:solidFill>
                            <a:schemeClr val="dk1"/>
                          </a:solidFill>
                        </a:rPr>
                        <a:t>8</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 sz="1100">
                          <a:solidFill>
                            <a:schemeClr val="dk1"/>
                          </a:solidFill>
                        </a:rPr>
                        <a:t>Borradores de diseño gráfico</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1 semana</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 sz="1100">
                          <a:solidFill>
                            <a:schemeClr val="dk1"/>
                          </a:solidFill>
                        </a:rPr>
                        <a:t>Rodrigo suaña y</a:t>
                      </a:r>
                      <a:endParaRPr sz="1100">
                        <a:solidFill>
                          <a:schemeClr val="dk1"/>
                        </a:solidFill>
                      </a:endParaRPr>
                    </a:p>
                    <a:p>
                      <a:pPr indent="0" lvl="0" marL="0" rtl="0" algn="l">
                        <a:spcBef>
                          <a:spcPts val="0"/>
                        </a:spcBef>
                        <a:spcAft>
                          <a:spcPts val="0"/>
                        </a:spcAft>
                        <a:buNone/>
                      </a:pPr>
                      <a:r>
                        <a:rPr lang="es" sz="1100">
                          <a:solidFill>
                            <a:schemeClr val="dk1"/>
                          </a:solidFill>
                        </a:rPr>
                        <a:t>Mauricio benavides</a:t>
                      </a:r>
                      <a:endParaRPr sz="1100">
                        <a:solidFill>
                          <a:schemeClr val="dk1"/>
                        </a:solidFill>
                      </a:endParaRPr>
                    </a:p>
                    <a:p>
                      <a:pPr indent="0" lvl="0" marL="0" rtl="0" algn="l">
                        <a:spcBef>
                          <a:spcPts val="0"/>
                        </a:spcBef>
                        <a:spcAft>
                          <a:spcPts val="0"/>
                        </a:spcAft>
                        <a:buNone/>
                      </a:pPr>
                      <a:r>
                        <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700">
                <a:tc>
                  <a:txBody>
                    <a:bodyPr/>
                    <a:lstStyle/>
                    <a:p>
                      <a:pPr indent="0" lvl="0" marL="0" rtl="0" algn="ctr">
                        <a:spcBef>
                          <a:spcPts val="0"/>
                        </a:spcBef>
                        <a:spcAft>
                          <a:spcPts val="0"/>
                        </a:spcAft>
                        <a:buNone/>
                      </a:pPr>
                      <a:r>
                        <a:rPr lang="es" sz="1100">
                          <a:solidFill>
                            <a:schemeClr val="dk1"/>
                          </a:solidFill>
                        </a:rPr>
                        <a:t>9</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 sz="1100">
                          <a:solidFill>
                            <a:schemeClr val="dk1"/>
                          </a:solidFill>
                        </a:rPr>
                        <a:t>Inicio  del desarrollo de Interfaz de usuario</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1 semana</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 sz="1100">
                          <a:solidFill>
                            <a:schemeClr val="dk1"/>
                          </a:solidFill>
                        </a:rPr>
                        <a:t>Anibal Laura, Rodrigo Suaña, Mauricio Benavides y Felipe Crispin. </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700">
                <a:tc>
                  <a:txBody>
                    <a:bodyPr/>
                    <a:lstStyle/>
                    <a:p>
                      <a:pPr indent="0" lvl="0" marL="0" rtl="0" algn="ctr">
                        <a:spcBef>
                          <a:spcPts val="0"/>
                        </a:spcBef>
                        <a:spcAft>
                          <a:spcPts val="0"/>
                        </a:spcAft>
                        <a:buNone/>
                      </a:pPr>
                      <a:r>
                        <a:rPr lang="es" sz="1100">
                          <a:solidFill>
                            <a:schemeClr val="dk1"/>
                          </a:solidFill>
                        </a:rPr>
                        <a:t>10</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 sz="1100">
                          <a:solidFill>
                            <a:schemeClr val="dk1"/>
                          </a:solidFill>
                        </a:rPr>
                        <a:t>Inicio del desarrollo de la funcionalidad 1 (voz a texto)</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2 semanas</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 sz="1100">
                          <a:solidFill>
                            <a:schemeClr val="dk1"/>
                          </a:solidFill>
                        </a:rPr>
                        <a:t>Anibal Laura, Rodrigo Suaña, Mauricio Benavides y Felipe Crispin. </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9" name="Shape 1199"/>
        <p:cNvGrpSpPr/>
        <p:nvPr/>
      </p:nvGrpSpPr>
      <p:grpSpPr>
        <a:xfrm>
          <a:off x="0" y="0"/>
          <a:ext cx="0" cy="0"/>
          <a:chOff x="0" y="0"/>
          <a:chExt cx="0" cy="0"/>
        </a:xfrm>
      </p:grpSpPr>
      <p:sp>
        <p:nvSpPr>
          <p:cNvPr id="1200" name="Google Shape;1200;g15e4065e011_5_97"/>
          <p:cNvSpPr txBox="1"/>
          <p:nvPr>
            <p:ph type="title"/>
          </p:nvPr>
        </p:nvSpPr>
        <p:spPr>
          <a:xfrm>
            <a:off x="182300" y="1558025"/>
            <a:ext cx="2591100" cy="1746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500"/>
              <a:buNone/>
            </a:pPr>
            <a:r>
              <a:rPr lang="es"/>
              <a:t>Actividades y asignación de tiempo</a:t>
            </a:r>
            <a:endParaRPr/>
          </a:p>
        </p:txBody>
      </p:sp>
      <p:grpSp>
        <p:nvGrpSpPr>
          <p:cNvPr id="1201" name="Google Shape;1201;g15e4065e011_5_97"/>
          <p:cNvGrpSpPr/>
          <p:nvPr/>
        </p:nvGrpSpPr>
        <p:grpSpPr>
          <a:xfrm flipH="1">
            <a:off x="284501" y="420738"/>
            <a:ext cx="1509425" cy="228525"/>
            <a:chOff x="5708425" y="4133400"/>
            <a:chExt cx="1509425" cy="228525"/>
          </a:xfrm>
        </p:grpSpPr>
        <p:sp>
          <p:nvSpPr>
            <p:cNvPr id="1202" name="Google Shape;1202;g15e4065e011_5_97"/>
            <p:cNvSpPr/>
            <p:nvPr/>
          </p:nvSpPr>
          <p:spPr>
            <a:xfrm>
              <a:off x="5974450" y="4133400"/>
              <a:ext cx="50050" cy="50050"/>
            </a:xfrm>
            <a:custGeom>
              <a:rect b="b" l="l" r="r" t="t"/>
              <a:pathLst>
                <a:path extrusionOk="0" h="2002" w="2002">
                  <a:moveTo>
                    <a:pt x="1001" y="1"/>
                  </a:moveTo>
                  <a:cubicBezTo>
                    <a:pt x="467" y="1"/>
                    <a:pt x="0" y="468"/>
                    <a:pt x="0" y="1001"/>
                  </a:cubicBezTo>
                  <a:cubicBezTo>
                    <a:pt x="0" y="1568"/>
                    <a:pt x="467" y="2002"/>
                    <a:pt x="1001" y="2002"/>
                  </a:cubicBezTo>
                  <a:cubicBezTo>
                    <a:pt x="1568" y="2002"/>
                    <a:pt x="2001" y="1568"/>
                    <a:pt x="2001" y="1001"/>
                  </a:cubicBezTo>
                  <a:cubicBezTo>
                    <a:pt x="2001"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3" name="Google Shape;1203;g15e4065e011_5_97"/>
            <p:cNvSpPr/>
            <p:nvPr/>
          </p:nvSpPr>
          <p:spPr>
            <a:xfrm>
              <a:off x="6765000" y="4133400"/>
              <a:ext cx="50050" cy="50050"/>
            </a:xfrm>
            <a:custGeom>
              <a:rect b="b" l="l" r="r" t="t"/>
              <a:pathLst>
                <a:path extrusionOk="0" h="2002" w="2002">
                  <a:moveTo>
                    <a:pt x="1001" y="1"/>
                  </a:moveTo>
                  <a:cubicBezTo>
                    <a:pt x="434" y="1"/>
                    <a:pt x="1" y="468"/>
                    <a:pt x="1" y="1001"/>
                  </a:cubicBezTo>
                  <a:cubicBezTo>
                    <a:pt x="1" y="1568"/>
                    <a:pt x="434" y="2002"/>
                    <a:pt x="1001" y="2002"/>
                  </a:cubicBezTo>
                  <a:cubicBezTo>
                    <a:pt x="1568" y="2002"/>
                    <a:pt x="2002" y="1568"/>
                    <a:pt x="2002" y="1001"/>
                  </a:cubicBezTo>
                  <a:cubicBezTo>
                    <a:pt x="2002"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4" name="Google Shape;1204;g15e4065e011_5_97"/>
            <p:cNvSpPr/>
            <p:nvPr/>
          </p:nvSpPr>
          <p:spPr>
            <a:xfrm>
              <a:off x="6380550" y="4223475"/>
              <a:ext cx="50075" cy="50050"/>
            </a:xfrm>
            <a:custGeom>
              <a:rect b="b" l="l" r="r" t="t"/>
              <a:pathLst>
                <a:path extrusionOk="0" h="2002" w="2003">
                  <a:moveTo>
                    <a:pt x="1002" y="0"/>
                  </a:moveTo>
                  <a:cubicBezTo>
                    <a:pt x="435" y="0"/>
                    <a:pt x="1" y="434"/>
                    <a:pt x="1" y="1001"/>
                  </a:cubicBezTo>
                  <a:cubicBezTo>
                    <a:pt x="1" y="1535"/>
                    <a:pt x="435" y="2002"/>
                    <a:pt x="1002" y="2002"/>
                  </a:cubicBezTo>
                  <a:cubicBezTo>
                    <a:pt x="1535" y="2002"/>
                    <a:pt x="2002" y="1535"/>
                    <a:pt x="2002" y="1001"/>
                  </a:cubicBezTo>
                  <a:cubicBezTo>
                    <a:pt x="2002" y="434"/>
                    <a:pt x="1535"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5" name="Google Shape;1205;g15e4065e011_5_97"/>
            <p:cNvSpPr/>
            <p:nvPr/>
          </p:nvSpPr>
          <p:spPr>
            <a:xfrm>
              <a:off x="6476475" y="4223475"/>
              <a:ext cx="50050" cy="50050"/>
            </a:xfrm>
            <a:custGeom>
              <a:rect b="b" l="l" r="r" t="t"/>
              <a:pathLst>
                <a:path extrusionOk="0" h="2002" w="2002">
                  <a:moveTo>
                    <a:pt x="1001" y="0"/>
                  </a:moveTo>
                  <a:cubicBezTo>
                    <a:pt x="434" y="0"/>
                    <a:pt x="0" y="434"/>
                    <a:pt x="0" y="1001"/>
                  </a:cubicBezTo>
                  <a:cubicBezTo>
                    <a:pt x="0" y="1535"/>
                    <a:pt x="434" y="2002"/>
                    <a:pt x="1001" y="2002"/>
                  </a:cubicBezTo>
                  <a:cubicBezTo>
                    <a:pt x="1534" y="2002"/>
                    <a:pt x="2001" y="1535"/>
                    <a:pt x="2001" y="1001"/>
                  </a:cubicBezTo>
                  <a:cubicBezTo>
                    <a:pt x="2001" y="434"/>
                    <a:pt x="1534" y="0"/>
                    <a:pt x="100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6" name="Google Shape;1206;g15e4065e011_5_97"/>
            <p:cNvSpPr/>
            <p:nvPr/>
          </p:nvSpPr>
          <p:spPr>
            <a:xfrm>
              <a:off x="65990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68" y="2002"/>
                    <a:pt x="2002" y="1535"/>
                    <a:pt x="2002" y="1002"/>
                  </a:cubicBezTo>
                  <a:cubicBezTo>
                    <a:pt x="2002" y="468"/>
                    <a:pt x="1568"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7" name="Google Shape;1207;g15e4065e011_5_97"/>
            <p:cNvSpPr/>
            <p:nvPr/>
          </p:nvSpPr>
          <p:spPr>
            <a:xfrm>
              <a:off x="66949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35" y="2002"/>
                    <a:pt x="2002" y="1535"/>
                    <a:pt x="2002" y="1002"/>
                  </a:cubicBezTo>
                  <a:cubicBezTo>
                    <a:pt x="2002" y="468"/>
                    <a:pt x="1602"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8" name="Google Shape;1208;g15e4065e011_5_97"/>
            <p:cNvSpPr/>
            <p:nvPr/>
          </p:nvSpPr>
          <p:spPr>
            <a:xfrm>
              <a:off x="6850900" y="4133400"/>
              <a:ext cx="49225" cy="50050"/>
            </a:xfrm>
            <a:custGeom>
              <a:rect b="b" l="l" r="r" t="t"/>
              <a:pathLst>
                <a:path extrusionOk="0" h="2002" w="1969">
                  <a:moveTo>
                    <a:pt x="1001" y="1"/>
                  </a:moveTo>
                  <a:cubicBezTo>
                    <a:pt x="434" y="1"/>
                    <a:pt x="0" y="468"/>
                    <a:pt x="0" y="1001"/>
                  </a:cubicBezTo>
                  <a:cubicBezTo>
                    <a:pt x="0" y="1568"/>
                    <a:pt x="434" y="2002"/>
                    <a:pt x="1001" y="2002"/>
                  </a:cubicBezTo>
                  <a:cubicBezTo>
                    <a:pt x="1535" y="2002"/>
                    <a:pt x="1968" y="1568"/>
                    <a:pt x="1968" y="1001"/>
                  </a:cubicBezTo>
                  <a:cubicBezTo>
                    <a:pt x="1968" y="468"/>
                    <a:pt x="1535" y="67"/>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9" name="Google Shape;1209;g15e4065e011_5_97"/>
            <p:cNvSpPr/>
            <p:nvPr/>
          </p:nvSpPr>
          <p:spPr>
            <a:xfrm>
              <a:off x="6935950" y="4133400"/>
              <a:ext cx="50075" cy="50050"/>
            </a:xfrm>
            <a:custGeom>
              <a:rect b="b" l="l" r="r" t="t"/>
              <a:pathLst>
                <a:path extrusionOk="0" h="2002" w="2003">
                  <a:moveTo>
                    <a:pt x="1002" y="1"/>
                  </a:moveTo>
                  <a:cubicBezTo>
                    <a:pt x="468" y="1"/>
                    <a:pt x="1" y="468"/>
                    <a:pt x="1" y="1001"/>
                  </a:cubicBezTo>
                  <a:cubicBezTo>
                    <a:pt x="1" y="1568"/>
                    <a:pt x="468" y="2002"/>
                    <a:pt x="1002" y="2002"/>
                  </a:cubicBezTo>
                  <a:cubicBezTo>
                    <a:pt x="1535" y="2002"/>
                    <a:pt x="2002" y="1568"/>
                    <a:pt x="2002" y="1001"/>
                  </a:cubicBezTo>
                  <a:cubicBezTo>
                    <a:pt x="2002" y="468"/>
                    <a:pt x="1535" y="67"/>
                    <a:pt x="1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0" name="Google Shape;1210;g15e4065e011_5_97"/>
            <p:cNvSpPr/>
            <p:nvPr/>
          </p:nvSpPr>
          <p:spPr>
            <a:xfrm>
              <a:off x="6088675" y="4133400"/>
              <a:ext cx="633825" cy="50050"/>
            </a:xfrm>
            <a:custGeom>
              <a:rect b="b" l="l" r="r" t="t"/>
              <a:pathLst>
                <a:path extrusionOk="0" h="2002" w="25353">
                  <a:moveTo>
                    <a:pt x="1002" y="1"/>
                  </a:moveTo>
                  <a:cubicBezTo>
                    <a:pt x="468" y="1"/>
                    <a:pt x="1" y="468"/>
                    <a:pt x="1" y="1001"/>
                  </a:cubicBezTo>
                  <a:cubicBezTo>
                    <a:pt x="1" y="1568"/>
                    <a:pt x="435" y="2002"/>
                    <a:pt x="1002" y="2002"/>
                  </a:cubicBezTo>
                  <a:lnTo>
                    <a:pt x="24352" y="2002"/>
                  </a:lnTo>
                  <a:cubicBezTo>
                    <a:pt x="24885" y="2002"/>
                    <a:pt x="25319" y="1568"/>
                    <a:pt x="25352" y="1001"/>
                  </a:cubicBezTo>
                  <a:cubicBezTo>
                    <a:pt x="25352" y="468"/>
                    <a:pt x="24885" y="1"/>
                    <a:pt x="243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1" name="Google Shape;1211;g15e4065e011_5_97"/>
            <p:cNvSpPr/>
            <p:nvPr/>
          </p:nvSpPr>
          <p:spPr>
            <a:xfrm>
              <a:off x="5923575" y="4311850"/>
              <a:ext cx="633800" cy="50075"/>
            </a:xfrm>
            <a:custGeom>
              <a:rect b="b" l="l" r="r" t="t"/>
              <a:pathLst>
                <a:path extrusionOk="0" h="2003" w="25352">
                  <a:moveTo>
                    <a:pt x="1001" y="1"/>
                  </a:moveTo>
                  <a:cubicBezTo>
                    <a:pt x="467" y="1"/>
                    <a:pt x="0" y="468"/>
                    <a:pt x="0" y="1002"/>
                  </a:cubicBezTo>
                  <a:cubicBezTo>
                    <a:pt x="0" y="1535"/>
                    <a:pt x="467" y="2002"/>
                    <a:pt x="1001" y="2002"/>
                  </a:cubicBezTo>
                  <a:lnTo>
                    <a:pt x="24351" y="2002"/>
                  </a:lnTo>
                  <a:cubicBezTo>
                    <a:pt x="24885" y="2002"/>
                    <a:pt x="25352" y="1535"/>
                    <a:pt x="25352" y="1002"/>
                  </a:cubicBezTo>
                  <a:cubicBezTo>
                    <a:pt x="25352" y="468"/>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2" name="Google Shape;1212;g15e4065e011_5_97"/>
            <p:cNvSpPr/>
            <p:nvPr/>
          </p:nvSpPr>
          <p:spPr>
            <a:xfrm>
              <a:off x="5708425" y="4222625"/>
              <a:ext cx="633800" cy="50075"/>
            </a:xfrm>
            <a:custGeom>
              <a:rect b="b" l="l" r="r" t="t"/>
              <a:pathLst>
                <a:path extrusionOk="0" h="2003" w="25352">
                  <a:moveTo>
                    <a:pt x="1001" y="1"/>
                  </a:moveTo>
                  <a:cubicBezTo>
                    <a:pt x="434" y="1"/>
                    <a:pt x="0" y="434"/>
                    <a:pt x="0" y="1001"/>
                  </a:cubicBezTo>
                  <a:cubicBezTo>
                    <a:pt x="0" y="1535"/>
                    <a:pt x="434" y="2002"/>
                    <a:pt x="1001" y="2002"/>
                  </a:cubicBezTo>
                  <a:lnTo>
                    <a:pt x="24351" y="2002"/>
                  </a:lnTo>
                  <a:cubicBezTo>
                    <a:pt x="24885" y="2002"/>
                    <a:pt x="25285" y="1569"/>
                    <a:pt x="25352" y="1001"/>
                  </a:cubicBezTo>
                  <a:cubicBezTo>
                    <a:pt x="25352" y="434"/>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3" name="Google Shape;1213;g15e4065e011_5_97"/>
            <p:cNvSpPr/>
            <p:nvPr/>
          </p:nvSpPr>
          <p:spPr>
            <a:xfrm>
              <a:off x="6584050" y="4222625"/>
              <a:ext cx="633800" cy="50075"/>
            </a:xfrm>
            <a:custGeom>
              <a:rect b="b" l="l" r="r" t="t"/>
              <a:pathLst>
                <a:path extrusionOk="0" h="2003" w="25352">
                  <a:moveTo>
                    <a:pt x="967" y="1"/>
                  </a:moveTo>
                  <a:cubicBezTo>
                    <a:pt x="434" y="1"/>
                    <a:pt x="0" y="434"/>
                    <a:pt x="0" y="1001"/>
                  </a:cubicBezTo>
                  <a:cubicBezTo>
                    <a:pt x="0" y="1535"/>
                    <a:pt x="434" y="2002"/>
                    <a:pt x="967" y="2002"/>
                  </a:cubicBezTo>
                  <a:lnTo>
                    <a:pt x="24317" y="2002"/>
                  </a:lnTo>
                  <a:cubicBezTo>
                    <a:pt x="24885" y="2002"/>
                    <a:pt x="25352" y="1569"/>
                    <a:pt x="25318" y="1001"/>
                  </a:cubicBezTo>
                  <a:cubicBezTo>
                    <a:pt x="25318" y="434"/>
                    <a:pt x="24885" y="1"/>
                    <a:pt x="243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aphicFrame>
        <p:nvGraphicFramePr>
          <p:cNvPr id="1214" name="Google Shape;1214;g15e4065e011_5_97"/>
          <p:cNvGraphicFramePr/>
          <p:nvPr/>
        </p:nvGraphicFramePr>
        <p:xfrm>
          <a:off x="2979150" y="420750"/>
          <a:ext cx="3000000" cy="3000000"/>
        </p:xfrm>
        <a:graphic>
          <a:graphicData uri="http://schemas.openxmlformats.org/drawingml/2006/table">
            <a:tbl>
              <a:tblPr>
                <a:noFill/>
                <a:tableStyleId>{BD176EBD-C1BB-4F9A-9490-50493A2E90EA}</a:tableStyleId>
              </a:tblPr>
              <a:tblGrid>
                <a:gridCol w="504825"/>
                <a:gridCol w="2743200"/>
                <a:gridCol w="838200"/>
                <a:gridCol w="1615975"/>
              </a:tblGrid>
              <a:tr h="12700">
                <a:tc>
                  <a:txBody>
                    <a:bodyPr/>
                    <a:lstStyle/>
                    <a:p>
                      <a:pPr indent="0" lvl="0" marL="0" rtl="0" algn="l">
                        <a:spcBef>
                          <a:spcPts val="0"/>
                        </a:spcBef>
                        <a:spcAft>
                          <a:spcPts val="0"/>
                        </a:spcAft>
                        <a:buNone/>
                      </a:pPr>
                      <a:r>
                        <a:rPr lang="es" sz="1100">
                          <a:solidFill>
                            <a:schemeClr val="dk1"/>
                          </a:solidFill>
                        </a:rPr>
                        <a:t>Nro</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BCD2"/>
                    </a:solidFill>
                  </a:tcPr>
                </a:tc>
                <a:tc>
                  <a:txBody>
                    <a:bodyPr/>
                    <a:lstStyle/>
                    <a:p>
                      <a:pPr indent="0" lvl="0" marL="0" rtl="0" algn="l">
                        <a:spcBef>
                          <a:spcPts val="0"/>
                        </a:spcBef>
                        <a:spcAft>
                          <a:spcPts val="0"/>
                        </a:spcAft>
                        <a:buNone/>
                      </a:pPr>
                      <a:r>
                        <a:rPr lang="es" sz="1100">
                          <a:solidFill>
                            <a:schemeClr val="dk1"/>
                          </a:solidFill>
                        </a:rPr>
                        <a:t>Actividad </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BCD2"/>
                    </a:solidFill>
                  </a:tcPr>
                </a:tc>
                <a:tc>
                  <a:txBody>
                    <a:bodyPr/>
                    <a:lstStyle/>
                    <a:p>
                      <a:pPr indent="0" lvl="0" marL="0" rtl="0" algn="l">
                        <a:spcBef>
                          <a:spcPts val="0"/>
                        </a:spcBef>
                        <a:spcAft>
                          <a:spcPts val="0"/>
                        </a:spcAft>
                        <a:buNone/>
                      </a:pPr>
                      <a:r>
                        <a:rPr lang="es" sz="1100">
                          <a:solidFill>
                            <a:schemeClr val="dk1"/>
                          </a:solidFill>
                        </a:rPr>
                        <a:t>Tiempo</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BCD2"/>
                    </a:solidFill>
                  </a:tcPr>
                </a:tc>
                <a:tc>
                  <a:txBody>
                    <a:bodyPr/>
                    <a:lstStyle/>
                    <a:p>
                      <a:pPr indent="0" lvl="0" marL="0" rtl="0" algn="l">
                        <a:spcBef>
                          <a:spcPts val="0"/>
                        </a:spcBef>
                        <a:spcAft>
                          <a:spcPts val="0"/>
                        </a:spcAft>
                        <a:buNone/>
                      </a:pPr>
                      <a:r>
                        <a:rPr lang="es" sz="1100">
                          <a:solidFill>
                            <a:schemeClr val="dk1"/>
                          </a:solidFill>
                        </a:rPr>
                        <a:t>Responsables</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BCD2"/>
                    </a:solidFill>
                  </a:tcPr>
                </a:tc>
              </a:tr>
              <a:tr h="12700">
                <a:tc>
                  <a:txBody>
                    <a:bodyPr/>
                    <a:lstStyle/>
                    <a:p>
                      <a:pPr indent="0" lvl="0" marL="0" rtl="0" algn="ctr">
                        <a:spcBef>
                          <a:spcPts val="0"/>
                        </a:spcBef>
                        <a:spcAft>
                          <a:spcPts val="0"/>
                        </a:spcAft>
                        <a:buNone/>
                      </a:pPr>
                      <a:r>
                        <a:rPr lang="es" sz="1100">
                          <a:solidFill>
                            <a:schemeClr val="dk1"/>
                          </a:solidFill>
                        </a:rPr>
                        <a:t>11</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 sz="1100">
                          <a:solidFill>
                            <a:schemeClr val="dk1"/>
                          </a:solidFill>
                        </a:rPr>
                        <a:t>Inicio del desarrollo de la funcionalidad 2 (texto a voz)</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2 semanas</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 sz="1100">
                          <a:solidFill>
                            <a:schemeClr val="dk1"/>
                          </a:solidFill>
                        </a:rPr>
                        <a:t>Anibal Laura, Rodrigo Suaña, Mauricio Benavides y Felipe Crispin. </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700">
                <a:tc>
                  <a:txBody>
                    <a:bodyPr/>
                    <a:lstStyle/>
                    <a:p>
                      <a:pPr indent="0" lvl="0" marL="0" rtl="0" algn="ctr">
                        <a:spcBef>
                          <a:spcPts val="0"/>
                        </a:spcBef>
                        <a:spcAft>
                          <a:spcPts val="0"/>
                        </a:spcAft>
                        <a:buNone/>
                      </a:pPr>
                      <a:r>
                        <a:rPr lang="es" sz="1100">
                          <a:solidFill>
                            <a:schemeClr val="dk1"/>
                          </a:solidFill>
                        </a:rPr>
                        <a:t>12</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 sz="1100">
                          <a:solidFill>
                            <a:schemeClr val="dk1"/>
                          </a:solidFill>
                        </a:rPr>
                        <a:t>Pruebas de la aplicación y documentación del desarrollo. </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1 semana</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 sz="1100">
                          <a:solidFill>
                            <a:schemeClr val="dk1"/>
                          </a:solidFill>
                        </a:rPr>
                        <a:t>Anibal Laura, Rodrigo Suaña, Mauricio Benavides y Felipe Crispin. </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700">
                <a:tc>
                  <a:txBody>
                    <a:bodyPr/>
                    <a:lstStyle/>
                    <a:p>
                      <a:pPr indent="0" lvl="0" marL="0" rtl="0" algn="ctr">
                        <a:spcBef>
                          <a:spcPts val="0"/>
                        </a:spcBef>
                        <a:spcAft>
                          <a:spcPts val="0"/>
                        </a:spcAft>
                        <a:buNone/>
                      </a:pPr>
                      <a:r>
                        <a:rPr lang="es" sz="1100">
                          <a:solidFill>
                            <a:schemeClr val="dk1"/>
                          </a:solidFill>
                        </a:rPr>
                        <a:t>13</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 sz="1100">
                          <a:solidFill>
                            <a:schemeClr val="dk1"/>
                          </a:solidFill>
                        </a:rPr>
                        <a:t>Corrección de errores </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1 semana </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 sz="1100">
                          <a:solidFill>
                            <a:schemeClr val="dk1"/>
                          </a:solidFill>
                        </a:rPr>
                        <a:t>Anibal Laura y Rodrigo Suaña.</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700">
                <a:tc>
                  <a:txBody>
                    <a:bodyPr/>
                    <a:lstStyle/>
                    <a:p>
                      <a:pPr indent="0" lvl="0" marL="0" rtl="0" algn="ctr">
                        <a:spcBef>
                          <a:spcPts val="0"/>
                        </a:spcBef>
                        <a:spcAft>
                          <a:spcPts val="0"/>
                        </a:spcAft>
                        <a:buNone/>
                      </a:pPr>
                      <a:r>
                        <a:rPr lang="es" sz="1100">
                          <a:solidFill>
                            <a:schemeClr val="dk1"/>
                          </a:solidFill>
                        </a:rPr>
                        <a:t>14</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 sz="1100">
                          <a:solidFill>
                            <a:schemeClr val="dk1"/>
                          </a:solidFill>
                        </a:rPr>
                        <a:t>Corrección de informe final y presentación.</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1 semana</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 sz="1100">
                          <a:solidFill>
                            <a:schemeClr val="dk1"/>
                          </a:solidFill>
                        </a:rPr>
                        <a:t>Anibal Laura, Rodrigo Suaña, Mauricio Benavides y Felipe Crispin. </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8" name="Shape 1218"/>
        <p:cNvGrpSpPr/>
        <p:nvPr/>
      </p:nvGrpSpPr>
      <p:grpSpPr>
        <a:xfrm>
          <a:off x="0" y="0"/>
          <a:ext cx="0" cy="0"/>
          <a:chOff x="0" y="0"/>
          <a:chExt cx="0" cy="0"/>
        </a:xfrm>
      </p:grpSpPr>
      <p:sp>
        <p:nvSpPr>
          <p:cNvPr id="1219" name="Google Shape;1219;p13"/>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s"/>
              <a:t>Carta Gantt</a:t>
            </a:r>
            <a:endParaRPr/>
          </a:p>
        </p:txBody>
      </p:sp>
      <p:grpSp>
        <p:nvGrpSpPr>
          <p:cNvPr id="1220" name="Google Shape;1220;p13"/>
          <p:cNvGrpSpPr/>
          <p:nvPr/>
        </p:nvGrpSpPr>
        <p:grpSpPr>
          <a:xfrm flipH="1">
            <a:off x="284501" y="420738"/>
            <a:ext cx="1509425" cy="228525"/>
            <a:chOff x="5708425" y="4133400"/>
            <a:chExt cx="1509425" cy="228525"/>
          </a:xfrm>
        </p:grpSpPr>
        <p:sp>
          <p:nvSpPr>
            <p:cNvPr id="1221" name="Google Shape;1221;p13"/>
            <p:cNvSpPr/>
            <p:nvPr/>
          </p:nvSpPr>
          <p:spPr>
            <a:xfrm>
              <a:off x="5974450" y="4133400"/>
              <a:ext cx="50050" cy="50050"/>
            </a:xfrm>
            <a:custGeom>
              <a:rect b="b" l="l" r="r" t="t"/>
              <a:pathLst>
                <a:path extrusionOk="0" h="2002" w="2002">
                  <a:moveTo>
                    <a:pt x="1001" y="1"/>
                  </a:moveTo>
                  <a:cubicBezTo>
                    <a:pt x="467" y="1"/>
                    <a:pt x="0" y="468"/>
                    <a:pt x="0" y="1001"/>
                  </a:cubicBezTo>
                  <a:cubicBezTo>
                    <a:pt x="0" y="1568"/>
                    <a:pt x="467" y="2002"/>
                    <a:pt x="1001" y="2002"/>
                  </a:cubicBezTo>
                  <a:cubicBezTo>
                    <a:pt x="1568" y="2002"/>
                    <a:pt x="2001" y="1568"/>
                    <a:pt x="2001" y="1001"/>
                  </a:cubicBezTo>
                  <a:cubicBezTo>
                    <a:pt x="2001"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2" name="Google Shape;1222;p13"/>
            <p:cNvSpPr/>
            <p:nvPr/>
          </p:nvSpPr>
          <p:spPr>
            <a:xfrm>
              <a:off x="6765000" y="4133400"/>
              <a:ext cx="50050" cy="50050"/>
            </a:xfrm>
            <a:custGeom>
              <a:rect b="b" l="l" r="r" t="t"/>
              <a:pathLst>
                <a:path extrusionOk="0" h="2002" w="2002">
                  <a:moveTo>
                    <a:pt x="1001" y="1"/>
                  </a:moveTo>
                  <a:cubicBezTo>
                    <a:pt x="434" y="1"/>
                    <a:pt x="1" y="468"/>
                    <a:pt x="1" y="1001"/>
                  </a:cubicBezTo>
                  <a:cubicBezTo>
                    <a:pt x="1" y="1568"/>
                    <a:pt x="434" y="2002"/>
                    <a:pt x="1001" y="2002"/>
                  </a:cubicBezTo>
                  <a:cubicBezTo>
                    <a:pt x="1568" y="2002"/>
                    <a:pt x="2002" y="1568"/>
                    <a:pt x="2002" y="1001"/>
                  </a:cubicBezTo>
                  <a:cubicBezTo>
                    <a:pt x="2002"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3" name="Google Shape;1223;p13"/>
            <p:cNvSpPr/>
            <p:nvPr/>
          </p:nvSpPr>
          <p:spPr>
            <a:xfrm>
              <a:off x="6380550" y="4223475"/>
              <a:ext cx="50075" cy="50050"/>
            </a:xfrm>
            <a:custGeom>
              <a:rect b="b" l="l" r="r" t="t"/>
              <a:pathLst>
                <a:path extrusionOk="0" h="2002" w="2003">
                  <a:moveTo>
                    <a:pt x="1002" y="0"/>
                  </a:moveTo>
                  <a:cubicBezTo>
                    <a:pt x="435" y="0"/>
                    <a:pt x="1" y="434"/>
                    <a:pt x="1" y="1001"/>
                  </a:cubicBezTo>
                  <a:cubicBezTo>
                    <a:pt x="1" y="1535"/>
                    <a:pt x="435" y="2002"/>
                    <a:pt x="1002" y="2002"/>
                  </a:cubicBezTo>
                  <a:cubicBezTo>
                    <a:pt x="1535" y="2002"/>
                    <a:pt x="2002" y="1535"/>
                    <a:pt x="2002" y="1001"/>
                  </a:cubicBezTo>
                  <a:cubicBezTo>
                    <a:pt x="2002" y="434"/>
                    <a:pt x="1535"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4" name="Google Shape;1224;p13"/>
            <p:cNvSpPr/>
            <p:nvPr/>
          </p:nvSpPr>
          <p:spPr>
            <a:xfrm>
              <a:off x="6476475" y="4223475"/>
              <a:ext cx="50050" cy="50050"/>
            </a:xfrm>
            <a:custGeom>
              <a:rect b="b" l="l" r="r" t="t"/>
              <a:pathLst>
                <a:path extrusionOk="0" h="2002" w="2002">
                  <a:moveTo>
                    <a:pt x="1001" y="0"/>
                  </a:moveTo>
                  <a:cubicBezTo>
                    <a:pt x="434" y="0"/>
                    <a:pt x="0" y="434"/>
                    <a:pt x="0" y="1001"/>
                  </a:cubicBezTo>
                  <a:cubicBezTo>
                    <a:pt x="0" y="1535"/>
                    <a:pt x="434" y="2002"/>
                    <a:pt x="1001" y="2002"/>
                  </a:cubicBezTo>
                  <a:cubicBezTo>
                    <a:pt x="1534" y="2002"/>
                    <a:pt x="2001" y="1535"/>
                    <a:pt x="2001" y="1001"/>
                  </a:cubicBezTo>
                  <a:cubicBezTo>
                    <a:pt x="2001" y="434"/>
                    <a:pt x="1534" y="0"/>
                    <a:pt x="100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5" name="Google Shape;1225;p13"/>
            <p:cNvSpPr/>
            <p:nvPr/>
          </p:nvSpPr>
          <p:spPr>
            <a:xfrm>
              <a:off x="65990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68" y="2002"/>
                    <a:pt x="2002" y="1535"/>
                    <a:pt x="2002" y="1002"/>
                  </a:cubicBezTo>
                  <a:cubicBezTo>
                    <a:pt x="2002" y="468"/>
                    <a:pt x="1568"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6" name="Google Shape;1226;p13"/>
            <p:cNvSpPr/>
            <p:nvPr/>
          </p:nvSpPr>
          <p:spPr>
            <a:xfrm>
              <a:off x="66949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35" y="2002"/>
                    <a:pt x="2002" y="1535"/>
                    <a:pt x="2002" y="1002"/>
                  </a:cubicBezTo>
                  <a:cubicBezTo>
                    <a:pt x="2002" y="468"/>
                    <a:pt x="1602"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7" name="Google Shape;1227;p13"/>
            <p:cNvSpPr/>
            <p:nvPr/>
          </p:nvSpPr>
          <p:spPr>
            <a:xfrm>
              <a:off x="6850900" y="4133400"/>
              <a:ext cx="49225" cy="50050"/>
            </a:xfrm>
            <a:custGeom>
              <a:rect b="b" l="l" r="r" t="t"/>
              <a:pathLst>
                <a:path extrusionOk="0" h="2002" w="1969">
                  <a:moveTo>
                    <a:pt x="1001" y="1"/>
                  </a:moveTo>
                  <a:cubicBezTo>
                    <a:pt x="434" y="1"/>
                    <a:pt x="0" y="468"/>
                    <a:pt x="0" y="1001"/>
                  </a:cubicBezTo>
                  <a:cubicBezTo>
                    <a:pt x="0" y="1568"/>
                    <a:pt x="434" y="2002"/>
                    <a:pt x="1001" y="2002"/>
                  </a:cubicBezTo>
                  <a:cubicBezTo>
                    <a:pt x="1535" y="2002"/>
                    <a:pt x="1968" y="1568"/>
                    <a:pt x="1968" y="1001"/>
                  </a:cubicBezTo>
                  <a:cubicBezTo>
                    <a:pt x="1968" y="468"/>
                    <a:pt x="1535" y="67"/>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8" name="Google Shape;1228;p13"/>
            <p:cNvSpPr/>
            <p:nvPr/>
          </p:nvSpPr>
          <p:spPr>
            <a:xfrm>
              <a:off x="6935950" y="4133400"/>
              <a:ext cx="50075" cy="50050"/>
            </a:xfrm>
            <a:custGeom>
              <a:rect b="b" l="l" r="r" t="t"/>
              <a:pathLst>
                <a:path extrusionOk="0" h="2002" w="2003">
                  <a:moveTo>
                    <a:pt x="1002" y="1"/>
                  </a:moveTo>
                  <a:cubicBezTo>
                    <a:pt x="468" y="1"/>
                    <a:pt x="1" y="468"/>
                    <a:pt x="1" y="1001"/>
                  </a:cubicBezTo>
                  <a:cubicBezTo>
                    <a:pt x="1" y="1568"/>
                    <a:pt x="468" y="2002"/>
                    <a:pt x="1002" y="2002"/>
                  </a:cubicBezTo>
                  <a:cubicBezTo>
                    <a:pt x="1535" y="2002"/>
                    <a:pt x="2002" y="1568"/>
                    <a:pt x="2002" y="1001"/>
                  </a:cubicBezTo>
                  <a:cubicBezTo>
                    <a:pt x="2002" y="468"/>
                    <a:pt x="1535" y="67"/>
                    <a:pt x="1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9" name="Google Shape;1229;p13"/>
            <p:cNvSpPr/>
            <p:nvPr/>
          </p:nvSpPr>
          <p:spPr>
            <a:xfrm>
              <a:off x="6088675" y="4133400"/>
              <a:ext cx="633825" cy="50050"/>
            </a:xfrm>
            <a:custGeom>
              <a:rect b="b" l="l" r="r" t="t"/>
              <a:pathLst>
                <a:path extrusionOk="0" h="2002" w="25353">
                  <a:moveTo>
                    <a:pt x="1002" y="1"/>
                  </a:moveTo>
                  <a:cubicBezTo>
                    <a:pt x="468" y="1"/>
                    <a:pt x="1" y="468"/>
                    <a:pt x="1" y="1001"/>
                  </a:cubicBezTo>
                  <a:cubicBezTo>
                    <a:pt x="1" y="1568"/>
                    <a:pt x="435" y="2002"/>
                    <a:pt x="1002" y="2002"/>
                  </a:cubicBezTo>
                  <a:lnTo>
                    <a:pt x="24352" y="2002"/>
                  </a:lnTo>
                  <a:cubicBezTo>
                    <a:pt x="24885" y="2002"/>
                    <a:pt x="25319" y="1568"/>
                    <a:pt x="25352" y="1001"/>
                  </a:cubicBezTo>
                  <a:cubicBezTo>
                    <a:pt x="25352" y="468"/>
                    <a:pt x="24885" y="1"/>
                    <a:pt x="243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0" name="Google Shape;1230;p13"/>
            <p:cNvSpPr/>
            <p:nvPr/>
          </p:nvSpPr>
          <p:spPr>
            <a:xfrm>
              <a:off x="5923575" y="4311850"/>
              <a:ext cx="633800" cy="50075"/>
            </a:xfrm>
            <a:custGeom>
              <a:rect b="b" l="l" r="r" t="t"/>
              <a:pathLst>
                <a:path extrusionOk="0" h="2003" w="25352">
                  <a:moveTo>
                    <a:pt x="1001" y="1"/>
                  </a:moveTo>
                  <a:cubicBezTo>
                    <a:pt x="467" y="1"/>
                    <a:pt x="0" y="468"/>
                    <a:pt x="0" y="1002"/>
                  </a:cubicBezTo>
                  <a:cubicBezTo>
                    <a:pt x="0" y="1535"/>
                    <a:pt x="467" y="2002"/>
                    <a:pt x="1001" y="2002"/>
                  </a:cubicBezTo>
                  <a:lnTo>
                    <a:pt x="24351" y="2002"/>
                  </a:lnTo>
                  <a:cubicBezTo>
                    <a:pt x="24885" y="2002"/>
                    <a:pt x="25352" y="1535"/>
                    <a:pt x="25352" y="1002"/>
                  </a:cubicBezTo>
                  <a:cubicBezTo>
                    <a:pt x="25352" y="468"/>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1" name="Google Shape;1231;p13"/>
            <p:cNvSpPr/>
            <p:nvPr/>
          </p:nvSpPr>
          <p:spPr>
            <a:xfrm>
              <a:off x="5708425" y="4222625"/>
              <a:ext cx="633800" cy="50075"/>
            </a:xfrm>
            <a:custGeom>
              <a:rect b="b" l="l" r="r" t="t"/>
              <a:pathLst>
                <a:path extrusionOk="0" h="2003" w="25352">
                  <a:moveTo>
                    <a:pt x="1001" y="1"/>
                  </a:moveTo>
                  <a:cubicBezTo>
                    <a:pt x="434" y="1"/>
                    <a:pt x="0" y="434"/>
                    <a:pt x="0" y="1001"/>
                  </a:cubicBezTo>
                  <a:cubicBezTo>
                    <a:pt x="0" y="1535"/>
                    <a:pt x="434" y="2002"/>
                    <a:pt x="1001" y="2002"/>
                  </a:cubicBezTo>
                  <a:lnTo>
                    <a:pt x="24351" y="2002"/>
                  </a:lnTo>
                  <a:cubicBezTo>
                    <a:pt x="24885" y="2002"/>
                    <a:pt x="25285" y="1569"/>
                    <a:pt x="25352" y="1001"/>
                  </a:cubicBezTo>
                  <a:cubicBezTo>
                    <a:pt x="25352" y="434"/>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2" name="Google Shape;1232;p13"/>
            <p:cNvSpPr/>
            <p:nvPr/>
          </p:nvSpPr>
          <p:spPr>
            <a:xfrm>
              <a:off x="6584050" y="4222625"/>
              <a:ext cx="633800" cy="50075"/>
            </a:xfrm>
            <a:custGeom>
              <a:rect b="b" l="l" r="r" t="t"/>
              <a:pathLst>
                <a:path extrusionOk="0" h="2003" w="25352">
                  <a:moveTo>
                    <a:pt x="967" y="1"/>
                  </a:moveTo>
                  <a:cubicBezTo>
                    <a:pt x="434" y="1"/>
                    <a:pt x="0" y="434"/>
                    <a:pt x="0" y="1001"/>
                  </a:cubicBezTo>
                  <a:cubicBezTo>
                    <a:pt x="0" y="1535"/>
                    <a:pt x="434" y="2002"/>
                    <a:pt x="967" y="2002"/>
                  </a:cubicBezTo>
                  <a:lnTo>
                    <a:pt x="24317" y="2002"/>
                  </a:lnTo>
                  <a:cubicBezTo>
                    <a:pt x="24885" y="2002"/>
                    <a:pt x="25352" y="1569"/>
                    <a:pt x="25318" y="1001"/>
                  </a:cubicBezTo>
                  <a:cubicBezTo>
                    <a:pt x="25318" y="434"/>
                    <a:pt x="24885" y="1"/>
                    <a:pt x="243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33" name="Google Shape;1233;p13"/>
          <p:cNvSpPr/>
          <p:nvPr/>
        </p:nvSpPr>
        <p:spPr>
          <a:xfrm rot="-8551984">
            <a:off x="6224682" y="486191"/>
            <a:ext cx="3575080" cy="490372"/>
          </a:xfrm>
          <a:custGeom>
            <a:rect b="b" l="l" r="r" t="t"/>
            <a:pathLst>
              <a:path extrusionOk="0" fill="none" h="19615" w="143004">
                <a:moveTo>
                  <a:pt x="1" y="167"/>
                </a:moveTo>
                <a:lnTo>
                  <a:pt x="83260" y="19614"/>
                </a:lnTo>
                <a:lnTo>
                  <a:pt x="143003" y="0"/>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34" name="Google Shape;1234;p13"/>
          <p:cNvGrpSpPr/>
          <p:nvPr/>
        </p:nvGrpSpPr>
        <p:grpSpPr>
          <a:xfrm>
            <a:off x="7279975" y="87175"/>
            <a:ext cx="1338475" cy="1055775"/>
            <a:chOff x="5939425" y="-429025"/>
            <a:chExt cx="1338475" cy="1055775"/>
          </a:xfrm>
        </p:grpSpPr>
        <p:sp>
          <p:nvSpPr>
            <p:cNvPr id="1235" name="Google Shape;1235;p13"/>
            <p:cNvSpPr/>
            <p:nvPr/>
          </p:nvSpPr>
          <p:spPr>
            <a:xfrm>
              <a:off x="5952750" y="-349800"/>
              <a:ext cx="1325150" cy="976550"/>
            </a:xfrm>
            <a:custGeom>
              <a:rect b="b" l="l" r="r" t="t"/>
              <a:pathLst>
                <a:path extrusionOk="0" h="39062" w="53006">
                  <a:moveTo>
                    <a:pt x="47468" y="0"/>
                  </a:moveTo>
                  <a:lnTo>
                    <a:pt x="1" y="8206"/>
                  </a:lnTo>
                  <a:lnTo>
                    <a:pt x="4404" y="33457"/>
                  </a:lnTo>
                  <a:lnTo>
                    <a:pt x="12076" y="39061"/>
                  </a:lnTo>
                  <a:lnTo>
                    <a:pt x="53005" y="31990"/>
                  </a:lnTo>
                  <a:lnTo>
                    <a:pt x="47468"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6" name="Google Shape;1236;p13"/>
            <p:cNvSpPr/>
            <p:nvPr/>
          </p:nvSpPr>
          <p:spPr>
            <a:xfrm>
              <a:off x="5939425" y="-429025"/>
              <a:ext cx="1200025" cy="284400"/>
            </a:xfrm>
            <a:custGeom>
              <a:rect b="b" l="l" r="r" t="t"/>
              <a:pathLst>
                <a:path extrusionOk="0" h="11376" w="48001">
                  <a:moveTo>
                    <a:pt x="47467" y="0"/>
                  </a:moveTo>
                  <a:lnTo>
                    <a:pt x="0" y="8239"/>
                  </a:lnTo>
                  <a:lnTo>
                    <a:pt x="567" y="11375"/>
                  </a:lnTo>
                  <a:lnTo>
                    <a:pt x="48001" y="3169"/>
                  </a:lnTo>
                  <a:lnTo>
                    <a:pt x="47467" y="0"/>
                  </a:lnTo>
                  <a:close/>
                </a:path>
              </a:pathLst>
            </a:custGeom>
            <a:solidFill>
              <a:srgbClr val="B8FF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7" name="Google Shape;1237;p13"/>
            <p:cNvSpPr/>
            <p:nvPr/>
          </p:nvSpPr>
          <p:spPr>
            <a:xfrm>
              <a:off x="6062825" y="449100"/>
              <a:ext cx="191825" cy="177650"/>
            </a:xfrm>
            <a:custGeom>
              <a:rect b="b" l="l" r="r" t="t"/>
              <a:pathLst>
                <a:path extrusionOk="0" h="7106" w="7673">
                  <a:moveTo>
                    <a:pt x="5772" y="0"/>
                  </a:moveTo>
                  <a:lnTo>
                    <a:pt x="1" y="1501"/>
                  </a:lnTo>
                  <a:lnTo>
                    <a:pt x="7673" y="7105"/>
                  </a:lnTo>
                  <a:lnTo>
                    <a:pt x="5772" y="0"/>
                  </a:lnTo>
                  <a:close/>
                </a:path>
              </a:pathLst>
            </a:custGeom>
            <a:solidFill>
              <a:srgbClr val="35AA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238" name="Google Shape;1238;p13"/>
          <p:cNvPicPr preferRelativeResize="0"/>
          <p:nvPr/>
        </p:nvPicPr>
        <p:blipFill>
          <a:blip r:embed="rId3">
            <a:alphaModFix/>
          </a:blip>
          <a:stretch>
            <a:fillRect/>
          </a:stretch>
        </p:blipFill>
        <p:spPr>
          <a:xfrm>
            <a:off x="83463" y="1682350"/>
            <a:ext cx="8977074" cy="2531050"/>
          </a:xfrm>
          <a:prstGeom prst="rect">
            <a:avLst/>
          </a:prstGeom>
          <a:noFill/>
          <a:ln>
            <a:noFill/>
          </a:ln>
        </p:spPr>
      </p:pic>
      <p:grpSp>
        <p:nvGrpSpPr>
          <p:cNvPr id="1239" name="Google Shape;1239;p13"/>
          <p:cNvGrpSpPr/>
          <p:nvPr/>
        </p:nvGrpSpPr>
        <p:grpSpPr>
          <a:xfrm rot="-481828">
            <a:off x="7619591" y="300285"/>
            <a:ext cx="726238" cy="694423"/>
            <a:chOff x="6628184" y="1354399"/>
            <a:chExt cx="316652" cy="305254"/>
          </a:xfrm>
        </p:grpSpPr>
        <p:sp>
          <p:nvSpPr>
            <p:cNvPr id="1240" name="Google Shape;1240;p13"/>
            <p:cNvSpPr/>
            <p:nvPr/>
          </p:nvSpPr>
          <p:spPr>
            <a:xfrm>
              <a:off x="6628184" y="1354399"/>
              <a:ext cx="316652" cy="305254"/>
            </a:xfrm>
            <a:custGeom>
              <a:rect b="b" l="l" r="r" t="t"/>
              <a:pathLst>
                <a:path extrusionOk="0" h="24747" w="25671">
                  <a:moveTo>
                    <a:pt x="7501" y="9933"/>
                  </a:moveTo>
                  <a:cubicBezTo>
                    <a:pt x="6549" y="9945"/>
                    <a:pt x="5596" y="10433"/>
                    <a:pt x="5215" y="11409"/>
                  </a:cubicBezTo>
                  <a:cubicBezTo>
                    <a:pt x="5596" y="10421"/>
                    <a:pt x="6549" y="9933"/>
                    <a:pt x="7501" y="9933"/>
                  </a:cubicBezTo>
                  <a:close/>
                  <a:moveTo>
                    <a:pt x="10466" y="15933"/>
                  </a:moveTo>
                  <a:lnTo>
                    <a:pt x="10466" y="15933"/>
                  </a:lnTo>
                  <a:cubicBezTo>
                    <a:pt x="10204" y="16350"/>
                    <a:pt x="10073" y="16838"/>
                    <a:pt x="10073" y="17327"/>
                  </a:cubicBezTo>
                  <a:lnTo>
                    <a:pt x="10073" y="17422"/>
                  </a:lnTo>
                  <a:lnTo>
                    <a:pt x="10073" y="17446"/>
                  </a:lnTo>
                  <a:cubicBezTo>
                    <a:pt x="10085" y="17910"/>
                    <a:pt x="10228" y="18350"/>
                    <a:pt x="10466" y="18743"/>
                  </a:cubicBezTo>
                  <a:cubicBezTo>
                    <a:pt x="10180" y="18339"/>
                    <a:pt x="10025" y="17862"/>
                    <a:pt x="10025" y="17338"/>
                  </a:cubicBezTo>
                  <a:cubicBezTo>
                    <a:pt x="10025" y="16803"/>
                    <a:pt x="10192" y="16314"/>
                    <a:pt x="10466" y="15933"/>
                  </a:cubicBezTo>
                  <a:close/>
                  <a:moveTo>
                    <a:pt x="7529" y="0"/>
                  </a:moveTo>
                  <a:cubicBezTo>
                    <a:pt x="7073" y="0"/>
                    <a:pt x="6630" y="131"/>
                    <a:pt x="6251" y="360"/>
                  </a:cubicBezTo>
                  <a:cubicBezTo>
                    <a:pt x="5656" y="682"/>
                    <a:pt x="5203" y="1265"/>
                    <a:pt x="5084" y="2087"/>
                  </a:cubicBezTo>
                  <a:cubicBezTo>
                    <a:pt x="5084" y="2134"/>
                    <a:pt x="5072" y="2182"/>
                    <a:pt x="5072" y="2218"/>
                  </a:cubicBezTo>
                  <a:cubicBezTo>
                    <a:pt x="5072" y="2301"/>
                    <a:pt x="5013" y="2360"/>
                    <a:pt x="4953" y="2384"/>
                  </a:cubicBezTo>
                  <a:cubicBezTo>
                    <a:pt x="4941" y="2396"/>
                    <a:pt x="4906" y="2396"/>
                    <a:pt x="4882" y="2396"/>
                  </a:cubicBezTo>
                  <a:lnTo>
                    <a:pt x="2751" y="2396"/>
                  </a:lnTo>
                  <a:cubicBezTo>
                    <a:pt x="2643" y="2396"/>
                    <a:pt x="2560" y="2491"/>
                    <a:pt x="2560" y="2599"/>
                  </a:cubicBezTo>
                  <a:lnTo>
                    <a:pt x="2560" y="12338"/>
                  </a:lnTo>
                  <a:lnTo>
                    <a:pt x="2560" y="14660"/>
                  </a:lnTo>
                  <a:cubicBezTo>
                    <a:pt x="2560" y="14767"/>
                    <a:pt x="2489" y="14862"/>
                    <a:pt x="2382" y="14862"/>
                  </a:cubicBezTo>
                  <a:cubicBezTo>
                    <a:pt x="2322" y="14862"/>
                    <a:pt x="2262" y="14874"/>
                    <a:pt x="2203" y="14874"/>
                  </a:cubicBezTo>
                  <a:cubicBezTo>
                    <a:pt x="2132" y="14886"/>
                    <a:pt x="2048" y="14886"/>
                    <a:pt x="1989" y="14898"/>
                  </a:cubicBezTo>
                  <a:cubicBezTo>
                    <a:pt x="596" y="15195"/>
                    <a:pt x="0" y="16541"/>
                    <a:pt x="191" y="17743"/>
                  </a:cubicBezTo>
                  <a:lnTo>
                    <a:pt x="191" y="17779"/>
                  </a:lnTo>
                  <a:cubicBezTo>
                    <a:pt x="357" y="18708"/>
                    <a:pt x="1000" y="19541"/>
                    <a:pt x="2108" y="19720"/>
                  </a:cubicBezTo>
                  <a:cubicBezTo>
                    <a:pt x="2132" y="19720"/>
                    <a:pt x="2155" y="19720"/>
                    <a:pt x="2167" y="19743"/>
                  </a:cubicBezTo>
                  <a:cubicBezTo>
                    <a:pt x="2251" y="19755"/>
                    <a:pt x="2322" y="19755"/>
                    <a:pt x="2393" y="19767"/>
                  </a:cubicBezTo>
                  <a:cubicBezTo>
                    <a:pt x="2501" y="19779"/>
                    <a:pt x="2572" y="19863"/>
                    <a:pt x="2572" y="19958"/>
                  </a:cubicBezTo>
                  <a:lnTo>
                    <a:pt x="2572" y="22089"/>
                  </a:lnTo>
                  <a:cubicBezTo>
                    <a:pt x="2572" y="22196"/>
                    <a:pt x="2667" y="22280"/>
                    <a:pt x="2763" y="22280"/>
                  </a:cubicBezTo>
                  <a:lnTo>
                    <a:pt x="14835" y="22280"/>
                  </a:lnTo>
                  <a:cubicBezTo>
                    <a:pt x="14943" y="22280"/>
                    <a:pt x="15026" y="22363"/>
                    <a:pt x="15026" y="22458"/>
                  </a:cubicBezTo>
                  <a:cubicBezTo>
                    <a:pt x="15026" y="22518"/>
                    <a:pt x="15050" y="22577"/>
                    <a:pt x="15050" y="22637"/>
                  </a:cubicBezTo>
                  <a:cubicBezTo>
                    <a:pt x="15145" y="23458"/>
                    <a:pt x="15609" y="24042"/>
                    <a:pt x="16193" y="24363"/>
                  </a:cubicBezTo>
                  <a:cubicBezTo>
                    <a:pt x="16582" y="24611"/>
                    <a:pt x="17030" y="24747"/>
                    <a:pt x="17498" y="24747"/>
                  </a:cubicBezTo>
                  <a:cubicBezTo>
                    <a:pt x="17660" y="24747"/>
                    <a:pt x="17825" y="24730"/>
                    <a:pt x="17991" y="24696"/>
                  </a:cubicBezTo>
                  <a:cubicBezTo>
                    <a:pt x="17967" y="24696"/>
                    <a:pt x="17931" y="24685"/>
                    <a:pt x="17907" y="24685"/>
                  </a:cubicBezTo>
                  <a:cubicBezTo>
                    <a:pt x="18931" y="24530"/>
                    <a:pt x="19872" y="23792"/>
                    <a:pt x="19955" y="22458"/>
                  </a:cubicBezTo>
                  <a:cubicBezTo>
                    <a:pt x="19955" y="22363"/>
                    <a:pt x="20050" y="22280"/>
                    <a:pt x="20146" y="22280"/>
                  </a:cubicBezTo>
                  <a:lnTo>
                    <a:pt x="22277" y="22280"/>
                  </a:lnTo>
                  <a:cubicBezTo>
                    <a:pt x="22384" y="22280"/>
                    <a:pt x="22467" y="22196"/>
                    <a:pt x="22467" y="22089"/>
                  </a:cubicBezTo>
                  <a:lnTo>
                    <a:pt x="22467" y="12362"/>
                  </a:lnTo>
                  <a:lnTo>
                    <a:pt x="22467" y="12338"/>
                  </a:lnTo>
                  <a:lnTo>
                    <a:pt x="22467" y="9861"/>
                  </a:lnTo>
                  <a:cubicBezTo>
                    <a:pt x="25670" y="9838"/>
                    <a:pt x="25670" y="4944"/>
                    <a:pt x="22444" y="4932"/>
                  </a:cubicBezTo>
                  <a:lnTo>
                    <a:pt x="22444" y="2634"/>
                  </a:lnTo>
                  <a:cubicBezTo>
                    <a:pt x="22444" y="2515"/>
                    <a:pt x="22348" y="2396"/>
                    <a:pt x="22229" y="2396"/>
                  </a:cubicBezTo>
                  <a:lnTo>
                    <a:pt x="10180" y="2396"/>
                  </a:lnTo>
                  <a:cubicBezTo>
                    <a:pt x="10073" y="2396"/>
                    <a:pt x="10002" y="2325"/>
                    <a:pt x="9978" y="2218"/>
                  </a:cubicBezTo>
                  <a:cubicBezTo>
                    <a:pt x="9871" y="932"/>
                    <a:pt x="8942" y="217"/>
                    <a:pt x="7930" y="62"/>
                  </a:cubicBezTo>
                  <a:cubicBezTo>
                    <a:pt x="7966" y="51"/>
                    <a:pt x="7989" y="51"/>
                    <a:pt x="8013" y="51"/>
                  </a:cubicBezTo>
                  <a:cubicBezTo>
                    <a:pt x="7852" y="16"/>
                    <a:pt x="7689" y="0"/>
                    <a:pt x="7529" y="0"/>
                  </a:cubicBezTo>
                  <a:close/>
                </a:path>
              </a:pathLst>
            </a:custGeom>
            <a:solidFill>
              <a:srgbClr val="FFFFFF"/>
            </a:solidFill>
            <a:ln cap="flat" cmpd="sng" w="38100">
              <a:solidFill>
                <a:schemeClr val="dk1"/>
              </a:solidFill>
              <a:prstDash val="solid"/>
              <a:round/>
              <a:headEnd len="sm" w="sm" type="none"/>
              <a:tailEnd len="sm" w="sm" type="none"/>
            </a:ln>
            <a:effectLst>
              <a:outerShdw rotWithShape="0" algn="bl" dir="1980000" dist="28575">
                <a:schemeClr val="lt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41" name="Google Shape;1241;p13"/>
            <p:cNvGrpSpPr/>
            <p:nvPr/>
          </p:nvGrpSpPr>
          <p:grpSpPr>
            <a:xfrm>
              <a:off x="6639794" y="1359322"/>
              <a:ext cx="293173" cy="290400"/>
              <a:chOff x="3885619" y="3770448"/>
              <a:chExt cx="415377" cy="411447"/>
            </a:xfrm>
          </p:grpSpPr>
          <p:sp>
            <p:nvSpPr>
              <p:cNvPr id="1242" name="Google Shape;1242;p13"/>
              <p:cNvSpPr/>
              <p:nvPr/>
            </p:nvSpPr>
            <p:spPr>
              <a:xfrm>
                <a:off x="4092284" y="3810406"/>
                <a:ext cx="208712" cy="208671"/>
              </a:xfrm>
              <a:custGeom>
                <a:rect b="b" l="l" r="r" t="t"/>
                <a:pathLst>
                  <a:path extrusionOk="0" h="5097" w="5098">
                    <a:moveTo>
                      <a:pt x="1" y="1"/>
                    </a:moveTo>
                    <a:lnTo>
                      <a:pt x="1" y="953"/>
                    </a:lnTo>
                    <a:cubicBezTo>
                      <a:pt x="1" y="977"/>
                      <a:pt x="25" y="1049"/>
                      <a:pt x="72" y="1049"/>
                    </a:cubicBezTo>
                    <a:cubicBezTo>
                      <a:pt x="596" y="1072"/>
                      <a:pt x="1001" y="1501"/>
                      <a:pt x="1001" y="2025"/>
                    </a:cubicBezTo>
                    <a:cubicBezTo>
                      <a:pt x="1001" y="2573"/>
                      <a:pt x="596" y="2977"/>
                      <a:pt x="72" y="3001"/>
                    </a:cubicBezTo>
                    <a:cubicBezTo>
                      <a:pt x="49" y="3001"/>
                      <a:pt x="1" y="3049"/>
                      <a:pt x="1" y="3097"/>
                    </a:cubicBezTo>
                    <a:lnTo>
                      <a:pt x="1" y="4073"/>
                    </a:lnTo>
                    <a:lnTo>
                      <a:pt x="953" y="4073"/>
                    </a:lnTo>
                    <a:cubicBezTo>
                      <a:pt x="977" y="4073"/>
                      <a:pt x="1025" y="4121"/>
                      <a:pt x="1025" y="4168"/>
                    </a:cubicBezTo>
                    <a:cubicBezTo>
                      <a:pt x="1073" y="4668"/>
                      <a:pt x="1501" y="5097"/>
                      <a:pt x="2049" y="5097"/>
                    </a:cubicBezTo>
                    <a:cubicBezTo>
                      <a:pt x="2573" y="5097"/>
                      <a:pt x="3002" y="4668"/>
                      <a:pt x="3049" y="4168"/>
                    </a:cubicBezTo>
                    <a:cubicBezTo>
                      <a:pt x="3049" y="4144"/>
                      <a:pt x="3097" y="4073"/>
                      <a:pt x="3144" y="4073"/>
                    </a:cubicBezTo>
                    <a:lnTo>
                      <a:pt x="4097" y="4073"/>
                    </a:lnTo>
                    <a:lnTo>
                      <a:pt x="4097" y="3073"/>
                    </a:lnTo>
                    <a:cubicBezTo>
                      <a:pt x="4669" y="3073"/>
                      <a:pt x="5097" y="2620"/>
                      <a:pt x="5097" y="2049"/>
                    </a:cubicBezTo>
                    <a:cubicBezTo>
                      <a:pt x="5050" y="1453"/>
                      <a:pt x="4573" y="1025"/>
                      <a:pt x="4049" y="1025"/>
                    </a:cubicBezTo>
                    <a:lnTo>
                      <a:pt x="4049" y="96"/>
                    </a:lnTo>
                    <a:cubicBezTo>
                      <a:pt x="4049" y="25"/>
                      <a:pt x="4002" y="1"/>
                      <a:pt x="395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3" name="Google Shape;1243;p13"/>
              <p:cNvSpPr/>
              <p:nvPr/>
            </p:nvSpPr>
            <p:spPr>
              <a:xfrm>
                <a:off x="4092284" y="3809423"/>
                <a:ext cx="58544" cy="166790"/>
              </a:xfrm>
              <a:custGeom>
                <a:rect b="b" l="l" r="r" t="t"/>
                <a:pathLst>
                  <a:path extrusionOk="0" h="4074" w="1430">
                    <a:moveTo>
                      <a:pt x="1" y="1"/>
                    </a:moveTo>
                    <a:lnTo>
                      <a:pt x="1" y="953"/>
                    </a:lnTo>
                    <a:cubicBezTo>
                      <a:pt x="1" y="977"/>
                      <a:pt x="25" y="1025"/>
                      <a:pt x="72" y="1025"/>
                    </a:cubicBezTo>
                    <a:cubicBezTo>
                      <a:pt x="596" y="1073"/>
                      <a:pt x="1001" y="1477"/>
                      <a:pt x="1001" y="2025"/>
                    </a:cubicBezTo>
                    <a:cubicBezTo>
                      <a:pt x="1001" y="2549"/>
                      <a:pt x="596" y="2978"/>
                      <a:pt x="72" y="3001"/>
                    </a:cubicBezTo>
                    <a:cubicBezTo>
                      <a:pt x="49" y="3001"/>
                      <a:pt x="1" y="3025"/>
                      <a:pt x="1" y="3097"/>
                    </a:cubicBezTo>
                    <a:lnTo>
                      <a:pt x="1" y="4073"/>
                    </a:lnTo>
                    <a:lnTo>
                      <a:pt x="406" y="4073"/>
                    </a:lnTo>
                    <a:lnTo>
                      <a:pt x="406" y="3097"/>
                    </a:lnTo>
                    <a:cubicBezTo>
                      <a:pt x="406" y="3073"/>
                      <a:pt x="430" y="3001"/>
                      <a:pt x="501" y="3001"/>
                    </a:cubicBezTo>
                    <a:cubicBezTo>
                      <a:pt x="1001" y="2978"/>
                      <a:pt x="1430" y="2549"/>
                      <a:pt x="1430" y="2025"/>
                    </a:cubicBezTo>
                    <a:cubicBezTo>
                      <a:pt x="1430" y="1477"/>
                      <a:pt x="1001" y="1073"/>
                      <a:pt x="501" y="1025"/>
                    </a:cubicBezTo>
                    <a:cubicBezTo>
                      <a:pt x="477" y="1025"/>
                      <a:pt x="406" y="1001"/>
                      <a:pt x="406" y="953"/>
                    </a:cubicBezTo>
                    <a:lnTo>
                      <a:pt x="406" y="1"/>
                    </a:lnTo>
                    <a:close/>
                  </a:path>
                </a:pathLst>
              </a:custGeom>
              <a:solidFill>
                <a:srgbClr val="CC9F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4" name="Google Shape;1244;p13"/>
              <p:cNvSpPr/>
              <p:nvPr/>
            </p:nvSpPr>
            <p:spPr>
              <a:xfrm>
                <a:off x="3926559" y="3771431"/>
                <a:ext cx="205764" cy="204782"/>
              </a:xfrm>
              <a:custGeom>
                <a:rect b="b" l="l" r="r" t="t"/>
                <a:pathLst>
                  <a:path extrusionOk="0" h="5002" w="5026">
                    <a:moveTo>
                      <a:pt x="2025" y="0"/>
                    </a:moveTo>
                    <a:cubicBezTo>
                      <a:pt x="1501" y="0"/>
                      <a:pt x="1072" y="381"/>
                      <a:pt x="1024" y="905"/>
                    </a:cubicBezTo>
                    <a:cubicBezTo>
                      <a:pt x="1024" y="929"/>
                      <a:pt x="1001" y="953"/>
                      <a:pt x="953" y="953"/>
                    </a:cubicBezTo>
                    <a:lnTo>
                      <a:pt x="72" y="953"/>
                    </a:lnTo>
                    <a:cubicBezTo>
                      <a:pt x="48" y="953"/>
                      <a:pt x="0" y="977"/>
                      <a:pt x="0" y="1048"/>
                    </a:cubicBezTo>
                    <a:lnTo>
                      <a:pt x="0" y="5001"/>
                    </a:lnTo>
                    <a:lnTo>
                      <a:pt x="1001" y="5001"/>
                    </a:lnTo>
                    <a:cubicBezTo>
                      <a:pt x="1001" y="4430"/>
                      <a:pt x="1453" y="4001"/>
                      <a:pt x="2001" y="4001"/>
                    </a:cubicBezTo>
                    <a:cubicBezTo>
                      <a:pt x="2572" y="4001"/>
                      <a:pt x="3025" y="4430"/>
                      <a:pt x="3025" y="5001"/>
                    </a:cubicBezTo>
                    <a:lnTo>
                      <a:pt x="4025" y="5001"/>
                    </a:lnTo>
                    <a:lnTo>
                      <a:pt x="4025" y="4049"/>
                    </a:lnTo>
                    <a:cubicBezTo>
                      <a:pt x="4025" y="4025"/>
                      <a:pt x="4073" y="3953"/>
                      <a:pt x="4097" y="3953"/>
                    </a:cubicBezTo>
                    <a:cubicBezTo>
                      <a:pt x="4597" y="3929"/>
                      <a:pt x="5025" y="3477"/>
                      <a:pt x="5025" y="2953"/>
                    </a:cubicBezTo>
                    <a:cubicBezTo>
                      <a:pt x="5025" y="2405"/>
                      <a:pt x="4597" y="2001"/>
                      <a:pt x="4097" y="1929"/>
                    </a:cubicBezTo>
                    <a:cubicBezTo>
                      <a:pt x="4089" y="1944"/>
                      <a:pt x="4082" y="1949"/>
                      <a:pt x="4075" y="1949"/>
                    </a:cubicBezTo>
                    <a:cubicBezTo>
                      <a:pt x="4060" y="1949"/>
                      <a:pt x="4049" y="1922"/>
                      <a:pt x="4049" y="1905"/>
                    </a:cubicBezTo>
                    <a:lnTo>
                      <a:pt x="4049" y="953"/>
                    </a:lnTo>
                    <a:lnTo>
                      <a:pt x="3096" y="953"/>
                    </a:lnTo>
                    <a:cubicBezTo>
                      <a:pt x="3049" y="953"/>
                      <a:pt x="3001" y="929"/>
                      <a:pt x="3001" y="905"/>
                    </a:cubicBezTo>
                    <a:cubicBezTo>
                      <a:pt x="2930" y="381"/>
                      <a:pt x="2525" y="0"/>
                      <a:pt x="202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5" name="Google Shape;1245;p13"/>
              <p:cNvSpPr/>
              <p:nvPr/>
            </p:nvSpPr>
            <p:spPr>
              <a:xfrm>
                <a:off x="4050361" y="3976172"/>
                <a:ext cx="209654" cy="205724"/>
              </a:xfrm>
              <a:custGeom>
                <a:rect b="b" l="l" r="r" t="t"/>
                <a:pathLst>
                  <a:path extrusionOk="0" h="5025" w="5121">
                    <a:moveTo>
                      <a:pt x="1025" y="0"/>
                    </a:moveTo>
                    <a:lnTo>
                      <a:pt x="1025" y="1024"/>
                    </a:lnTo>
                    <a:cubicBezTo>
                      <a:pt x="453" y="1024"/>
                      <a:pt x="1" y="1453"/>
                      <a:pt x="1" y="2024"/>
                    </a:cubicBezTo>
                    <a:cubicBezTo>
                      <a:pt x="1" y="2596"/>
                      <a:pt x="453" y="3025"/>
                      <a:pt x="1025" y="3025"/>
                    </a:cubicBezTo>
                    <a:lnTo>
                      <a:pt x="1025" y="4049"/>
                    </a:lnTo>
                    <a:lnTo>
                      <a:pt x="1977" y="4049"/>
                    </a:lnTo>
                    <a:cubicBezTo>
                      <a:pt x="2001" y="4049"/>
                      <a:pt x="2049" y="4072"/>
                      <a:pt x="2049" y="4096"/>
                    </a:cubicBezTo>
                    <a:cubicBezTo>
                      <a:pt x="2097" y="4620"/>
                      <a:pt x="2525" y="5025"/>
                      <a:pt x="3073" y="5025"/>
                    </a:cubicBezTo>
                    <a:cubicBezTo>
                      <a:pt x="3597" y="5025"/>
                      <a:pt x="4026" y="4620"/>
                      <a:pt x="4073" y="4096"/>
                    </a:cubicBezTo>
                    <a:cubicBezTo>
                      <a:pt x="4073" y="4072"/>
                      <a:pt x="4121" y="4049"/>
                      <a:pt x="4168" y="4049"/>
                    </a:cubicBezTo>
                    <a:lnTo>
                      <a:pt x="5026" y="4049"/>
                    </a:lnTo>
                    <a:cubicBezTo>
                      <a:pt x="5073" y="4049"/>
                      <a:pt x="5121" y="4025"/>
                      <a:pt x="5121" y="3953"/>
                    </a:cubicBezTo>
                    <a:lnTo>
                      <a:pt x="5121" y="0"/>
                    </a:lnTo>
                    <a:lnTo>
                      <a:pt x="4168" y="0"/>
                    </a:lnTo>
                    <a:cubicBezTo>
                      <a:pt x="4145" y="0"/>
                      <a:pt x="4073" y="24"/>
                      <a:pt x="4073" y="72"/>
                    </a:cubicBezTo>
                    <a:cubicBezTo>
                      <a:pt x="4002" y="572"/>
                      <a:pt x="3573" y="977"/>
                      <a:pt x="3049" y="977"/>
                    </a:cubicBezTo>
                    <a:cubicBezTo>
                      <a:pt x="2501" y="977"/>
                      <a:pt x="2097" y="572"/>
                      <a:pt x="2025" y="72"/>
                    </a:cubicBezTo>
                    <a:cubicBezTo>
                      <a:pt x="2025" y="24"/>
                      <a:pt x="2001" y="0"/>
                      <a:pt x="193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6" name="Google Shape;1246;p13"/>
              <p:cNvSpPr/>
              <p:nvPr/>
            </p:nvSpPr>
            <p:spPr>
              <a:xfrm>
                <a:off x="4050361" y="3976172"/>
                <a:ext cx="58544" cy="165766"/>
              </a:xfrm>
              <a:custGeom>
                <a:rect b="b" l="l" r="r" t="t"/>
                <a:pathLst>
                  <a:path extrusionOk="0" h="4049" w="1430">
                    <a:moveTo>
                      <a:pt x="1025" y="0"/>
                    </a:moveTo>
                    <a:lnTo>
                      <a:pt x="1025" y="1024"/>
                    </a:lnTo>
                    <a:cubicBezTo>
                      <a:pt x="453" y="1024"/>
                      <a:pt x="1" y="1453"/>
                      <a:pt x="1" y="2024"/>
                    </a:cubicBezTo>
                    <a:cubicBezTo>
                      <a:pt x="1" y="2596"/>
                      <a:pt x="453" y="3025"/>
                      <a:pt x="1025" y="3025"/>
                    </a:cubicBezTo>
                    <a:lnTo>
                      <a:pt x="1025" y="4049"/>
                    </a:lnTo>
                    <a:lnTo>
                      <a:pt x="1430" y="4049"/>
                    </a:lnTo>
                    <a:lnTo>
                      <a:pt x="1430" y="3120"/>
                    </a:lnTo>
                    <a:cubicBezTo>
                      <a:pt x="1430" y="3072"/>
                      <a:pt x="1406" y="3025"/>
                      <a:pt x="1334" y="3001"/>
                    </a:cubicBezTo>
                    <a:cubicBezTo>
                      <a:pt x="834" y="2953"/>
                      <a:pt x="430" y="2524"/>
                      <a:pt x="430" y="2001"/>
                    </a:cubicBezTo>
                    <a:cubicBezTo>
                      <a:pt x="430" y="1500"/>
                      <a:pt x="811" y="1048"/>
                      <a:pt x="1311" y="1024"/>
                    </a:cubicBezTo>
                    <a:cubicBezTo>
                      <a:pt x="1382" y="1024"/>
                      <a:pt x="1430" y="953"/>
                      <a:pt x="1430" y="905"/>
                    </a:cubicBezTo>
                    <a:lnTo>
                      <a:pt x="1430" y="0"/>
                    </a:lnTo>
                    <a:close/>
                  </a:path>
                </a:pathLst>
              </a:custGeom>
              <a:solidFill>
                <a:srgbClr val="D9FF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7" name="Google Shape;1247;p13"/>
              <p:cNvSpPr/>
              <p:nvPr/>
            </p:nvSpPr>
            <p:spPr>
              <a:xfrm>
                <a:off x="4129335" y="4141897"/>
                <a:ext cx="53672" cy="39998"/>
              </a:xfrm>
              <a:custGeom>
                <a:rect b="b" l="l" r="r" t="t"/>
                <a:pathLst>
                  <a:path extrusionOk="0" h="977" w="1311">
                    <a:moveTo>
                      <a:pt x="1" y="1"/>
                    </a:moveTo>
                    <a:cubicBezTo>
                      <a:pt x="48" y="1"/>
                      <a:pt x="96" y="24"/>
                      <a:pt x="96" y="72"/>
                    </a:cubicBezTo>
                    <a:cubicBezTo>
                      <a:pt x="120" y="572"/>
                      <a:pt x="572" y="977"/>
                      <a:pt x="1120" y="977"/>
                    </a:cubicBezTo>
                    <a:cubicBezTo>
                      <a:pt x="1168" y="977"/>
                      <a:pt x="1263" y="977"/>
                      <a:pt x="1311" y="953"/>
                    </a:cubicBezTo>
                    <a:cubicBezTo>
                      <a:pt x="882" y="858"/>
                      <a:pt x="549" y="501"/>
                      <a:pt x="525" y="72"/>
                    </a:cubicBezTo>
                    <a:cubicBezTo>
                      <a:pt x="525" y="24"/>
                      <a:pt x="477" y="1"/>
                      <a:pt x="430" y="1"/>
                    </a:cubicBezTo>
                    <a:close/>
                  </a:path>
                </a:pathLst>
              </a:custGeom>
              <a:solidFill>
                <a:srgbClr val="D9FF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8" name="Google Shape;1248;p13"/>
              <p:cNvSpPr/>
              <p:nvPr/>
            </p:nvSpPr>
            <p:spPr>
              <a:xfrm>
                <a:off x="3885619" y="3935191"/>
                <a:ext cx="207689" cy="208712"/>
              </a:xfrm>
              <a:custGeom>
                <a:rect b="b" l="l" r="r" t="t"/>
                <a:pathLst>
                  <a:path extrusionOk="0" h="5098" w="5073">
                    <a:moveTo>
                      <a:pt x="3048" y="1"/>
                    </a:moveTo>
                    <a:cubicBezTo>
                      <a:pt x="2477" y="1"/>
                      <a:pt x="2024" y="430"/>
                      <a:pt x="2024" y="1001"/>
                    </a:cubicBezTo>
                    <a:lnTo>
                      <a:pt x="1024" y="1001"/>
                    </a:lnTo>
                    <a:lnTo>
                      <a:pt x="1024" y="1954"/>
                    </a:lnTo>
                    <a:cubicBezTo>
                      <a:pt x="1024" y="1978"/>
                      <a:pt x="1000" y="2049"/>
                      <a:pt x="929" y="2049"/>
                    </a:cubicBezTo>
                    <a:cubicBezTo>
                      <a:pt x="429" y="2073"/>
                      <a:pt x="0" y="2525"/>
                      <a:pt x="0" y="3049"/>
                    </a:cubicBezTo>
                    <a:cubicBezTo>
                      <a:pt x="0" y="3597"/>
                      <a:pt x="429" y="4002"/>
                      <a:pt x="929" y="4073"/>
                    </a:cubicBezTo>
                    <a:cubicBezTo>
                      <a:pt x="953" y="4073"/>
                      <a:pt x="1024" y="4097"/>
                      <a:pt x="1024" y="4168"/>
                    </a:cubicBezTo>
                    <a:lnTo>
                      <a:pt x="1024" y="5026"/>
                    </a:lnTo>
                    <a:cubicBezTo>
                      <a:pt x="1024" y="5050"/>
                      <a:pt x="1048" y="5097"/>
                      <a:pt x="1120" y="5097"/>
                    </a:cubicBezTo>
                    <a:lnTo>
                      <a:pt x="5049" y="5097"/>
                    </a:lnTo>
                    <a:lnTo>
                      <a:pt x="5049" y="4097"/>
                    </a:lnTo>
                    <a:cubicBezTo>
                      <a:pt x="4501" y="4002"/>
                      <a:pt x="4049" y="3573"/>
                      <a:pt x="4049" y="3002"/>
                    </a:cubicBezTo>
                    <a:cubicBezTo>
                      <a:pt x="4049" y="2430"/>
                      <a:pt x="4501" y="1978"/>
                      <a:pt x="5073" y="1978"/>
                    </a:cubicBezTo>
                    <a:lnTo>
                      <a:pt x="5073" y="1001"/>
                    </a:lnTo>
                    <a:lnTo>
                      <a:pt x="4049" y="1001"/>
                    </a:lnTo>
                    <a:cubicBezTo>
                      <a:pt x="4049" y="430"/>
                      <a:pt x="3620" y="1"/>
                      <a:pt x="30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9" name="Google Shape;1249;p13"/>
              <p:cNvSpPr/>
              <p:nvPr/>
            </p:nvSpPr>
            <p:spPr>
              <a:xfrm>
                <a:off x="3927541" y="3810406"/>
                <a:ext cx="19528" cy="165807"/>
              </a:xfrm>
              <a:custGeom>
                <a:rect b="b" l="l" r="r" t="t"/>
                <a:pathLst>
                  <a:path extrusionOk="0" h="4050" w="477">
                    <a:moveTo>
                      <a:pt x="96" y="1"/>
                    </a:moveTo>
                    <a:cubicBezTo>
                      <a:pt x="48" y="1"/>
                      <a:pt x="0" y="25"/>
                      <a:pt x="0" y="96"/>
                    </a:cubicBezTo>
                    <a:lnTo>
                      <a:pt x="0" y="4049"/>
                    </a:lnTo>
                    <a:lnTo>
                      <a:pt x="381" y="4049"/>
                    </a:lnTo>
                    <a:lnTo>
                      <a:pt x="381" y="96"/>
                    </a:lnTo>
                    <a:cubicBezTo>
                      <a:pt x="381" y="25"/>
                      <a:pt x="405" y="1"/>
                      <a:pt x="477"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0" name="Google Shape;1250;p13"/>
              <p:cNvSpPr/>
              <p:nvPr/>
            </p:nvSpPr>
            <p:spPr>
              <a:xfrm>
                <a:off x="3965575" y="3770448"/>
                <a:ext cx="51707" cy="39425"/>
              </a:xfrm>
              <a:custGeom>
                <a:rect b="b" l="l" r="r" t="t"/>
                <a:pathLst>
                  <a:path extrusionOk="0" h="963" w="1263">
                    <a:moveTo>
                      <a:pt x="1072" y="0"/>
                    </a:moveTo>
                    <a:cubicBezTo>
                      <a:pt x="548" y="0"/>
                      <a:pt x="119" y="381"/>
                      <a:pt x="71" y="881"/>
                    </a:cubicBezTo>
                    <a:cubicBezTo>
                      <a:pt x="71" y="929"/>
                      <a:pt x="48" y="953"/>
                      <a:pt x="0" y="953"/>
                    </a:cubicBezTo>
                    <a:lnTo>
                      <a:pt x="381" y="953"/>
                    </a:lnTo>
                    <a:cubicBezTo>
                      <a:pt x="395" y="960"/>
                      <a:pt x="409" y="963"/>
                      <a:pt x="422" y="963"/>
                    </a:cubicBezTo>
                    <a:cubicBezTo>
                      <a:pt x="452" y="963"/>
                      <a:pt x="476" y="946"/>
                      <a:pt x="476" y="929"/>
                    </a:cubicBezTo>
                    <a:cubicBezTo>
                      <a:pt x="500" y="477"/>
                      <a:pt x="834" y="119"/>
                      <a:pt x="1262" y="24"/>
                    </a:cubicBezTo>
                    <a:cubicBezTo>
                      <a:pt x="1215" y="24"/>
                      <a:pt x="1143" y="0"/>
                      <a:pt x="1072" y="0"/>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1" name="Google Shape;1251;p13"/>
              <p:cNvSpPr/>
              <p:nvPr/>
            </p:nvSpPr>
            <p:spPr>
              <a:xfrm>
                <a:off x="3885619" y="3976172"/>
                <a:ext cx="61451" cy="167731"/>
              </a:xfrm>
              <a:custGeom>
                <a:rect b="b" l="l" r="r" t="t"/>
                <a:pathLst>
                  <a:path extrusionOk="0" h="4097" w="1501">
                    <a:moveTo>
                      <a:pt x="1024" y="0"/>
                    </a:moveTo>
                    <a:lnTo>
                      <a:pt x="1024" y="953"/>
                    </a:lnTo>
                    <a:cubicBezTo>
                      <a:pt x="1024" y="977"/>
                      <a:pt x="1000" y="1048"/>
                      <a:pt x="929" y="1048"/>
                    </a:cubicBezTo>
                    <a:cubicBezTo>
                      <a:pt x="429" y="1072"/>
                      <a:pt x="0" y="1524"/>
                      <a:pt x="0" y="2048"/>
                    </a:cubicBezTo>
                    <a:cubicBezTo>
                      <a:pt x="0" y="2596"/>
                      <a:pt x="429" y="3001"/>
                      <a:pt x="929" y="3072"/>
                    </a:cubicBezTo>
                    <a:cubicBezTo>
                      <a:pt x="953" y="3072"/>
                      <a:pt x="1024" y="3096"/>
                      <a:pt x="1024" y="3167"/>
                    </a:cubicBezTo>
                    <a:lnTo>
                      <a:pt x="1024" y="4025"/>
                    </a:lnTo>
                    <a:cubicBezTo>
                      <a:pt x="1024" y="4049"/>
                      <a:pt x="1048" y="4096"/>
                      <a:pt x="1120" y="4096"/>
                    </a:cubicBezTo>
                    <a:lnTo>
                      <a:pt x="1501" y="4096"/>
                    </a:lnTo>
                    <a:cubicBezTo>
                      <a:pt x="1429" y="4025"/>
                      <a:pt x="1405" y="4001"/>
                      <a:pt x="1405" y="3953"/>
                    </a:cubicBezTo>
                    <a:lnTo>
                      <a:pt x="1405" y="3096"/>
                    </a:lnTo>
                    <a:cubicBezTo>
                      <a:pt x="1405" y="3072"/>
                      <a:pt x="1381" y="3001"/>
                      <a:pt x="1310" y="3001"/>
                    </a:cubicBezTo>
                    <a:cubicBezTo>
                      <a:pt x="810" y="2977"/>
                      <a:pt x="405" y="2524"/>
                      <a:pt x="405" y="2001"/>
                    </a:cubicBezTo>
                    <a:cubicBezTo>
                      <a:pt x="405" y="1453"/>
                      <a:pt x="810" y="1048"/>
                      <a:pt x="1310" y="977"/>
                    </a:cubicBezTo>
                    <a:cubicBezTo>
                      <a:pt x="1358" y="977"/>
                      <a:pt x="1405" y="953"/>
                      <a:pt x="1405" y="905"/>
                    </a:cubicBezTo>
                    <a:lnTo>
                      <a:pt x="1405" y="0"/>
                    </a:lnTo>
                    <a:close/>
                  </a:path>
                </a:pathLst>
              </a:custGeom>
              <a:solidFill>
                <a:srgbClr val="9CCE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3"/>
          <p:cNvSpPr txBox="1"/>
          <p:nvPr>
            <p:ph idx="2" type="title"/>
          </p:nvPr>
        </p:nvSpPr>
        <p:spPr>
          <a:xfrm>
            <a:off x="1368950" y="1178500"/>
            <a:ext cx="3096000" cy="664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s" sz="2200"/>
              <a:t>Escenario del problema y la solución</a:t>
            </a:r>
            <a:endParaRPr sz="2200"/>
          </a:p>
        </p:txBody>
      </p:sp>
      <p:sp>
        <p:nvSpPr>
          <p:cNvPr id="432" name="Google Shape;432;p3"/>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s"/>
              <a:t>Contenidos</a:t>
            </a:r>
            <a:endParaRPr/>
          </a:p>
        </p:txBody>
      </p:sp>
      <p:sp>
        <p:nvSpPr>
          <p:cNvPr id="433" name="Google Shape;433;p3"/>
          <p:cNvSpPr txBox="1"/>
          <p:nvPr>
            <p:ph idx="3" type="title"/>
          </p:nvPr>
        </p:nvSpPr>
        <p:spPr>
          <a:xfrm>
            <a:off x="717546" y="1178500"/>
            <a:ext cx="646500" cy="349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s"/>
              <a:t>01</a:t>
            </a:r>
            <a:endParaRPr/>
          </a:p>
        </p:txBody>
      </p:sp>
      <p:sp>
        <p:nvSpPr>
          <p:cNvPr id="434" name="Google Shape;434;p3"/>
          <p:cNvSpPr txBox="1"/>
          <p:nvPr>
            <p:ph idx="4" type="title"/>
          </p:nvPr>
        </p:nvSpPr>
        <p:spPr>
          <a:xfrm>
            <a:off x="1368950" y="2490725"/>
            <a:ext cx="3096000" cy="664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s" sz="2200"/>
              <a:t>Objetivo general y </a:t>
            </a:r>
            <a:r>
              <a:rPr lang="es" sz="2200"/>
              <a:t>específicos</a:t>
            </a:r>
            <a:endParaRPr sz="2200"/>
          </a:p>
        </p:txBody>
      </p:sp>
      <p:sp>
        <p:nvSpPr>
          <p:cNvPr id="435" name="Google Shape;435;p3"/>
          <p:cNvSpPr txBox="1"/>
          <p:nvPr>
            <p:ph idx="5" type="title"/>
          </p:nvPr>
        </p:nvSpPr>
        <p:spPr>
          <a:xfrm>
            <a:off x="717546" y="2490725"/>
            <a:ext cx="646500" cy="349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s"/>
              <a:t>02</a:t>
            </a:r>
            <a:endParaRPr/>
          </a:p>
        </p:txBody>
      </p:sp>
      <p:sp>
        <p:nvSpPr>
          <p:cNvPr id="436" name="Google Shape;436;p3"/>
          <p:cNvSpPr txBox="1"/>
          <p:nvPr>
            <p:ph idx="7" type="title"/>
          </p:nvPr>
        </p:nvSpPr>
        <p:spPr>
          <a:xfrm>
            <a:off x="1368950" y="3802950"/>
            <a:ext cx="3096000" cy="664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s" sz="2200"/>
              <a:t>Restricciones y entregables</a:t>
            </a:r>
            <a:endParaRPr sz="2200"/>
          </a:p>
        </p:txBody>
      </p:sp>
      <p:sp>
        <p:nvSpPr>
          <p:cNvPr id="437" name="Google Shape;437;p3"/>
          <p:cNvSpPr txBox="1"/>
          <p:nvPr>
            <p:ph idx="8" type="title"/>
          </p:nvPr>
        </p:nvSpPr>
        <p:spPr>
          <a:xfrm>
            <a:off x="717546" y="3802950"/>
            <a:ext cx="646500" cy="349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s"/>
              <a:t>03</a:t>
            </a:r>
            <a:endParaRPr/>
          </a:p>
        </p:txBody>
      </p:sp>
      <p:sp>
        <p:nvSpPr>
          <p:cNvPr id="438" name="Google Shape;438;p3"/>
          <p:cNvSpPr txBox="1"/>
          <p:nvPr>
            <p:ph idx="13" type="title"/>
          </p:nvPr>
        </p:nvSpPr>
        <p:spPr>
          <a:xfrm>
            <a:off x="5330450" y="1020850"/>
            <a:ext cx="3392100" cy="664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s" sz="2200"/>
              <a:t>Organización</a:t>
            </a:r>
            <a:r>
              <a:rPr lang="es" sz="2200"/>
              <a:t> del proyecto</a:t>
            </a:r>
            <a:endParaRPr sz="2200"/>
          </a:p>
        </p:txBody>
      </p:sp>
      <p:sp>
        <p:nvSpPr>
          <p:cNvPr id="439" name="Google Shape;439;p3"/>
          <p:cNvSpPr txBox="1"/>
          <p:nvPr>
            <p:ph idx="14" type="title"/>
          </p:nvPr>
        </p:nvSpPr>
        <p:spPr>
          <a:xfrm>
            <a:off x="4683944" y="1178500"/>
            <a:ext cx="646500" cy="349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s"/>
              <a:t>04</a:t>
            </a:r>
            <a:endParaRPr/>
          </a:p>
        </p:txBody>
      </p:sp>
      <p:sp>
        <p:nvSpPr>
          <p:cNvPr id="440" name="Google Shape;440;p3"/>
          <p:cNvSpPr txBox="1"/>
          <p:nvPr>
            <p:ph idx="15" type="subTitle"/>
          </p:nvPr>
        </p:nvSpPr>
        <p:spPr>
          <a:xfrm>
            <a:off x="5330450" y="1612275"/>
            <a:ext cx="3096000" cy="48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s"/>
              <a:t>Roles, responsabilidades y mecanismos de </a:t>
            </a:r>
            <a:r>
              <a:rPr lang="es"/>
              <a:t>comunicación</a:t>
            </a:r>
            <a:endParaRPr/>
          </a:p>
        </p:txBody>
      </p:sp>
      <p:sp>
        <p:nvSpPr>
          <p:cNvPr id="441" name="Google Shape;441;p3"/>
          <p:cNvSpPr txBox="1"/>
          <p:nvPr>
            <p:ph idx="16" type="title"/>
          </p:nvPr>
        </p:nvSpPr>
        <p:spPr>
          <a:xfrm>
            <a:off x="5330450" y="2490725"/>
            <a:ext cx="3563400" cy="349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s"/>
              <a:t>Planificación</a:t>
            </a:r>
            <a:r>
              <a:rPr lang="es"/>
              <a:t> del proyecto</a:t>
            </a:r>
            <a:endParaRPr/>
          </a:p>
        </p:txBody>
      </p:sp>
      <p:sp>
        <p:nvSpPr>
          <p:cNvPr id="442" name="Google Shape;442;p3"/>
          <p:cNvSpPr txBox="1"/>
          <p:nvPr>
            <p:ph idx="17" type="title"/>
          </p:nvPr>
        </p:nvSpPr>
        <p:spPr>
          <a:xfrm>
            <a:off x="4683944" y="2490725"/>
            <a:ext cx="646500" cy="349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s"/>
              <a:t>05</a:t>
            </a:r>
            <a:endParaRPr/>
          </a:p>
        </p:txBody>
      </p:sp>
      <p:sp>
        <p:nvSpPr>
          <p:cNvPr id="443" name="Google Shape;443;p3"/>
          <p:cNvSpPr txBox="1"/>
          <p:nvPr>
            <p:ph idx="18" type="subTitle"/>
          </p:nvPr>
        </p:nvSpPr>
        <p:spPr>
          <a:xfrm>
            <a:off x="5330450" y="2883275"/>
            <a:ext cx="3096000" cy="48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s"/>
              <a:t>Planificación</a:t>
            </a:r>
            <a:r>
              <a:rPr lang="es"/>
              <a:t> de estimaciones y recursos humanos</a:t>
            </a:r>
            <a:endParaRPr/>
          </a:p>
        </p:txBody>
      </p:sp>
      <p:sp>
        <p:nvSpPr>
          <p:cNvPr id="444" name="Google Shape;444;p3"/>
          <p:cNvSpPr txBox="1"/>
          <p:nvPr>
            <p:ph idx="19" type="title"/>
          </p:nvPr>
        </p:nvSpPr>
        <p:spPr>
          <a:xfrm>
            <a:off x="5330450" y="3574350"/>
            <a:ext cx="3392100" cy="1440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lang="es" sz="2200"/>
              <a:t>Actividades, carta gantt y la </a:t>
            </a:r>
            <a:r>
              <a:rPr lang="es" sz="2200"/>
              <a:t>planificación</a:t>
            </a:r>
            <a:r>
              <a:rPr lang="es" sz="2200"/>
              <a:t> de la </a:t>
            </a:r>
            <a:r>
              <a:rPr lang="es" sz="2200"/>
              <a:t>gestión</a:t>
            </a:r>
            <a:r>
              <a:rPr lang="es" sz="2200"/>
              <a:t> de riesgos</a:t>
            </a:r>
            <a:endParaRPr sz="2200"/>
          </a:p>
        </p:txBody>
      </p:sp>
      <p:sp>
        <p:nvSpPr>
          <p:cNvPr id="445" name="Google Shape;445;p3"/>
          <p:cNvSpPr txBox="1"/>
          <p:nvPr>
            <p:ph idx="20" type="title"/>
          </p:nvPr>
        </p:nvSpPr>
        <p:spPr>
          <a:xfrm>
            <a:off x="4683944" y="3802938"/>
            <a:ext cx="646500" cy="349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s"/>
              <a:t>06</a:t>
            </a:r>
            <a:endParaRPr/>
          </a:p>
        </p:txBody>
      </p:sp>
      <p:grpSp>
        <p:nvGrpSpPr>
          <p:cNvPr id="446" name="Google Shape;446;p3"/>
          <p:cNvGrpSpPr/>
          <p:nvPr/>
        </p:nvGrpSpPr>
        <p:grpSpPr>
          <a:xfrm>
            <a:off x="7498000" y="420738"/>
            <a:ext cx="1509425" cy="228525"/>
            <a:chOff x="5708425" y="4133400"/>
            <a:chExt cx="1509425" cy="228525"/>
          </a:xfrm>
        </p:grpSpPr>
        <p:sp>
          <p:nvSpPr>
            <p:cNvPr id="447" name="Google Shape;447;p3"/>
            <p:cNvSpPr/>
            <p:nvPr/>
          </p:nvSpPr>
          <p:spPr>
            <a:xfrm>
              <a:off x="5974450" y="4133400"/>
              <a:ext cx="50050" cy="50050"/>
            </a:xfrm>
            <a:custGeom>
              <a:rect b="b" l="l" r="r" t="t"/>
              <a:pathLst>
                <a:path extrusionOk="0" h="2002" w="2002">
                  <a:moveTo>
                    <a:pt x="1001" y="1"/>
                  </a:moveTo>
                  <a:cubicBezTo>
                    <a:pt x="467" y="1"/>
                    <a:pt x="0" y="468"/>
                    <a:pt x="0" y="1001"/>
                  </a:cubicBezTo>
                  <a:cubicBezTo>
                    <a:pt x="0" y="1568"/>
                    <a:pt x="467" y="2002"/>
                    <a:pt x="1001" y="2002"/>
                  </a:cubicBezTo>
                  <a:cubicBezTo>
                    <a:pt x="1568" y="2002"/>
                    <a:pt x="2001" y="1568"/>
                    <a:pt x="2001" y="1001"/>
                  </a:cubicBezTo>
                  <a:cubicBezTo>
                    <a:pt x="2001"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3"/>
            <p:cNvSpPr/>
            <p:nvPr/>
          </p:nvSpPr>
          <p:spPr>
            <a:xfrm>
              <a:off x="6765000" y="4133400"/>
              <a:ext cx="50050" cy="50050"/>
            </a:xfrm>
            <a:custGeom>
              <a:rect b="b" l="l" r="r" t="t"/>
              <a:pathLst>
                <a:path extrusionOk="0" h="2002" w="2002">
                  <a:moveTo>
                    <a:pt x="1001" y="1"/>
                  </a:moveTo>
                  <a:cubicBezTo>
                    <a:pt x="434" y="1"/>
                    <a:pt x="1" y="468"/>
                    <a:pt x="1" y="1001"/>
                  </a:cubicBezTo>
                  <a:cubicBezTo>
                    <a:pt x="1" y="1568"/>
                    <a:pt x="434" y="2002"/>
                    <a:pt x="1001" y="2002"/>
                  </a:cubicBezTo>
                  <a:cubicBezTo>
                    <a:pt x="1568" y="2002"/>
                    <a:pt x="2002" y="1568"/>
                    <a:pt x="2002" y="1001"/>
                  </a:cubicBezTo>
                  <a:cubicBezTo>
                    <a:pt x="2002"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3"/>
            <p:cNvSpPr/>
            <p:nvPr/>
          </p:nvSpPr>
          <p:spPr>
            <a:xfrm>
              <a:off x="6380550" y="4223475"/>
              <a:ext cx="50075" cy="50050"/>
            </a:xfrm>
            <a:custGeom>
              <a:rect b="b" l="l" r="r" t="t"/>
              <a:pathLst>
                <a:path extrusionOk="0" h="2002" w="2003">
                  <a:moveTo>
                    <a:pt x="1002" y="0"/>
                  </a:moveTo>
                  <a:cubicBezTo>
                    <a:pt x="435" y="0"/>
                    <a:pt x="1" y="434"/>
                    <a:pt x="1" y="1001"/>
                  </a:cubicBezTo>
                  <a:cubicBezTo>
                    <a:pt x="1" y="1535"/>
                    <a:pt x="435" y="2002"/>
                    <a:pt x="1002" y="2002"/>
                  </a:cubicBezTo>
                  <a:cubicBezTo>
                    <a:pt x="1535" y="2002"/>
                    <a:pt x="2002" y="1535"/>
                    <a:pt x="2002" y="1001"/>
                  </a:cubicBezTo>
                  <a:cubicBezTo>
                    <a:pt x="2002" y="434"/>
                    <a:pt x="1535"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3"/>
            <p:cNvSpPr/>
            <p:nvPr/>
          </p:nvSpPr>
          <p:spPr>
            <a:xfrm>
              <a:off x="6476475" y="4223475"/>
              <a:ext cx="50050" cy="50050"/>
            </a:xfrm>
            <a:custGeom>
              <a:rect b="b" l="l" r="r" t="t"/>
              <a:pathLst>
                <a:path extrusionOk="0" h="2002" w="2002">
                  <a:moveTo>
                    <a:pt x="1001" y="0"/>
                  </a:moveTo>
                  <a:cubicBezTo>
                    <a:pt x="434" y="0"/>
                    <a:pt x="0" y="434"/>
                    <a:pt x="0" y="1001"/>
                  </a:cubicBezTo>
                  <a:cubicBezTo>
                    <a:pt x="0" y="1535"/>
                    <a:pt x="434" y="2002"/>
                    <a:pt x="1001" y="2002"/>
                  </a:cubicBezTo>
                  <a:cubicBezTo>
                    <a:pt x="1534" y="2002"/>
                    <a:pt x="2001" y="1535"/>
                    <a:pt x="2001" y="1001"/>
                  </a:cubicBezTo>
                  <a:cubicBezTo>
                    <a:pt x="2001" y="434"/>
                    <a:pt x="1534" y="0"/>
                    <a:pt x="100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3"/>
            <p:cNvSpPr/>
            <p:nvPr/>
          </p:nvSpPr>
          <p:spPr>
            <a:xfrm>
              <a:off x="65990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68" y="2002"/>
                    <a:pt x="2002" y="1535"/>
                    <a:pt x="2002" y="1002"/>
                  </a:cubicBezTo>
                  <a:cubicBezTo>
                    <a:pt x="2002" y="468"/>
                    <a:pt x="1568"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3"/>
            <p:cNvSpPr/>
            <p:nvPr/>
          </p:nvSpPr>
          <p:spPr>
            <a:xfrm>
              <a:off x="66949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35" y="2002"/>
                    <a:pt x="2002" y="1535"/>
                    <a:pt x="2002" y="1002"/>
                  </a:cubicBezTo>
                  <a:cubicBezTo>
                    <a:pt x="2002" y="468"/>
                    <a:pt x="1602"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3"/>
            <p:cNvSpPr/>
            <p:nvPr/>
          </p:nvSpPr>
          <p:spPr>
            <a:xfrm>
              <a:off x="6850900" y="4133400"/>
              <a:ext cx="49225" cy="50050"/>
            </a:xfrm>
            <a:custGeom>
              <a:rect b="b" l="l" r="r" t="t"/>
              <a:pathLst>
                <a:path extrusionOk="0" h="2002" w="1969">
                  <a:moveTo>
                    <a:pt x="1001" y="1"/>
                  </a:moveTo>
                  <a:cubicBezTo>
                    <a:pt x="434" y="1"/>
                    <a:pt x="0" y="468"/>
                    <a:pt x="0" y="1001"/>
                  </a:cubicBezTo>
                  <a:cubicBezTo>
                    <a:pt x="0" y="1568"/>
                    <a:pt x="434" y="2002"/>
                    <a:pt x="1001" y="2002"/>
                  </a:cubicBezTo>
                  <a:cubicBezTo>
                    <a:pt x="1535" y="2002"/>
                    <a:pt x="1968" y="1568"/>
                    <a:pt x="1968" y="1001"/>
                  </a:cubicBezTo>
                  <a:cubicBezTo>
                    <a:pt x="1968" y="468"/>
                    <a:pt x="1535" y="67"/>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3"/>
            <p:cNvSpPr/>
            <p:nvPr/>
          </p:nvSpPr>
          <p:spPr>
            <a:xfrm>
              <a:off x="6935950" y="4133400"/>
              <a:ext cx="50075" cy="50050"/>
            </a:xfrm>
            <a:custGeom>
              <a:rect b="b" l="l" r="r" t="t"/>
              <a:pathLst>
                <a:path extrusionOk="0" h="2002" w="2003">
                  <a:moveTo>
                    <a:pt x="1002" y="1"/>
                  </a:moveTo>
                  <a:cubicBezTo>
                    <a:pt x="468" y="1"/>
                    <a:pt x="1" y="468"/>
                    <a:pt x="1" y="1001"/>
                  </a:cubicBezTo>
                  <a:cubicBezTo>
                    <a:pt x="1" y="1568"/>
                    <a:pt x="468" y="2002"/>
                    <a:pt x="1002" y="2002"/>
                  </a:cubicBezTo>
                  <a:cubicBezTo>
                    <a:pt x="1535" y="2002"/>
                    <a:pt x="2002" y="1568"/>
                    <a:pt x="2002" y="1001"/>
                  </a:cubicBezTo>
                  <a:cubicBezTo>
                    <a:pt x="2002" y="468"/>
                    <a:pt x="1535" y="67"/>
                    <a:pt x="1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3"/>
            <p:cNvSpPr/>
            <p:nvPr/>
          </p:nvSpPr>
          <p:spPr>
            <a:xfrm>
              <a:off x="6088675" y="4133400"/>
              <a:ext cx="633825" cy="50050"/>
            </a:xfrm>
            <a:custGeom>
              <a:rect b="b" l="l" r="r" t="t"/>
              <a:pathLst>
                <a:path extrusionOk="0" h="2002" w="25353">
                  <a:moveTo>
                    <a:pt x="1002" y="1"/>
                  </a:moveTo>
                  <a:cubicBezTo>
                    <a:pt x="468" y="1"/>
                    <a:pt x="1" y="468"/>
                    <a:pt x="1" y="1001"/>
                  </a:cubicBezTo>
                  <a:cubicBezTo>
                    <a:pt x="1" y="1568"/>
                    <a:pt x="435" y="2002"/>
                    <a:pt x="1002" y="2002"/>
                  </a:cubicBezTo>
                  <a:lnTo>
                    <a:pt x="24352" y="2002"/>
                  </a:lnTo>
                  <a:cubicBezTo>
                    <a:pt x="24885" y="2002"/>
                    <a:pt x="25319" y="1568"/>
                    <a:pt x="25352" y="1001"/>
                  </a:cubicBezTo>
                  <a:cubicBezTo>
                    <a:pt x="25352" y="468"/>
                    <a:pt x="24885" y="1"/>
                    <a:pt x="243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3"/>
            <p:cNvSpPr/>
            <p:nvPr/>
          </p:nvSpPr>
          <p:spPr>
            <a:xfrm>
              <a:off x="5923575" y="4311850"/>
              <a:ext cx="633800" cy="50075"/>
            </a:xfrm>
            <a:custGeom>
              <a:rect b="b" l="l" r="r" t="t"/>
              <a:pathLst>
                <a:path extrusionOk="0" h="2003" w="25352">
                  <a:moveTo>
                    <a:pt x="1001" y="1"/>
                  </a:moveTo>
                  <a:cubicBezTo>
                    <a:pt x="467" y="1"/>
                    <a:pt x="0" y="468"/>
                    <a:pt x="0" y="1002"/>
                  </a:cubicBezTo>
                  <a:cubicBezTo>
                    <a:pt x="0" y="1535"/>
                    <a:pt x="467" y="2002"/>
                    <a:pt x="1001" y="2002"/>
                  </a:cubicBezTo>
                  <a:lnTo>
                    <a:pt x="24351" y="2002"/>
                  </a:lnTo>
                  <a:cubicBezTo>
                    <a:pt x="24885" y="2002"/>
                    <a:pt x="25352" y="1535"/>
                    <a:pt x="25352" y="1002"/>
                  </a:cubicBezTo>
                  <a:cubicBezTo>
                    <a:pt x="25352" y="468"/>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3"/>
            <p:cNvSpPr/>
            <p:nvPr/>
          </p:nvSpPr>
          <p:spPr>
            <a:xfrm>
              <a:off x="5708425" y="4222625"/>
              <a:ext cx="633800" cy="50075"/>
            </a:xfrm>
            <a:custGeom>
              <a:rect b="b" l="l" r="r" t="t"/>
              <a:pathLst>
                <a:path extrusionOk="0" h="2003" w="25352">
                  <a:moveTo>
                    <a:pt x="1001" y="1"/>
                  </a:moveTo>
                  <a:cubicBezTo>
                    <a:pt x="434" y="1"/>
                    <a:pt x="0" y="434"/>
                    <a:pt x="0" y="1001"/>
                  </a:cubicBezTo>
                  <a:cubicBezTo>
                    <a:pt x="0" y="1535"/>
                    <a:pt x="434" y="2002"/>
                    <a:pt x="1001" y="2002"/>
                  </a:cubicBezTo>
                  <a:lnTo>
                    <a:pt x="24351" y="2002"/>
                  </a:lnTo>
                  <a:cubicBezTo>
                    <a:pt x="24885" y="2002"/>
                    <a:pt x="25285" y="1569"/>
                    <a:pt x="25352" y="1001"/>
                  </a:cubicBezTo>
                  <a:cubicBezTo>
                    <a:pt x="25352" y="434"/>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3"/>
            <p:cNvSpPr/>
            <p:nvPr/>
          </p:nvSpPr>
          <p:spPr>
            <a:xfrm>
              <a:off x="6584050" y="4222625"/>
              <a:ext cx="633800" cy="50075"/>
            </a:xfrm>
            <a:custGeom>
              <a:rect b="b" l="l" r="r" t="t"/>
              <a:pathLst>
                <a:path extrusionOk="0" h="2003" w="25352">
                  <a:moveTo>
                    <a:pt x="967" y="1"/>
                  </a:moveTo>
                  <a:cubicBezTo>
                    <a:pt x="434" y="1"/>
                    <a:pt x="0" y="434"/>
                    <a:pt x="0" y="1001"/>
                  </a:cubicBezTo>
                  <a:cubicBezTo>
                    <a:pt x="0" y="1535"/>
                    <a:pt x="434" y="2002"/>
                    <a:pt x="967" y="2002"/>
                  </a:cubicBezTo>
                  <a:lnTo>
                    <a:pt x="24317" y="2002"/>
                  </a:lnTo>
                  <a:cubicBezTo>
                    <a:pt x="24885" y="2002"/>
                    <a:pt x="25352" y="1569"/>
                    <a:pt x="25318" y="1001"/>
                  </a:cubicBezTo>
                  <a:cubicBezTo>
                    <a:pt x="25318" y="434"/>
                    <a:pt x="24885" y="1"/>
                    <a:pt x="243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59" name="Google Shape;459;p3"/>
          <p:cNvGrpSpPr/>
          <p:nvPr/>
        </p:nvGrpSpPr>
        <p:grpSpPr>
          <a:xfrm rot="1302531">
            <a:off x="2063678" y="4914558"/>
            <a:ext cx="1216757" cy="912374"/>
            <a:chOff x="884975" y="-193875"/>
            <a:chExt cx="1216725" cy="912350"/>
          </a:xfrm>
        </p:grpSpPr>
        <p:sp>
          <p:nvSpPr>
            <p:cNvPr id="460" name="Google Shape;460;p3"/>
            <p:cNvSpPr/>
            <p:nvPr/>
          </p:nvSpPr>
          <p:spPr>
            <a:xfrm>
              <a:off x="885800" y="-113800"/>
              <a:ext cx="1215900" cy="832275"/>
            </a:xfrm>
            <a:custGeom>
              <a:rect b="b" l="l" r="r" t="t"/>
              <a:pathLst>
                <a:path extrusionOk="0" h="33291" w="48636">
                  <a:moveTo>
                    <a:pt x="48168" y="0"/>
                  </a:moveTo>
                  <a:lnTo>
                    <a:pt x="1" y="868"/>
                  </a:lnTo>
                  <a:lnTo>
                    <a:pt x="634" y="33291"/>
                  </a:lnTo>
                  <a:lnTo>
                    <a:pt x="42164" y="32557"/>
                  </a:lnTo>
                  <a:lnTo>
                    <a:pt x="48635" y="25585"/>
                  </a:lnTo>
                  <a:lnTo>
                    <a:pt x="48168"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3"/>
            <p:cNvSpPr/>
            <p:nvPr/>
          </p:nvSpPr>
          <p:spPr>
            <a:xfrm>
              <a:off x="884975" y="-193875"/>
              <a:ext cx="1205050" cy="101775"/>
            </a:xfrm>
            <a:custGeom>
              <a:rect b="b" l="l" r="r" t="t"/>
              <a:pathLst>
                <a:path extrusionOk="0" h="4071" w="48202">
                  <a:moveTo>
                    <a:pt x="48168" y="1"/>
                  </a:moveTo>
                  <a:lnTo>
                    <a:pt x="0" y="868"/>
                  </a:lnTo>
                  <a:lnTo>
                    <a:pt x="67" y="4071"/>
                  </a:lnTo>
                  <a:lnTo>
                    <a:pt x="48201" y="3203"/>
                  </a:lnTo>
                  <a:lnTo>
                    <a:pt x="48168" y="1"/>
                  </a:lnTo>
                  <a:close/>
                </a:path>
              </a:pathLst>
            </a:custGeom>
            <a:solidFill>
              <a:srgbClr val="FFC4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3"/>
            <p:cNvSpPr/>
            <p:nvPr/>
          </p:nvSpPr>
          <p:spPr>
            <a:xfrm>
              <a:off x="1939900" y="515800"/>
              <a:ext cx="161800" cy="184325"/>
            </a:xfrm>
            <a:custGeom>
              <a:rect b="b" l="l" r="r" t="t"/>
              <a:pathLst>
                <a:path extrusionOk="0" h="7373" w="6472">
                  <a:moveTo>
                    <a:pt x="500" y="1"/>
                  </a:moveTo>
                  <a:lnTo>
                    <a:pt x="0" y="7373"/>
                  </a:lnTo>
                  <a:lnTo>
                    <a:pt x="6471" y="401"/>
                  </a:lnTo>
                  <a:lnTo>
                    <a:pt x="500" y="1"/>
                  </a:lnTo>
                  <a:close/>
                </a:path>
              </a:pathLst>
            </a:custGeom>
            <a:solidFill>
              <a:srgbClr val="C67D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3" name="Google Shape;463;p3"/>
          <p:cNvGrpSpPr/>
          <p:nvPr/>
        </p:nvGrpSpPr>
        <p:grpSpPr>
          <a:xfrm rot="1405953">
            <a:off x="2297374" y="4871054"/>
            <a:ext cx="749834" cy="630988"/>
            <a:chOff x="7333174" y="3887082"/>
            <a:chExt cx="749775" cy="630939"/>
          </a:xfrm>
        </p:grpSpPr>
        <p:sp>
          <p:nvSpPr>
            <p:cNvPr id="464" name="Google Shape;464;p3"/>
            <p:cNvSpPr/>
            <p:nvPr/>
          </p:nvSpPr>
          <p:spPr>
            <a:xfrm>
              <a:off x="7333174" y="3887082"/>
              <a:ext cx="749775" cy="630939"/>
            </a:xfrm>
            <a:custGeom>
              <a:rect b="b" l="l" r="r" t="t"/>
              <a:pathLst>
                <a:path extrusionOk="0" h="22590" w="26576">
                  <a:moveTo>
                    <a:pt x="4649" y="0"/>
                  </a:moveTo>
                  <a:cubicBezTo>
                    <a:pt x="4564" y="0"/>
                    <a:pt x="4478" y="21"/>
                    <a:pt x="4406" y="63"/>
                  </a:cubicBezTo>
                  <a:cubicBezTo>
                    <a:pt x="4323" y="122"/>
                    <a:pt x="4251" y="230"/>
                    <a:pt x="4251" y="396"/>
                  </a:cubicBezTo>
                  <a:lnTo>
                    <a:pt x="4251" y="587"/>
                  </a:lnTo>
                  <a:lnTo>
                    <a:pt x="4251" y="2027"/>
                  </a:lnTo>
                  <a:lnTo>
                    <a:pt x="739" y="2027"/>
                  </a:lnTo>
                  <a:cubicBezTo>
                    <a:pt x="656" y="2027"/>
                    <a:pt x="584" y="2051"/>
                    <a:pt x="525" y="2063"/>
                  </a:cubicBezTo>
                  <a:cubicBezTo>
                    <a:pt x="513" y="2063"/>
                    <a:pt x="501" y="2075"/>
                    <a:pt x="465" y="2075"/>
                  </a:cubicBezTo>
                  <a:lnTo>
                    <a:pt x="453" y="2075"/>
                  </a:lnTo>
                  <a:cubicBezTo>
                    <a:pt x="441" y="2075"/>
                    <a:pt x="417" y="2087"/>
                    <a:pt x="406" y="2087"/>
                  </a:cubicBezTo>
                  <a:cubicBezTo>
                    <a:pt x="394" y="2087"/>
                    <a:pt x="394" y="2111"/>
                    <a:pt x="382" y="2111"/>
                  </a:cubicBezTo>
                  <a:cubicBezTo>
                    <a:pt x="358" y="2111"/>
                    <a:pt x="358" y="2123"/>
                    <a:pt x="346" y="2123"/>
                  </a:cubicBezTo>
                  <a:cubicBezTo>
                    <a:pt x="334" y="2123"/>
                    <a:pt x="334" y="2135"/>
                    <a:pt x="310" y="2135"/>
                  </a:cubicBezTo>
                  <a:lnTo>
                    <a:pt x="298" y="2147"/>
                  </a:lnTo>
                  <a:cubicBezTo>
                    <a:pt x="287" y="2170"/>
                    <a:pt x="275" y="2170"/>
                    <a:pt x="263" y="2182"/>
                  </a:cubicBezTo>
                  <a:lnTo>
                    <a:pt x="239" y="2194"/>
                  </a:lnTo>
                  <a:lnTo>
                    <a:pt x="203" y="2242"/>
                  </a:lnTo>
                  <a:cubicBezTo>
                    <a:pt x="179" y="2254"/>
                    <a:pt x="167" y="2266"/>
                    <a:pt x="156" y="2301"/>
                  </a:cubicBezTo>
                  <a:cubicBezTo>
                    <a:pt x="120" y="2349"/>
                    <a:pt x="96" y="2373"/>
                    <a:pt x="84" y="2420"/>
                  </a:cubicBezTo>
                  <a:cubicBezTo>
                    <a:pt x="60" y="2432"/>
                    <a:pt x="60" y="2468"/>
                    <a:pt x="48" y="2480"/>
                  </a:cubicBezTo>
                  <a:lnTo>
                    <a:pt x="48" y="2492"/>
                  </a:lnTo>
                  <a:cubicBezTo>
                    <a:pt x="48" y="2504"/>
                    <a:pt x="36" y="2528"/>
                    <a:pt x="36" y="2539"/>
                  </a:cubicBezTo>
                  <a:cubicBezTo>
                    <a:pt x="36" y="2551"/>
                    <a:pt x="36" y="2551"/>
                    <a:pt x="25" y="2563"/>
                  </a:cubicBezTo>
                  <a:lnTo>
                    <a:pt x="25" y="2599"/>
                  </a:lnTo>
                  <a:cubicBezTo>
                    <a:pt x="25" y="2611"/>
                    <a:pt x="25" y="2623"/>
                    <a:pt x="1" y="2659"/>
                  </a:cubicBezTo>
                  <a:lnTo>
                    <a:pt x="1" y="2706"/>
                  </a:lnTo>
                  <a:lnTo>
                    <a:pt x="1" y="2789"/>
                  </a:lnTo>
                  <a:lnTo>
                    <a:pt x="1" y="2801"/>
                  </a:lnTo>
                  <a:lnTo>
                    <a:pt x="1" y="2825"/>
                  </a:lnTo>
                  <a:lnTo>
                    <a:pt x="1" y="2849"/>
                  </a:lnTo>
                  <a:lnTo>
                    <a:pt x="1" y="2861"/>
                  </a:lnTo>
                  <a:lnTo>
                    <a:pt x="1" y="2885"/>
                  </a:lnTo>
                  <a:lnTo>
                    <a:pt x="1" y="4516"/>
                  </a:lnTo>
                  <a:lnTo>
                    <a:pt x="1" y="4671"/>
                  </a:lnTo>
                  <a:lnTo>
                    <a:pt x="1" y="4861"/>
                  </a:lnTo>
                  <a:lnTo>
                    <a:pt x="1" y="5171"/>
                  </a:lnTo>
                  <a:lnTo>
                    <a:pt x="1" y="6409"/>
                  </a:lnTo>
                  <a:lnTo>
                    <a:pt x="1" y="8755"/>
                  </a:lnTo>
                  <a:lnTo>
                    <a:pt x="1" y="9052"/>
                  </a:lnTo>
                  <a:lnTo>
                    <a:pt x="1" y="10005"/>
                  </a:lnTo>
                  <a:lnTo>
                    <a:pt x="1" y="13041"/>
                  </a:lnTo>
                  <a:lnTo>
                    <a:pt x="1" y="14339"/>
                  </a:lnTo>
                  <a:lnTo>
                    <a:pt x="1" y="14553"/>
                  </a:lnTo>
                  <a:lnTo>
                    <a:pt x="1" y="21875"/>
                  </a:lnTo>
                  <a:lnTo>
                    <a:pt x="1" y="21959"/>
                  </a:lnTo>
                  <a:cubicBezTo>
                    <a:pt x="25" y="22113"/>
                    <a:pt x="60" y="22209"/>
                    <a:pt x="144" y="22304"/>
                  </a:cubicBezTo>
                  <a:cubicBezTo>
                    <a:pt x="167" y="22351"/>
                    <a:pt x="215" y="22375"/>
                    <a:pt x="239" y="22411"/>
                  </a:cubicBezTo>
                  <a:cubicBezTo>
                    <a:pt x="287" y="22447"/>
                    <a:pt x="334" y="22482"/>
                    <a:pt x="394" y="22506"/>
                  </a:cubicBezTo>
                  <a:cubicBezTo>
                    <a:pt x="501" y="22554"/>
                    <a:pt x="596" y="22590"/>
                    <a:pt x="715" y="22590"/>
                  </a:cubicBezTo>
                  <a:lnTo>
                    <a:pt x="1299" y="22590"/>
                  </a:lnTo>
                  <a:cubicBezTo>
                    <a:pt x="1406" y="22590"/>
                    <a:pt x="1489" y="22590"/>
                    <a:pt x="1596" y="22566"/>
                  </a:cubicBezTo>
                  <a:lnTo>
                    <a:pt x="17610" y="22566"/>
                  </a:lnTo>
                  <a:lnTo>
                    <a:pt x="18694" y="21482"/>
                  </a:lnTo>
                  <a:lnTo>
                    <a:pt x="25563" y="21482"/>
                  </a:lnTo>
                  <a:cubicBezTo>
                    <a:pt x="25706" y="21482"/>
                    <a:pt x="25861" y="21458"/>
                    <a:pt x="25992" y="21399"/>
                  </a:cubicBezTo>
                  <a:cubicBezTo>
                    <a:pt x="26183" y="21304"/>
                    <a:pt x="26349" y="21161"/>
                    <a:pt x="26433" y="20982"/>
                  </a:cubicBezTo>
                  <a:lnTo>
                    <a:pt x="26433" y="20958"/>
                  </a:lnTo>
                  <a:cubicBezTo>
                    <a:pt x="26456" y="20935"/>
                    <a:pt x="26468" y="20899"/>
                    <a:pt x="26480" y="20887"/>
                  </a:cubicBezTo>
                  <a:cubicBezTo>
                    <a:pt x="26540" y="20756"/>
                    <a:pt x="26576" y="20589"/>
                    <a:pt x="26528" y="20411"/>
                  </a:cubicBezTo>
                  <a:lnTo>
                    <a:pt x="25397" y="14434"/>
                  </a:lnTo>
                  <a:lnTo>
                    <a:pt x="24313" y="8719"/>
                  </a:lnTo>
                  <a:cubicBezTo>
                    <a:pt x="24313" y="8719"/>
                    <a:pt x="23968" y="6897"/>
                    <a:pt x="23670" y="5337"/>
                  </a:cubicBezTo>
                  <a:cubicBezTo>
                    <a:pt x="23611" y="5028"/>
                    <a:pt x="23551" y="4730"/>
                    <a:pt x="23504" y="4444"/>
                  </a:cubicBezTo>
                  <a:cubicBezTo>
                    <a:pt x="23492" y="4373"/>
                    <a:pt x="23480" y="4278"/>
                    <a:pt x="23456" y="4206"/>
                  </a:cubicBezTo>
                  <a:lnTo>
                    <a:pt x="23444" y="4099"/>
                  </a:lnTo>
                  <a:lnTo>
                    <a:pt x="23432" y="4040"/>
                  </a:lnTo>
                  <a:cubicBezTo>
                    <a:pt x="23432" y="4028"/>
                    <a:pt x="23432" y="4016"/>
                    <a:pt x="23420" y="3992"/>
                  </a:cubicBezTo>
                  <a:cubicBezTo>
                    <a:pt x="23420" y="3968"/>
                    <a:pt x="23397" y="3921"/>
                    <a:pt x="23397" y="3897"/>
                  </a:cubicBezTo>
                  <a:lnTo>
                    <a:pt x="23397" y="3861"/>
                  </a:lnTo>
                  <a:lnTo>
                    <a:pt x="23361" y="3635"/>
                  </a:lnTo>
                  <a:lnTo>
                    <a:pt x="23337" y="3540"/>
                  </a:lnTo>
                  <a:cubicBezTo>
                    <a:pt x="23325" y="3456"/>
                    <a:pt x="23313" y="3397"/>
                    <a:pt x="23313" y="3361"/>
                  </a:cubicBezTo>
                  <a:lnTo>
                    <a:pt x="23266" y="3087"/>
                  </a:lnTo>
                  <a:cubicBezTo>
                    <a:pt x="23277" y="3016"/>
                    <a:pt x="23277" y="2944"/>
                    <a:pt x="23277" y="2861"/>
                  </a:cubicBezTo>
                  <a:cubicBezTo>
                    <a:pt x="23277" y="2837"/>
                    <a:pt x="23277" y="2825"/>
                    <a:pt x="23266" y="2789"/>
                  </a:cubicBezTo>
                  <a:lnTo>
                    <a:pt x="23266" y="2778"/>
                  </a:lnTo>
                  <a:cubicBezTo>
                    <a:pt x="23266" y="2611"/>
                    <a:pt x="23206" y="2444"/>
                    <a:pt x="23123" y="2313"/>
                  </a:cubicBezTo>
                  <a:cubicBezTo>
                    <a:pt x="22980" y="2147"/>
                    <a:pt x="22789" y="2051"/>
                    <a:pt x="22563" y="2027"/>
                  </a:cubicBezTo>
                  <a:lnTo>
                    <a:pt x="19051" y="2027"/>
                  </a:lnTo>
                  <a:lnTo>
                    <a:pt x="19051" y="396"/>
                  </a:lnTo>
                  <a:cubicBezTo>
                    <a:pt x="19051" y="242"/>
                    <a:pt x="18991" y="146"/>
                    <a:pt x="18896" y="63"/>
                  </a:cubicBezTo>
                  <a:cubicBezTo>
                    <a:pt x="18825" y="21"/>
                    <a:pt x="18738" y="0"/>
                    <a:pt x="18653" y="0"/>
                  </a:cubicBezTo>
                  <a:cubicBezTo>
                    <a:pt x="18569" y="0"/>
                    <a:pt x="18485" y="21"/>
                    <a:pt x="18420" y="63"/>
                  </a:cubicBezTo>
                  <a:cubicBezTo>
                    <a:pt x="18324" y="122"/>
                    <a:pt x="18253" y="230"/>
                    <a:pt x="18253" y="396"/>
                  </a:cubicBezTo>
                  <a:lnTo>
                    <a:pt x="18253" y="587"/>
                  </a:lnTo>
                  <a:lnTo>
                    <a:pt x="18253" y="2027"/>
                  </a:lnTo>
                  <a:lnTo>
                    <a:pt x="15562" y="2027"/>
                  </a:lnTo>
                  <a:lnTo>
                    <a:pt x="15562" y="396"/>
                  </a:lnTo>
                  <a:cubicBezTo>
                    <a:pt x="15562" y="242"/>
                    <a:pt x="15503" y="146"/>
                    <a:pt x="15396" y="63"/>
                  </a:cubicBezTo>
                  <a:cubicBezTo>
                    <a:pt x="15330" y="21"/>
                    <a:pt x="15244" y="0"/>
                    <a:pt x="15157" y="0"/>
                  </a:cubicBezTo>
                  <a:cubicBezTo>
                    <a:pt x="15071" y="0"/>
                    <a:pt x="14985" y="21"/>
                    <a:pt x="14919" y="63"/>
                  </a:cubicBezTo>
                  <a:cubicBezTo>
                    <a:pt x="14824" y="122"/>
                    <a:pt x="14753" y="230"/>
                    <a:pt x="14753" y="396"/>
                  </a:cubicBezTo>
                  <a:lnTo>
                    <a:pt x="14753" y="587"/>
                  </a:lnTo>
                  <a:lnTo>
                    <a:pt x="14753" y="2027"/>
                  </a:lnTo>
                  <a:lnTo>
                    <a:pt x="12062" y="2027"/>
                  </a:lnTo>
                  <a:lnTo>
                    <a:pt x="12062" y="396"/>
                  </a:lnTo>
                  <a:cubicBezTo>
                    <a:pt x="12062" y="242"/>
                    <a:pt x="12002" y="146"/>
                    <a:pt x="11895" y="63"/>
                  </a:cubicBezTo>
                  <a:cubicBezTo>
                    <a:pt x="11830" y="21"/>
                    <a:pt x="11743" y="0"/>
                    <a:pt x="11657" y="0"/>
                  </a:cubicBezTo>
                  <a:cubicBezTo>
                    <a:pt x="11571" y="0"/>
                    <a:pt x="11484" y="21"/>
                    <a:pt x="11419" y="63"/>
                  </a:cubicBezTo>
                  <a:cubicBezTo>
                    <a:pt x="11336" y="122"/>
                    <a:pt x="11252" y="230"/>
                    <a:pt x="11252" y="396"/>
                  </a:cubicBezTo>
                  <a:lnTo>
                    <a:pt x="11252" y="587"/>
                  </a:lnTo>
                  <a:lnTo>
                    <a:pt x="11252" y="2027"/>
                  </a:lnTo>
                  <a:lnTo>
                    <a:pt x="8561" y="2027"/>
                  </a:lnTo>
                  <a:lnTo>
                    <a:pt x="8561" y="396"/>
                  </a:lnTo>
                  <a:cubicBezTo>
                    <a:pt x="8561" y="242"/>
                    <a:pt x="8502" y="146"/>
                    <a:pt x="8395" y="63"/>
                  </a:cubicBezTo>
                  <a:cubicBezTo>
                    <a:pt x="8329" y="21"/>
                    <a:pt x="8246" y="0"/>
                    <a:pt x="8161" y="0"/>
                  </a:cubicBezTo>
                  <a:cubicBezTo>
                    <a:pt x="8076" y="0"/>
                    <a:pt x="7990" y="21"/>
                    <a:pt x="7918" y="63"/>
                  </a:cubicBezTo>
                  <a:cubicBezTo>
                    <a:pt x="7835" y="122"/>
                    <a:pt x="7764" y="230"/>
                    <a:pt x="7764" y="396"/>
                  </a:cubicBezTo>
                  <a:lnTo>
                    <a:pt x="7764" y="587"/>
                  </a:lnTo>
                  <a:lnTo>
                    <a:pt x="7764" y="2027"/>
                  </a:lnTo>
                  <a:lnTo>
                    <a:pt x="5049" y="2027"/>
                  </a:lnTo>
                  <a:lnTo>
                    <a:pt x="5049" y="396"/>
                  </a:lnTo>
                  <a:cubicBezTo>
                    <a:pt x="5049" y="242"/>
                    <a:pt x="4989" y="146"/>
                    <a:pt x="4882" y="63"/>
                  </a:cubicBezTo>
                  <a:cubicBezTo>
                    <a:pt x="4817" y="21"/>
                    <a:pt x="4733" y="0"/>
                    <a:pt x="4649" y="0"/>
                  </a:cubicBezTo>
                  <a:close/>
                </a:path>
              </a:pathLst>
            </a:custGeom>
            <a:solidFill>
              <a:srgbClr val="FFFFFF"/>
            </a:solidFill>
            <a:ln cap="flat" cmpd="sng" w="76200">
              <a:solidFill>
                <a:schemeClr val="dk1"/>
              </a:solidFill>
              <a:prstDash val="solid"/>
              <a:round/>
              <a:headEnd len="sm" w="sm" type="none"/>
              <a:tailEnd len="sm" w="sm" type="none"/>
            </a:ln>
            <a:effectLst>
              <a:outerShdw rotWithShape="0" algn="bl" dir="1980000" dist="28575">
                <a:schemeClr val="lt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5" name="Google Shape;465;p3"/>
            <p:cNvGrpSpPr/>
            <p:nvPr/>
          </p:nvGrpSpPr>
          <p:grpSpPr>
            <a:xfrm>
              <a:off x="7334113" y="3887291"/>
              <a:ext cx="747865" cy="630499"/>
              <a:chOff x="4836205" y="3800662"/>
              <a:chExt cx="416360" cy="351019"/>
            </a:xfrm>
          </p:grpSpPr>
          <p:sp>
            <p:nvSpPr>
              <p:cNvPr id="466" name="Google Shape;466;p3"/>
              <p:cNvSpPr/>
              <p:nvPr/>
            </p:nvSpPr>
            <p:spPr>
              <a:xfrm>
                <a:off x="5127698" y="3843567"/>
                <a:ext cx="124867" cy="291534"/>
              </a:xfrm>
              <a:custGeom>
                <a:rect b="b" l="l" r="r" t="t"/>
                <a:pathLst>
                  <a:path extrusionOk="0" h="7121" w="3050">
                    <a:moveTo>
                      <a:pt x="1692" y="0"/>
                    </a:moveTo>
                    <a:lnTo>
                      <a:pt x="1692" y="5382"/>
                    </a:lnTo>
                    <a:lnTo>
                      <a:pt x="1" y="7121"/>
                    </a:lnTo>
                    <a:lnTo>
                      <a:pt x="2620" y="7121"/>
                    </a:lnTo>
                    <a:cubicBezTo>
                      <a:pt x="2859" y="7121"/>
                      <a:pt x="3049" y="6907"/>
                      <a:pt x="2978" y="6692"/>
                    </a:cubicBezTo>
                    <a:lnTo>
                      <a:pt x="1692" y="0"/>
                    </a:lnTo>
                    <a:close/>
                  </a:path>
                </a:pathLst>
              </a:custGeom>
              <a:solidFill>
                <a:srgbClr val="C3C8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3"/>
              <p:cNvSpPr/>
              <p:nvPr/>
            </p:nvSpPr>
            <p:spPr>
              <a:xfrm>
                <a:off x="5127698" y="3843567"/>
                <a:ext cx="87816" cy="291534"/>
              </a:xfrm>
              <a:custGeom>
                <a:rect b="b" l="l" r="r" t="t"/>
                <a:pathLst>
                  <a:path extrusionOk="0" h="7121" w="2145">
                    <a:moveTo>
                      <a:pt x="1692" y="0"/>
                    </a:moveTo>
                    <a:lnTo>
                      <a:pt x="1692" y="5382"/>
                    </a:lnTo>
                    <a:lnTo>
                      <a:pt x="1" y="7121"/>
                    </a:lnTo>
                    <a:lnTo>
                      <a:pt x="596" y="7121"/>
                    </a:lnTo>
                    <a:lnTo>
                      <a:pt x="2025" y="5692"/>
                    </a:lnTo>
                    <a:cubicBezTo>
                      <a:pt x="2120" y="5597"/>
                      <a:pt x="2144" y="5502"/>
                      <a:pt x="2144" y="5382"/>
                    </a:cubicBezTo>
                    <a:lnTo>
                      <a:pt x="2144" y="2263"/>
                    </a:lnTo>
                    <a:lnTo>
                      <a:pt x="1692" y="0"/>
                    </a:lnTo>
                    <a:close/>
                  </a:path>
                </a:pathLst>
              </a:custGeom>
              <a:solidFill>
                <a:srgbClr val="B0B3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3"/>
              <p:cNvSpPr/>
              <p:nvPr/>
            </p:nvSpPr>
            <p:spPr>
              <a:xfrm>
                <a:off x="4838129" y="3832841"/>
                <a:ext cx="359822" cy="317858"/>
              </a:xfrm>
              <a:custGeom>
                <a:rect b="b" l="l" r="r" t="t"/>
                <a:pathLst>
                  <a:path extrusionOk="0" h="7764" w="8789">
                    <a:moveTo>
                      <a:pt x="263" y="0"/>
                    </a:moveTo>
                    <a:cubicBezTo>
                      <a:pt x="120" y="0"/>
                      <a:pt x="1" y="120"/>
                      <a:pt x="1" y="262"/>
                    </a:cubicBezTo>
                    <a:lnTo>
                      <a:pt x="1" y="7502"/>
                    </a:lnTo>
                    <a:cubicBezTo>
                      <a:pt x="1" y="7645"/>
                      <a:pt x="120" y="7764"/>
                      <a:pt x="263" y="7764"/>
                    </a:cubicBezTo>
                    <a:lnTo>
                      <a:pt x="6645" y="7764"/>
                    </a:lnTo>
                    <a:lnTo>
                      <a:pt x="8789" y="5644"/>
                    </a:lnTo>
                    <a:lnTo>
                      <a:pt x="8789" y="262"/>
                    </a:lnTo>
                    <a:cubicBezTo>
                      <a:pt x="8789" y="120"/>
                      <a:pt x="8693" y="0"/>
                      <a:pt x="8527" y="0"/>
                    </a:cubicBezTo>
                    <a:close/>
                  </a:path>
                </a:pathLst>
              </a:custGeom>
              <a:solidFill>
                <a:srgbClr val="E4EA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3"/>
              <p:cNvSpPr/>
              <p:nvPr/>
            </p:nvSpPr>
            <p:spPr>
              <a:xfrm>
                <a:off x="4836205" y="3833823"/>
                <a:ext cx="28290" cy="317858"/>
              </a:xfrm>
              <a:custGeom>
                <a:rect b="b" l="l" r="r" t="t"/>
                <a:pathLst>
                  <a:path extrusionOk="0" h="7764" w="691">
                    <a:moveTo>
                      <a:pt x="286" y="0"/>
                    </a:moveTo>
                    <a:cubicBezTo>
                      <a:pt x="119" y="0"/>
                      <a:pt x="0" y="119"/>
                      <a:pt x="0" y="262"/>
                    </a:cubicBezTo>
                    <a:lnTo>
                      <a:pt x="0" y="7502"/>
                    </a:lnTo>
                    <a:cubicBezTo>
                      <a:pt x="0" y="7645"/>
                      <a:pt x="119" y="7764"/>
                      <a:pt x="286" y="7764"/>
                    </a:cubicBezTo>
                    <a:lnTo>
                      <a:pt x="691" y="7764"/>
                    </a:lnTo>
                    <a:cubicBezTo>
                      <a:pt x="548" y="7764"/>
                      <a:pt x="429" y="7645"/>
                      <a:pt x="429" y="7502"/>
                    </a:cubicBezTo>
                    <a:lnTo>
                      <a:pt x="429" y="262"/>
                    </a:lnTo>
                    <a:cubicBezTo>
                      <a:pt x="429" y="119"/>
                      <a:pt x="548" y="0"/>
                      <a:pt x="691" y="0"/>
                    </a:cubicBezTo>
                    <a:close/>
                  </a:path>
                </a:pathLst>
              </a:custGeom>
              <a:solidFill>
                <a:srgbClr val="D8DC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3"/>
              <p:cNvSpPr/>
              <p:nvPr/>
            </p:nvSpPr>
            <p:spPr>
              <a:xfrm>
                <a:off x="5111158" y="4063906"/>
                <a:ext cx="86793" cy="87775"/>
              </a:xfrm>
              <a:custGeom>
                <a:rect b="b" l="l" r="r" t="t"/>
                <a:pathLst>
                  <a:path extrusionOk="0" h="2144" w="2120">
                    <a:moveTo>
                      <a:pt x="262" y="0"/>
                    </a:moveTo>
                    <a:cubicBezTo>
                      <a:pt x="119" y="0"/>
                      <a:pt x="0" y="120"/>
                      <a:pt x="0" y="262"/>
                    </a:cubicBezTo>
                    <a:lnTo>
                      <a:pt x="0" y="2144"/>
                    </a:lnTo>
                    <a:lnTo>
                      <a:pt x="2120" y="0"/>
                    </a:lnTo>
                    <a:close/>
                  </a:path>
                </a:pathLst>
              </a:custGeom>
              <a:solidFill>
                <a:srgbClr val="D8DC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3"/>
              <p:cNvSpPr/>
              <p:nvPr/>
            </p:nvSpPr>
            <p:spPr>
              <a:xfrm>
                <a:off x="5111158" y="4063906"/>
                <a:ext cx="27307" cy="87775"/>
              </a:xfrm>
              <a:custGeom>
                <a:rect b="b" l="l" r="r" t="t"/>
                <a:pathLst>
                  <a:path extrusionOk="0" h="2144" w="667">
                    <a:moveTo>
                      <a:pt x="262" y="0"/>
                    </a:moveTo>
                    <a:cubicBezTo>
                      <a:pt x="119" y="0"/>
                      <a:pt x="0" y="120"/>
                      <a:pt x="0" y="262"/>
                    </a:cubicBezTo>
                    <a:lnTo>
                      <a:pt x="0" y="2144"/>
                    </a:lnTo>
                    <a:lnTo>
                      <a:pt x="405" y="1739"/>
                    </a:lnTo>
                    <a:lnTo>
                      <a:pt x="405" y="262"/>
                    </a:lnTo>
                    <a:cubicBezTo>
                      <a:pt x="405" y="120"/>
                      <a:pt x="524" y="0"/>
                      <a:pt x="667" y="0"/>
                    </a:cubicBezTo>
                    <a:close/>
                  </a:path>
                </a:pathLst>
              </a:custGeom>
              <a:solidFill>
                <a:srgbClr val="C3C8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3"/>
              <p:cNvSpPr/>
              <p:nvPr/>
            </p:nvSpPr>
            <p:spPr>
              <a:xfrm>
                <a:off x="4838129" y="3832841"/>
                <a:ext cx="359822" cy="67305"/>
              </a:xfrm>
              <a:custGeom>
                <a:rect b="b" l="l" r="r" t="t"/>
                <a:pathLst>
                  <a:path extrusionOk="0" h="1644" w="8789">
                    <a:moveTo>
                      <a:pt x="263" y="0"/>
                    </a:moveTo>
                    <a:cubicBezTo>
                      <a:pt x="120" y="0"/>
                      <a:pt x="1" y="120"/>
                      <a:pt x="1" y="262"/>
                    </a:cubicBezTo>
                    <a:lnTo>
                      <a:pt x="1" y="1644"/>
                    </a:lnTo>
                    <a:lnTo>
                      <a:pt x="8789" y="1644"/>
                    </a:lnTo>
                    <a:lnTo>
                      <a:pt x="8789" y="262"/>
                    </a:lnTo>
                    <a:cubicBezTo>
                      <a:pt x="8789" y="120"/>
                      <a:pt x="8693" y="0"/>
                      <a:pt x="852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3"/>
              <p:cNvSpPr/>
              <p:nvPr/>
            </p:nvSpPr>
            <p:spPr>
              <a:xfrm>
                <a:off x="4836205" y="3832841"/>
                <a:ext cx="28290" cy="66323"/>
              </a:xfrm>
              <a:custGeom>
                <a:rect b="b" l="l" r="r" t="t"/>
                <a:pathLst>
                  <a:path extrusionOk="0" h="1620" w="691">
                    <a:moveTo>
                      <a:pt x="286" y="0"/>
                    </a:moveTo>
                    <a:cubicBezTo>
                      <a:pt x="119" y="0"/>
                      <a:pt x="0" y="120"/>
                      <a:pt x="0" y="262"/>
                    </a:cubicBezTo>
                    <a:lnTo>
                      <a:pt x="0" y="1620"/>
                    </a:lnTo>
                    <a:lnTo>
                      <a:pt x="429" y="1620"/>
                    </a:lnTo>
                    <a:lnTo>
                      <a:pt x="429" y="262"/>
                    </a:lnTo>
                    <a:cubicBezTo>
                      <a:pt x="429" y="120"/>
                      <a:pt x="548" y="0"/>
                      <a:pt x="691" y="0"/>
                    </a:cubicBezTo>
                    <a:close/>
                  </a:path>
                </a:pathLst>
              </a:custGeom>
              <a:solidFill>
                <a:srgbClr val="CC9F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3"/>
              <p:cNvSpPr/>
              <p:nvPr/>
            </p:nvSpPr>
            <p:spPr>
              <a:xfrm>
                <a:off x="4903469" y="3800662"/>
                <a:ext cx="12732" cy="73160"/>
              </a:xfrm>
              <a:custGeom>
                <a:rect b="b" l="l" r="r" t="t"/>
                <a:pathLst>
                  <a:path extrusionOk="0" h="1787" w="311">
                    <a:moveTo>
                      <a:pt x="143" y="1"/>
                    </a:moveTo>
                    <a:cubicBezTo>
                      <a:pt x="72" y="1"/>
                      <a:pt x="1" y="72"/>
                      <a:pt x="1" y="143"/>
                    </a:cubicBezTo>
                    <a:lnTo>
                      <a:pt x="1" y="1644"/>
                    </a:lnTo>
                    <a:cubicBezTo>
                      <a:pt x="1" y="1739"/>
                      <a:pt x="72" y="1787"/>
                      <a:pt x="143" y="1787"/>
                    </a:cubicBezTo>
                    <a:cubicBezTo>
                      <a:pt x="239" y="1787"/>
                      <a:pt x="310" y="1691"/>
                      <a:pt x="310" y="1644"/>
                    </a:cubicBezTo>
                    <a:lnTo>
                      <a:pt x="310" y="143"/>
                    </a:lnTo>
                    <a:cubicBezTo>
                      <a:pt x="310" y="72"/>
                      <a:pt x="239" y="1"/>
                      <a:pt x="143" y="1"/>
                    </a:cubicBezTo>
                    <a:close/>
                  </a:path>
                </a:pathLst>
              </a:custGeom>
              <a:solidFill>
                <a:srgbClr val="E4EA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3"/>
              <p:cNvSpPr/>
              <p:nvPr/>
            </p:nvSpPr>
            <p:spPr>
              <a:xfrm>
                <a:off x="4957101" y="3800662"/>
                <a:ext cx="13674" cy="73160"/>
              </a:xfrm>
              <a:custGeom>
                <a:rect b="b" l="l" r="r" t="t"/>
                <a:pathLst>
                  <a:path extrusionOk="0" h="1787" w="334">
                    <a:moveTo>
                      <a:pt x="143" y="1"/>
                    </a:moveTo>
                    <a:cubicBezTo>
                      <a:pt x="72" y="1"/>
                      <a:pt x="0" y="72"/>
                      <a:pt x="0" y="143"/>
                    </a:cubicBezTo>
                    <a:lnTo>
                      <a:pt x="0" y="1644"/>
                    </a:lnTo>
                    <a:cubicBezTo>
                      <a:pt x="0" y="1739"/>
                      <a:pt x="72" y="1787"/>
                      <a:pt x="143" y="1787"/>
                    </a:cubicBezTo>
                    <a:cubicBezTo>
                      <a:pt x="238" y="1787"/>
                      <a:pt x="334" y="1691"/>
                      <a:pt x="310" y="1644"/>
                    </a:cubicBezTo>
                    <a:lnTo>
                      <a:pt x="310" y="143"/>
                    </a:lnTo>
                    <a:cubicBezTo>
                      <a:pt x="310" y="72"/>
                      <a:pt x="238" y="1"/>
                      <a:pt x="143" y="1"/>
                    </a:cubicBezTo>
                    <a:close/>
                  </a:path>
                </a:pathLst>
              </a:custGeom>
              <a:solidFill>
                <a:srgbClr val="E4EA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3"/>
              <p:cNvSpPr/>
              <p:nvPr/>
            </p:nvSpPr>
            <p:spPr>
              <a:xfrm>
                <a:off x="5011674" y="3800662"/>
                <a:ext cx="12732" cy="73160"/>
              </a:xfrm>
              <a:custGeom>
                <a:rect b="b" l="l" r="r" t="t"/>
                <a:pathLst>
                  <a:path extrusionOk="0" h="1787" w="311">
                    <a:moveTo>
                      <a:pt x="168" y="1"/>
                    </a:moveTo>
                    <a:cubicBezTo>
                      <a:pt x="72" y="1"/>
                      <a:pt x="1" y="72"/>
                      <a:pt x="1" y="143"/>
                    </a:cubicBezTo>
                    <a:lnTo>
                      <a:pt x="1" y="1644"/>
                    </a:lnTo>
                    <a:cubicBezTo>
                      <a:pt x="1" y="1739"/>
                      <a:pt x="72" y="1787"/>
                      <a:pt x="168" y="1787"/>
                    </a:cubicBezTo>
                    <a:cubicBezTo>
                      <a:pt x="239" y="1787"/>
                      <a:pt x="311" y="1691"/>
                      <a:pt x="311" y="1644"/>
                    </a:cubicBezTo>
                    <a:lnTo>
                      <a:pt x="311" y="143"/>
                    </a:lnTo>
                    <a:cubicBezTo>
                      <a:pt x="311" y="72"/>
                      <a:pt x="239" y="1"/>
                      <a:pt x="168" y="1"/>
                    </a:cubicBezTo>
                    <a:close/>
                  </a:path>
                </a:pathLst>
              </a:custGeom>
              <a:solidFill>
                <a:srgbClr val="E4EA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3"/>
              <p:cNvSpPr/>
              <p:nvPr/>
            </p:nvSpPr>
            <p:spPr>
              <a:xfrm>
                <a:off x="5065305" y="3800662"/>
                <a:ext cx="13715" cy="73160"/>
              </a:xfrm>
              <a:custGeom>
                <a:rect b="b" l="l" r="r" t="t"/>
                <a:pathLst>
                  <a:path extrusionOk="0" h="1787" w="335">
                    <a:moveTo>
                      <a:pt x="167" y="1"/>
                    </a:moveTo>
                    <a:cubicBezTo>
                      <a:pt x="72" y="1"/>
                      <a:pt x="1" y="72"/>
                      <a:pt x="1" y="143"/>
                    </a:cubicBezTo>
                    <a:lnTo>
                      <a:pt x="1" y="1644"/>
                    </a:lnTo>
                    <a:cubicBezTo>
                      <a:pt x="1" y="1739"/>
                      <a:pt x="72" y="1787"/>
                      <a:pt x="167" y="1787"/>
                    </a:cubicBezTo>
                    <a:cubicBezTo>
                      <a:pt x="239" y="1787"/>
                      <a:pt x="334" y="1691"/>
                      <a:pt x="310" y="1644"/>
                    </a:cubicBezTo>
                    <a:lnTo>
                      <a:pt x="310" y="143"/>
                    </a:lnTo>
                    <a:cubicBezTo>
                      <a:pt x="310" y="72"/>
                      <a:pt x="239" y="1"/>
                      <a:pt x="167" y="1"/>
                    </a:cubicBezTo>
                    <a:close/>
                  </a:path>
                </a:pathLst>
              </a:custGeom>
              <a:solidFill>
                <a:srgbClr val="E4EA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3"/>
              <p:cNvSpPr/>
              <p:nvPr/>
            </p:nvSpPr>
            <p:spPr>
              <a:xfrm>
                <a:off x="5120902" y="3800662"/>
                <a:ext cx="11709" cy="73160"/>
              </a:xfrm>
              <a:custGeom>
                <a:rect b="b" l="l" r="r" t="t"/>
                <a:pathLst>
                  <a:path extrusionOk="0" h="1787" w="286">
                    <a:moveTo>
                      <a:pt x="143" y="1"/>
                    </a:moveTo>
                    <a:cubicBezTo>
                      <a:pt x="48" y="1"/>
                      <a:pt x="0" y="72"/>
                      <a:pt x="0" y="143"/>
                    </a:cubicBezTo>
                    <a:lnTo>
                      <a:pt x="0" y="1644"/>
                    </a:lnTo>
                    <a:cubicBezTo>
                      <a:pt x="0" y="1739"/>
                      <a:pt x="48" y="1787"/>
                      <a:pt x="143" y="1787"/>
                    </a:cubicBezTo>
                    <a:cubicBezTo>
                      <a:pt x="238" y="1787"/>
                      <a:pt x="286" y="1691"/>
                      <a:pt x="286" y="1644"/>
                    </a:cubicBezTo>
                    <a:lnTo>
                      <a:pt x="286" y="143"/>
                    </a:lnTo>
                    <a:cubicBezTo>
                      <a:pt x="286" y="72"/>
                      <a:pt x="215" y="1"/>
                      <a:pt x="143" y="1"/>
                    </a:cubicBezTo>
                    <a:close/>
                  </a:path>
                </a:pathLst>
              </a:custGeom>
              <a:solidFill>
                <a:srgbClr val="E4EA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3"/>
              <p:cNvSpPr/>
              <p:nvPr/>
            </p:nvSpPr>
            <p:spPr>
              <a:xfrm>
                <a:off x="4963938" y="3945917"/>
                <a:ext cx="39016" cy="39057"/>
              </a:xfrm>
              <a:custGeom>
                <a:rect b="b" l="l" r="r" t="t"/>
                <a:pathLst>
                  <a:path extrusionOk="0" h="954" w="953">
                    <a:moveTo>
                      <a:pt x="476" y="1"/>
                    </a:moveTo>
                    <a:cubicBezTo>
                      <a:pt x="214" y="1"/>
                      <a:pt x="0" y="215"/>
                      <a:pt x="0" y="477"/>
                    </a:cubicBezTo>
                    <a:cubicBezTo>
                      <a:pt x="0" y="739"/>
                      <a:pt x="214" y="953"/>
                      <a:pt x="476" y="953"/>
                    </a:cubicBezTo>
                    <a:cubicBezTo>
                      <a:pt x="762" y="953"/>
                      <a:pt x="953" y="739"/>
                      <a:pt x="953" y="477"/>
                    </a:cubicBezTo>
                    <a:cubicBezTo>
                      <a:pt x="953" y="215"/>
                      <a:pt x="762" y="1"/>
                      <a:pt x="47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3"/>
              <p:cNvSpPr/>
              <p:nvPr/>
            </p:nvSpPr>
            <p:spPr>
              <a:xfrm>
                <a:off x="5031202" y="3945917"/>
                <a:ext cx="39016" cy="39057"/>
              </a:xfrm>
              <a:custGeom>
                <a:rect b="b" l="l" r="r" t="t"/>
                <a:pathLst>
                  <a:path extrusionOk="0" h="954" w="953">
                    <a:moveTo>
                      <a:pt x="477" y="1"/>
                    </a:moveTo>
                    <a:cubicBezTo>
                      <a:pt x="215" y="1"/>
                      <a:pt x="0" y="215"/>
                      <a:pt x="0" y="477"/>
                    </a:cubicBezTo>
                    <a:cubicBezTo>
                      <a:pt x="0" y="739"/>
                      <a:pt x="215" y="953"/>
                      <a:pt x="477" y="953"/>
                    </a:cubicBezTo>
                    <a:cubicBezTo>
                      <a:pt x="738" y="953"/>
                      <a:pt x="953" y="739"/>
                      <a:pt x="953" y="477"/>
                    </a:cubicBezTo>
                    <a:cubicBezTo>
                      <a:pt x="953" y="215"/>
                      <a:pt x="762" y="1"/>
                      <a:pt x="47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3"/>
              <p:cNvSpPr/>
              <p:nvPr/>
            </p:nvSpPr>
            <p:spPr>
              <a:xfrm>
                <a:off x="5097484" y="3945917"/>
                <a:ext cx="39057" cy="39057"/>
              </a:xfrm>
              <a:custGeom>
                <a:rect b="b" l="l" r="r" t="t"/>
                <a:pathLst>
                  <a:path extrusionOk="0" h="954" w="954">
                    <a:moveTo>
                      <a:pt x="477" y="1"/>
                    </a:moveTo>
                    <a:cubicBezTo>
                      <a:pt x="215" y="1"/>
                      <a:pt x="1" y="215"/>
                      <a:pt x="1" y="477"/>
                    </a:cubicBezTo>
                    <a:cubicBezTo>
                      <a:pt x="1" y="739"/>
                      <a:pt x="215" y="953"/>
                      <a:pt x="477" y="953"/>
                    </a:cubicBezTo>
                    <a:cubicBezTo>
                      <a:pt x="739" y="953"/>
                      <a:pt x="953" y="739"/>
                      <a:pt x="953" y="477"/>
                    </a:cubicBezTo>
                    <a:cubicBezTo>
                      <a:pt x="953" y="215"/>
                      <a:pt x="739" y="1"/>
                      <a:pt x="47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3"/>
              <p:cNvSpPr/>
              <p:nvPr/>
            </p:nvSpPr>
            <p:spPr>
              <a:xfrm>
                <a:off x="4963938" y="4006385"/>
                <a:ext cx="39016" cy="39016"/>
              </a:xfrm>
              <a:custGeom>
                <a:rect b="b" l="l" r="r" t="t"/>
                <a:pathLst>
                  <a:path extrusionOk="0" h="953" w="953">
                    <a:moveTo>
                      <a:pt x="476" y="0"/>
                    </a:moveTo>
                    <a:cubicBezTo>
                      <a:pt x="214" y="0"/>
                      <a:pt x="0" y="215"/>
                      <a:pt x="0" y="477"/>
                    </a:cubicBezTo>
                    <a:cubicBezTo>
                      <a:pt x="0" y="762"/>
                      <a:pt x="214" y="953"/>
                      <a:pt x="476" y="953"/>
                    </a:cubicBezTo>
                    <a:cubicBezTo>
                      <a:pt x="762" y="953"/>
                      <a:pt x="953" y="762"/>
                      <a:pt x="953" y="477"/>
                    </a:cubicBezTo>
                    <a:cubicBezTo>
                      <a:pt x="953" y="239"/>
                      <a:pt x="762" y="48"/>
                      <a:pt x="4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3"/>
              <p:cNvSpPr/>
              <p:nvPr/>
            </p:nvSpPr>
            <p:spPr>
              <a:xfrm>
                <a:off x="5097484" y="4006385"/>
                <a:ext cx="39057" cy="39016"/>
              </a:xfrm>
              <a:custGeom>
                <a:rect b="b" l="l" r="r" t="t"/>
                <a:pathLst>
                  <a:path extrusionOk="0" h="953" w="954">
                    <a:moveTo>
                      <a:pt x="477" y="0"/>
                    </a:moveTo>
                    <a:cubicBezTo>
                      <a:pt x="215" y="0"/>
                      <a:pt x="1" y="215"/>
                      <a:pt x="1" y="477"/>
                    </a:cubicBezTo>
                    <a:cubicBezTo>
                      <a:pt x="1" y="762"/>
                      <a:pt x="215" y="953"/>
                      <a:pt x="477" y="953"/>
                    </a:cubicBezTo>
                    <a:cubicBezTo>
                      <a:pt x="739" y="953"/>
                      <a:pt x="953" y="762"/>
                      <a:pt x="953" y="477"/>
                    </a:cubicBezTo>
                    <a:cubicBezTo>
                      <a:pt x="953" y="239"/>
                      <a:pt x="739" y="48"/>
                      <a:pt x="47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3"/>
              <p:cNvSpPr/>
              <p:nvPr/>
            </p:nvSpPr>
            <p:spPr>
              <a:xfrm>
                <a:off x="5031202" y="4006385"/>
                <a:ext cx="39016" cy="39016"/>
              </a:xfrm>
              <a:custGeom>
                <a:rect b="b" l="l" r="r" t="t"/>
                <a:pathLst>
                  <a:path extrusionOk="0" h="953" w="953">
                    <a:moveTo>
                      <a:pt x="477" y="0"/>
                    </a:moveTo>
                    <a:cubicBezTo>
                      <a:pt x="215" y="0"/>
                      <a:pt x="0" y="215"/>
                      <a:pt x="0" y="477"/>
                    </a:cubicBezTo>
                    <a:cubicBezTo>
                      <a:pt x="0" y="762"/>
                      <a:pt x="215" y="953"/>
                      <a:pt x="477" y="953"/>
                    </a:cubicBezTo>
                    <a:cubicBezTo>
                      <a:pt x="738" y="953"/>
                      <a:pt x="953" y="762"/>
                      <a:pt x="953" y="477"/>
                    </a:cubicBezTo>
                    <a:cubicBezTo>
                      <a:pt x="953" y="239"/>
                      <a:pt x="762" y="48"/>
                      <a:pt x="47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3"/>
              <p:cNvSpPr/>
              <p:nvPr/>
            </p:nvSpPr>
            <p:spPr>
              <a:xfrm>
                <a:off x="5031202" y="4068778"/>
                <a:ext cx="39016" cy="39057"/>
              </a:xfrm>
              <a:custGeom>
                <a:rect b="b" l="l" r="r" t="t"/>
                <a:pathLst>
                  <a:path extrusionOk="0" h="954" w="953">
                    <a:moveTo>
                      <a:pt x="477" y="1"/>
                    </a:moveTo>
                    <a:cubicBezTo>
                      <a:pt x="215" y="1"/>
                      <a:pt x="0" y="215"/>
                      <a:pt x="0" y="477"/>
                    </a:cubicBezTo>
                    <a:cubicBezTo>
                      <a:pt x="0" y="739"/>
                      <a:pt x="215" y="953"/>
                      <a:pt x="477" y="953"/>
                    </a:cubicBezTo>
                    <a:cubicBezTo>
                      <a:pt x="738" y="953"/>
                      <a:pt x="953" y="739"/>
                      <a:pt x="953" y="477"/>
                    </a:cubicBezTo>
                    <a:cubicBezTo>
                      <a:pt x="953" y="239"/>
                      <a:pt x="762" y="24"/>
                      <a:pt x="47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3"/>
              <p:cNvSpPr/>
              <p:nvPr/>
            </p:nvSpPr>
            <p:spPr>
              <a:xfrm>
                <a:off x="4963938" y="4068778"/>
                <a:ext cx="39016" cy="39057"/>
              </a:xfrm>
              <a:custGeom>
                <a:rect b="b" l="l" r="r" t="t"/>
                <a:pathLst>
                  <a:path extrusionOk="0" h="954" w="953">
                    <a:moveTo>
                      <a:pt x="476" y="1"/>
                    </a:moveTo>
                    <a:cubicBezTo>
                      <a:pt x="214" y="1"/>
                      <a:pt x="0" y="215"/>
                      <a:pt x="0" y="477"/>
                    </a:cubicBezTo>
                    <a:cubicBezTo>
                      <a:pt x="0" y="739"/>
                      <a:pt x="214" y="953"/>
                      <a:pt x="476" y="953"/>
                    </a:cubicBezTo>
                    <a:cubicBezTo>
                      <a:pt x="762" y="953"/>
                      <a:pt x="953" y="739"/>
                      <a:pt x="953" y="477"/>
                    </a:cubicBezTo>
                    <a:cubicBezTo>
                      <a:pt x="953" y="239"/>
                      <a:pt x="762" y="24"/>
                      <a:pt x="47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3"/>
              <p:cNvSpPr/>
              <p:nvPr/>
            </p:nvSpPr>
            <p:spPr>
              <a:xfrm>
                <a:off x="4965862" y="3945917"/>
                <a:ext cx="28330" cy="39057"/>
              </a:xfrm>
              <a:custGeom>
                <a:rect b="b" l="l" r="r" t="t"/>
                <a:pathLst>
                  <a:path extrusionOk="0" h="954" w="692">
                    <a:moveTo>
                      <a:pt x="477" y="1"/>
                    </a:moveTo>
                    <a:cubicBezTo>
                      <a:pt x="215" y="1"/>
                      <a:pt x="1" y="215"/>
                      <a:pt x="1" y="477"/>
                    </a:cubicBezTo>
                    <a:cubicBezTo>
                      <a:pt x="1" y="739"/>
                      <a:pt x="191" y="953"/>
                      <a:pt x="477" y="953"/>
                    </a:cubicBezTo>
                    <a:cubicBezTo>
                      <a:pt x="525" y="953"/>
                      <a:pt x="620" y="930"/>
                      <a:pt x="691" y="882"/>
                    </a:cubicBezTo>
                    <a:cubicBezTo>
                      <a:pt x="501" y="811"/>
                      <a:pt x="406" y="644"/>
                      <a:pt x="406" y="477"/>
                    </a:cubicBezTo>
                    <a:cubicBezTo>
                      <a:pt x="406" y="287"/>
                      <a:pt x="525" y="120"/>
                      <a:pt x="691" y="49"/>
                    </a:cubicBezTo>
                    <a:cubicBezTo>
                      <a:pt x="620" y="25"/>
                      <a:pt x="572" y="1"/>
                      <a:pt x="477"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3"/>
              <p:cNvSpPr/>
              <p:nvPr/>
            </p:nvSpPr>
            <p:spPr>
              <a:xfrm>
                <a:off x="5031202" y="3945917"/>
                <a:ext cx="28290" cy="39057"/>
              </a:xfrm>
              <a:custGeom>
                <a:rect b="b" l="l" r="r" t="t"/>
                <a:pathLst>
                  <a:path extrusionOk="0" h="954" w="691">
                    <a:moveTo>
                      <a:pt x="477" y="1"/>
                    </a:moveTo>
                    <a:cubicBezTo>
                      <a:pt x="215" y="1"/>
                      <a:pt x="0" y="215"/>
                      <a:pt x="0" y="477"/>
                    </a:cubicBezTo>
                    <a:cubicBezTo>
                      <a:pt x="0" y="739"/>
                      <a:pt x="215" y="953"/>
                      <a:pt x="477" y="953"/>
                    </a:cubicBezTo>
                    <a:cubicBezTo>
                      <a:pt x="548" y="953"/>
                      <a:pt x="619" y="930"/>
                      <a:pt x="691" y="882"/>
                    </a:cubicBezTo>
                    <a:cubicBezTo>
                      <a:pt x="548" y="811"/>
                      <a:pt x="429" y="644"/>
                      <a:pt x="429" y="477"/>
                    </a:cubicBezTo>
                    <a:cubicBezTo>
                      <a:pt x="429" y="287"/>
                      <a:pt x="548" y="120"/>
                      <a:pt x="691" y="49"/>
                    </a:cubicBezTo>
                    <a:cubicBezTo>
                      <a:pt x="619" y="25"/>
                      <a:pt x="572" y="1"/>
                      <a:pt x="477"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3"/>
              <p:cNvSpPr/>
              <p:nvPr/>
            </p:nvSpPr>
            <p:spPr>
              <a:xfrm>
                <a:off x="5097484" y="3945917"/>
                <a:ext cx="27348" cy="39057"/>
              </a:xfrm>
              <a:custGeom>
                <a:rect b="b" l="l" r="r" t="t"/>
                <a:pathLst>
                  <a:path extrusionOk="0" h="954" w="668">
                    <a:moveTo>
                      <a:pt x="477" y="1"/>
                    </a:moveTo>
                    <a:cubicBezTo>
                      <a:pt x="191" y="1"/>
                      <a:pt x="1" y="215"/>
                      <a:pt x="1" y="477"/>
                    </a:cubicBezTo>
                    <a:cubicBezTo>
                      <a:pt x="1" y="739"/>
                      <a:pt x="191" y="953"/>
                      <a:pt x="477" y="953"/>
                    </a:cubicBezTo>
                    <a:cubicBezTo>
                      <a:pt x="525" y="953"/>
                      <a:pt x="620" y="930"/>
                      <a:pt x="667" y="882"/>
                    </a:cubicBezTo>
                    <a:cubicBezTo>
                      <a:pt x="525" y="811"/>
                      <a:pt x="405" y="644"/>
                      <a:pt x="405" y="477"/>
                    </a:cubicBezTo>
                    <a:cubicBezTo>
                      <a:pt x="405" y="287"/>
                      <a:pt x="525" y="120"/>
                      <a:pt x="667" y="49"/>
                    </a:cubicBezTo>
                    <a:cubicBezTo>
                      <a:pt x="620" y="25"/>
                      <a:pt x="572" y="1"/>
                      <a:pt x="477"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3"/>
              <p:cNvSpPr/>
              <p:nvPr/>
            </p:nvSpPr>
            <p:spPr>
              <a:xfrm>
                <a:off x="4965862" y="4006385"/>
                <a:ext cx="28330" cy="39016"/>
              </a:xfrm>
              <a:custGeom>
                <a:rect b="b" l="l" r="r" t="t"/>
                <a:pathLst>
                  <a:path extrusionOk="0" h="953" w="692">
                    <a:moveTo>
                      <a:pt x="477" y="0"/>
                    </a:moveTo>
                    <a:cubicBezTo>
                      <a:pt x="215" y="0"/>
                      <a:pt x="1" y="215"/>
                      <a:pt x="1" y="477"/>
                    </a:cubicBezTo>
                    <a:cubicBezTo>
                      <a:pt x="1" y="762"/>
                      <a:pt x="191" y="953"/>
                      <a:pt x="477" y="953"/>
                    </a:cubicBezTo>
                    <a:cubicBezTo>
                      <a:pt x="525" y="953"/>
                      <a:pt x="620" y="929"/>
                      <a:pt x="691" y="905"/>
                    </a:cubicBezTo>
                    <a:cubicBezTo>
                      <a:pt x="501" y="834"/>
                      <a:pt x="406" y="691"/>
                      <a:pt x="406" y="477"/>
                    </a:cubicBezTo>
                    <a:cubicBezTo>
                      <a:pt x="406" y="310"/>
                      <a:pt x="525" y="119"/>
                      <a:pt x="691" y="72"/>
                    </a:cubicBezTo>
                    <a:cubicBezTo>
                      <a:pt x="620" y="48"/>
                      <a:pt x="572" y="0"/>
                      <a:pt x="477" y="0"/>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3"/>
              <p:cNvSpPr/>
              <p:nvPr/>
            </p:nvSpPr>
            <p:spPr>
              <a:xfrm>
                <a:off x="5097484" y="4006385"/>
                <a:ext cx="27348" cy="39016"/>
              </a:xfrm>
              <a:custGeom>
                <a:rect b="b" l="l" r="r" t="t"/>
                <a:pathLst>
                  <a:path extrusionOk="0" h="953" w="668">
                    <a:moveTo>
                      <a:pt x="477" y="0"/>
                    </a:moveTo>
                    <a:cubicBezTo>
                      <a:pt x="191" y="0"/>
                      <a:pt x="1" y="215"/>
                      <a:pt x="1" y="477"/>
                    </a:cubicBezTo>
                    <a:cubicBezTo>
                      <a:pt x="1" y="762"/>
                      <a:pt x="191" y="953"/>
                      <a:pt x="477" y="953"/>
                    </a:cubicBezTo>
                    <a:cubicBezTo>
                      <a:pt x="525" y="953"/>
                      <a:pt x="620" y="929"/>
                      <a:pt x="667" y="905"/>
                    </a:cubicBezTo>
                    <a:cubicBezTo>
                      <a:pt x="525" y="834"/>
                      <a:pt x="405" y="691"/>
                      <a:pt x="405" y="477"/>
                    </a:cubicBezTo>
                    <a:cubicBezTo>
                      <a:pt x="405" y="310"/>
                      <a:pt x="525" y="119"/>
                      <a:pt x="667" y="72"/>
                    </a:cubicBezTo>
                    <a:cubicBezTo>
                      <a:pt x="620" y="48"/>
                      <a:pt x="572" y="0"/>
                      <a:pt x="477" y="0"/>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3"/>
              <p:cNvSpPr/>
              <p:nvPr/>
            </p:nvSpPr>
            <p:spPr>
              <a:xfrm>
                <a:off x="5031202" y="4006385"/>
                <a:ext cx="28290" cy="39016"/>
              </a:xfrm>
              <a:custGeom>
                <a:rect b="b" l="l" r="r" t="t"/>
                <a:pathLst>
                  <a:path extrusionOk="0" h="953" w="691">
                    <a:moveTo>
                      <a:pt x="477" y="0"/>
                    </a:moveTo>
                    <a:cubicBezTo>
                      <a:pt x="215" y="0"/>
                      <a:pt x="0" y="215"/>
                      <a:pt x="0" y="477"/>
                    </a:cubicBezTo>
                    <a:cubicBezTo>
                      <a:pt x="0" y="762"/>
                      <a:pt x="215" y="953"/>
                      <a:pt x="477" y="953"/>
                    </a:cubicBezTo>
                    <a:cubicBezTo>
                      <a:pt x="548" y="953"/>
                      <a:pt x="619" y="929"/>
                      <a:pt x="691" y="905"/>
                    </a:cubicBezTo>
                    <a:cubicBezTo>
                      <a:pt x="548" y="834"/>
                      <a:pt x="429" y="691"/>
                      <a:pt x="429" y="477"/>
                    </a:cubicBezTo>
                    <a:cubicBezTo>
                      <a:pt x="429" y="310"/>
                      <a:pt x="548" y="119"/>
                      <a:pt x="691" y="72"/>
                    </a:cubicBezTo>
                    <a:cubicBezTo>
                      <a:pt x="619" y="48"/>
                      <a:pt x="572" y="0"/>
                      <a:pt x="477" y="0"/>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3"/>
              <p:cNvSpPr/>
              <p:nvPr/>
            </p:nvSpPr>
            <p:spPr>
              <a:xfrm>
                <a:off x="5031202" y="4068778"/>
                <a:ext cx="28290" cy="39057"/>
              </a:xfrm>
              <a:custGeom>
                <a:rect b="b" l="l" r="r" t="t"/>
                <a:pathLst>
                  <a:path extrusionOk="0" h="954" w="691">
                    <a:moveTo>
                      <a:pt x="477" y="1"/>
                    </a:moveTo>
                    <a:cubicBezTo>
                      <a:pt x="215" y="1"/>
                      <a:pt x="0" y="215"/>
                      <a:pt x="0" y="477"/>
                    </a:cubicBezTo>
                    <a:cubicBezTo>
                      <a:pt x="0" y="739"/>
                      <a:pt x="215" y="953"/>
                      <a:pt x="477" y="953"/>
                    </a:cubicBezTo>
                    <a:cubicBezTo>
                      <a:pt x="548" y="953"/>
                      <a:pt x="619" y="929"/>
                      <a:pt x="691" y="905"/>
                    </a:cubicBezTo>
                    <a:cubicBezTo>
                      <a:pt x="548" y="834"/>
                      <a:pt x="429" y="691"/>
                      <a:pt x="429" y="477"/>
                    </a:cubicBezTo>
                    <a:cubicBezTo>
                      <a:pt x="429" y="310"/>
                      <a:pt x="548" y="120"/>
                      <a:pt x="691" y="72"/>
                    </a:cubicBezTo>
                    <a:cubicBezTo>
                      <a:pt x="619" y="24"/>
                      <a:pt x="572" y="1"/>
                      <a:pt x="477"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3"/>
              <p:cNvSpPr/>
              <p:nvPr/>
            </p:nvSpPr>
            <p:spPr>
              <a:xfrm>
                <a:off x="4965862" y="4068778"/>
                <a:ext cx="28330" cy="39057"/>
              </a:xfrm>
              <a:custGeom>
                <a:rect b="b" l="l" r="r" t="t"/>
                <a:pathLst>
                  <a:path extrusionOk="0" h="954" w="692">
                    <a:moveTo>
                      <a:pt x="477" y="1"/>
                    </a:moveTo>
                    <a:cubicBezTo>
                      <a:pt x="215" y="1"/>
                      <a:pt x="1" y="215"/>
                      <a:pt x="1" y="477"/>
                    </a:cubicBezTo>
                    <a:cubicBezTo>
                      <a:pt x="1" y="739"/>
                      <a:pt x="191" y="953"/>
                      <a:pt x="477" y="953"/>
                    </a:cubicBezTo>
                    <a:cubicBezTo>
                      <a:pt x="525" y="953"/>
                      <a:pt x="620" y="929"/>
                      <a:pt x="691" y="905"/>
                    </a:cubicBezTo>
                    <a:cubicBezTo>
                      <a:pt x="501" y="834"/>
                      <a:pt x="406" y="691"/>
                      <a:pt x="406" y="477"/>
                    </a:cubicBezTo>
                    <a:cubicBezTo>
                      <a:pt x="406" y="310"/>
                      <a:pt x="525" y="120"/>
                      <a:pt x="691" y="72"/>
                    </a:cubicBezTo>
                    <a:cubicBezTo>
                      <a:pt x="620" y="24"/>
                      <a:pt x="572" y="1"/>
                      <a:pt x="477"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3"/>
              <p:cNvSpPr/>
              <p:nvPr/>
            </p:nvSpPr>
            <p:spPr>
              <a:xfrm>
                <a:off x="4897615" y="3945426"/>
                <a:ext cx="43929" cy="39548"/>
              </a:xfrm>
              <a:custGeom>
                <a:rect b="b" l="l" r="r" t="t"/>
                <a:pathLst>
                  <a:path extrusionOk="0" h="966" w="1073">
                    <a:moveTo>
                      <a:pt x="164" y="1"/>
                    </a:moveTo>
                    <a:cubicBezTo>
                      <a:pt x="126" y="1"/>
                      <a:pt x="84" y="13"/>
                      <a:pt x="48" y="37"/>
                    </a:cubicBezTo>
                    <a:cubicBezTo>
                      <a:pt x="1" y="108"/>
                      <a:pt x="1" y="180"/>
                      <a:pt x="48" y="251"/>
                    </a:cubicBezTo>
                    <a:lnTo>
                      <a:pt x="286" y="489"/>
                    </a:lnTo>
                    <a:lnTo>
                      <a:pt x="48" y="727"/>
                    </a:lnTo>
                    <a:cubicBezTo>
                      <a:pt x="1" y="775"/>
                      <a:pt x="1" y="870"/>
                      <a:pt x="48" y="942"/>
                    </a:cubicBezTo>
                    <a:cubicBezTo>
                      <a:pt x="96" y="965"/>
                      <a:pt x="120" y="965"/>
                      <a:pt x="167" y="965"/>
                    </a:cubicBezTo>
                    <a:cubicBezTo>
                      <a:pt x="215" y="965"/>
                      <a:pt x="263" y="965"/>
                      <a:pt x="286" y="942"/>
                    </a:cubicBezTo>
                    <a:lnTo>
                      <a:pt x="525" y="704"/>
                    </a:lnTo>
                    <a:lnTo>
                      <a:pt x="763" y="942"/>
                    </a:lnTo>
                    <a:cubicBezTo>
                      <a:pt x="810" y="965"/>
                      <a:pt x="834" y="965"/>
                      <a:pt x="882" y="965"/>
                    </a:cubicBezTo>
                    <a:cubicBezTo>
                      <a:pt x="953" y="965"/>
                      <a:pt x="977" y="965"/>
                      <a:pt x="1001" y="942"/>
                    </a:cubicBezTo>
                    <a:cubicBezTo>
                      <a:pt x="1072" y="870"/>
                      <a:pt x="1072" y="775"/>
                      <a:pt x="1001" y="727"/>
                    </a:cubicBezTo>
                    <a:lnTo>
                      <a:pt x="715" y="489"/>
                    </a:lnTo>
                    <a:lnTo>
                      <a:pt x="953" y="251"/>
                    </a:lnTo>
                    <a:cubicBezTo>
                      <a:pt x="1001" y="180"/>
                      <a:pt x="1001" y="108"/>
                      <a:pt x="953" y="37"/>
                    </a:cubicBezTo>
                    <a:cubicBezTo>
                      <a:pt x="918" y="13"/>
                      <a:pt x="882" y="1"/>
                      <a:pt x="846" y="1"/>
                    </a:cubicBezTo>
                    <a:cubicBezTo>
                      <a:pt x="810" y="1"/>
                      <a:pt x="775" y="13"/>
                      <a:pt x="739" y="37"/>
                    </a:cubicBezTo>
                    <a:lnTo>
                      <a:pt x="501" y="275"/>
                    </a:lnTo>
                    <a:lnTo>
                      <a:pt x="263" y="37"/>
                    </a:lnTo>
                    <a:cubicBezTo>
                      <a:pt x="239" y="13"/>
                      <a:pt x="203" y="1"/>
                      <a:pt x="16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3"/>
              <p:cNvSpPr/>
              <p:nvPr/>
            </p:nvSpPr>
            <p:spPr>
              <a:xfrm>
                <a:off x="4897615" y="4007122"/>
                <a:ext cx="43929" cy="40244"/>
              </a:xfrm>
              <a:custGeom>
                <a:rect b="b" l="l" r="r" t="t"/>
                <a:pathLst>
                  <a:path extrusionOk="0" h="983" w="1073">
                    <a:moveTo>
                      <a:pt x="164" y="0"/>
                    </a:moveTo>
                    <a:cubicBezTo>
                      <a:pt x="126" y="0"/>
                      <a:pt x="84" y="18"/>
                      <a:pt x="48" y="54"/>
                    </a:cubicBezTo>
                    <a:cubicBezTo>
                      <a:pt x="1" y="101"/>
                      <a:pt x="1" y="197"/>
                      <a:pt x="48" y="268"/>
                    </a:cubicBezTo>
                    <a:lnTo>
                      <a:pt x="286" y="506"/>
                    </a:lnTo>
                    <a:lnTo>
                      <a:pt x="48" y="744"/>
                    </a:lnTo>
                    <a:cubicBezTo>
                      <a:pt x="1" y="792"/>
                      <a:pt x="1" y="887"/>
                      <a:pt x="48" y="935"/>
                    </a:cubicBezTo>
                    <a:cubicBezTo>
                      <a:pt x="96" y="983"/>
                      <a:pt x="120" y="983"/>
                      <a:pt x="167" y="983"/>
                    </a:cubicBezTo>
                    <a:cubicBezTo>
                      <a:pt x="215" y="983"/>
                      <a:pt x="263" y="983"/>
                      <a:pt x="286" y="935"/>
                    </a:cubicBezTo>
                    <a:lnTo>
                      <a:pt x="525" y="697"/>
                    </a:lnTo>
                    <a:lnTo>
                      <a:pt x="763" y="935"/>
                    </a:lnTo>
                    <a:cubicBezTo>
                      <a:pt x="810" y="983"/>
                      <a:pt x="834" y="983"/>
                      <a:pt x="882" y="983"/>
                    </a:cubicBezTo>
                    <a:cubicBezTo>
                      <a:pt x="953" y="983"/>
                      <a:pt x="977" y="983"/>
                      <a:pt x="1001" y="935"/>
                    </a:cubicBezTo>
                    <a:cubicBezTo>
                      <a:pt x="1072" y="887"/>
                      <a:pt x="1072" y="792"/>
                      <a:pt x="1001" y="744"/>
                    </a:cubicBezTo>
                    <a:lnTo>
                      <a:pt x="763" y="506"/>
                    </a:lnTo>
                    <a:lnTo>
                      <a:pt x="1001" y="268"/>
                    </a:lnTo>
                    <a:cubicBezTo>
                      <a:pt x="1001" y="197"/>
                      <a:pt x="1001" y="101"/>
                      <a:pt x="953" y="54"/>
                    </a:cubicBezTo>
                    <a:cubicBezTo>
                      <a:pt x="918" y="18"/>
                      <a:pt x="882" y="0"/>
                      <a:pt x="846" y="0"/>
                    </a:cubicBezTo>
                    <a:cubicBezTo>
                      <a:pt x="810" y="0"/>
                      <a:pt x="775" y="18"/>
                      <a:pt x="739" y="54"/>
                    </a:cubicBezTo>
                    <a:lnTo>
                      <a:pt x="501" y="292"/>
                    </a:lnTo>
                    <a:lnTo>
                      <a:pt x="263" y="54"/>
                    </a:lnTo>
                    <a:cubicBezTo>
                      <a:pt x="239" y="18"/>
                      <a:pt x="203" y="0"/>
                      <a:pt x="16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3"/>
              <p:cNvSpPr/>
              <p:nvPr/>
            </p:nvSpPr>
            <p:spPr>
              <a:xfrm>
                <a:off x="4897615" y="4069515"/>
                <a:ext cx="43929" cy="39261"/>
              </a:xfrm>
              <a:custGeom>
                <a:rect b="b" l="l" r="r" t="t"/>
                <a:pathLst>
                  <a:path extrusionOk="0" h="959" w="1073">
                    <a:moveTo>
                      <a:pt x="164" y="0"/>
                    </a:moveTo>
                    <a:cubicBezTo>
                      <a:pt x="126" y="0"/>
                      <a:pt x="84" y="18"/>
                      <a:pt x="48" y="54"/>
                    </a:cubicBezTo>
                    <a:cubicBezTo>
                      <a:pt x="1" y="102"/>
                      <a:pt x="1" y="197"/>
                      <a:pt x="48" y="244"/>
                    </a:cubicBezTo>
                    <a:lnTo>
                      <a:pt x="286" y="483"/>
                    </a:lnTo>
                    <a:lnTo>
                      <a:pt x="48" y="721"/>
                    </a:lnTo>
                    <a:cubicBezTo>
                      <a:pt x="1" y="792"/>
                      <a:pt x="1" y="887"/>
                      <a:pt x="48" y="935"/>
                    </a:cubicBezTo>
                    <a:cubicBezTo>
                      <a:pt x="96" y="959"/>
                      <a:pt x="120" y="959"/>
                      <a:pt x="167" y="959"/>
                    </a:cubicBezTo>
                    <a:cubicBezTo>
                      <a:pt x="215" y="959"/>
                      <a:pt x="263" y="959"/>
                      <a:pt x="286" y="935"/>
                    </a:cubicBezTo>
                    <a:lnTo>
                      <a:pt x="525" y="697"/>
                    </a:lnTo>
                    <a:lnTo>
                      <a:pt x="763" y="935"/>
                    </a:lnTo>
                    <a:cubicBezTo>
                      <a:pt x="810" y="959"/>
                      <a:pt x="834" y="959"/>
                      <a:pt x="882" y="959"/>
                    </a:cubicBezTo>
                    <a:cubicBezTo>
                      <a:pt x="953" y="959"/>
                      <a:pt x="977" y="959"/>
                      <a:pt x="1001" y="935"/>
                    </a:cubicBezTo>
                    <a:cubicBezTo>
                      <a:pt x="1072" y="887"/>
                      <a:pt x="1072" y="792"/>
                      <a:pt x="1001" y="721"/>
                    </a:cubicBezTo>
                    <a:lnTo>
                      <a:pt x="763" y="483"/>
                    </a:lnTo>
                    <a:lnTo>
                      <a:pt x="1001" y="244"/>
                    </a:lnTo>
                    <a:cubicBezTo>
                      <a:pt x="1001" y="197"/>
                      <a:pt x="1001" y="102"/>
                      <a:pt x="953" y="54"/>
                    </a:cubicBezTo>
                    <a:cubicBezTo>
                      <a:pt x="918" y="18"/>
                      <a:pt x="882" y="0"/>
                      <a:pt x="846" y="0"/>
                    </a:cubicBezTo>
                    <a:cubicBezTo>
                      <a:pt x="810" y="0"/>
                      <a:pt x="775" y="18"/>
                      <a:pt x="739" y="54"/>
                    </a:cubicBezTo>
                    <a:lnTo>
                      <a:pt x="501" y="292"/>
                    </a:lnTo>
                    <a:lnTo>
                      <a:pt x="263" y="54"/>
                    </a:lnTo>
                    <a:cubicBezTo>
                      <a:pt x="239" y="18"/>
                      <a:pt x="203" y="0"/>
                      <a:pt x="16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5" name="Shape 1255"/>
        <p:cNvGrpSpPr/>
        <p:nvPr/>
      </p:nvGrpSpPr>
      <p:grpSpPr>
        <a:xfrm>
          <a:off x="0" y="0"/>
          <a:ext cx="0" cy="0"/>
          <a:chOff x="0" y="0"/>
          <a:chExt cx="0" cy="0"/>
        </a:xfrm>
      </p:grpSpPr>
      <p:sp>
        <p:nvSpPr>
          <p:cNvPr id="1256" name="Google Shape;1256;g15e4065e011_8_149"/>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s"/>
              <a:t>Planificación</a:t>
            </a:r>
            <a:r>
              <a:rPr lang="es"/>
              <a:t> de riesgos</a:t>
            </a:r>
            <a:endParaRPr/>
          </a:p>
        </p:txBody>
      </p:sp>
      <p:grpSp>
        <p:nvGrpSpPr>
          <p:cNvPr id="1257" name="Google Shape;1257;g15e4065e011_8_149"/>
          <p:cNvGrpSpPr/>
          <p:nvPr/>
        </p:nvGrpSpPr>
        <p:grpSpPr>
          <a:xfrm flipH="1">
            <a:off x="284501" y="420738"/>
            <a:ext cx="1509425" cy="228525"/>
            <a:chOff x="5708425" y="4133400"/>
            <a:chExt cx="1509425" cy="228525"/>
          </a:xfrm>
        </p:grpSpPr>
        <p:sp>
          <p:nvSpPr>
            <p:cNvPr id="1258" name="Google Shape;1258;g15e4065e011_8_149"/>
            <p:cNvSpPr/>
            <p:nvPr/>
          </p:nvSpPr>
          <p:spPr>
            <a:xfrm>
              <a:off x="5974450" y="4133400"/>
              <a:ext cx="50050" cy="50050"/>
            </a:xfrm>
            <a:custGeom>
              <a:rect b="b" l="l" r="r" t="t"/>
              <a:pathLst>
                <a:path extrusionOk="0" h="2002" w="2002">
                  <a:moveTo>
                    <a:pt x="1001" y="1"/>
                  </a:moveTo>
                  <a:cubicBezTo>
                    <a:pt x="467" y="1"/>
                    <a:pt x="0" y="468"/>
                    <a:pt x="0" y="1001"/>
                  </a:cubicBezTo>
                  <a:cubicBezTo>
                    <a:pt x="0" y="1568"/>
                    <a:pt x="467" y="2002"/>
                    <a:pt x="1001" y="2002"/>
                  </a:cubicBezTo>
                  <a:cubicBezTo>
                    <a:pt x="1568" y="2002"/>
                    <a:pt x="2001" y="1568"/>
                    <a:pt x="2001" y="1001"/>
                  </a:cubicBezTo>
                  <a:cubicBezTo>
                    <a:pt x="2001"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9" name="Google Shape;1259;g15e4065e011_8_149"/>
            <p:cNvSpPr/>
            <p:nvPr/>
          </p:nvSpPr>
          <p:spPr>
            <a:xfrm>
              <a:off x="6765000" y="4133400"/>
              <a:ext cx="50050" cy="50050"/>
            </a:xfrm>
            <a:custGeom>
              <a:rect b="b" l="l" r="r" t="t"/>
              <a:pathLst>
                <a:path extrusionOk="0" h="2002" w="2002">
                  <a:moveTo>
                    <a:pt x="1001" y="1"/>
                  </a:moveTo>
                  <a:cubicBezTo>
                    <a:pt x="434" y="1"/>
                    <a:pt x="1" y="468"/>
                    <a:pt x="1" y="1001"/>
                  </a:cubicBezTo>
                  <a:cubicBezTo>
                    <a:pt x="1" y="1568"/>
                    <a:pt x="434" y="2002"/>
                    <a:pt x="1001" y="2002"/>
                  </a:cubicBezTo>
                  <a:cubicBezTo>
                    <a:pt x="1568" y="2002"/>
                    <a:pt x="2002" y="1568"/>
                    <a:pt x="2002" y="1001"/>
                  </a:cubicBezTo>
                  <a:cubicBezTo>
                    <a:pt x="2002"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0" name="Google Shape;1260;g15e4065e011_8_149"/>
            <p:cNvSpPr/>
            <p:nvPr/>
          </p:nvSpPr>
          <p:spPr>
            <a:xfrm>
              <a:off x="6380550" y="4223475"/>
              <a:ext cx="50075" cy="50050"/>
            </a:xfrm>
            <a:custGeom>
              <a:rect b="b" l="l" r="r" t="t"/>
              <a:pathLst>
                <a:path extrusionOk="0" h="2002" w="2003">
                  <a:moveTo>
                    <a:pt x="1002" y="0"/>
                  </a:moveTo>
                  <a:cubicBezTo>
                    <a:pt x="435" y="0"/>
                    <a:pt x="1" y="434"/>
                    <a:pt x="1" y="1001"/>
                  </a:cubicBezTo>
                  <a:cubicBezTo>
                    <a:pt x="1" y="1535"/>
                    <a:pt x="435" y="2002"/>
                    <a:pt x="1002" y="2002"/>
                  </a:cubicBezTo>
                  <a:cubicBezTo>
                    <a:pt x="1535" y="2002"/>
                    <a:pt x="2002" y="1535"/>
                    <a:pt x="2002" y="1001"/>
                  </a:cubicBezTo>
                  <a:cubicBezTo>
                    <a:pt x="2002" y="434"/>
                    <a:pt x="1535"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1" name="Google Shape;1261;g15e4065e011_8_149"/>
            <p:cNvSpPr/>
            <p:nvPr/>
          </p:nvSpPr>
          <p:spPr>
            <a:xfrm>
              <a:off x="6476475" y="4223475"/>
              <a:ext cx="50050" cy="50050"/>
            </a:xfrm>
            <a:custGeom>
              <a:rect b="b" l="l" r="r" t="t"/>
              <a:pathLst>
                <a:path extrusionOk="0" h="2002" w="2002">
                  <a:moveTo>
                    <a:pt x="1001" y="0"/>
                  </a:moveTo>
                  <a:cubicBezTo>
                    <a:pt x="434" y="0"/>
                    <a:pt x="0" y="434"/>
                    <a:pt x="0" y="1001"/>
                  </a:cubicBezTo>
                  <a:cubicBezTo>
                    <a:pt x="0" y="1535"/>
                    <a:pt x="434" y="2002"/>
                    <a:pt x="1001" y="2002"/>
                  </a:cubicBezTo>
                  <a:cubicBezTo>
                    <a:pt x="1534" y="2002"/>
                    <a:pt x="2001" y="1535"/>
                    <a:pt x="2001" y="1001"/>
                  </a:cubicBezTo>
                  <a:cubicBezTo>
                    <a:pt x="2001" y="434"/>
                    <a:pt x="1534" y="0"/>
                    <a:pt x="100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2" name="Google Shape;1262;g15e4065e011_8_149"/>
            <p:cNvSpPr/>
            <p:nvPr/>
          </p:nvSpPr>
          <p:spPr>
            <a:xfrm>
              <a:off x="65990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68" y="2002"/>
                    <a:pt x="2002" y="1535"/>
                    <a:pt x="2002" y="1002"/>
                  </a:cubicBezTo>
                  <a:cubicBezTo>
                    <a:pt x="2002" y="468"/>
                    <a:pt x="1568"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3" name="Google Shape;1263;g15e4065e011_8_149"/>
            <p:cNvSpPr/>
            <p:nvPr/>
          </p:nvSpPr>
          <p:spPr>
            <a:xfrm>
              <a:off x="66949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35" y="2002"/>
                    <a:pt x="2002" y="1535"/>
                    <a:pt x="2002" y="1002"/>
                  </a:cubicBezTo>
                  <a:cubicBezTo>
                    <a:pt x="2002" y="468"/>
                    <a:pt x="1602"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4" name="Google Shape;1264;g15e4065e011_8_149"/>
            <p:cNvSpPr/>
            <p:nvPr/>
          </p:nvSpPr>
          <p:spPr>
            <a:xfrm>
              <a:off x="6850900" y="4133400"/>
              <a:ext cx="49225" cy="50050"/>
            </a:xfrm>
            <a:custGeom>
              <a:rect b="b" l="l" r="r" t="t"/>
              <a:pathLst>
                <a:path extrusionOk="0" h="2002" w="1969">
                  <a:moveTo>
                    <a:pt x="1001" y="1"/>
                  </a:moveTo>
                  <a:cubicBezTo>
                    <a:pt x="434" y="1"/>
                    <a:pt x="0" y="468"/>
                    <a:pt x="0" y="1001"/>
                  </a:cubicBezTo>
                  <a:cubicBezTo>
                    <a:pt x="0" y="1568"/>
                    <a:pt x="434" y="2002"/>
                    <a:pt x="1001" y="2002"/>
                  </a:cubicBezTo>
                  <a:cubicBezTo>
                    <a:pt x="1535" y="2002"/>
                    <a:pt x="1968" y="1568"/>
                    <a:pt x="1968" y="1001"/>
                  </a:cubicBezTo>
                  <a:cubicBezTo>
                    <a:pt x="1968" y="468"/>
                    <a:pt x="1535" y="67"/>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g15e4065e011_8_149"/>
            <p:cNvSpPr/>
            <p:nvPr/>
          </p:nvSpPr>
          <p:spPr>
            <a:xfrm>
              <a:off x="6935950" y="4133400"/>
              <a:ext cx="50075" cy="50050"/>
            </a:xfrm>
            <a:custGeom>
              <a:rect b="b" l="l" r="r" t="t"/>
              <a:pathLst>
                <a:path extrusionOk="0" h="2002" w="2003">
                  <a:moveTo>
                    <a:pt x="1002" y="1"/>
                  </a:moveTo>
                  <a:cubicBezTo>
                    <a:pt x="468" y="1"/>
                    <a:pt x="1" y="468"/>
                    <a:pt x="1" y="1001"/>
                  </a:cubicBezTo>
                  <a:cubicBezTo>
                    <a:pt x="1" y="1568"/>
                    <a:pt x="468" y="2002"/>
                    <a:pt x="1002" y="2002"/>
                  </a:cubicBezTo>
                  <a:cubicBezTo>
                    <a:pt x="1535" y="2002"/>
                    <a:pt x="2002" y="1568"/>
                    <a:pt x="2002" y="1001"/>
                  </a:cubicBezTo>
                  <a:cubicBezTo>
                    <a:pt x="2002" y="468"/>
                    <a:pt x="1535" y="67"/>
                    <a:pt x="1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6" name="Google Shape;1266;g15e4065e011_8_149"/>
            <p:cNvSpPr/>
            <p:nvPr/>
          </p:nvSpPr>
          <p:spPr>
            <a:xfrm>
              <a:off x="6088675" y="4133400"/>
              <a:ext cx="633825" cy="50050"/>
            </a:xfrm>
            <a:custGeom>
              <a:rect b="b" l="l" r="r" t="t"/>
              <a:pathLst>
                <a:path extrusionOk="0" h="2002" w="25353">
                  <a:moveTo>
                    <a:pt x="1002" y="1"/>
                  </a:moveTo>
                  <a:cubicBezTo>
                    <a:pt x="468" y="1"/>
                    <a:pt x="1" y="468"/>
                    <a:pt x="1" y="1001"/>
                  </a:cubicBezTo>
                  <a:cubicBezTo>
                    <a:pt x="1" y="1568"/>
                    <a:pt x="435" y="2002"/>
                    <a:pt x="1002" y="2002"/>
                  </a:cubicBezTo>
                  <a:lnTo>
                    <a:pt x="24352" y="2002"/>
                  </a:lnTo>
                  <a:cubicBezTo>
                    <a:pt x="24885" y="2002"/>
                    <a:pt x="25319" y="1568"/>
                    <a:pt x="25352" y="1001"/>
                  </a:cubicBezTo>
                  <a:cubicBezTo>
                    <a:pt x="25352" y="468"/>
                    <a:pt x="24885" y="1"/>
                    <a:pt x="243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7" name="Google Shape;1267;g15e4065e011_8_149"/>
            <p:cNvSpPr/>
            <p:nvPr/>
          </p:nvSpPr>
          <p:spPr>
            <a:xfrm>
              <a:off x="5923575" y="4311850"/>
              <a:ext cx="633800" cy="50075"/>
            </a:xfrm>
            <a:custGeom>
              <a:rect b="b" l="l" r="r" t="t"/>
              <a:pathLst>
                <a:path extrusionOk="0" h="2003" w="25352">
                  <a:moveTo>
                    <a:pt x="1001" y="1"/>
                  </a:moveTo>
                  <a:cubicBezTo>
                    <a:pt x="467" y="1"/>
                    <a:pt x="0" y="468"/>
                    <a:pt x="0" y="1002"/>
                  </a:cubicBezTo>
                  <a:cubicBezTo>
                    <a:pt x="0" y="1535"/>
                    <a:pt x="467" y="2002"/>
                    <a:pt x="1001" y="2002"/>
                  </a:cubicBezTo>
                  <a:lnTo>
                    <a:pt x="24351" y="2002"/>
                  </a:lnTo>
                  <a:cubicBezTo>
                    <a:pt x="24885" y="2002"/>
                    <a:pt x="25352" y="1535"/>
                    <a:pt x="25352" y="1002"/>
                  </a:cubicBezTo>
                  <a:cubicBezTo>
                    <a:pt x="25352" y="468"/>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8" name="Google Shape;1268;g15e4065e011_8_149"/>
            <p:cNvSpPr/>
            <p:nvPr/>
          </p:nvSpPr>
          <p:spPr>
            <a:xfrm>
              <a:off x="5708425" y="4222625"/>
              <a:ext cx="633800" cy="50075"/>
            </a:xfrm>
            <a:custGeom>
              <a:rect b="b" l="l" r="r" t="t"/>
              <a:pathLst>
                <a:path extrusionOk="0" h="2003" w="25352">
                  <a:moveTo>
                    <a:pt x="1001" y="1"/>
                  </a:moveTo>
                  <a:cubicBezTo>
                    <a:pt x="434" y="1"/>
                    <a:pt x="0" y="434"/>
                    <a:pt x="0" y="1001"/>
                  </a:cubicBezTo>
                  <a:cubicBezTo>
                    <a:pt x="0" y="1535"/>
                    <a:pt x="434" y="2002"/>
                    <a:pt x="1001" y="2002"/>
                  </a:cubicBezTo>
                  <a:lnTo>
                    <a:pt x="24351" y="2002"/>
                  </a:lnTo>
                  <a:cubicBezTo>
                    <a:pt x="24885" y="2002"/>
                    <a:pt x="25285" y="1569"/>
                    <a:pt x="25352" y="1001"/>
                  </a:cubicBezTo>
                  <a:cubicBezTo>
                    <a:pt x="25352" y="434"/>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9" name="Google Shape;1269;g15e4065e011_8_149"/>
            <p:cNvSpPr/>
            <p:nvPr/>
          </p:nvSpPr>
          <p:spPr>
            <a:xfrm>
              <a:off x="6584050" y="4222625"/>
              <a:ext cx="633800" cy="50075"/>
            </a:xfrm>
            <a:custGeom>
              <a:rect b="b" l="l" r="r" t="t"/>
              <a:pathLst>
                <a:path extrusionOk="0" h="2003" w="25352">
                  <a:moveTo>
                    <a:pt x="967" y="1"/>
                  </a:moveTo>
                  <a:cubicBezTo>
                    <a:pt x="434" y="1"/>
                    <a:pt x="0" y="434"/>
                    <a:pt x="0" y="1001"/>
                  </a:cubicBezTo>
                  <a:cubicBezTo>
                    <a:pt x="0" y="1535"/>
                    <a:pt x="434" y="2002"/>
                    <a:pt x="967" y="2002"/>
                  </a:cubicBezTo>
                  <a:lnTo>
                    <a:pt x="24317" y="2002"/>
                  </a:lnTo>
                  <a:cubicBezTo>
                    <a:pt x="24885" y="2002"/>
                    <a:pt x="25352" y="1569"/>
                    <a:pt x="25318" y="1001"/>
                  </a:cubicBezTo>
                  <a:cubicBezTo>
                    <a:pt x="25318" y="434"/>
                    <a:pt x="24885" y="1"/>
                    <a:pt x="243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70" name="Google Shape;1270;g15e4065e011_8_149"/>
          <p:cNvSpPr/>
          <p:nvPr/>
        </p:nvSpPr>
        <p:spPr>
          <a:xfrm rot="-8551984">
            <a:off x="6224682" y="486191"/>
            <a:ext cx="3575080" cy="490372"/>
          </a:xfrm>
          <a:custGeom>
            <a:rect b="b" l="l" r="r" t="t"/>
            <a:pathLst>
              <a:path extrusionOk="0" fill="none" h="19615" w="143004">
                <a:moveTo>
                  <a:pt x="1" y="167"/>
                </a:moveTo>
                <a:lnTo>
                  <a:pt x="83260" y="19614"/>
                </a:lnTo>
                <a:lnTo>
                  <a:pt x="143003" y="0"/>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71" name="Google Shape;1271;g15e4065e011_8_149"/>
          <p:cNvGrpSpPr/>
          <p:nvPr/>
        </p:nvGrpSpPr>
        <p:grpSpPr>
          <a:xfrm>
            <a:off x="7279975" y="87175"/>
            <a:ext cx="1338475" cy="1055775"/>
            <a:chOff x="5939425" y="-429025"/>
            <a:chExt cx="1338475" cy="1055775"/>
          </a:xfrm>
        </p:grpSpPr>
        <p:sp>
          <p:nvSpPr>
            <p:cNvPr id="1272" name="Google Shape;1272;g15e4065e011_8_149"/>
            <p:cNvSpPr/>
            <p:nvPr/>
          </p:nvSpPr>
          <p:spPr>
            <a:xfrm>
              <a:off x="5952750" y="-349800"/>
              <a:ext cx="1325150" cy="976550"/>
            </a:xfrm>
            <a:custGeom>
              <a:rect b="b" l="l" r="r" t="t"/>
              <a:pathLst>
                <a:path extrusionOk="0" h="39062" w="53006">
                  <a:moveTo>
                    <a:pt x="47468" y="0"/>
                  </a:moveTo>
                  <a:lnTo>
                    <a:pt x="1" y="8206"/>
                  </a:lnTo>
                  <a:lnTo>
                    <a:pt x="4404" y="33457"/>
                  </a:lnTo>
                  <a:lnTo>
                    <a:pt x="12076" y="39061"/>
                  </a:lnTo>
                  <a:lnTo>
                    <a:pt x="53005" y="31990"/>
                  </a:lnTo>
                  <a:lnTo>
                    <a:pt x="47468"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3" name="Google Shape;1273;g15e4065e011_8_149"/>
            <p:cNvSpPr/>
            <p:nvPr/>
          </p:nvSpPr>
          <p:spPr>
            <a:xfrm>
              <a:off x="5939425" y="-429025"/>
              <a:ext cx="1200025" cy="284400"/>
            </a:xfrm>
            <a:custGeom>
              <a:rect b="b" l="l" r="r" t="t"/>
              <a:pathLst>
                <a:path extrusionOk="0" h="11376" w="48001">
                  <a:moveTo>
                    <a:pt x="47467" y="0"/>
                  </a:moveTo>
                  <a:lnTo>
                    <a:pt x="0" y="8239"/>
                  </a:lnTo>
                  <a:lnTo>
                    <a:pt x="567" y="11375"/>
                  </a:lnTo>
                  <a:lnTo>
                    <a:pt x="48001" y="3169"/>
                  </a:lnTo>
                  <a:lnTo>
                    <a:pt x="47467" y="0"/>
                  </a:lnTo>
                  <a:close/>
                </a:path>
              </a:pathLst>
            </a:custGeom>
            <a:solidFill>
              <a:srgbClr val="B8FF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4" name="Google Shape;1274;g15e4065e011_8_149"/>
            <p:cNvSpPr/>
            <p:nvPr/>
          </p:nvSpPr>
          <p:spPr>
            <a:xfrm>
              <a:off x="6062825" y="449100"/>
              <a:ext cx="191825" cy="177650"/>
            </a:xfrm>
            <a:custGeom>
              <a:rect b="b" l="l" r="r" t="t"/>
              <a:pathLst>
                <a:path extrusionOk="0" h="7106" w="7673">
                  <a:moveTo>
                    <a:pt x="5772" y="0"/>
                  </a:moveTo>
                  <a:lnTo>
                    <a:pt x="1" y="1501"/>
                  </a:lnTo>
                  <a:lnTo>
                    <a:pt x="7673" y="7105"/>
                  </a:lnTo>
                  <a:lnTo>
                    <a:pt x="5772" y="0"/>
                  </a:lnTo>
                  <a:close/>
                </a:path>
              </a:pathLst>
            </a:custGeom>
            <a:solidFill>
              <a:srgbClr val="35AA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75" name="Google Shape;1275;g15e4065e011_8_149"/>
          <p:cNvGrpSpPr/>
          <p:nvPr/>
        </p:nvGrpSpPr>
        <p:grpSpPr>
          <a:xfrm>
            <a:off x="7550510" y="245049"/>
            <a:ext cx="797402" cy="855413"/>
            <a:chOff x="1643998" y="1399124"/>
            <a:chExt cx="797402" cy="855413"/>
          </a:xfrm>
        </p:grpSpPr>
        <p:grpSp>
          <p:nvGrpSpPr>
            <p:cNvPr id="1276" name="Google Shape;1276;g15e4065e011_8_149"/>
            <p:cNvGrpSpPr/>
            <p:nvPr/>
          </p:nvGrpSpPr>
          <p:grpSpPr>
            <a:xfrm rot="-580000">
              <a:off x="1708928" y="1456345"/>
              <a:ext cx="667516" cy="741028"/>
              <a:chOff x="1665200" y="2370175"/>
              <a:chExt cx="228050" cy="251275"/>
            </a:xfrm>
          </p:grpSpPr>
          <p:sp>
            <p:nvSpPr>
              <p:cNvPr id="1277" name="Google Shape;1277;g15e4065e011_8_149"/>
              <p:cNvSpPr/>
              <p:nvPr/>
            </p:nvSpPr>
            <p:spPr>
              <a:xfrm>
                <a:off x="1810475" y="2370175"/>
                <a:ext cx="82775" cy="81600"/>
              </a:xfrm>
              <a:custGeom>
                <a:rect b="b" l="l" r="r" t="t"/>
                <a:pathLst>
                  <a:path extrusionOk="0" h="3264" w="3311">
                    <a:moveTo>
                      <a:pt x="1500" y="1"/>
                    </a:moveTo>
                    <a:cubicBezTo>
                      <a:pt x="1167" y="25"/>
                      <a:pt x="881" y="144"/>
                      <a:pt x="619" y="358"/>
                    </a:cubicBezTo>
                    <a:lnTo>
                      <a:pt x="595" y="358"/>
                    </a:lnTo>
                    <a:cubicBezTo>
                      <a:pt x="572" y="382"/>
                      <a:pt x="548" y="382"/>
                      <a:pt x="500" y="406"/>
                    </a:cubicBezTo>
                    <a:cubicBezTo>
                      <a:pt x="476" y="406"/>
                      <a:pt x="476" y="430"/>
                      <a:pt x="453" y="430"/>
                    </a:cubicBezTo>
                    <a:cubicBezTo>
                      <a:pt x="453" y="430"/>
                      <a:pt x="429" y="477"/>
                      <a:pt x="429" y="501"/>
                    </a:cubicBezTo>
                    <a:cubicBezTo>
                      <a:pt x="429" y="501"/>
                      <a:pt x="405" y="525"/>
                      <a:pt x="357" y="596"/>
                    </a:cubicBezTo>
                    <a:cubicBezTo>
                      <a:pt x="191" y="834"/>
                      <a:pt x="48" y="1120"/>
                      <a:pt x="0" y="1454"/>
                    </a:cubicBezTo>
                    <a:lnTo>
                      <a:pt x="0" y="1644"/>
                    </a:lnTo>
                    <a:lnTo>
                      <a:pt x="0" y="1811"/>
                    </a:lnTo>
                    <a:cubicBezTo>
                      <a:pt x="48" y="2144"/>
                      <a:pt x="167" y="2430"/>
                      <a:pt x="357" y="2668"/>
                    </a:cubicBezTo>
                    <a:lnTo>
                      <a:pt x="357" y="2716"/>
                    </a:lnTo>
                    <a:cubicBezTo>
                      <a:pt x="405" y="2740"/>
                      <a:pt x="429" y="2763"/>
                      <a:pt x="429" y="2787"/>
                    </a:cubicBezTo>
                    <a:lnTo>
                      <a:pt x="453" y="2835"/>
                    </a:lnTo>
                    <a:cubicBezTo>
                      <a:pt x="453" y="2835"/>
                      <a:pt x="476" y="2859"/>
                      <a:pt x="500" y="2859"/>
                    </a:cubicBezTo>
                    <a:cubicBezTo>
                      <a:pt x="548" y="2882"/>
                      <a:pt x="572" y="2906"/>
                      <a:pt x="595" y="2906"/>
                    </a:cubicBezTo>
                    <a:lnTo>
                      <a:pt x="619" y="2906"/>
                    </a:lnTo>
                    <a:cubicBezTo>
                      <a:pt x="881" y="3097"/>
                      <a:pt x="1167" y="3240"/>
                      <a:pt x="1500" y="3264"/>
                    </a:cubicBezTo>
                    <a:lnTo>
                      <a:pt x="1858" y="3264"/>
                    </a:lnTo>
                    <a:cubicBezTo>
                      <a:pt x="2643" y="3168"/>
                      <a:pt x="3310" y="2501"/>
                      <a:pt x="3310" y="1620"/>
                    </a:cubicBezTo>
                    <a:cubicBezTo>
                      <a:pt x="3310" y="787"/>
                      <a:pt x="2691" y="72"/>
                      <a:pt x="1858" y="1"/>
                    </a:cubicBezTo>
                    <a:close/>
                  </a:path>
                </a:pathLst>
              </a:custGeom>
              <a:solidFill>
                <a:srgbClr val="FFFFFF"/>
              </a:solidFill>
              <a:ln cap="flat" cmpd="sng" w="76200">
                <a:solidFill>
                  <a:schemeClr val="dk1"/>
                </a:solidFill>
                <a:prstDash val="solid"/>
                <a:round/>
                <a:headEnd len="sm" w="sm" type="none"/>
                <a:tailEnd len="sm" w="sm" type="none"/>
              </a:ln>
              <a:effectLst>
                <a:outerShdw rotWithShape="0" algn="bl" dir="1980000" dist="28575">
                  <a:schemeClr val="lt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8" name="Google Shape;1278;g15e4065e011_8_149"/>
              <p:cNvSpPr/>
              <p:nvPr/>
            </p:nvSpPr>
            <p:spPr>
              <a:xfrm>
                <a:off x="1666375" y="2426750"/>
                <a:ext cx="131025" cy="129950"/>
              </a:xfrm>
              <a:custGeom>
                <a:rect b="b" l="l" r="r" t="t"/>
                <a:pathLst>
                  <a:path extrusionOk="0" h="5198" w="5241">
                    <a:moveTo>
                      <a:pt x="4430" y="0"/>
                    </a:moveTo>
                    <a:cubicBezTo>
                      <a:pt x="4335" y="0"/>
                      <a:pt x="4288" y="48"/>
                      <a:pt x="4288" y="143"/>
                    </a:cubicBezTo>
                    <a:cubicBezTo>
                      <a:pt x="4288" y="238"/>
                      <a:pt x="4335" y="286"/>
                      <a:pt x="4430" y="286"/>
                    </a:cubicBezTo>
                    <a:lnTo>
                      <a:pt x="4692" y="286"/>
                    </a:lnTo>
                    <a:lnTo>
                      <a:pt x="49" y="4930"/>
                    </a:lnTo>
                    <a:cubicBezTo>
                      <a:pt x="1" y="5001"/>
                      <a:pt x="1" y="5097"/>
                      <a:pt x="49" y="5144"/>
                    </a:cubicBezTo>
                    <a:cubicBezTo>
                      <a:pt x="84" y="5180"/>
                      <a:pt x="126" y="5198"/>
                      <a:pt x="165" y="5198"/>
                    </a:cubicBezTo>
                    <a:cubicBezTo>
                      <a:pt x="203" y="5198"/>
                      <a:pt x="239" y="5180"/>
                      <a:pt x="263" y="5144"/>
                    </a:cubicBezTo>
                    <a:lnTo>
                      <a:pt x="4907" y="500"/>
                    </a:lnTo>
                    <a:lnTo>
                      <a:pt x="4907" y="810"/>
                    </a:lnTo>
                    <a:cubicBezTo>
                      <a:pt x="4907" y="881"/>
                      <a:pt x="4978" y="953"/>
                      <a:pt x="5050" y="953"/>
                    </a:cubicBezTo>
                    <a:cubicBezTo>
                      <a:pt x="5145" y="953"/>
                      <a:pt x="5216" y="881"/>
                      <a:pt x="5216" y="810"/>
                    </a:cubicBezTo>
                    <a:lnTo>
                      <a:pt x="5216" y="143"/>
                    </a:lnTo>
                    <a:cubicBezTo>
                      <a:pt x="5240" y="48"/>
                      <a:pt x="5169" y="0"/>
                      <a:pt x="5097" y="0"/>
                    </a:cubicBezTo>
                    <a:close/>
                  </a:path>
                </a:pathLst>
              </a:custGeom>
              <a:solidFill>
                <a:srgbClr val="FFFFFF"/>
              </a:solidFill>
              <a:ln cap="flat" cmpd="sng" w="76200">
                <a:solidFill>
                  <a:schemeClr val="dk1"/>
                </a:solidFill>
                <a:prstDash val="solid"/>
                <a:round/>
                <a:headEnd len="sm" w="sm" type="none"/>
                <a:tailEnd len="sm" w="sm" type="none"/>
              </a:ln>
              <a:effectLst>
                <a:outerShdw rotWithShape="0" algn="bl" dir="1980000" dist="28575">
                  <a:schemeClr val="lt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9" name="Google Shape;1279;g15e4065e011_8_149"/>
              <p:cNvSpPr/>
              <p:nvPr/>
            </p:nvSpPr>
            <p:spPr>
              <a:xfrm>
                <a:off x="1665200" y="2471400"/>
                <a:ext cx="223875" cy="150050"/>
              </a:xfrm>
              <a:custGeom>
                <a:rect b="b" l="l" r="r" t="t"/>
                <a:pathLst>
                  <a:path extrusionOk="0" h="6002" w="8955">
                    <a:moveTo>
                      <a:pt x="5978" y="2763"/>
                    </a:moveTo>
                    <a:cubicBezTo>
                      <a:pt x="5978" y="2882"/>
                      <a:pt x="6097" y="3001"/>
                      <a:pt x="6216" y="3001"/>
                    </a:cubicBezTo>
                    <a:cubicBezTo>
                      <a:pt x="6097" y="3001"/>
                      <a:pt x="5978" y="3120"/>
                      <a:pt x="5978" y="3239"/>
                    </a:cubicBezTo>
                    <a:cubicBezTo>
                      <a:pt x="5978" y="3120"/>
                      <a:pt x="5859" y="3001"/>
                      <a:pt x="5740" y="3001"/>
                    </a:cubicBezTo>
                    <a:cubicBezTo>
                      <a:pt x="5859" y="3001"/>
                      <a:pt x="5978" y="2906"/>
                      <a:pt x="5978" y="2763"/>
                    </a:cubicBezTo>
                    <a:close/>
                    <a:moveTo>
                      <a:pt x="5978" y="3739"/>
                    </a:moveTo>
                    <a:cubicBezTo>
                      <a:pt x="5978" y="3835"/>
                      <a:pt x="6049" y="3930"/>
                      <a:pt x="6144" y="3977"/>
                    </a:cubicBezTo>
                    <a:cubicBezTo>
                      <a:pt x="6049" y="4049"/>
                      <a:pt x="5978" y="4144"/>
                      <a:pt x="5978" y="4216"/>
                    </a:cubicBezTo>
                    <a:cubicBezTo>
                      <a:pt x="5978" y="4144"/>
                      <a:pt x="5883" y="4049"/>
                      <a:pt x="5787" y="3977"/>
                    </a:cubicBezTo>
                    <a:cubicBezTo>
                      <a:pt x="5883" y="3954"/>
                      <a:pt x="5978" y="3858"/>
                      <a:pt x="5978" y="3739"/>
                    </a:cubicBezTo>
                    <a:close/>
                    <a:moveTo>
                      <a:pt x="3001" y="4739"/>
                    </a:moveTo>
                    <a:cubicBezTo>
                      <a:pt x="3001" y="4811"/>
                      <a:pt x="3072" y="4906"/>
                      <a:pt x="3168" y="4978"/>
                    </a:cubicBezTo>
                    <a:cubicBezTo>
                      <a:pt x="3072" y="5025"/>
                      <a:pt x="3001" y="5120"/>
                      <a:pt x="3001" y="5216"/>
                    </a:cubicBezTo>
                    <a:cubicBezTo>
                      <a:pt x="3001" y="5120"/>
                      <a:pt x="2906" y="5025"/>
                      <a:pt x="2810" y="4978"/>
                    </a:cubicBezTo>
                    <a:cubicBezTo>
                      <a:pt x="2906" y="4930"/>
                      <a:pt x="3001" y="4859"/>
                      <a:pt x="3001" y="4739"/>
                    </a:cubicBezTo>
                    <a:close/>
                    <a:moveTo>
                      <a:pt x="5978" y="4763"/>
                    </a:moveTo>
                    <a:cubicBezTo>
                      <a:pt x="5978" y="4859"/>
                      <a:pt x="6049" y="4930"/>
                      <a:pt x="6144" y="5001"/>
                    </a:cubicBezTo>
                    <a:cubicBezTo>
                      <a:pt x="6049" y="5025"/>
                      <a:pt x="5978" y="5120"/>
                      <a:pt x="5978" y="5240"/>
                    </a:cubicBezTo>
                    <a:cubicBezTo>
                      <a:pt x="5978" y="5144"/>
                      <a:pt x="5883" y="5049"/>
                      <a:pt x="5787" y="5001"/>
                    </a:cubicBezTo>
                    <a:cubicBezTo>
                      <a:pt x="5883" y="4930"/>
                      <a:pt x="5978" y="4859"/>
                      <a:pt x="5978" y="4763"/>
                    </a:cubicBezTo>
                    <a:close/>
                    <a:moveTo>
                      <a:pt x="6216" y="0"/>
                    </a:moveTo>
                    <a:cubicBezTo>
                      <a:pt x="6097" y="0"/>
                      <a:pt x="5978" y="119"/>
                      <a:pt x="5978" y="239"/>
                    </a:cubicBezTo>
                    <a:lnTo>
                      <a:pt x="5978" y="381"/>
                    </a:lnTo>
                    <a:lnTo>
                      <a:pt x="5978" y="762"/>
                    </a:lnTo>
                    <a:lnTo>
                      <a:pt x="5978" y="786"/>
                    </a:lnTo>
                    <a:cubicBezTo>
                      <a:pt x="5978" y="882"/>
                      <a:pt x="6049" y="977"/>
                      <a:pt x="6144" y="1024"/>
                    </a:cubicBezTo>
                    <a:cubicBezTo>
                      <a:pt x="6049" y="1072"/>
                      <a:pt x="5978" y="1143"/>
                      <a:pt x="5978" y="1263"/>
                    </a:cubicBezTo>
                    <a:lnTo>
                      <a:pt x="5978" y="1382"/>
                    </a:lnTo>
                    <a:lnTo>
                      <a:pt x="5978" y="1810"/>
                    </a:lnTo>
                    <a:cubicBezTo>
                      <a:pt x="5978" y="1906"/>
                      <a:pt x="6049" y="1977"/>
                      <a:pt x="6144" y="2048"/>
                    </a:cubicBezTo>
                    <a:cubicBezTo>
                      <a:pt x="6049" y="2072"/>
                      <a:pt x="5978" y="2167"/>
                      <a:pt x="5978" y="2287"/>
                    </a:cubicBezTo>
                    <a:cubicBezTo>
                      <a:pt x="5978" y="2167"/>
                      <a:pt x="5859" y="2048"/>
                      <a:pt x="5740" y="2048"/>
                    </a:cubicBezTo>
                    <a:lnTo>
                      <a:pt x="3239" y="2048"/>
                    </a:lnTo>
                    <a:cubicBezTo>
                      <a:pt x="3120" y="2048"/>
                      <a:pt x="3001" y="2167"/>
                      <a:pt x="3001" y="2287"/>
                    </a:cubicBezTo>
                    <a:lnTo>
                      <a:pt x="3001" y="2406"/>
                    </a:lnTo>
                    <a:lnTo>
                      <a:pt x="3001" y="2834"/>
                    </a:lnTo>
                    <a:cubicBezTo>
                      <a:pt x="3001" y="2953"/>
                      <a:pt x="3120" y="3072"/>
                      <a:pt x="3239" y="3072"/>
                    </a:cubicBezTo>
                    <a:cubicBezTo>
                      <a:pt x="3120" y="3072"/>
                      <a:pt x="3001" y="3192"/>
                      <a:pt x="3001" y="3311"/>
                    </a:cubicBezTo>
                    <a:lnTo>
                      <a:pt x="3001" y="3430"/>
                    </a:lnTo>
                    <a:lnTo>
                      <a:pt x="3001" y="3835"/>
                    </a:lnTo>
                    <a:cubicBezTo>
                      <a:pt x="3001" y="3930"/>
                      <a:pt x="3072" y="4025"/>
                      <a:pt x="3168" y="4073"/>
                    </a:cubicBezTo>
                    <a:cubicBezTo>
                      <a:pt x="3072" y="4096"/>
                      <a:pt x="3001" y="4192"/>
                      <a:pt x="3001" y="4311"/>
                    </a:cubicBezTo>
                    <a:cubicBezTo>
                      <a:pt x="3001" y="4192"/>
                      <a:pt x="2858" y="4073"/>
                      <a:pt x="2739" y="4073"/>
                    </a:cubicBezTo>
                    <a:lnTo>
                      <a:pt x="238" y="4073"/>
                    </a:lnTo>
                    <a:cubicBezTo>
                      <a:pt x="119" y="4073"/>
                      <a:pt x="0" y="4192"/>
                      <a:pt x="0" y="4311"/>
                    </a:cubicBezTo>
                    <a:lnTo>
                      <a:pt x="0" y="4430"/>
                    </a:lnTo>
                    <a:lnTo>
                      <a:pt x="0" y="4859"/>
                    </a:lnTo>
                    <a:cubicBezTo>
                      <a:pt x="0" y="4930"/>
                      <a:pt x="96" y="5025"/>
                      <a:pt x="191" y="5097"/>
                    </a:cubicBezTo>
                    <a:cubicBezTo>
                      <a:pt x="96" y="5120"/>
                      <a:pt x="0" y="5216"/>
                      <a:pt x="0" y="5335"/>
                    </a:cubicBezTo>
                    <a:lnTo>
                      <a:pt x="0" y="5478"/>
                    </a:lnTo>
                    <a:lnTo>
                      <a:pt x="0" y="5859"/>
                    </a:lnTo>
                    <a:lnTo>
                      <a:pt x="0" y="5883"/>
                    </a:lnTo>
                    <a:cubicBezTo>
                      <a:pt x="24" y="5883"/>
                      <a:pt x="143" y="6002"/>
                      <a:pt x="262" y="6002"/>
                    </a:cubicBezTo>
                    <a:lnTo>
                      <a:pt x="2763" y="6002"/>
                    </a:lnTo>
                    <a:cubicBezTo>
                      <a:pt x="2882" y="6002"/>
                      <a:pt x="3001" y="5883"/>
                      <a:pt x="3001" y="5763"/>
                    </a:cubicBezTo>
                    <a:cubicBezTo>
                      <a:pt x="3001" y="5883"/>
                      <a:pt x="3120" y="6002"/>
                      <a:pt x="3239" y="6002"/>
                    </a:cubicBezTo>
                    <a:lnTo>
                      <a:pt x="5740" y="6002"/>
                    </a:lnTo>
                    <a:cubicBezTo>
                      <a:pt x="5859" y="6002"/>
                      <a:pt x="5978" y="5883"/>
                      <a:pt x="5978" y="5763"/>
                    </a:cubicBezTo>
                    <a:cubicBezTo>
                      <a:pt x="5978" y="5883"/>
                      <a:pt x="6097" y="6002"/>
                      <a:pt x="6216" y="6002"/>
                    </a:cubicBezTo>
                    <a:lnTo>
                      <a:pt x="8716" y="6002"/>
                    </a:lnTo>
                    <a:cubicBezTo>
                      <a:pt x="8788" y="6002"/>
                      <a:pt x="8883" y="5930"/>
                      <a:pt x="8907" y="5835"/>
                    </a:cubicBezTo>
                    <a:cubicBezTo>
                      <a:pt x="8907" y="5811"/>
                      <a:pt x="8955" y="5763"/>
                      <a:pt x="8955" y="5763"/>
                    </a:cubicBezTo>
                    <a:lnTo>
                      <a:pt x="8955" y="5740"/>
                    </a:lnTo>
                    <a:lnTo>
                      <a:pt x="8955" y="5359"/>
                    </a:lnTo>
                    <a:lnTo>
                      <a:pt x="8955" y="5216"/>
                    </a:lnTo>
                    <a:cubicBezTo>
                      <a:pt x="8955" y="5120"/>
                      <a:pt x="8859" y="5025"/>
                      <a:pt x="8764" y="5001"/>
                    </a:cubicBezTo>
                    <a:cubicBezTo>
                      <a:pt x="8883" y="4978"/>
                      <a:pt x="8955" y="4882"/>
                      <a:pt x="8955" y="4763"/>
                    </a:cubicBezTo>
                    <a:lnTo>
                      <a:pt x="8955" y="4335"/>
                    </a:lnTo>
                    <a:lnTo>
                      <a:pt x="8955" y="4216"/>
                    </a:lnTo>
                    <a:cubicBezTo>
                      <a:pt x="8955" y="4144"/>
                      <a:pt x="8859" y="4049"/>
                      <a:pt x="8764" y="4025"/>
                    </a:cubicBezTo>
                    <a:cubicBezTo>
                      <a:pt x="8883" y="3977"/>
                      <a:pt x="8955" y="3906"/>
                      <a:pt x="8955" y="3787"/>
                    </a:cubicBezTo>
                    <a:lnTo>
                      <a:pt x="8955" y="3358"/>
                    </a:lnTo>
                    <a:lnTo>
                      <a:pt x="8955" y="3239"/>
                    </a:lnTo>
                    <a:cubicBezTo>
                      <a:pt x="8955" y="3120"/>
                      <a:pt x="8835" y="3001"/>
                      <a:pt x="8716" y="3001"/>
                    </a:cubicBezTo>
                    <a:cubicBezTo>
                      <a:pt x="8859" y="3001"/>
                      <a:pt x="8955" y="2906"/>
                      <a:pt x="8955" y="2763"/>
                    </a:cubicBezTo>
                    <a:lnTo>
                      <a:pt x="8955" y="2334"/>
                    </a:lnTo>
                    <a:lnTo>
                      <a:pt x="8955" y="2215"/>
                    </a:lnTo>
                    <a:cubicBezTo>
                      <a:pt x="8955" y="2144"/>
                      <a:pt x="8859" y="2048"/>
                      <a:pt x="8764" y="2025"/>
                    </a:cubicBezTo>
                    <a:cubicBezTo>
                      <a:pt x="8883" y="1977"/>
                      <a:pt x="8955" y="1906"/>
                      <a:pt x="8955" y="1786"/>
                    </a:cubicBezTo>
                    <a:lnTo>
                      <a:pt x="8955" y="1358"/>
                    </a:lnTo>
                    <a:lnTo>
                      <a:pt x="8955" y="1239"/>
                    </a:lnTo>
                    <a:cubicBezTo>
                      <a:pt x="8955" y="1143"/>
                      <a:pt x="8859" y="1072"/>
                      <a:pt x="8764" y="1001"/>
                    </a:cubicBezTo>
                    <a:cubicBezTo>
                      <a:pt x="8835" y="977"/>
                      <a:pt x="8883" y="905"/>
                      <a:pt x="8907" y="858"/>
                    </a:cubicBezTo>
                    <a:cubicBezTo>
                      <a:pt x="8907" y="834"/>
                      <a:pt x="8955" y="786"/>
                      <a:pt x="8955" y="786"/>
                    </a:cubicBezTo>
                    <a:lnTo>
                      <a:pt x="8955" y="762"/>
                    </a:lnTo>
                    <a:lnTo>
                      <a:pt x="8955" y="381"/>
                    </a:lnTo>
                    <a:lnTo>
                      <a:pt x="8955" y="239"/>
                    </a:lnTo>
                    <a:cubicBezTo>
                      <a:pt x="8955" y="119"/>
                      <a:pt x="8835" y="0"/>
                      <a:pt x="8716" y="0"/>
                    </a:cubicBezTo>
                    <a:close/>
                  </a:path>
                </a:pathLst>
              </a:custGeom>
              <a:solidFill>
                <a:srgbClr val="FFFFFF"/>
              </a:solidFill>
              <a:ln cap="flat" cmpd="sng" w="76200">
                <a:solidFill>
                  <a:schemeClr val="dk1"/>
                </a:solidFill>
                <a:prstDash val="solid"/>
                <a:round/>
                <a:headEnd len="sm" w="sm" type="none"/>
                <a:tailEnd len="sm" w="sm" type="none"/>
              </a:ln>
              <a:effectLst>
                <a:outerShdw rotWithShape="0" algn="bl" dir="1980000" dist="28575">
                  <a:schemeClr val="lt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80" name="Google Shape;1280;g15e4065e011_8_149"/>
            <p:cNvGrpSpPr/>
            <p:nvPr/>
          </p:nvGrpSpPr>
          <p:grpSpPr>
            <a:xfrm rot="-665760">
              <a:off x="1709049" y="1456411"/>
              <a:ext cx="667299" cy="740838"/>
              <a:chOff x="1079673" y="961596"/>
              <a:chExt cx="371490" cy="412429"/>
            </a:xfrm>
          </p:grpSpPr>
          <p:sp>
            <p:nvSpPr>
              <p:cNvPr id="1281" name="Google Shape;1281;g15e4065e011_8_149"/>
              <p:cNvSpPr/>
              <p:nvPr/>
            </p:nvSpPr>
            <p:spPr>
              <a:xfrm>
                <a:off x="1323389" y="1128303"/>
                <a:ext cx="121919" cy="40981"/>
              </a:xfrm>
              <a:custGeom>
                <a:rect b="b" l="l" r="r" t="t"/>
                <a:pathLst>
                  <a:path extrusionOk="0" h="1001" w="2978">
                    <a:moveTo>
                      <a:pt x="239" y="0"/>
                    </a:moveTo>
                    <a:cubicBezTo>
                      <a:pt x="120" y="0"/>
                      <a:pt x="1" y="119"/>
                      <a:pt x="1" y="239"/>
                    </a:cubicBezTo>
                    <a:lnTo>
                      <a:pt x="1" y="762"/>
                    </a:lnTo>
                    <a:cubicBezTo>
                      <a:pt x="1" y="882"/>
                      <a:pt x="120" y="1001"/>
                      <a:pt x="239" y="1001"/>
                    </a:cubicBezTo>
                    <a:lnTo>
                      <a:pt x="2739" y="1001"/>
                    </a:lnTo>
                    <a:cubicBezTo>
                      <a:pt x="2882" y="1001"/>
                      <a:pt x="2978" y="929"/>
                      <a:pt x="2978" y="762"/>
                    </a:cubicBezTo>
                    <a:lnTo>
                      <a:pt x="2978" y="239"/>
                    </a:lnTo>
                    <a:cubicBezTo>
                      <a:pt x="2978" y="119"/>
                      <a:pt x="2858" y="0"/>
                      <a:pt x="273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2" name="Google Shape;1282;g15e4065e011_8_149"/>
              <p:cNvSpPr/>
              <p:nvPr/>
            </p:nvSpPr>
            <p:spPr>
              <a:xfrm>
                <a:off x="1323389" y="1143902"/>
                <a:ext cx="121919" cy="27348"/>
              </a:xfrm>
              <a:custGeom>
                <a:rect b="b" l="l" r="r" t="t"/>
                <a:pathLst>
                  <a:path extrusionOk="0" h="668" w="2978">
                    <a:moveTo>
                      <a:pt x="1" y="0"/>
                    </a:moveTo>
                    <a:lnTo>
                      <a:pt x="1" y="429"/>
                    </a:lnTo>
                    <a:cubicBezTo>
                      <a:pt x="1" y="548"/>
                      <a:pt x="120" y="667"/>
                      <a:pt x="239" y="667"/>
                    </a:cubicBezTo>
                    <a:lnTo>
                      <a:pt x="2739" y="667"/>
                    </a:lnTo>
                    <a:cubicBezTo>
                      <a:pt x="2858" y="667"/>
                      <a:pt x="2978" y="548"/>
                      <a:pt x="2978" y="429"/>
                    </a:cubicBezTo>
                    <a:lnTo>
                      <a:pt x="2978" y="0"/>
                    </a:lnTo>
                    <a:cubicBezTo>
                      <a:pt x="2978" y="119"/>
                      <a:pt x="2858" y="239"/>
                      <a:pt x="2739" y="239"/>
                    </a:cubicBezTo>
                    <a:lnTo>
                      <a:pt x="239" y="239"/>
                    </a:lnTo>
                    <a:cubicBezTo>
                      <a:pt x="120" y="239"/>
                      <a:pt x="1" y="119"/>
                      <a:pt x="1" y="0"/>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3" name="Google Shape;1283;g15e4065e011_8_149"/>
              <p:cNvSpPr/>
              <p:nvPr/>
            </p:nvSpPr>
            <p:spPr>
              <a:xfrm>
                <a:off x="1316593" y="961596"/>
                <a:ext cx="134570" cy="133587"/>
              </a:xfrm>
              <a:custGeom>
                <a:rect b="b" l="l" r="r" t="t"/>
                <a:pathLst>
                  <a:path extrusionOk="0" h="3263" w="3287">
                    <a:moveTo>
                      <a:pt x="1643" y="0"/>
                    </a:moveTo>
                    <a:cubicBezTo>
                      <a:pt x="762" y="0"/>
                      <a:pt x="0" y="715"/>
                      <a:pt x="0" y="1620"/>
                    </a:cubicBezTo>
                    <a:cubicBezTo>
                      <a:pt x="0" y="2524"/>
                      <a:pt x="714" y="3263"/>
                      <a:pt x="1643" y="3263"/>
                    </a:cubicBezTo>
                    <a:cubicBezTo>
                      <a:pt x="2548" y="3263"/>
                      <a:pt x="3286" y="2548"/>
                      <a:pt x="3286" y="1620"/>
                    </a:cubicBezTo>
                    <a:cubicBezTo>
                      <a:pt x="3286" y="738"/>
                      <a:pt x="2572" y="0"/>
                      <a:pt x="164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4" name="Google Shape;1284;g15e4065e011_8_149"/>
              <p:cNvSpPr/>
              <p:nvPr/>
            </p:nvSpPr>
            <p:spPr>
              <a:xfrm>
                <a:off x="1316593" y="961596"/>
                <a:ext cx="76067" cy="133587"/>
              </a:xfrm>
              <a:custGeom>
                <a:rect b="b" l="l" r="r" t="t"/>
                <a:pathLst>
                  <a:path extrusionOk="0" h="3263" w="1858">
                    <a:moveTo>
                      <a:pt x="1643" y="0"/>
                    </a:moveTo>
                    <a:cubicBezTo>
                      <a:pt x="714" y="0"/>
                      <a:pt x="0" y="738"/>
                      <a:pt x="0" y="1620"/>
                    </a:cubicBezTo>
                    <a:cubicBezTo>
                      <a:pt x="0" y="2548"/>
                      <a:pt x="762" y="3263"/>
                      <a:pt x="1643" y="3263"/>
                    </a:cubicBezTo>
                    <a:lnTo>
                      <a:pt x="1858" y="3263"/>
                    </a:lnTo>
                    <a:cubicBezTo>
                      <a:pt x="1048" y="3167"/>
                      <a:pt x="405" y="2453"/>
                      <a:pt x="405" y="1620"/>
                    </a:cubicBezTo>
                    <a:cubicBezTo>
                      <a:pt x="405" y="786"/>
                      <a:pt x="1024" y="72"/>
                      <a:pt x="1858" y="0"/>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5" name="Google Shape;1285;g15e4065e011_8_149"/>
              <p:cNvSpPr/>
              <p:nvPr/>
            </p:nvSpPr>
            <p:spPr>
              <a:xfrm>
                <a:off x="1080615" y="1055185"/>
                <a:ext cx="214567" cy="212806"/>
              </a:xfrm>
              <a:custGeom>
                <a:rect b="b" l="l" r="r" t="t"/>
                <a:pathLst>
                  <a:path extrusionOk="0" h="5198" w="5241">
                    <a:moveTo>
                      <a:pt x="4430" y="0"/>
                    </a:moveTo>
                    <a:cubicBezTo>
                      <a:pt x="4335" y="0"/>
                      <a:pt x="4288" y="48"/>
                      <a:pt x="4288" y="143"/>
                    </a:cubicBezTo>
                    <a:cubicBezTo>
                      <a:pt x="4288" y="238"/>
                      <a:pt x="4335" y="286"/>
                      <a:pt x="4430" y="286"/>
                    </a:cubicBezTo>
                    <a:lnTo>
                      <a:pt x="4692" y="286"/>
                    </a:lnTo>
                    <a:lnTo>
                      <a:pt x="49" y="4930"/>
                    </a:lnTo>
                    <a:cubicBezTo>
                      <a:pt x="1" y="5001"/>
                      <a:pt x="1" y="5097"/>
                      <a:pt x="49" y="5144"/>
                    </a:cubicBezTo>
                    <a:cubicBezTo>
                      <a:pt x="84" y="5180"/>
                      <a:pt x="126" y="5198"/>
                      <a:pt x="165" y="5198"/>
                    </a:cubicBezTo>
                    <a:cubicBezTo>
                      <a:pt x="203" y="5198"/>
                      <a:pt x="239" y="5180"/>
                      <a:pt x="263" y="5144"/>
                    </a:cubicBezTo>
                    <a:lnTo>
                      <a:pt x="4907" y="500"/>
                    </a:lnTo>
                    <a:lnTo>
                      <a:pt x="4907" y="810"/>
                    </a:lnTo>
                    <a:cubicBezTo>
                      <a:pt x="4907" y="881"/>
                      <a:pt x="4978" y="953"/>
                      <a:pt x="5050" y="953"/>
                    </a:cubicBezTo>
                    <a:cubicBezTo>
                      <a:pt x="5145" y="953"/>
                      <a:pt x="5216" y="881"/>
                      <a:pt x="5216" y="810"/>
                    </a:cubicBezTo>
                    <a:lnTo>
                      <a:pt x="5216" y="143"/>
                    </a:lnTo>
                    <a:cubicBezTo>
                      <a:pt x="5240" y="48"/>
                      <a:pt x="5169" y="0"/>
                      <a:pt x="509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6" name="Google Shape;1286;g15e4065e011_8_149"/>
              <p:cNvSpPr/>
              <p:nvPr/>
            </p:nvSpPr>
            <p:spPr>
              <a:xfrm>
                <a:off x="1341935" y="986938"/>
                <a:ext cx="83886" cy="82903"/>
              </a:xfrm>
              <a:custGeom>
                <a:rect b="b" l="l" r="r" t="t"/>
                <a:pathLst>
                  <a:path extrusionOk="0" h="2025" w="2049">
                    <a:moveTo>
                      <a:pt x="1024" y="0"/>
                    </a:moveTo>
                    <a:cubicBezTo>
                      <a:pt x="453" y="0"/>
                      <a:pt x="0" y="453"/>
                      <a:pt x="0" y="1001"/>
                    </a:cubicBezTo>
                    <a:cubicBezTo>
                      <a:pt x="0" y="1572"/>
                      <a:pt x="453" y="2025"/>
                      <a:pt x="1024" y="2025"/>
                    </a:cubicBezTo>
                    <a:cubicBezTo>
                      <a:pt x="1596" y="2025"/>
                      <a:pt x="2048" y="1572"/>
                      <a:pt x="2048" y="1001"/>
                    </a:cubicBezTo>
                    <a:cubicBezTo>
                      <a:pt x="2048" y="453"/>
                      <a:pt x="1596" y="0"/>
                      <a:pt x="102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7" name="Google Shape;1287;g15e4065e011_8_149"/>
              <p:cNvSpPr/>
              <p:nvPr/>
            </p:nvSpPr>
            <p:spPr>
              <a:xfrm>
                <a:off x="1342917" y="985955"/>
                <a:ext cx="49742" cy="82903"/>
              </a:xfrm>
              <a:custGeom>
                <a:rect b="b" l="l" r="r" t="t"/>
                <a:pathLst>
                  <a:path extrusionOk="0" h="2025" w="1215">
                    <a:moveTo>
                      <a:pt x="1000" y="0"/>
                    </a:moveTo>
                    <a:cubicBezTo>
                      <a:pt x="429" y="0"/>
                      <a:pt x="0" y="429"/>
                      <a:pt x="0" y="1001"/>
                    </a:cubicBezTo>
                    <a:cubicBezTo>
                      <a:pt x="0" y="1572"/>
                      <a:pt x="429" y="2025"/>
                      <a:pt x="1000" y="2025"/>
                    </a:cubicBezTo>
                    <a:cubicBezTo>
                      <a:pt x="1072" y="2025"/>
                      <a:pt x="1143" y="2025"/>
                      <a:pt x="1215" y="1977"/>
                    </a:cubicBezTo>
                    <a:cubicBezTo>
                      <a:pt x="738" y="1953"/>
                      <a:pt x="381" y="1548"/>
                      <a:pt x="381" y="1025"/>
                    </a:cubicBezTo>
                    <a:cubicBezTo>
                      <a:pt x="381" y="524"/>
                      <a:pt x="738" y="120"/>
                      <a:pt x="1215" y="24"/>
                    </a:cubicBezTo>
                    <a:cubicBezTo>
                      <a:pt x="1143" y="24"/>
                      <a:pt x="1096" y="0"/>
                      <a:pt x="100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8" name="Google Shape;1288;g15e4065e011_8_149"/>
              <p:cNvSpPr/>
              <p:nvPr/>
            </p:nvSpPr>
            <p:spPr>
              <a:xfrm>
                <a:off x="1368259" y="1000571"/>
                <a:ext cx="31237" cy="55637"/>
              </a:xfrm>
              <a:custGeom>
                <a:rect b="b" l="l" r="r" t="t"/>
                <a:pathLst>
                  <a:path extrusionOk="0" h="1359" w="763">
                    <a:moveTo>
                      <a:pt x="381" y="263"/>
                    </a:moveTo>
                    <a:lnTo>
                      <a:pt x="381" y="525"/>
                    </a:lnTo>
                    <a:cubicBezTo>
                      <a:pt x="262" y="477"/>
                      <a:pt x="238" y="429"/>
                      <a:pt x="238" y="382"/>
                    </a:cubicBezTo>
                    <a:cubicBezTo>
                      <a:pt x="238" y="310"/>
                      <a:pt x="286" y="286"/>
                      <a:pt x="381" y="263"/>
                    </a:cubicBezTo>
                    <a:close/>
                    <a:moveTo>
                      <a:pt x="453" y="787"/>
                    </a:moveTo>
                    <a:cubicBezTo>
                      <a:pt x="524" y="834"/>
                      <a:pt x="572" y="882"/>
                      <a:pt x="572" y="953"/>
                    </a:cubicBezTo>
                    <a:cubicBezTo>
                      <a:pt x="572" y="1025"/>
                      <a:pt x="524" y="1096"/>
                      <a:pt x="453" y="1096"/>
                    </a:cubicBezTo>
                    <a:lnTo>
                      <a:pt x="453" y="787"/>
                    </a:lnTo>
                    <a:close/>
                    <a:moveTo>
                      <a:pt x="405" y="1"/>
                    </a:moveTo>
                    <a:cubicBezTo>
                      <a:pt x="381" y="1"/>
                      <a:pt x="357" y="1"/>
                      <a:pt x="357" y="25"/>
                    </a:cubicBezTo>
                    <a:lnTo>
                      <a:pt x="357" y="72"/>
                    </a:lnTo>
                    <a:cubicBezTo>
                      <a:pt x="143" y="120"/>
                      <a:pt x="24" y="191"/>
                      <a:pt x="24" y="406"/>
                    </a:cubicBezTo>
                    <a:cubicBezTo>
                      <a:pt x="24" y="644"/>
                      <a:pt x="215" y="715"/>
                      <a:pt x="357" y="763"/>
                    </a:cubicBezTo>
                    <a:lnTo>
                      <a:pt x="357" y="1096"/>
                    </a:lnTo>
                    <a:cubicBezTo>
                      <a:pt x="262" y="1072"/>
                      <a:pt x="238" y="1025"/>
                      <a:pt x="143" y="977"/>
                    </a:cubicBezTo>
                    <a:cubicBezTo>
                      <a:pt x="129" y="970"/>
                      <a:pt x="115" y="967"/>
                      <a:pt x="102" y="967"/>
                    </a:cubicBezTo>
                    <a:cubicBezTo>
                      <a:pt x="70" y="967"/>
                      <a:pt x="41" y="984"/>
                      <a:pt x="24" y="1001"/>
                    </a:cubicBezTo>
                    <a:cubicBezTo>
                      <a:pt x="0" y="1049"/>
                      <a:pt x="0" y="1096"/>
                      <a:pt x="24" y="1144"/>
                    </a:cubicBezTo>
                    <a:cubicBezTo>
                      <a:pt x="95" y="1239"/>
                      <a:pt x="238" y="1311"/>
                      <a:pt x="357" y="1311"/>
                    </a:cubicBezTo>
                    <a:lnTo>
                      <a:pt x="334" y="1334"/>
                    </a:lnTo>
                    <a:cubicBezTo>
                      <a:pt x="334" y="1334"/>
                      <a:pt x="357" y="1358"/>
                      <a:pt x="381" y="1358"/>
                    </a:cubicBezTo>
                    <a:cubicBezTo>
                      <a:pt x="405" y="1358"/>
                      <a:pt x="429" y="1358"/>
                      <a:pt x="429" y="1334"/>
                    </a:cubicBezTo>
                    <a:lnTo>
                      <a:pt x="429" y="1263"/>
                    </a:lnTo>
                    <a:cubicBezTo>
                      <a:pt x="619" y="1239"/>
                      <a:pt x="762" y="1120"/>
                      <a:pt x="762" y="906"/>
                    </a:cubicBezTo>
                    <a:cubicBezTo>
                      <a:pt x="762" y="715"/>
                      <a:pt x="619" y="620"/>
                      <a:pt x="429" y="548"/>
                    </a:cubicBezTo>
                    <a:lnTo>
                      <a:pt x="429" y="263"/>
                    </a:lnTo>
                    <a:cubicBezTo>
                      <a:pt x="524" y="263"/>
                      <a:pt x="548" y="286"/>
                      <a:pt x="619" y="310"/>
                    </a:cubicBezTo>
                    <a:cubicBezTo>
                      <a:pt x="652" y="332"/>
                      <a:pt x="674" y="343"/>
                      <a:pt x="691" y="343"/>
                    </a:cubicBezTo>
                    <a:cubicBezTo>
                      <a:pt x="712" y="343"/>
                      <a:pt x="725" y="326"/>
                      <a:pt x="738" y="286"/>
                    </a:cubicBezTo>
                    <a:cubicBezTo>
                      <a:pt x="762" y="239"/>
                      <a:pt x="762" y="167"/>
                      <a:pt x="738" y="144"/>
                    </a:cubicBezTo>
                    <a:cubicBezTo>
                      <a:pt x="667" y="120"/>
                      <a:pt x="548" y="72"/>
                      <a:pt x="477" y="72"/>
                    </a:cubicBezTo>
                    <a:lnTo>
                      <a:pt x="477" y="25"/>
                    </a:lnTo>
                    <a:cubicBezTo>
                      <a:pt x="477" y="25"/>
                      <a:pt x="429" y="1"/>
                      <a:pt x="405" y="1"/>
                    </a:cubicBezTo>
                    <a:close/>
                  </a:path>
                </a:pathLst>
              </a:custGeom>
              <a:solidFill>
                <a:srgbClr val="E4EA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9" name="Google Shape;1289;g15e4065e011_8_149"/>
              <p:cNvSpPr/>
              <p:nvPr/>
            </p:nvSpPr>
            <p:spPr>
              <a:xfrm>
                <a:off x="1323389" y="1169243"/>
                <a:ext cx="121919" cy="41964"/>
              </a:xfrm>
              <a:custGeom>
                <a:rect b="b" l="l" r="r" t="t"/>
                <a:pathLst>
                  <a:path extrusionOk="0" h="1025" w="2978">
                    <a:moveTo>
                      <a:pt x="239" y="1"/>
                    </a:moveTo>
                    <a:cubicBezTo>
                      <a:pt x="120" y="1"/>
                      <a:pt x="1" y="120"/>
                      <a:pt x="1" y="239"/>
                    </a:cubicBezTo>
                    <a:lnTo>
                      <a:pt x="1" y="786"/>
                    </a:lnTo>
                    <a:cubicBezTo>
                      <a:pt x="1" y="906"/>
                      <a:pt x="120" y="1025"/>
                      <a:pt x="239" y="1025"/>
                    </a:cubicBezTo>
                    <a:lnTo>
                      <a:pt x="2739" y="1025"/>
                    </a:lnTo>
                    <a:cubicBezTo>
                      <a:pt x="2882" y="1025"/>
                      <a:pt x="2978" y="906"/>
                      <a:pt x="2978" y="786"/>
                    </a:cubicBezTo>
                    <a:lnTo>
                      <a:pt x="2978" y="239"/>
                    </a:lnTo>
                    <a:cubicBezTo>
                      <a:pt x="2978" y="120"/>
                      <a:pt x="2858" y="1"/>
                      <a:pt x="273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0" name="Google Shape;1290;g15e4065e011_8_149"/>
              <p:cNvSpPr/>
              <p:nvPr/>
            </p:nvSpPr>
            <p:spPr>
              <a:xfrm>
                <a:off x="1323389" y="1183859"/>
                <a:ext cx="121919" cy="27348"/>
              </a:xfrm>
              <a:custGeom>
                <a:rect b="b" l="l" r="r" t="t"/>
                <a:pathLst>
                  <a:path extrusionOk="0" h="668" w="2978">
                    <a:moveTo>
                      <a:pt x="1" y="1"/>
                    </a:moveTo>
                    <a:lnTo>
                      <a:pt x="1" y="429"/>
                    </a:lnTo>
                    <a:cubicBezTo>
                      <a:pt x="1" y="549"/>
                      <a:pt x="120" y="668"/>
                      <a:pt x="239" y="668"/>
                    </a:cubicBezTo>
                    <a:lnTo>
                      <a:pt x="2739" y="668"/>
                    </a:lnTo>
                    <a:cubicBezTo>
                      <a:pt x="2858" y="668"/>
                      <a:pt x="2978" y="549"/>
                      <a:pt x="2978" y="429"/>
                    </a:cubicBezTo>
                    <a:lnTo>
                      <a:pt x="2978" y="1"/>
                    </a:lnTo>
                    <a:cubicBezTo>
                      <a:pt x="2978" y="120"/>
                      <a:pt x="2858" y="239"/>
                      <a:pt x="2739" y="239"/>
                    </a:cubicBezTo>
                    <a:lnTo>
                      <a:pt x="239" y="239"/>
                    </a:lnTo>
                    <a:cubicBezTo>
                      <a:pt x="120" y="239"/>
                      <a:pt x="1" y="120"/>
                      <a:pt x="1"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1" name="Google Shape;1291;g15e4065e011_8_149"/>
              <p:cNvSpPr/>
              <p:nvPr/>
            </p:nvSpPr>
            <p:spPr>
              <a:xfrm>
                <a:off x="1323389" y="1209201"/>
                <a:ext cx="121919" cy="41964"/>
              </a:xfrm>
              <a:custGeom>
                <a:rect b="b" l="l" r="r" t="t"/>
                <a:pathLst>
                  <a:path extrusionOk="0" h="1025" w="2978">
                    <a:moveTo>
                      <a:pt x="239" y="1"/>
                    </a:moveTo>
                    <a:cubicBezTo>
                      <a:pt x="120" y="1"/>
                      <a:pt x="1" y="120"/>
                      <a:pt x="1" y="263"/>
                    </a:cubicBezTo>
                    <a:lnTo>
                      <a:pt x="1" y="787"/>
                    </a:lnTo>
                    <a:cubicBezTo>
                      <a:pt x="1" y="906"/>
                      <a:pt x="120" y="1025"/>
                      <a:pt x="239" y="1025"/>
                    </a:cubicBezTo>
                    <a:lnTo>
                      <a:pt x="2739" y="1025"/>
                    </a:lnTo>
                    <a:cubicBezTo>
                      <a:pt x="2882" y="1025"/>
                      <a:pt x="2978" y="930"/>
                      <a:pt x="2978" y="787"/>
                    </a:cubicBezTo>
                    <a:lnTo>
                      <a:pt x="2978" y="263"/>
                    </a:lnTo>
                    <a:cubicBezTo>
                      <a:pt x="2978" y="120"/>
                      <a:pt x="2858" y="1"/>
                      <a:pt x="273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2" name="Google Shape;1292;g15e4065e011_8_149"/>
              <p:cNvSpPr/>
              <p:nvPr/>
            </p:nvSpPr>
            <p:spPr>
              <a:xfrm>
                <a:off x="1323389" y="1224840"/>
                <a:ext cx="121919" cy="26324"/>
              </a:xfrm>
              <a:custGeom>
                <a:rect b="b" l="l" r="r" t="t"/>
                <a:pathLst>
                  <a:path extrusionOk="0" h="643" w="2978">
                    <a:moveTo>
                      <a:pt x="1" y="0"/>
                    </a:moveTo>
                    <a:lnTo>
                      <a:pt x="1" y="405"/>
                    </a:lnTo>
                    <a:cubicBezTo>
                      <a:pt x="1" y="524"/>
                      <a:pt x="120" y="643"/>
                      <a:pt x="239" y="643"/>
                    </a:cubicBezTo>
                    <a:lnTo>
                      <a:pt x="2739" y="643"/>
                    </a:lnTo>
                    <a:cubicBezTo>
                      <a:pt x="2858" y="643"/>
                      <a:pt x="2978" y="524"/>
                      <a:pt x="2978" y="405"/>
                    </a:cubicBezTo>
                    <a:lnTo>
                      <a:pt x="2978" y="0"/>
                    </a:lnTo>
                    <a:cubicBezTo>
                      <a:pt x="2978" y="143"/>
                      <a:pt x="2858" y="238"/>
                      <a:pt x="2739" y="238"/>
                    </a:cubicBezTo>
                    <a:lnTo>
                      <a:pt x="239" y="238"/>
                    </a:lnTo>
                    <a:cubicBezTo>
                      <a:pt x="120" y="238"/>
                      <a:pt x="1" y="119"/>
                      <a:pt x="1" y="0"/>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3" name="Google Shape;1293;g15e4065e011_8_149"/>
              <p:cNvSpPr/>
              <p:nvPr/>
            </p:nvSpPr>
            <p:spPr>
              <a:xfrm>
                <a:off x="1323389" y="1251164"/>
                <a:ext cx="121919" cy="41964"/>
              </a:xfrm>
              <a:custGeom>
                <a:rect b="b" l="l" r="r" t="t"/>
                <a:pathLst>
                  <a:path extrusionOk="0" h="1025" w="2978">
                    <a:moveTo>
                      <a:pt x="239" y="0"/>
                    </a:moveTo>
                    <a:cubicBezTo>
                      <a:pt x="120" y="0"/>
                      <a:pt x="1" y="119"/>
                      <a:pt x="1" y="238"/>
                    </a:cubicBezTo>
                    <a:lnTo>
                      <a:pt x="1" y="786"/>
                    </a:lnTo>
                    <a:cubicBezTo>
                      <a:pt x="1" y="905"/>
                      <a:pt x="120" y="1024"/>
                      <a:pt x="239" y="1024"/>
                    </a:cubicBezTo>
                    <a:lnTo>
                      <a:pt x="2739" y="1024"/>
                    </a:lnTo>
                    <a:cubicBezTo>
                      <a:pt x="2882" y="1024"/>
                      <a:pt x="2978" y="905"/>
                      <a:pt x="2978" y="786"/>
                    </a:cubicBezTo>
                    <a:lnTo>
                      <a:pt x="2978" y="238"/>
                    </a:lnTo>
                    <a:cubicBezTo>
                      <a:pt x="2978" y="119"/>
                      <a:pt x="2858" y="0"/>
                      <a:pt x="273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4" name="Google Shape;1294;g15e4065e011_8_149"/>
              <p:cNvSpPr/>
              <p:nvPr/>
            </p:nvSpPr>
            <p:spPr>
              <a:xfrm>
                <a:off x="1323389" y="1265780"/>
                <a:ext cx="121919" cy="27348"/>
              </a:xfrm>
              <a:custGeom>
                <a:rect b="b" l="l" r="r" t="t"/>
                <a:pathLst>
                  <a:path extrusionOk="0" h="668" w="2978">
                    <a:moveTo>
                      <a:pt x="1" y="0"/>
                    </a:moveTo>
                    <a:lnTo>
                      <a:pt x="1" y="429"/>
                    </a:lnTo>
                    <a:cubicBezTo>
                      <a:pt x="1" y="548"/>
                      <a:pt x="120" y="667"/>
                      <a:pt x="239" y="667"/>
                    </a:cubicBezTo>
                    <a:lnTo>
                      <a:pt x="2739" y="667"/>
                    </a:lnTo>
                    <a:cubicBezTo>
                      <a:pt x="2858" y="667"/>
                      <a:pt x="2978" y="548"/>
                      <a:pt x="2978" y="429"/>
                    </a:cubicBezTo>
                    <a:lnTo>
                      <a:pt x="2978" y="0"/>
                    </a:lnTo>
                    <a:cubicBezTo>
                      <a:pt x="2978" y="119"/>
                      <a:pt x="2858" y="238"/>
                      <a:pt x="2739" y="238"/>
                    </a:cubicBezTo>
                    <a:lnTo>
                      <a:pt x="239" y="238"/>
                    </a:lnTo>
                    <a:cubicBezTo>
                      <a:pt x="120" y="238"/>
                      <a:pt x="1" y="119"/>
                      <a:pt x="1" y="0"/>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5" name="Google Shape;1295;g15e4065e011_8_149"/>
              <p:cNvSpPr/>
              <p:nvPr/>
            </p:nvSpPr>
            <p:spPr>
              <a:xfrm>
                <a:off x="1323389" y="1291122"/>
                <a:ext cx="121919" cy="41964"/>
              </a:xfrm>
              <a:custGeom>
                <a:rect b="b" l="l" r="r" t="t"/>
                <a:pathLst>
                  <a:path extrusionOk="0" h="1025" w="2978">
                    <a:moveTo>
                      <a:pt x="239" y="0"/>
                    </a:moveTo>
                    <a:cubicBezTo>
                      <a:pt x="120" y="0"/>
                      <a:pt x="1" y="119"/>
                      <a:pt x="1" y="239"/>
                    </a:cubicBezTo>
                    <a:lnTo>
                      <a:pt x="1" y="786"/>
                    </a:lnTo>
                    <a:cubicBezTo>
                      <a:pt x="1" y="905"/>
                      <a:pt x="120" y="1024"/>
                      <a:pt x="239" y="1024"/>
                    </a:cubicBezTo>
                    <a:lnTo>
                      <a:pt x="2739" y="1024"/>
                    </a:lnTo>
                    <a:cubicBezTo>
                      <a:pt x="2882" y="1024"/>
                      <a:pt x="2978" y="905"/>
                      <a:pt x="2978" y="786"/>
                    </a:cubicBezTo>
                    <a:lnTo>
                      <a:pt x="2978" y="239"/>
                    </a:lnTo>
                    <a:cubicBezTo>
                      <a:pt x="2978" y="119"/>
                      <a:pt x="2858" y="0"/>
                      <a:pt x="273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6" name="Google Shape;1296;g15e4065e011_8_149"/>
              <p:cNvSpPr/>
              <p:nvPr/>
            </p:nvSpPr>
            <p:spPr>
              <a:xfrm>
                <a:off x="1323389" y="1305737"/>
                <a:ext cx="121919" cy="27348"/>
              </a:xfrm>
              <a:custGeom>
                <a:rect b="b" l="l" r="r" t="t"/>
                <a:pathLst>
                  <a:path extrusionOk="0" h="668" w="2978">
                    <a:moveTo>
                      <a:pt x="1" y="1"/>
                    </a:moveTo>
                    <a:lnTo>
                      <a:pt x="1" y="429"/>
                    </a:lnTo>
                    <a:cubicBezTo>
                      <a:pt x="1" y="548"/>
                      <a:pt x="120" y="667"/>
                      <a:pt x="239" y="667"/>
                    </a:cubicBezTo>
                    <a:lnTo>
                      <a:pt x="2739" y="667"/>
                    </a:lnTo>
                    <a:cubicBezTo>
                      <a:pt x="2858" y="667"/>
                      <a:pt x="2978" y="548"/>
                      <a:pt x="2978" y="429"/>
                    </a:cubicBezTo>
                    <a:lnTo>
                      <a:pt x="2978" y="1"/>
                    </a:lnTo>
                    <a:cubicBezTo>
                      <a:pt x="2978" y="167"/>
                      <a:pt x="2858" y="239"/>
                      <a:pt x="2739" y="239"/>
                    </a:cubicBezTo>
                    <a:lnTo>
                      <a:pt x="239" y="239"/>
                    </a:lnTo>
                    <a:cubicBezTo>
                      <a:pt x="120" y="239"/>
                      <a:pt x="1" y="120"/>
                      <a:pt x="1"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7" name="Google Shape;1297;g15e4065e011_8_149"/>
              <p:cNvSpPr/>
              <p:nvPr/>
            </p:nvSpPr>
            <p:spPr>
              <a:xfrm>
                <a:off x="1323389" y="1331079"/>
                <a:ext cx="121919" cy="41964"/>
              </a:xfrm>
              <a:custGeom>
                <a:rect b="b" l="l" r="r" t="t"/>
                <a:pathLst>
                  <a:path extrusionOk="0" h="1025" w="2978">
                    <a:moveTo>
                      <a:pt x="239" y="1"/>
                    </a:moveTo>
                    <a:cubicBezTo>
                      <a:pt x="120" y="1"/>
                      <a:pt x="1" y="120"/>
                      <a:pt x="1" y="263"/>
                    </a:cubicBezTo>
                    <a:lnTo>
                      <a:pt x="1" y="787"/>
                    </a:lnTo>
                    <a:cubicBezTo>
                      <a:pt x="1" y="906"/>
                      <a:pt x="120" y="1025"/>
                      <a:pt x="239" y="1025"/>
                    </a:cubicBezTo>
                    <a:lnTo>
                      <a:pt x="2739" y="1025"/>
                    </a:lnTo>
                    <a:cubicBezTo>
                      <a:pt x="2882" y="1025"/>
                      <a:pt x="2978" y="930"/>
                      <a:pt x="2978" y="787"/>
                    </a:cubicBezTo>
                    <a:lnTo>
                      <a:pt x="2978" y="263"/>
                    </a:lnTo>
                    <a:cubicBezTo>
                      <a:pt x="2978" y="120"/>
                      <a:pt x="2858" y="1"/>
                      <a:pt x="273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8" name="Google Shape;1298;g15e4065e011_8_149"/>
              <p:cNvSpPr/>
              <p:nvPr/>
            </p:nvSpPr>
            <p:spPr>
              <a:xfrm>
                <a:off x="1323389" y="1347660"/>
                <a:ext cx="121919" cy="26365"/>
              </a:xfrm>
              <a:custGeom>
                <a:rect b="b" l="l" r="r" t="t"/>
                <a:pathLst>
                  <a:path extrusionOk="0" h="644" w="2978">
                    <a:moveTo>
                      <a:pt x="1" y="1"/>
                    </a:moveTo>
                    <a:lnTo>
                      <a:pt x="1" y="405"/>
                    </a:lnTo>
                    <a:cubicBezTo>
                      <a:pt x="1" y="525"/>
                      <a:pt x="120" y="644"/>
                      <a:pt x="239" y="644"/>
                    </a:cubicBezTo>
                    <a:lnTo>
                      <a:pt x="2739" y="644"/>
                    </a:lnTo>
                    <a:cubicBezTo>
                      <a:pt x="2858" y="644"/>
                      <a:pt x="2978" y="525"/>
                      <a:pt x="2978" y="405"/>
                    </a:cubicBezTo>
                    <a:lnTo>
                      <a:pt x="2978" y="1"/>
                    </a:lnTo>
                    <a:cubicBezTo>
                      <a:pt x="2978" y="120"/>
                      <a:pt x="2858" y="239"/>
                      <a:pt x="2739" y="239"/>
                    </a:cubicBezTo>
                    <a:lnTo>
                      <a:pt x="239" y="239"/>
                    </a:lnTo>
                    <a:cubicBezTo>
                      <a:pt x="120" y="239"/>
                      <a:pt x="1" y="120"/>
                      <a:pt x="1"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9" name="Google Shape;1299;g15e4065e011_8_149"/>
              <p:cNvSpPr/>
              <p:nvPr/>
            </p:nvSpPr>
            <p:spPr>
              <a:xfrm>
                <a:off x="1201511" y="1209201"/>
                <a:ext cx="121919" cy="41964"/>
              </a:xfrm>
              <a:custGeom>
                <a:rect b="b" l="l" r="r" t="t"/>
                <a:pathLst>
                  <a:path extrusionOk="0" h="1025" w="2978">
                    <a:moveTo>
                      <a:pt x="239" y="1"/>
                    </a:moveTo>
                    <a:cubicBezTo>
                      <a:pt x="120" y="1"/>
                      <a:pt x="1" y="120"/>
                      <a:pt x="1" y="263"/>
                    </a:cubicBezTo>
                    <a:lnTo>
                      <a:pt x="1" y="787"/>
                    </a:lnTo>
                    <a:cubicBezTo>
                      <a:pt x="1" y="906"/>
                      <a:pt x="120" y="1025"/>
                      <a:pt x="239" y="1025"/>
                    </a:cubicBezTo>
                    <a:lnTo>
                      <a:pt x="2740" y="1025"/>
                    </a:lnTo>
                    <a:cubicBezTo>
                      <a:pt x="2859" y="1025"/>
                      <a:pt x="2978" y="930"/>
                      <a:pt x="2978" y="787"/>
                    </a:cubicBezTo>
                    <a:lnTo>
                      <a:pt x="2978" y="263"/>
                    </a:lnTo>
                    <a:cubicBezTo>
                      <a:pt x="2978" y="120"/>
                      <a:pt x="2859" y="1"/>
                      <a:pt x="274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0" name="Google Shape;1300;g15e4065e011_8_149"/>
              <p:cNvSpPr/>
              <p:nvPr/>
            </p:nvSpPr>
            <p:spPr>
              <a:xfrm>
                <a:off x="1201511" y="1224840"/>
                <a:ext cx="121919" cy="26324"/>
              </a:xfrm>
              <a:custGeom>
                <a:rect b="b" l="l" r="r" t="t"/>
                <a:pathLst>
                  <a:path extrusionOk="0" h="643" w="2978">
                    <a:moveTo>
                      <a:pt x="1" y="0"/>
                    </a:moveTo>
                    <a:lnTo>
                      <a:pt x="1" y="405"/>
                    </a:lnTo>
                    <a:cubicBezTo>
                      <a:pt x="1" y="524"/>
                      <a:pt x="120" y="643"/>
                      <a:pt x="239" y="643"/>
                    </a:cubicBezTo>
                    <a:lnTo>
                      <a:pt x="2740" y="643"/>
                    </a:lnTo>
                    <a:cubicBezTo>
                      <a:pt x="2859" y="643"/>
                      <a:pt x="2978" y="524"/>
                      <a:pt x="2978" y="405"/>
                    </a:cubicBezTo>
                    <a:lnTo>
                      <a:pt x="2978" y="0"/>
                    </a:lnTo>
                    <a:cubicBezTo>
                      <a:pt x="2978" y="143"/>
                      <a:pt x="2859" y="238"/>
                      <a:pt x="2740" y="238"/>
                    </a:cubicBezTo>
                    <a:lnTo>
                      <a:pt x="239" y="238"/>
                    </a:lnTo>
                    <a:cubicBezTo>
                      <a:pt x="120" y="238"/>
                      <a:pt x="1" y="119"/>
                      <a:pt x="1" y="0"/>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1" name="Google Shape;1301;g15e4065e011_8_149"/>
              <p:cNvSpPr/>
              <p:nvPr/>
            </p:nvSpPr>
            <p:spPr>
              <a:xfrm>
                <a:off x="1201511" y="1251164"/>
                <a:ext cx="121919" cy="41964"/>
              </a:xfrm>
              <a:custGeom>
                <a:rect b="b" l="l" r="r" t="t"/>
                <a:pathLst>
                  <a:path extrusionOk="0" h="1025" w="2978">
                    <a:moveTo>
                      <a:pt x="239" y="0"/>
                    </a:moveTo>
                    <a:cubicBezTo>
                      <a:pt x="120" y="0"/>
                      <a:pt x="1" y="119"/>
                      <a:pt x="1" y="238"/>
                    </a:cubicBezTo>
                    <a:lnTo>
                      <a:pt x="1" y="786"/>
                    </a:lnTo>
                    <a:cubicBezTo>
                      <a:pt x="1" y="905"/>
                      <a:pt x="120" y="1024"/>
                      <a:pt x="239" y="1024"/>
                    </a:cubicBezTo>
                    <a:lnTo>
                      <a:pt x="2740" y="1024"/>
                    </a:lnTo>
                    <a:cubicBezTo>
                      <a:pt x="2859" y="1024"/>
                      <a:pt x="2978" y="905"/>
                      <a:pt x="2978" y="786"/>
                    </a:cubicBezTo>
                    <a:lnTo>
                      <a:pt x="2978" y="238"/>
                    </a:lnTo>
                    <a:cubicBezTo>
                      <a:pt x="2978" y="119"/>
                      <a:pt x="2859" y="0"/>
                      <a:pt x="274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2" name="Google Shape;1302;g15e4065e011_8_149"/>
              <p:cNvSpPr/>
              <p:nvPr/>
            </p:nvSpPr>
            <p:spPr>
              <a:xfrm>
                <a:off x="1201511" y="1265780"/>
                <a:ext cx="121919" cy="27348"/>
              </a:xfrm>
              <a:custGeom>
                <a:rect b="b" l="l" r="r" t="t"/>
                <a:pathLst>
                  <a:path extrusionOk="0" h="668" w="2978">
                    <a:moveTo>
                      <a:pt x="1" y="0"/>
                    </a:moveTo>
                    <a:lnTo>
                      <a:pt x="1" y="429"/>
                    </a:lnTo>
                    <a:cubicBezTo>
                      <a:pt x="1" y="548"/>
                      <a:pt x="120" y="667"/>
                      <a:pt x="239" y="667"/>
                    </a:cubicBezTo>
                    <a:lnTo>
                      <a:pt x="2740" y="667"/>
                    </a:lnTo>
                    <a:cubicBezTo>
                      <a:pt x="2859" y="667"/>
                      <a:pt x="2978" y="548"/>
                      <a:pt x="2978" y="429"/>
                    </a:cubicBezTo>
                    <a:lnTo>
                      <a:pt x="2978" y="0"/>
                    </a:lnTo>
                    <a:cubicBezTo>
                      <a:pt x="2978" y="119"/>
                      <a:pt x="2859" y="238"/>
                      <a:pt x="2740" y="238"/>
                    </a:cubicBezTo>
                    <a:lnTo>
                      <a:pt x="239" y="238"/>
                    </a:lnTo>
                    <a:cubicBezTo>
                      <a:pt x="120" y="238"/>
                      <a:pt x="1" y="119"/>
                      <a:pt x="1" y="0"/>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3" name="Google Shape;1303;g15e4065e011_8_149"/>
              <p:cNvSpPr/>
              <p:nvPr/>
            </p:nvSpPr>
            <p:spPr>
              <a:xfrm>
                <a:off x="1201511" y="1291122"/>
                <a:ext cx="121919" cy="41964"/>
              </a:xfrm>
              <a:custGeom>
                <a:rect b="b" l="l" r="r" t="t"/>
                <a:pathLst>
                  <a:path extrusionOk="0" h="1025" w="2978">
                    <a:moveTo>
                      <a:pt x="239" y="0"/>
                    </a:moveTo>
                    <a:cubicBezTo>
                      <a:pt x="120" y="0"/>
                      <a:pt x="1" y="119"/>
                      <a:pt x="1" y="239"/>
                    </a:cubicBezTo>
                    <a:lnTo>
                      <a:pt x="1" y="786"/>
                    </a:lnTo>
                    <a:cubicBezTo>
                      <a:pt x="1" y="905"/>
                      <a:pt x="120" y="1024"/>
                      <a:pt x="239" y="1024"/>
                    </a:cubicBezTo>
                    <a:lnTo>
                      <a:pt x="2740" y="1024"/>
                    </a:lnTo>
                    <a:cubicBezTo>
                      <a:pt x="2859" y="1024"/>
                      <a:pt x="2978" y="905"/>
                      <a:pt x="2978" y="786"/>
                    </a:cubicBezTo>
                    <a:lnTo>
                      <a:pt x="2978" y="239"/>
                    </a:lnTo>
                    <a:cubicBezTo>
                      <a:pt x="2978" y="119"/>
                      <a:pt x="2859" y="0"/>
                      <a:pt x="274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4" name="Google Shape;1304;g15e4065e011_8_149"/>
              <p:cNvSpPr/>
              <p:nvPr/>
            </p:nvSpPr>
            <p:spPr>
              <a:xfrm>
                <a:off x="1201511" y="1305737"/>
                <a:ext cx="121919" cy="27348"/>
              </a:xfrm>
              <a:custGeom>
                <a:rect b="b" l="l" r="r" t="t"/>
                <a:pathLst>
                  <a:path extrusionOk="0" h="668" w="2978">
                    <a:moveTo>
                      <a:pt x="1" y="1"/>
                    </a:moveTo>
                    <a:lnTo>
                      <a:pt x="1" y="429"/>
                    </a:lnTo>
                    <a:cubicBezTo>
                      <a:pt x="1" y="548"/>
                      <a:pt x="120" y="667"/>
                      <a:pt x="239" y="667"/>
                    </a:cubicBezTo>
                    <a:lnTo>
                      <a:pt x="2740" y="667"/>
                    </a:lnTo>
                    <a:cubicBezTo>
                      <a:pt x="2859" y="667"/>
                      <a:pt x="2978" y="548"/>
                      <a:pt x="2978" y="429"/>
                    </a:cubicBezTo>
                    <a:lnTo>
                      <a:pt x="2978" y="1"/>
                    </a:lnTo>
                    <a:cubicBezTo>
                      <a:pt x="2978" y="167"/>
                      <a:pt x="2859" y="239"/>
                      <a:pt x="2740" y="239"/>
                    </a:cubicBezTo>
                    <a:lnTo>
                      <a:pt x="239" y="239"/>
                    </a:lnTo>
                    <a:cubicBezTo>
                      <a:pt x="120" y="239"/>
                      <a:pt x="1" y="120"/>
                      <a:pt x="1"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5" name="Google Shape;1305;g15e4065e011_8_149"/>
              <p:cNvSpPr/>
              <p:nvPr/>
            </p:nvSpPr>
            <p:spPr>
              <a:xfrm>
                <a:off x="1201511" y="1331079"/>
                <a:ext cx="121919" cy="41964"/>
              </a:xfrm>
              <a:custGeom>
                <a:rect b="b" l="l" r="r" t="t"/>
                <a:pathLst>
                  <a:path extrusionOk="0" h="1025" w="2978">
                    <a:moveTo>
                      <a:pt x="239" y="1"/>
                    </a:moveTo>
                    <a:cubicBezTo>
                      <a:pt x="120" y="1"/>
                      <a:pt x="1" y="120"/>
                      <a:pt x="1" y="263"/>
                    </a:cubicBezTo>
                    <a:lnTo>
                      <a:pt x="1" y="787"/>
                    </a:lnTo>
                    <a:cubicBezTo>
                      <a:pt x="1" y="906"/>
                      <a:pt x="120" y="1025"/>
                      <a:pt x="239" y="1025"/>
                    </a:cubicBezTo>
                    <a:lnTo>
                      <a:pt x="2740" y="1025"/>
                    </a:lnTo>
                    <a:cubicBezTo>
                      <a:pt x="2859" y="1025"/>
                      <a:pt x="2978" y="930"/>
                      <a:pt x="2978" y="787"/>
                    </a:cubicBezTo>
                    <a:lnTo>
                      <a:pt x="2978" y="263"/>
                    </a:lnTo>
                    <a:cubicBezTo>
                      <a:pt x="2978" y="120"/>
                      <a:pt x="2859" y="1"/>
                      <a:pt x="274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6" name="Google Shape;1306;g15e4065e011_8_149"/>
              <p:cNvSpPr/>
              <p:nvPr/>
            </p:nvSpPr>
            <p:spPr>
              <a:xfrm>
                <a:off x="1201511" y="1347660"/>
                <a:ext cx="121919" cy="26365"/>
              </a:xfrm>
              <a:custGeom>
                <a:rect b="b" l="l" r="r" t="t"/>
                <a:pathLst>
                  <a:path extrusionOk="0" h="644" w="2978">
                    <a:moveTo>
                      <a:pt x="1" y="1"/>
                    </a:moveTo>
                    <a:lnTo>
                      <a:pt x="1" y="405"/>
                    </a:lnTo>
                    <a:cubicBezTo>
                      <a:pt x="1" y="525"/>
                      <a:pt x="120" y="644"/>
                      <a:pt x="239" y="644"/>
                    </a:cubicBezTo>
                    <a:lnTo>
                      <a:pt x="2740" y="644"/>
                    </a:lnTo>
                    <a:cubicBezTo>
                      <a:pt x="2859" y="644"/>
                      <a:pt x="2978" y="525"/>
                      <a:pt x="2978" y="405"/>
                    </a:cubicBezTo>
                    <a:lnTo>
                      <a:pt x="2978" y="1"/>
                    </a:lnTo>
                    <a:cubicBezTo>
                      <a:pt x="2978" y="120"/>
                      <a:pt x="2859" y="239"/>
                      <a:pt x="2740" y="239"/>
                    </a:cubicBezTo>
                    <a:lnTo>
                      <a:pt x="239" y="239"/>
                    </a:lnTo>
                    <a:cubicBezTo>
                      <a:pt x="120" y="239"/>
                      <a:pt x="1" y="120"/>
                      <a:pt x="1"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7" name="Google Shape;1307;g15e4065e011_8_149"/>
              <p:cNvSpPr/>
              <p:nvPr/>
            </p:nvSpPr>
            <p:spPr>
              <a:xfrm>
                <a:off x="1079673" y="1291122"/>
                <a:ext cx="121878" cy="41964"/>
              </a:xfrm>
              <a:custGeom>
                <a:rect b="b" l="l" r="r" t="t"/>
                <a:pathLst>
                  <a:path extrusionOk="0" h="1025" w="2977">
                    <a:moveTo>
                      <a:pt x="238" y="0"/>
                    </a:moveTo>
                    <a:cubicBezTo>
                      <a:pt x="119" y="0"/>
                      <a:pt x="0" y="119"/>
                      <a:pt x="0" y="239"/>
                    </a:cubicBezTo>
                    <a:lnTo>
                      <a:pt x="0" y="786"/>
                    </a:lnTo>
                    <a:cubicBezTo>
                      <a:pt x="0" y="905"/>
                      <a:pt x="119" y="1024"/>
                      <a:pt x="238" y="1024"/>
                    </a:cubicBezTo>
                    <a:lnTo>
                      <a:pt x="2739" y="1024"/>
                    </a:lnTo>
                    <a:cubicBezTo>
                      <a:pt x="2858" y="1024"/>
                      <a:pt x="2977" y="905"/>
                      <a:pt x="2977" y="786"/>
                    </a:cubicBezTo>
                    <a:lnTo>
                      <a:pt x="2977" y="239"/>
                    </a:lnTo>
                    <a:cubicBezTo>
                      <a:pt x="2977" y="119"/>
                      <a:pt x="2858" y="0"/>
                      <a:pt x="273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8" name="Google Shape;1308;g15e4065e011_8_149"/>
              <p:cNvSpPr/>
              <p:nvPr/>
            </p:nvSpPr>
            <p:spPr>
              <a:xfrm>
                <a:off x="1079673" y="1305737"/>
                <a:ext cx="121878" cy="27348"/>
              </a:xfrm>
              <a:custGeom>
                <a:rect b="b" l="l" r="r" t="t"/>
                <a:pathLst>
                  <a:path extrusionOk="0" h="668" w="2977">
                    <a:moveTo>
                      <a:pt x="0" y="1"/>
                    </a:moveTo>
                    <a:lnTo>
                      <a:pt x="0" y="429"/>
                    </a:lnTo>
                    <a:cubicBezTo>
                      <a:pt x="0" y="548"/>
                      <a:pt x="119" y="667"/>
                      <a:pt x="238" y="667"/>
                    </a:cubicBezTo>
                    <a:lnTo>
                      <a:pt x="2739" y="667"/>
                    </a:lnTo>
                    <a:cubicBezTo>
                      <a:pt x="2858" y="667"/>
                      <a:pt x="2977" y="548"/>
                      <a:pt x="2977" y="429"/>
                    </a:cubicBezTo>
                    <a:lnTo>
                      <a:pt x="2977" y="1"/>
                    </a:lnTo>
                    <a:cubicBezTo>
                      <a:pt x="2977" y="167"/>
                      <a:pt x="2858" y="239"/>
                      <a:pt x="2739" y="239"/>
                    </a:cubicBezTo>
                    <a:lnTo>
                      <a:pt x="238" y="239"/>
                    </a:lnTo>
                    <a:cubicBezTo>
                      <a:pt x="119" y="239"/>
                      <a:pt x="0" y="120"/>
                      <a:pt x="0"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9" name="Google Shape;1309;g15e4065e011_8_149"/>
              <p:cNvSpPr/>
              <p:nvPr/>
            </p:nvSpPr>
            <p:spPr>
              <a:xfrm>
                <a:off x="1079673" y="1331079"/>
                <a:ext cx="121878" cy="41964"/>
              </a:xfrm>
              <a:custGeom>
                <a:rect b="b" l="l" r="r" t="t"/>
                <a:pathLst>
                  <a:path extrusionOk="0" h="1025" w="2977">
                    <a:moveTo>
                      <a:pt x="238" y="1"/>
                    </a:moveTo>
                    <a:cubicBezTo>
                      <a:pt x="119" y="1"/>
                      <a:pt x="0" y="120"/>
                      <a:pt x="0" y="263"/>
                    </a:cubicBezTo>
                    <a:lnTo>
                      <a:pt x="0" y="787"/>
                    </a:lnTo>
                    <a:cubicBezTo>
                      <a:pt x="0" y="906"/>
                      <a:pt x="119" y="1025"/>
                      <a:pt x="238" y="1025"/>
                    </a:cubicBezTo>
                    <a:lnTo>
                      <a:pt x="2739" y="1025"/>
                    </a:lnTo>
                    <a:cubicBezTo>
                      <a:pt x="2858" y="1025"/>
                      <a:pt x="2977" y="930"/>
                      <a:pt x="2977" y="787"/>
                    </a:cubicBezTo>
                    <a:lnTo>
                      <a:pt x="2977" y="263"/>
                    </a:lnTo>
                    <a:cubicBezTo>
                      <a:pt x="2977" y="120"/>
                      <a:pt x="2858" y="1"/>
                      <a:pt x="273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0" name="Google Shape;1310;g15e4065e011_8_149"/>
              <p:cNvSpPr/>
              <p:nvPr/>
            </p:nvSpPr>
            <p:spPr>
              <a:xfrm>
                <a:off x="1079673" y="1347660"/>
                <a:ext cx="121878" cy="26365"/>
              </a:xfrm>
              <a:custGeom>
                <a:rect b="b" l="l" r="r" t="t"/>
                <a:pathLst>
                  <a:path extrusionOk="0" h="644" w="2977">
                    <a:moveTo>
                      <a:pt x="0" y="1"/>
                    </a:moveTo>
                    <a:lnTo>
                      <a:pt x="0" y="405"/>
                    </a:lnTo>
                    <a:cubicBezTo>
                      <a:pt x="0" y="525"/>
                      <a:pt x="119" y="644"/>
                      <a:pt x="238" y="644"/>
                    </a:cubicBezTo>
                    <a:lnTo>
                      <a:pt x="2739" y="644"/>
                    </a:lnTo>
                    <a:cubicBezTo>
                      <a:pt x="2858" y="644"/>
                      <a:pt x="2977" y="525"/>
                      <a:pt x="2977" y="405"/>
                    </a:cubicBezTo>
                    <a:lnTo>
                      <a:pt x="2977" y="1"/>
                    </a:lnTo>
                    <a:cubicBezTo>
                      <a:pt x="2977" y="120"/>
                      <a:pt x="2858" y="239"/>
                      <a:pt x="2739" y="239"/>
                    </a:cubicBezTo>
                    <a:lnTo>
                      <a:pt x="238" y="239"/>
                    </a:lnTo>
                    <a:cubicBezTo>
                      <a:pt x="119" y="239"/>
                      <a:pt x="0" y="120"/>
                      <a:pt x="0"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aphicFrame>
        <p:nvGraphicFramePr>
          <p:cNvPr id="1311" name="Google Shape;1311;g15e4065e011_8_149"/>
          <p:cNvGraphicFramePr/>
          <p:nvPr/>
        </p:nvGraphicFramePr>
        <p:xfrm>
          <a:off x="1746563" y="2441800"/>
          <a:ext cx="3000000" cy="3000000"/>
        </p:xfrm>
        <a:graphic>
          <a:graphicData uri="http://schemas.openxmlformats.org/drawingml/2006/table">
            <a:tbl>
              <a:tblPr>
                <a:noFill/>
                <a:tableStyleId>{BD176EBD-C1BB-4F9A-9490-50493A2E90EA}</a:tableStyleId>
              </a:tblPr>
              <a:tblGrid>
                <a:gridCol w="552450"/>
                <a:gridCol w="5098425"/>
              </a:tblGrid>
              <a:tr h="266700">
                <a:tc gridSpan="2">
                  <a:txBody>
                    <a:bodyPr/>
                    <a:lstStyle/>
                    <a:p>
                      <a:pPr indent="0" lvl="0" marL="0" rtl="0" algn="ctr">
                        <a:spcBef>
                          <a:spcPts val="0"/>
                        </a:spcBef>
                        <a:spcAft>
                          <a:spcPts val="0"/>
                        </a:spcAft>
                        <a:buNone/>
                      </a:pPr>
                      <a:r>
                        <a:rPr lang="es" sz="1100">
                          <a:solidFill>
                            <a:schemeClr val="dk1"/>
                          </a:solidFill>
                        </a:rPr>
                        <a:t>Categoría de Riesgos</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BCD2"/>
                    </a:solidFill>
                  </a:tcPr>
                </a:tc>
                <a:tc hMerge="1"/>
              </a:tr>
              <a:tr h="358600">
                <a:tc>
                  <a:txBody>
                    <a:bodyPr/>
                    <a:lstStyle/>
                    <a:p>
                      <a:pPr indent="0" lvl="0" marL="0" rtl="0" algn="ctr">
                        <a:spcBef>
                          <a:spcPts val="0"/>
                        </a:spcBef>
                        <a:spcAft>
                          <a:spcPts val="0"/>
                        </a:spcAft>
                        <a:buNone/>
                      </a:pPr>
                      <a:r>
                        <a:rPr lang="es" sz="1100">
                          <a:solidFill>
                            <a:schemeClr val="dk1"/>
                          </a:solidFill>
                        </a:rPr>
                        <a:t>1</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 sz="1100">
                          <a:solidFill>
                            <a:schemeClr val="dk1"/>
                          </a:solidFill>
                        </a:rPr>
                        <a:t>Catastrófico</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58600">
                <a:tc>
                  <a:txBody>
                    <a:bodyPr/>
                    <a:lstStyle/>
                    <a:p>
                      <a:pPr indent="0" lvl="0" marL="0" rtl="0" algn="ctr">
                        <a:spcBef>
                          <a:spcPts val="0"/>
                        </a:spcBef>
                        <a:spcAft>
                          <a:spcPts val="0"/>
                        </a:spcAft>
                        <a:buNone/>
                      </a:pPr>
                      <a:r>
                        <a:rPr lang="es" sz="1100">
                          <a:solidFill>
                            <a:schemeClr val="dk1"/>
                          </a:solidFill>
                        </a:rPr>
                        <a:t>2</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 sz="1100">
                          <a:solidFill>
                            <a:schemeClr val="dk1"/>
                          </a:solidFill>
                        </a:rPr>
                        <a:t>Crítico</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58600">
                <a:tc>
                  <a:txBody>
                    <a:bodyPr/>
                    <a:lstStyle/>
                    <a:p>
                      <a:pPr indent="0" lvl="0" marL="0" rtl="0" algn="ctr">
                        <a:spcBef>
                          <a:spcPts val="0"/>
                        </a:spcBef>
                        <a:spcAft>
                          <a:spcPts val="0"/>
                        </a:spcAft>
                        <a:buNone/>
                      </a:pPr>
                      <a:r>
                        <a:rPr lang="es" sz="1100">
                          <a:solidFill>
                            <a:schemeClr val="dk1"/>
                          </a:solidFill>
                        </a:rPr>
                        <a:t>3</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 sz="1100">
                          <a:solidFill>
                            <a:schemeClr val="dk1"/>
                          </a:solidFill>
                        </a:rPr>
                        <a:t>Marginal</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58600">
                <a:tc>
                  <a:txBody>
                    <a:bodyPr/>
                    <a:lstStyle/>
                    <a:p>
                      <a:pPr indent="0" lvl="0" marL="0" rtl="0" algn="ctr">
                        <a:spcBef>
                          <a:spcPts val="0"/>
                        </a:spcBef>
                        <a:spcAft>
                          <a:spcPts val="0"/>
                        </a:spcAft>
                        <a:buNone/>
                      </a:pPr>
                      <a:r>
                        <a:rPr lang="es" sz="1100">
                          <a:solidFill>
                            <a:schemeClr val="dk1"/>
                          </a:solidFill>
                        </a:rPr>
                        <a:t>4</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s" sz="1100">
                          <a:solidFill>
                            <a:schemeClr val="dk1"/>
                          </a:solidFill>
                        </a:rPr>
                        <a:t>Despreciable</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312" name="Google Shape;1312;g15e4065e011_8_149"/>
          <p:cNvSpPr txBox="1"/>
          <p:nvPr/>
        </p:nvSpPr>
        <p:spPr>
          <a:xfrm>
            <a:off x="3134138" y="1295350"/>
            <a:ext cx="3953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2000">
                <a:solidFill>
                  <a:schemeClr val="dk1"/>
                </a:solidFill>
                <a:latin typeface="Barlow Medium"/>
                <a:ea typeface="Barlow Medium"/>
                <a:cs typeface="Barlow Medium"/>
                <a:sym typeface="Barlow Medium"/>
              </a:rPr>
              <a:t>Categorías</a:t>
            </a:r>
            <a:r>
              <a:rPr lang="es" sz="2000">
                <a:solidFill>
                  <a:schemeClr val="dk1"/>
                </a:solidFill>
                <a:latin typeface="Barlow Medium"/>
                <a:ea typeface="Barlow Medium"/>
                <a:cs typeface="Barlow Medium"/>
                <a:sym typeface="Barlow Medium"/>
              </a:rPr>
              <a:t> de riesgos</a:t>
            </a:r>
            <a:endParaRPr sz="2000">
              <a:solidFill>
                <a:schemeClr val="dk1"/>
              </a:solidFill>
              <a:latin typeface="Barlow Medium"/>
              <a:ea typeface="Barlow Medium"/>
              <a:cs typeface="Barlow Medium"/>
              <a:sym typeface="Barlow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2"/>
                                        </p:tgtEl>
                                        <p:attrNameLst>
                                          <p:attrName>style.visibility</p:attrName>
                                        </p:attrNameLst>
                                      </p:cBhvr>
                                      <p:to>
                                        <p:strVal val="visible"/>
                                      </p:to>
                                    </p:set>
                                    <p:animEffect filter="fade" transition="in">
                                      <p:cBhvr>
                                        <p:cTn dur="1100"/>
                                        <p:tgtEl>
                                          <p:spTgt spid="1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6" name="Shape 1316"/>
        <p:cNvGrpSpPr/>
        <p:nvPr/>
      </p:nvGrpSpPr>
      <p:grpSpPr>
        <a:xfrm>
          <a:off x="0" y="0"/>
          <a:ext cx="0" cy="0"/>
          <a:chOff x="0" y="0"/>
          <a:chExt cx="0" cy="0"/>
        </a:xfrm>
      </p:grpSpPr>
      <p:sp>
        <p:nvSpPr>
          <p:cNvPr id="1317" name="Google Shape;1317;g15e4065e011_8_211"/>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s"/>
              <a:t>Planificación de riesgos</a:t>
            </a:r>
            <a:endParaRPr/>
          </a:p>
        </p:txBody>
      </p:sp>
      <p:grpSp>
        <p:nvGrpSpPr>
          <p:cNvPr id="1318" name="Google Shape;1318;g15e4065e011_8_211"/>
          <p:cNvGrpSpPr/>
          <p:nvPr/>
        </p:nvGrpSpPr>
        <p:grpSpPr>
          <a:xfrm flipH="1">
            <a:off x="284501" y="420738"/>
            <a:ext cx="1509425" cy="228525"/>
            <a:chOff x="5708425" y="4133400"/>
            <a:chExt cx="1509425" cy="228525"/>
          </a:xfrm>
        </p:grpSpPr>
        <p:sp>
          <p:nvSpPr>
            <p:cNvPr id="1319" name="Google Shape;1319;g15e4065e011_8_211"/>
            <p:cNvSpPr/>
            <p:nvPr/>
          </p:nvSpPr>
          <p:spPr>
            <a:xfrm>
              <a:off x="5974450" y="4133400"/>
              <a:ext cx="50050" cy="50050"/>
            </a:xfrm>
            <a:custGeom>
              <a:rect b="b" l="l" r="r" t="t"/>
              <a:pathLst>
                <a:path extrusionOk="0" h="2002" w="2002">
                  <a:moveTo>
                    <a:pt x="1001" y="1"/>
                  </a:moveTo>
                  <a:cubicBezTo>
                    <a:pt x="467" y="1"/>
                    <a:pt x="0" y="468"/>
                    <a:pt x="0" y="1001"/>
                  </a:cubicBezTo>
                  <a:cubicBezTo>
                    <a:pt x="0" y="1568"/>
                    <a:pt x="467" y="2002"/>
                    <a:pt x="1001" y="2002"/>
                  </a:cubicBezTo>
                  <a:cubicBezTo>
                    <a:pt x="1568" y="2002"/>
                    <a:pt x="2001" y="1568"/>
                    <a:pt x="2001" y="1001"/>
                  </a:cubicBezTo>
                  <a:cubicBezTo>
                    <a:pt x="2001"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0" name="Google Shape;1320;g15e4065e011_8_211"/>
            <p:cNvSpPr/>
            <p:nvPr/>
          </p:nvSpPr>
          <p:spPr>
            <a:xfrm>
              <a:off x="6765000" y="4133400"/>
              <a:ext cx="50050" cy="50050"/>
            </a:xfrm>
            <a:custGeom>
              <a:rect b="b" l="l" r="r" t="t"/>
              <a:pathLst>
                <a:path extrusionOk="0" h="2002" w="2002">
                  <a:moveTo>
                    <a:pt x="1001" y="1"/>
                  </a:moveTo>
                  <a:cubicBezTo>
                    <a:pt x="434" y="1"/>
                    <a:pt x="1" y="468"/>
                    <a:pt x="1" y="1001"/>
                  </a:cubicBezTo>
                  <a:cubicBezTo>
                    <a:pt x="1" y="1568"/>
                    <a:pt x="434" y="2002"/>
                    <a:pt x="1001" y="2002"/>
                  </a:cubicBezTo>
                  <a:cubicBezTo>
                    <a:pt x="1568" y="2002"/>
                    <a:pt x="2002" y="1568"/>
                    <a:pt x="2002" y="1001"/>
                  </a:cubicBezTo>
                  <a:cubicBezTo>
                    <a:pt x="2002"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1" name="Google Shape;1321;g15e4065e011_8_211"/>
            <p:cNvSpPr/>
            <p:nvPr/>
          </p:nvSpPr>
          <p:spPr>
            <a:xfrm>
              <a:off x="6380550" y="4223475"/>
              <a:ext cx="50075" cy="50050"/>
            </a:xfrm>
            <a:custGeom>
              <a:rect b="b" l="l" r="r" t="t"/>
              <a:pathLst>
                <a:path extrusionOk="0" h="2002" w="2003">
                  <a:moveTo>
                    <a:pt x="1002" y="0"/>
                  </a:moveTo>
                  <a:cubicBezTo>
                    <a:pt x="435" y="0"/>
                    <a:pt x="1" y="434"/>
                    <a:pt x="1" y="1001"/>
                  </a:cubicBezTo>
                  <a:cubicBezTo>
                    <a:pt x="1" y="1535"/>
                    <a:pt x="435" y="2002"/>
                    <a:pt x="1002" y="2002"/>
                  </a:cubicBezTo>
                  <a:cubicBezTo>
                    <a:pt x="1535" y="2002"/>
                    <a:pt x="2002" y="1535"/>
                    <a:pt x="2002" y="1001"/>
                  </a:cubicBezTo>
                  <a:cubicBezTo>
                    <a:pt x="2002" y="434"/>
                    <a:pt x="1535"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2" name="Google Shape;1322;g15e4065e011_8_211"/>
            <p:cNvSpPr/>
            <p:nvPr/>
          </p:nvSpPr>
          <p:spPr>
            <a:xfrm>
              <a:off x="6476475" y="4223475"/>
              <a:ext cx="50050" cy="50050"/>
            </a:xfrm>
            <a:custGeom>
              <a:rect b="b" l="l" r="r" t="t"/>
              <a:pathLst>
                <a:path extrusionOk="0" h="2002" w="2002">
                  <a:moveTo>
                    <a:pt x="1001" y="0"/>
                  </a:moveTo>
                  <a:cubicBezTo>
                    <a:pt x="434" y="0"/>
                    <a:pt x="0" y="434"/>
                    <a:pt x="0" y="1001"/>
                  </a:cubicBezTo>
                  <a:cubicBezTo>
                    <a:pt x="0" y="1535"/>
                    <a:pt x="434" y="2002"/>
                    <a:pt x="1001" y="2002"/>
                  </a:cubicBezTo>
                  <a:cubicBezTo>
                    <a:pt x="1534" y="2002"/>
                    <a:pt x="2001" y="1535"/>
                    <a:pt x="2001" y="1001"/>
                  </a:cubicBezTo>
                  <a:cubicBezTo>
                    <a:pt x="2001" y="434"/>
                    <a:pt x="1534" y="0"/>
                    <a:pt x="100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3" name="Google Shape;1323;g15e4065e011_8_211"/>
            <p:cNvSpPr/>
            <p:nvPr/>
          </p:nvSpPr>
          <p:spPr>
            <a:xfrm>
              <a:off x="65990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68" y="2002"/>
                    <a:pt x="2002" y="1535"/>
                    <a:pt x="2002" y="1002"/>
                  </a:cubicBezTo>
                  <a:cubicBezTo>
                    <a:pt x="2002" y="468"/>
                    <a:pt x="1568"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4" name="Google Shape;1324;g15e4065e011_8_211"/>
            <p:cNvSpPr/>
            <p:nvPr/>
          </p:nvSpPr>
          <p:spPr>
            <a:xfrm>
              <a:off x="66949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35" y="2002"/>
                    <a:pt x="2002" y="1535"/>
                    <a:pt x="2002" y="1002"/>
                  </a:cubicBezTo>
                  <a:cubicBezTo>
                    <a:pt x="2002" y="468"/>
                    <a:pt x="1602"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5" name="Google Shape;1325;g15e4065e011_8_211"/>
            <p:cNvSpPr/>
            <p:nvPr/>
          </p:nvSpPr>
          <p:spPr>
            <a:xfrm>
              <a:off x="6850900" y="4133400"/>
              <a:ext cx="49225" cy="50050"/>
            </a:xfrm>
            <a:custGeom>
              <a:rect b="b" l="l" r="r" t="t"/>
              <a:pathLst>
                <a:path extrusionOk="0" h="2002" w="1969">
                  <a:moveTo>
                    <a:pt x="1001" y="1"/>
                  </a:moveTo>
                  <a:cubicBezTo>
                    <a:pt x="434" y="1"/>
                    <a:pt x="0" y="468"/>
                    <a:pt x="0" y="1001"/>
                  </a:cubicBezTo>
                  <a:cubicBezTo>
                    <a:pt x="0" y="1568"/>
                    <a:pt x="434" y="2002"/>
                    <a:pt x="1001" y="2002"/>
                  </a:cubicBezTo>
                  <a:cubicBezTo>
                    <a:pt x="1535" y="2002"/>
                    <a:pt x="1968" y="1568"/>
                    <a:pt x="1968" y="1001"/>
                  </a:cubicBezTo>
                  <a:cubicBezTo>
                    <a:pt x="1968" y="468"/>
                    <a:pt x="1535" y="67"/>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6" name="Google Shape;1326;g15e4065e011_8_211"/>
            <p:cNvSpPr/>
            <p:nvPr/>
          </p:nvSpPr>
          <p:spPr>
            <a:xfrm>
              <a:off x="6935950" y="4133400"/>
              <a:ext cx="50075" cy="50050"/>
            </a:xfrm>
            <a:custGeom>
              <a:rect b="b" l="l" r="r" t="t"/>
              <a:pathLst>
                <a:path extrusionOk="0" h="2002" w="2003">
                  <a:moveTo>
                    <a:pt x="1002" y="1"/>
                  </a:moveTo>
                  <a:cubicBezTo>
                    <a:pt x="468" y="1"/>
                    <a:pt x="1" y="468"/>
                    <a:pt x="1" y="1001"/>
                  </a:cubicBezTo>
                  <a:cubicBezTo>
                    <a:pt x="1" y="1568"/>
                    <a:pt x="468" y="2002"/>
                    <a:pt x="1002" y="2002"/>
                  </a:cubicBezTo>
                  <a:cubicBezTo>
                    <a:pt x="1535" y="2002"/>
                    <a:pt x="2002" y="1568"/>
                    <a:pt x="2002" y="1001"/>
                  </a:cubicBezTo>
                  <a:cubicBezTo>
                    <a:pt x="2002" y="468"/>
                    <a:pt x="1535" y="67"/>
                    <a:pt x="1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7" name="Google Shape;1327;g15e4065e011_8_211"/>
            <p:cNvSpPr/>
            <p:nvPr/>
          </p:nvSpPr>
          <p:spPr>
            <a:xfrm>
              <a:off x="6088675" y="4133400"/>
              <a:ext cx="633825" cy="50050"/>
            </a:xfrm>
            <a:custGeom>
              <a:rect b="b" l="l" r="r" t="t"/>
              <a:pathLst>
                <a:path extrusionOk="0" h="2002" w="25353">
                  <a:moveTo>
                    <a:pt x="1002" y="1"/>
                  </a:moveTo>
                  <a:cubicBezTo>
                    <a:pt x="468" y="1"/>
                    <a:pt x="1" y="468"/>
                    <a:pt x="1" y="1001"/>
                  </a:cubicBezTo>
                  <a:cubicBezTo>
                    <a:pt x="1" y="1568"/>
                    <a:pt x="435" y="2002"/>
                    <a:pt x="1002" y="2002"/>
                  </a:cubicBezTo>
                  <a:lnTo>
                    <a:pt x="24352" y="2002"/>
                  </a:lnTo>
                  <a:cubicBezTo>
                    <a:pt x="24885" y="2002"/>
                    <a:pt x="25319" y="1568"/>
                    <a:pt x="25352" y="1001"/>
                  </a:cubicBezTo>
                  <a:cubicBezTo>
                    <a:pt x="25352" y="468"/>
                    <a:pt x="24885" y="1"/>
                    <a:pt x="243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8" name="Google Shape;1328;g15e4065e011_8_211"/>
            <p:cNvSpPr/>
            <p:nvPr/>
          </p:nvSpPr>
          <p:spPr>
            <a:xfrm>
              <a:off x="5923575" y="4311850"/>
              <a:ext cx="633800" cy="50075"/>
            </a:xfrm>
            <a:custGeom>
              <a:rect b="b" l="l" r="r" t="t"/>
              <a:pathLst>
                <a:path extrusionOk="0" h="2003" w="25352">
                  <a:moveTo>
                    <a:pt x="1001" y="1"/>
                  </a:moveTo>
                  <a:cubicBezTo>
                    <a:pt x="467" y="1"/>
                    <a:pt x="0" y="468"/>
                    <a:pt x="0" y="1002"/>
                  </a:cubicBezTo>
                  <a:cubicBezTo>
                    <a:pt x="0" y="1535"/>
                    <a:pt x="467" y="2002"/>
                    <a:pt x="1001" y="2002"/>
                  </a:cubicBezTo>
                  <a:lnTo>
                    <a:pt x="24351" y="2002"/>
                  </a:lnTo>
                  <a:cubicBezTo>
                    <a:pt x="24885" y="2002"/>
                    <a:pt x="25352" y="1535"/>
                    <a:pt x="25352" y="1002"/>
                  </a:cubicBezTo>
                  <a:cubicBezTo>
                    <a:pt x="25352" y="468"/>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9" name="Google Shape;1329;g15e4065e011_8_211"/>
            <p:cNvSpPr/>
            <p:nvPr/>
          </p:nvSpPr>
          <p:spPr>
            <a:xfrm>
              <a:off x="5708425" y="4222625"/>
              <a:ext cx="633800" cy="50075"/>
            </a:xfrm>
            <a:custGeom>
              <a:rect b="b" l="l" r="r" t="t"/>
              <a:pathLst>
                <a:path extrusionOk="0" h="2003" w="25352">
                  <a:moveTo>
                    <a:pt x="1001" y="1"/>
                  </a:moveTo>
                  <a:cubicBezTo>
                    <a:pt x="434" y="1"/>
                    <a:pt x="0" y="434"/>
                    <a:pt x="0" y="1001"/>
                  </a:cubicBezTo>
                  <a:cubicBezTo>
                    <a:pt x="0" y="1535"/>
                    <a:pt x="434" y="2002"/>
                    <a:pt x="1001" y="2002"/>
                  </a:cubicBezTo>
                  <a:lnTo>
                    <a:pt x="24351" y="2002"/>
                  </a:lnTo>
                  <a:cubicBezTo>
                    <a:pt x="24885" y="2002"/>
                    <a:pt x="25285" y="1569"/>
                    <a:pt x="25352" y="1001"/>
                  </a:cubicBezTo>
                  <a:cubicBezTo>
                    <a:pt x="25352" y="434"/>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0" name="Google Shape;1330;g15e4065e011_8_211"/>
            <p:cNvSpPr/>
            <p:nvPr/>
          </p:nvSpPr>
          <p:spPr>
            <a:xfrm>
              <a:off x="6584050" y="4222625"/>
              <a:ext cx="633800" cy="50075"/>
            </a:xfrm>
            <a:custGeom>
              <a:rect b="b" l="l" r="r" t="t"/>
              <a:pathLst>
                <a:path extrusionOk="0" h="2003" w="25352">
                  <a:moveTo>
                    <a:pt x="967" y="1"/>
                  </a:moveTo>
                  <a:cubicBezTo>
                    <a:pt x="434" y="1"/>
                    <a:pt x="0" y="434"/>
                    <a:pt x="0" y="1001"/>
                  </a:cubicBezTo>
                  <a:cubicBezTo>
                    <a:pt x="0" y="1535"/>
                    <a:pt x="434" y="2002"/>
                    <a:pt x="967" y="2002"/>
                  </a:cubicBezTo>
                  <a:lnTo>
                    <a:pt x="24317" y="2002"/>
                  </a:lnTo>
                  <a:cubicBezTo>
                    <a:pt x="24885" y="2002"/>
                    <a:pt x="25352" y="1569"/>
                    <a:pt x="25318" y="1001"/>
                  </a:cubicBezTo>
                  <a:cubicBezTo>
                    <a:pt x="25318" y="434"/>
                    <a:pt x="24885" y="1"/>
                    <a:pt x="243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31" name="Google Shape;1331;g15e4065e011_8_211"/>
          <p:cNvSpPr/>
          <p:nvPr/>
        </p:nvSpPr>
        <p:spPr>
          <a:xfrm rot="-8551984">
            <a:off x="6224682" y="486191"/>
            <a:ext cx="3575080" cy="490372"/>
          </a:xfrm>
          <a:custGeom>
            <a:rect b="b" l="l" r="r" t="t"/>
            <a:pathLst>
              <a:path extrusionOk="0" fill="none" h="19615" w="143004">
                <a:moveTo>
                  <a:pt x="1" y="167"/>
                </a:moveTo>
                <a:lnTo>
                  <a:pt x="83260" y="19614"/>
                </a:lnTo>
                <a:lnTo>
                  <a:pt x="143003" y="0"/>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32" name="Google Shape;1332;g15e4065e011_8_211"/>
          <p:cNvGrpSpPr/>
          <p:nvPr/>
        </p:nvGrpSpPr>
        <p:grpSpPr>
          <a:xfrm>
            <a:off x="7279975" y="87175"/>
            <a:ext cx="1338475" cy="1055775"/>
            <a:chOff x="5939425" y="-429025"/>
            <a:chExt cx="1338475" cy="1055775"/>
          </a:xfrm>
        </p:grpSpPr>
        <p:sp>
          <p:nvSpPr>
            <p:cNvPr id="1333" name="Google Shape;1333;g15e4065e011_8_211"/>
            <p:cNvSpPr/>
            <p:nvPr/>
          </p:nvSpPr>
          <p:spPr>
            <a:xfrm>
              <a:off x="5952750" y="-349800"/>
              <a:ext cx="1325150" cy="976550"/>
            </a:xfrm>
            <a:custGeom>
              <a:rect b="b" l="l" r="r" t="t"/>
              <a:pathLst>
                <a:path extrusionOk="0" h="39062" w="53006">
                  <a:moveTo>
                    <a:pt x="47468" y="0"/>
                  </a:moveTo>
                  <a:lnTo>
                    <a:pt x="1" y="8206"/>
                  </a:lnTo>
                  <a:lnTo>
                    <a:pt x="4404" y="33457"/>
                  </a:lnTo>
                  <a:lnTo>
                    <a:pt x="12076" y="39061"/>
                  </a:lnTo>
                  <a:lnTo>
                    <a:pt x="53005" y="31990"/>
                  </a:lnTo>
                  <a:lnTo>
                    <a:pt x="47468"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4" name="Google Shape;1334;g15e4065e011_8_211"/>
            <p:cNvSpPr/>
            <p:nvPr/>
          </p:nvSpPr>
          <p:spPr>
            <a:xfrm>
              <a:off x="5939425" y="-429025"/>
              <a:ext cx="1200025" cy="284400"/>
            </a:xfrm>
            <a:custGeom>
              <a:rect b="b" l="l" r="r" t="t"/>
              <a:pathLst>
                <a:path extrusionOk="0" h="11376" w="48001">
                  <a:moveTo>
                    <a:pt x="47467" y="0"/>
                  </a:moveTo>
                  <a:lnTo>
                    <a:pt x="0" y="8239"/>
                  </a:lnTo>
                  <a:lnTo>
                    <a:pt x="567" y="11375"/>
                  </a:lnTo>
                  <a:lnTo>
                    <a:pt x="48001" y="3169"/>
                  </a:lnTo>
                  <a:lnTo>
                    <a:pt x="47467" y="0"/>
                  </a:lnTo>
                  <a:close/>
                </a:path>
              </a:pathLst>
            </a:custGeom>
            <a:solidFill>
              <a:srgbClr val="B8FF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5" name="Google Shape;1335;g15e4065e011_8_211"/>
            <p:cNvSpPr/>
            <p:nvPr/>
          </p:nvSpPr>
          <p:spPr>
            <a:xfrm>
              <a:off x="6062825" y="449100"/>
              <a:ext cx="191825" cy="177650"/>
            </a:xfrm>
            <a:custGeom>
              <a:rect b="b" l="l" r="r" t="t"/>
              <a:pathLst>
                <a:path extrusionOk="0" h="7106" w="7673">
                  <a:moveTo>
                    <a:pt x="5772" y="0"/>
                  </a:moveTo>
                  <a:lnTo>
                    <a:pt x="1" y="1501"/>
                  </a:lnTo>
                  <a:lnTo>
                    <a:pt x="7673" y="7105"/>
                  </a:lnTo>
                  <a:lnTo>
                    <a:pt x="5772" y="0"/>
                  </a:lnTo>
                  <a:close/>
                </a:path>
              </a:pathLst>
            </a:custGeom>
            <a:solidFill>
              <a:srgbClr val="35AA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36" name="Google Shape;1336;g15e4065e011_8_211"/>
          <p:cNvGrpSpPr/>
          <p:nvPr/>
        </p:nvGrpSpPr>
        <p:grpSpPr>
          <a:xfrm>
            <a:off x="7550510" y="245049"/>
            <a:ext cx="797402" cy="855413"/>
            <a:chOff x="1643998" y="1399124"/>
            <a:chExt cx="797402" cy="855413"/>
          </a:xfrm>
        </p:grpSpPr>
        <p:grpSp>
          <p:nvGrpSpPr>
            <p:cNvPr id="1337" name="Google Shape;1337;g15e4065e011_8_211"/>
            <p:cNvGrpSpPr/>
            <p:nvPr/>
          </p:nvGrpSpPr>
          <p:grpSpPr>
            <a:xfrm rot="-580000">
              <a:off x="1708928" y="1456345"/>
              <a:ext cx="667516" cy="741028"/>
              <a:chOff x="1665200" y="2370175"/>
              <a:chExt cx="228050" cy="251275"/>
            </a:xfrm>
          </p:grpSpPr>
          <p:sp>
            <p:nvSpPr>
              <p:cNvPr id="1338" name="Google Shape;1338;g15e4065e011_8_211"/>
              <p:cNvSpPr/>
              <p:nvPr/>
            </p:nvSpPr>
            <p:spPr>
              <a:xfrm>
                <a:off x="1810475" y="2370175"/>
                <a:ext cx="82775" cy="81600"/>
              </a:xfrm>
              <a:custGeom>
                <a:rect b="b" l="l" r="r" t="t"/>
                <a:pathLst>
                  <a:path extrusionOk="0" h="3264" w="3311">
                    <a:moveTo>
                      <a:pt x="1500" y="1"/>
                    </a:moveTo>
                    <a:cubicBezTo>
                      <a:pt x="1167" y="25"/>
                      <a:pt x="881" y="144"/>
                      <a:pt x="619" y="358"/>
                    </a:cubicBezTo>
                    <a:lnTo>
                      <a:pt x="595" y="358"/>
                    </a:lnTo>
                    <a:cubicBezTo>
                      <a:pt x="572" y="382"/>
                      <a:pt x="548" y="382"/>
                      <a:pt x="500" y="406"/>
                    </a:cubicBezTo>
                    <a:cubicBezTo>
                      <a:pt x="476" y="406"/>
                      <a:pt x="476" y="430"/>
                      <a:pt x="453" y="430"/>
                    </a:cubicBezTo>
                    <a:cubicBezTo>
                      <a:pt x="453" y="430"/>
                      <a:pt x="429" y="477"/>
                      <a:pt x="429" y="501"/>
                    </a:cubicBezTo>
                    <a:cubicBezTo>
                      <a:pt x="429" y="501"/>
                      <a:pt x="405" y="525"/>
                      <a:pt x="357" y="596"/>
                    </a:cubicBezTo>
                    <a:cubicBezTo>
                      <a:pt x="191" y="834"/>
                      <a:pt x="48" y="1120"/>
                      <a:pt x="0" y="1454"/>
                    </a:cubicBezTo>
                    <a:lnTo>
                      <a:pt x="0" y="1644"/>
                    </a:lnTo>
                    <a:lnTo>
                      <a:pt x="0" y="1811"/>
                    </a:lnTo>
                    <a:cubicBezTo>
                      <a:pt x="48" y="2144"/>
                      <a:pt x="167" y="2430"/>
                      <a:pt x="357" y="2668"/>
                    </a:cubicBezTo>
                    <a:lnTo>
                      <a:pt x="357" y="2716"/>
                    </a:lnTo>
                    <a:cubicBezTo>
                      <a:pt x="405" y="2740"/>
                      <a:pt x="429" y="2763"/>
                      <a:pt x="429" y="2787"/>
                    </a:cubicBezTo>
                    <a:lnTo>
                      <a:pt x="453" y="2835"/>
                    </a:lnTo>
                    <a:cubicBezTo>
                      <a:pt x="453" y="2835"/>
                      <a:pt x="476" y="2859"/>
                      <a:pt x="500" y="2859"/>
                    </a:cubicBezTo>
                    <a:cubicBezTo>
                      <a:pt x="548" y="2882"/>
                      <a:pt x="572" y="2906"/>
                      <a:pt x="595" y="2906"/>
                    </a:cubicBezTo>
                    <a:lnTo>
                      <a:pt x="619" y="2906"/>
                    </a:lnTo>
                    <a:cubicBezTo>
                      <a:pt x="881" y="3097"/>
                      <a:pt x="1167" y="3240"/>
                      <a:pt x="1500" y="3264"/>
                    </a:cubicBezTo>
                    <a:lnTo>
                      <a:pt x="1858" y="3264"/>
                    </a:lnTo>
                    <a:cubicBezTo>
                      <a:pt x="2643" y="3168"/>
                      <a:pt x="3310" y="2501"/>
                      <a:pt x="3310" y="1620"/>
                    </a:cubicBezTo>
                    <a:cubicBezTo>
                      <a:pt x="3310" y="787"/>
                      <a:pt x="2691" y="72"/>
                      <a:pt x="1858" y="1"/>
                    </a:cubicBezTo>
                    <a:close/>
                  </a:path>
                </a:pathLst>
              </a:custGeom>
              <a:solidFill>
                <a:srgbClr val="FFFFFF"/>
              </a:solidFill>
              <a:ln cap="flat" cmpd="sng" w="76200">
                <a:solidFill>
                  <a:schemeClr val="dk1"/>
                </a:solidFill>
                <a:prstDash val="solid"/>
                <a:round/>
                <a:headEnd len="sm" w="sm" type="none"/>
                <a:tailEnd len="sm" w="sm" type="none"/>
              </a:ln>
              <a:effectLst>
                <a:outerShdw rotWithShape="0" algn="bl" dir="1980000" dist="28575">
                  <a:schemeClr val="lt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9" name="Google Shape;1339;g15e4065e011_8_211"/>
              <p:cNvSpPr/>
              <p:nvPr/>
            </p:nvSpPr>
            <p:spPr>
              <a:xfrm>
                <a:off x="1666375" y="2426750"/>
                <a:ext cx="131025" cy="129950"/>
              </a:xfrm>
              <a:custGeom>
                <a:rect b="b" l="l" r="r" t="t"/>
                <a:pathLst>
                  <a:path extrusionOk="0" h="5198" w="5241">
                    <a:moveTo>
                      <a:pt x="4430" y="0"/>
                    </a:moveTo>
                    <a:cubicBezTo>
                      <a:pt x="4335" y="0"/>
                      <a:pt x="4288" y="48"/>
                      <a:pt x="4288" y="143"/>
                    </a:cubicBezTo>
                    <a:cubicBezTo>
                      <a:pt x="4288" y="238"/>
                      <a:pt x="4335" y="286"/>
                      <a:pt x="4430" y="286"/>
                    </a:cubicBezTo>
                    <a:lnTo>
                      <a:pt x="4692" y="286"/>
                    </a:lnTo>
                    <a:lnTo>
                      <a:pt x="49" y="4930"/>
                    </a:lnTo>
                    <a:cubicBezTo>
                      <a:pt x="1" y="5001"/>
                      <a:pt x="1" y="5097"/>
                      <a:pt x="49" y="5144"/>
                    </a:cubicBezTo>
                    <a:cubicBezTo>
                      <a:pt x="84" y="5180"/>
                      <a:pt x="126" y="5198"/>
                      <a:pt x="165" y="5198"/>
                    </a:cubicBezTo>
                    <a:cubicBezTo>
                      <a:pt x="203" y="5198"/>
                      <a:pt x="239" y="5180"/>
                      <a:pt x="263" y="5144"/>
                    </a:cubicBezTo>
                    <a:lnTo>
                      <a:pt x="4907" y="500"/>
                    </a:lnTo>
                    <a:lnTo>
                      <a:pt x="4907" y="810"/>
                    </a:lnTo>
                    <a:cubicBezTo>
                      <a:pt x="4907" y="881"/>
                      <a:pt x="4978" y="953"/>
                      <a:pt x="5050" y="953"/>
                    </a:cubicBezTo>
                    <a:cubicBezTo>
                      <a:pt x="5145" y="953"/>
                      <a:pt x="5216" y="881"/>
                      <a:pt x="5216" y="810"/>
                    </a:cubicBezTo>
                    <a:lnTo>
                      <a:pt x="5216" y="143"/>
                    </a:lnTo>
                    <a:cubicBezTo>
                      <a:pt x="5240" y="48"/>
                      <a:pt x="5169" y="0"/>
                      <a:pt x="5097" y="0"/>
                    </a:cubicBezTo>
                    <a:close/>
                  </a:path>
                </a:pathLst>
              </a:custGeom>
              <a:solidFill>
                <a:srgbClr val="FFFFFF"/>
              </a:solidFill>
              <a:ln cap="flat" cmpd="sng" w="76200">
                <a:solidFill>
                  <a:schemeClr val="dk1"/>
                </a:solidFill>
                <a:prstDash val="solid"/>
                <a:round/>
                <a:headEnd len="sm" w="sm" type="none"/>
                <a:tailEnd len="sm" w="sm" type="none"/>
              </a:ln>
              <a:effectLst>
                <a:outerShdw rotWithShape="0" algn="bl" dir="1980000" dist="28575">
                  <a:schemeClr val="lt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0" name="Google Shape;1340;g15e4065e011_8_211"/>
              <p:cNvSpPr/>
              <p:nvPr/>
            </p:nvSpPr>
            <p:spPr>
              <a:xfrm>
                <a:off x="1665200" y="2471400"/>
                <a:ext cx="223875" cy="150050"/>
              </a:xfrm>
              <a:custGeom>
                <a:rect b="b" l="l" r="r" t="t"/>
                <a:pathLst>
                  <a:path extrusionOk="0" h="6002" w="8955">
                    <a:moveTo>
                      <a:pt x="5978" y="2763"/>
                    </a:moveTo>
                    <a:cubicBezTo>
                      <a:pt x="5978" y="2882"/>
                      <a:pt x="6097" y="3001"/>
                      <a:pt x="6216" y="3001"/>
                    </a:cubicBezTo>
                    <a:cubicBezTo>
                      <a:pt x="6097" y="3001"/>
                      <a:pt x="5978" y="3120"/>
                      <a:pt x="5978" y="3239"/>
                    </a:cubicBezTo>
                    <a:cubicBezTo>
                      <a:pt x="5978" y="3120"/>
                      <a:pt x="5859" y="3001"/>
                      <a:pt x="5740" y="3001"/>
                    </a:cubicBezTo>
                    <a:cubicBezTo>
                      <a:pt x="5859" y="3001"/>
                      <a:pt x="5978" y="2906"/>
                      <a:pt x="5978" y="2763"/>
                    </a:cubicBezTo>
                    <a:close/>
                    <a:moveTo>
                      <a:pt x="5978" y="3739"/>
                    </a:moveTo>
                    <a:cubicBezTo>
                      <a:pt x="5978" y="3835"/>
                      <a:pt x="6049" y="3930"/>
                      <a:pt x="6144" y="3977"/>
                    </a:cubicBezTo>
                    <a:cubicBezTo>
                      <a:pt x="6049" y="4049"/>
                      <a:pt x="5978" y="4144"/>
                      <a:pt x="5978" y="4216"/>
                    </a:cubicBezTo>
                    <a:cubicBezTo>
                      <a:pt x="5978" y="4144"/>
                      <a:pt x="5883" y="4049"/>
                      <a:pt x="5787" y="3977"/>
                    </a:cubicBezTo>
                    <a:cubicBezTo>
                      <a:pt x="5883" y="3954"/>
                      <a:pt x="5978" y="3858"/>
                      <a:pt x="5978" y="3739"/>
                    </a:cubicBezTo>
                    <a:close/>
                    <a:moveTo>
                      <a:pt x="3001" y="4739"/>
                    </a:moveTo>
                    <a:cubicBezTo>
                      <a:pt x="3001" y="4811"/>
                      <a:pt x="3072" y="4906"/>
                      <a:pt x="3168" y="4978"/>
                    </a:cubicBezTo>
                    <a:cubicBezTo>
                      <a:pt x="3072" y="5025"/>
                      <a:pt x="3001" y="5120"/>
                      <a:pt x="3001" y="5216"/>
                    </a:cubicBezTo>
                    <a:cubicBezTo>
                      <a:pt x="3001" y="5120"/>
                      <a:pt x="2906" y="5025"/>
                      <a:pt x="2810" y="4978"/>
                    </a:cubicBezTo>
                    <a:cubicBezTo>
                      <a:pt x="2906" y="4930"/>
                      <a:pt x="3001" y="4859"/>
                      <a:pt x="3001" y="4739"/>
                    </a:cubicBezTo>
                    <a:close/>
                    <a:moveTo>
                      <a:pt x="5978" y="4763"/>
                    </a:moveTo>
                    <a:cubicBezTo>
                      <a:pt x="5978" y="4859"/>
                      <a:pt x="6049" y="4930"/>
                      <a:pt x="6144" y="5001"/>
                    </a:cubicBezTo>
                    <a:cubicBezTo>
                      <a:pt x="6049" y="5025"/>
                      <a:pt x="5978" y="5120"/>
                      <a:pt x="5978" y="5240"/>
                    </a:cubicBezTo>
                    <a:cubicBezTo>
                      <a:pt x="5978" y="5144"/>
                      <a:pt x="5883" y="5049"/>
                      <a:pt x="5787" y="5001"/>
                    </a:cubicBezTo>
                    <a:cubicBezTo>
                      <a:pt x="5883" y="4930"/>
                      <a:pt x="5978" y="4859"/>
                      <a:pt x="5978" y="4763"/>
                    </a:cubicBezTo>
                    <a:close/>
                    <a:moveTo>
                      <a:pt x="6216" y="0"/>
                    </a:moveTo>
                    <a:cubicBezTo>
                      <a:pt x="6097" y="0"/>
                      <a:pt x="5978" y="119"/>
                      <a:pt x="5978" y="239"/>
                    </a:cubicBezTo>
                    <a:lnTo>
                      <a:pt x="5978" y="381"/>
                    </a:lnTo>
                    <a:lnTo>
                      <a:pt x="5978" y="762"/>
                    </a:lnTo>
                    <a:lnTo>
                      <a:pt x="5978" y="786"/>
                    </a:lnTo>
                    <a:cubicBezTo>
                      <a:pt x="5978" y="882"/>
                      <a:pt x="6049" y="977"/>
                      <a:pt x="6144" y="1024"/>
                    </a:cubicBezTo>
                    <a:cubicBezTo>
                      <a:pt x="6049" y="1072"/>
                      <a:pt x="5978" y="1143"/>
                      <a:pt x="5978" y="1263"/>
                    </a:cubicBezTo>
                    <a:lnTo>
                      <a:pt x="5978" y="1382"/>
                    </a:lnTo>
                    <a:lnTo>
                      <a:pt x="5978" y="1810"/>
                    </a:lnTo>
                    <a:cubicBezTo>
                      <a:pt x="5978" y="1906"/>
                      <a:pt x="6049" y="1977"/>
                      <a:pt x="6144" y="2048"/>
                    </a:cubicBezTo>
                    <a:cubicBezTo>
                      <a:pt x="6049" y="2072"/>
                      <a:pt x="5978" y="2167"/>
                      <a:pt x="5978" y="2287"/>
                    </a:cubicBezTo>
                    <a:cubicBezTo>
                      <a:pt x="5978" y="2167"/>
                      <a:pt x="5859" y="2048"/>
                      <a:pt x="5740" y="2048"/>
                    </a:cubicBezTo>
                    <a:lnTo>
                      <a:pt x="3239" y="2048"/>
                    </a:lnTo>
                    <a:cubicBezTo>
                      <a:pt x="3120" y="2048"/>
                      <a:pt x="3001" y="2167"/>
                      <a:pt x="3001" y="2287"/>
                    </a:cubicBezTo>
                    <a:lnTo>
                      <a:pt x="3001" y="2406"/>
                    </a:lnTo>
                    <a:lnTo>
                      <a:pt x="3001" y="2834"/>
                    </a:lnTo>
                    <a:cubicBezTo>
                      <a:pt x="3001" y="2953"/>
                      <a:pt x="3120" y="3072"/>
                      <a:pt x="3239" y="3072"/>
                    </a:cubicBezTo>
                    <a:cubicBezTo>
                      <a:pt x="3120" y="3072"/>
                      <a:pt x="3001" y="3192"/>
                      <a:pt x="3001" y="3311"/>
                    </a:cubicBezTo>
                    <a:lnTo>
                      <a:pt x="3001" y="3430"/>
                    </a:lnTo>
                    <a:lnTo>
                      <a:pt x="3001" y="3835"/>
                    </a:lnTo>
                    <a:cubicBezTo>
                      <a:pt x="3001" y="3930"/>
                      <a:pt x="3072" y="4025"/>
                      <a:pt x="3168" y="4073"/>
                    </a:cubicBezTo>
                    <a:cubicBezTo>
                      <a:pt x="3072" y="4096"/>
                      <a:pt x="3001" y="4192"/>
                      <a:pt x="3001" y="4311"/>
                    </a:cubicBezTo>
                    <a:cubicBezTo>
                      <a:pt x="3001" y="4192"/>
                      <a:pt x="2858" y="4073"/>
                      <a:pt x="2739" y="4073"/>
                    </a:cubicBezTo>
                    <a:lnTo>
                      <a:pt x="238" y="4073"/>
                    </a:lnTo>
                    <a:cubicBezTo>
                      <a:pt x="119" y="4073"/>
                      <a:pt x="0" y="4192"/>
                      <a:pt x="0" y="4311"/>
                    </a:cubicBezTo>
                    <a:lnTo>
                      <a:pt x="0" y="4430"/>
                    </a:lnTo>
                    <a:lnTo>
                      <a:pt x="0" y="4859"/>
                    </a:lnTo>
                    <a:cubicBezTo>
                      <a:pt x="0" y="4930"/>
                      <a:pt x="96" y="5025"/>
                      <a:pt x="191" y="5097"/>
                    </a:cubicBezTo>
                    <a:cubicBezTo>
                      <a:pt x="96" y="5120"/>
                      <a:pt x="0" y="5216"/>
                      <a:pt x="0" y="5335"/>
                    </a:cubicBezTo>
                    <a:lnTo>
                      <a:pt x="0" y="5478"/>
                    </a:lnTo>
                    <a:lnTo>
                      <a:pt x="0" y="5859"/>
                    </a:lnTo>
                    <a:lnTo>
                      <a:pt x="0" y="5883"/>
                    </a:lnTo>
                    <a:cubicBezTo>
                      <a:pt x="24" y="5883"/>
                      <a:pt x="143" y="6002"/>
                      <a:pt x="262" y="6002"/>
                    </a:cubicBezTo>
                    <a:lnTo>
                      <a:pt x="2763" y="6002"/>
                    </a:lnTo>
                    <a:cubicBezTo>
                      <a:pt x="2882" y="6002"/>
                      <a:pt x="3001" y="5883"/>
                      <a:pt x="3001" y="5763"/>
                    </a:cubicBezTo>
                    <a:cubicBezTo>
                      <a:pt x="3001" y="5883"/>
                      <a:pt x="3120" y="6002"/>
                      <a:pt x="3239" y="6002"/>
                    </a:cubicBezTo>
                    <a:lnTo>
                      <a:pt x="5740" y="6002"/>
                    </a:lnTo>
                    <a:cubicBezTo>
                      <a:pt x="5859" y="6002"/>
                      <a:pt x="5978" y="5883"/>
                      <a:pt x="5978" y="5763"/>
                    </a:cubicBezTo>
                    <a:cubicBezTo>
                      <a:pt x="5978" y="5883"/>
                      <a:pt x="6097" y="6002"/>
                      <a:pt x="6216" y="6002"/>
                    </a:cubicBezTo>
                    <a:lnTo>
                      <a:pt x="8716" y="6002"/>
                    </a:lnTo>
                    <a:cubicBezTo>
                      <a:pt x="8788" y="6002"/>
                      <a:pt x="8883" y="5930"/>
                      <a:pt x="8907" y="5835"/>
                    </a:cubicBezTo>
                    <a:cubicBezTo>
                      <a:pt x="8907" y="5811"/>
                      <a:pt x="8955" y="5763"/>
                      <a:pt x="8955" y="5763"/>
                    </a:cubicBezTo>
                    <a:lnTo>
                      <a:pt x="8955" y="5740"/>
                    </a:lnTo>
                    <a:lnTo>
                      <a:pt x="8955" y="5359"/>
                    </a:lnTo>
                    <a:lnTo>
                      <a:pt x="8955" y="5216"/>
                    </a:lnTo>
                    <a:cubicBezTo>
                      <a:pt x="8955" y="5120"/>
                      <a:pt x="8859" y="5025"/>
                      <a:pt x="8764" y="5001"/>
                    </a:cubicBezTo>
                    <a:cubicBezTo>
                      <a:pt x="8883" y="4978"/>
                      <a:pt x="8955" y="4882"/>
                      <a:pt x="8955" y="4763"/>
                    </a:cubicBezTo>
                    <a:lnTo>
                      <a:pt x="8955" y="4335"/>
                    </a:lnTo>
                    <a:lnTo>
                      <a:pt x="8955" y="4216"/>
                    </a:lnTo>
                    <a:cubicBezTo>
                      <a:pt x="8955" y="4144"/>
                      <a:pt x="8859" y="4049"/>
                      <a:pt x="8764" y="4025"/>
                    </a:cubicBezTo>
                    <a:cubicBezTo>
                      <a:pt x="8883" y="3977"/>
                      <a:pt x="8955" y="3906"/>
                      <a:pt x="8955" y="3787"/>
                    </a:cubicBezTo>
                    <a:lnTo>
                      <a:pt x="8955" y="3358"/>
                    </a:lnTo>
                    <a:lnTo>
                      <a:pt x="8955" y="3239"/>
                    </a:lnTo>
                    <a:cubicBezTo>
                      <a:pt x="8955" y="3120"/>
                      <a:pt x="8835" y="3001"/>
                      <a:pt x="8716" y="3001"/>
                    </a:cubicBezTo>
                    <a:cubicBezTo>
                      <a:pt x="8859" y="3001"/>
                      <a:pt x="8955" y="2906"/>
                      <a:pt x="8955" y="2763"/>
                    </a:cubicBezTo>
                    <a:lnTo>
                      <a:pt x="8955" y="2334"/>
                    </a:lnTo>
                    <a:lnTo>
                      <a:pt x="8955" y="2215"/>
                    </a:lnTo>
                    <a:cubicBezTo>
                      <a:pt x="8955" y="2144"/>
                      <a:pt x="8859" y="2048"/>
                      <a:pt x="8764" y="2025"/>
                    </a:cubicBezTo>
                    <a:cubicBezTo>
                      <a:pt x="8883" y="1977"/>
                      <a:pt x="8955" y="1906"/>
                      <a:pt x="8955" y="1786"/>
                    </a:cubicBezTo>
                    <a:lnTo>
                      <a:pt x="8955" y="1358"/>
                    </a:lnTo>
                    <a:lnTo>
                      <a:pt x="8955" y="1239"/>
                    </a:lnTo>
                    <a:cubicBezTo>
                      <a:pt x="8955" y="1143"/>
                      <a:pt x="8859" y="1072"/>
                      <a:pt x="8764" y="1001"/>
                    </a:cubicBezTo>
                    <a:cubicBezTo>
                      <a:pt x="8835" y="977"/>
                      <a:pt x="8883" y="905"/>
                      <a:pt x="8907" y="858"/>
                    </a:cubicBezTo>
                    <a:cubicBezTo>
                      <a:pt x="8907" y="834"/>
                      <a:pt x="8955" y="786"/>
                      <a:pt x="8955" y="786"/>
                    </a:cubicBezTo>
                    <a:lnTo>
                      <a:pt x="8955" y="762"/>
                    </a:lnTo>
                    <a:lnTo>
                      <a:pt x="8955" y="381"/>
                    </a:lnTo>
                    <a:lnTo>
                      <a:pt x="8955" y="239"/>
                    </a:lnTo>
                    <a:cubicBezTo>
                      <a:pt x="8955" y="119"/>
                      <a:pt x="8835" y="0"/>
                      <a:pt x="8716" y="0"/>
                    </a:cubicBezTo>
                    <a:close/>
                  </a:path>
                </a:pathLst>
              </a:custGeom>
              <a:solidFill>
                <a:srgbClr val="FFFFFF"/>
              </a:solidFill>
              <a:ln cap="flat" cmpd="sng" w="76200">
                <a:solidFill>
                  <a:schemeClr val="dk1"/>
                </a:solidFill>
                <a:prstDash val="solid"/>
                <a:round/>
                <a:headEnd len="sm" w="sm" type="none"/>
                <a:tailEnd len="sm" w="sm" type="none"/>
              </a:ln>
              <a:effectLst>
                <a:outerShdw rotWithShape="0" algn="bl" dir="1980000" dist="28575">
                  <a:schemeClr val="lt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41" name="Google Shape;1341;g15e4065e011_8_211"/>
            <p:cNvGrpSpPr/>
            <p:nvPr/>
          </p:nvGrpSpPr>
          <p:grpSpPr>
            <a:xfrm rot="-665760">
              <a:off x="1709049" y="1456411"/>
              <a:ext cx="667299" cy="740838"/>
              <a:chOff x="1079673" y="961596"/>
              <a:chExt cx="371490" cy="412429"/>
            </a:xfrm>
          </p:grpSpPr>
          <p:sp>
            <p:nvSpPr>
              <p:cNvPr id="1342" name="Google Shape;1342;g15e4065e011_8_211"/>
              <p:cNvSpPr/>
              <p:nvPr/>
            </p:nvSpPr>
            <p:spPr>
              <a:xfrm>
                <a:off x="1323389" y="1128303"/>
                <a:ext cx="121919" cy="40981"/>
              </a:xfrm>
              <a:custGeom>
                <a:rect b="b" l="l" r="r" t="t"/>
                <a:pathLst>
                  <a:path extrusionOk="0" h="1001" w="2978">
                    <a:moveTo>
                      <a:pt x="239" y="0"/>
                    </a:moveTo>
                    <a:cubicBezTo>
                      <a:pt x="120" y="0"/>
                      <a:pt x="1" y="119"/>
                      <a:pt x="1" y="239"/>
                    </a:cubicBezTo>
                    <a:lnTo>
                      <a:pt x="1" y="762"/>
                    </a:lnTo>
                    <a:cubicBezTo>
                      <a:pt x="1" y="882"/>
                      <a:pt x="120" y="1001"/>
                      <a:pt x="239" y="1001"/>
                    </a:cubicBezTo>
                    <a:lnTo>
                      <a:pt x="2739" y="1001"/>
                    </a:lnTo>
                    <a:cubicBezTo>
                      <a:pt x="2882" y="1001"/>
                      <a:pt x="2978" y="929"/>
                      <a:pt x="2978" y="762"/>
                    </a:cubicBezTo>
                    <a:lnTo>
                      <a:pt x="2978" y="239"/>
                    </a:lnTo>
                    <a:cubicBezTo>
                      <a:pt x="2978" y="119"/>
                      <a:pt x="2858" y="0"/>
                      <a:pt x="273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3" name="Google Shape;1343;g15e4065e011_8_211"/>
              <p:cNvSpPr/>
              <p:nvPr/>
            </p:nvSpPr>
            <p:spPr>
              <a:xfrm>
                <a:off x="1323389" y="1143902"/>
                <a:ext cx="121919" cy="27348"/>
              </a:xfrm>
              <a:custGeom>
                <a:rect b="b" l="l" r="r" t="t"/>
                <a:pathLst>
                  <a:path extrusionOk="0" h="668" w="2978">
                    <a:moveTo>
                      <a:pt x="1" y="0"/>
                    </a:moveTo>
                    <a:lnTo>
                      <a:pt x="1" y="429"/>
                    </a:lnTo>
                    <a:cubicBezTo>
                      <a:pt x="1" y="548"/>
                      <a:pt x="120" y="667"/>
                      <a:pt x="239" y="667"/>
                    </a:cubicBezTo>
                    <a:lnTo>
                      <a:pt x="2739" y="667"/>
                    </a:lnTo>
                    <a:cubicBezTo>
                      <a:pt x="2858" y="667"/>
                      <a:pt x="2978" y="548"/>
                      <a:pt x="2978" y="429"/>
                    </a:cubicBezTo>
                    <a:lnTo>
                      <a:pt x="2978" y="0"/>
                    </a:lnTo>
                    <a:cubicBezTo>
                      <a:pt x="2978" y="119"/>
                      <a:pt x="2858" y="239"/>
                      <a:pt x="2739" y="239"/>
                    </a:cubicBezTo>
                    <a:lnTo>
                      <a:pt x="239" y="239"/>
                    </a:lnTo>
                    <a:cubicBezTo>
                      <a:pt x="120" y="239"/>
                      <a:pt x="1" y="119"/>
                      <a:pt x="1" y="0"/>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4" name="Google Shape;1344;g15e4065e011_8_211"/>
              <p:cNvSpPr/>
              <p:nvPr/>
            </p:nvSpPr>
            <p:spPr>
              <a:xfrm>
                <a:off x="1316593" y="961596"/>
                <a:ext cx="134570" cy="133587"/>
              </a:xfrm>
              <a:custGeom>
                <a:rect b="b" l="l" r="r" t="t"/>
                <a:pathLst>
                  <a:path extrusionOk="0" h="3263" w="3287">
                    <a:moveTo>
                      <a:pt x="1643" y="0"/>
                    </a:moveTo>
                    <a:cubicBezTo>
                      <a:pt x="762" y="0"/>
                      <a:pt x="0" y="715"/>
                      <a:pt x="0" y="1620"/>
                    </a:cubicBezTo>
                    <a:cubicBezTo>
                      <a:pt x="0" y="2524"/>
                      <a:pt x="714" y="3263"/>
                      <a:pt x="1643" y="3263"/>
                    </a:cubicBezTo>
                    <a:cubicBezTo>
                      <a:pt x="2548" y="3263"/>
                      <a:pt x="3286" y="2548"/>
                      <a:pt x="3286" y="1620"/>
                    </a:cubicBezTo>
                    <a:cubicBezTo>
                      <a:pt x="3286" y="738"/>
                      <a:pt x="2572" y="0"/>
                      <a:pt x="164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5" name="Google Shape;1345;g15e4065e011_8_211"/>
              <p:cNvSpPr/>
              <p:nvPr/>
            </p:nvSpPr>
            <p:spPr>
              <a:xfrm>
                <a:off x="1316593" y="961596"/>
                <a:ext cx="76067" cy="133587"/>
              </a:xfrm>
              <a:custGeom>
                <a:rect b="b" l="l" r="r" t="t"/>
                <a:pathLst>
                  <a:path extrusionOk="0" h="3263" w="1858">
                    <a:moveTo>
                      <a:pt x="1643" y="0"/>
                    </a:moveTo>
                    <a:cubicBezTo>
                      <a:pt x="714" y="0"/>
                      <a:pt x="0" y="738"/>
                      <a:pt x="0" y="1620"/>
                    </a:cubicBezTo>
                    <a:cubicBezTo>
                      <a:pt x="0" y="2548"/>
                      <a:pt x="762" y="3263"/>
                      <a:pt x="1643" y="3263"/>
                    </a:cubicBezTo>
                    <a:lnTo>
                      <a:pt x="1858" y="3263"/>
                    </a:lnTo>
                    <a:cubicBezTo>
                      <a:pt x="1048" y="3167"/>
                      <a:pt x="405" y="2453"/>
                      <a:pt x="405" y="1620"/>
                    </a:cubicBezTo>
                    <a:cubicBezTo>
                      <a:pt x="405" y="786"/>
                      <a:pt x="1024" y="72"/>
                      <a:pt x="1858" y="0"/>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6" name="Google Shape;1346;g15e4065e011_8_211"/>
              <p:cNvSpPr/>
              <p:nvPr/>
            </p:nvSpPr>
            <p:spPr>
              <a:xfrm>
                <a:off x="1080615" y="1055185"/>
                <a:ext cx="214567" cy="212806"/>
              </a:xfrm>
              <a:custGeom>
                <a:rect b="b" l="l" r="r" t="t"/>
                <a:pathLst>
                  <a:path extrusionOk="0" h="5198" w="5241">
                    <a:moveTo>
                      <a:pt x="4430" y="0"/>
                    </a:moveTo>
                    <a:cubicBezTo>
                      <a:pt x="4335" y="0"/>
                      <a:pt x="4288" y="48"/>
                      <a:pt x="4288" y="143"/>
                    </a:cubicBezTo>
                    <a:cubicBezTo>
                      <a:pt x="4288" y="238"/>
                      <a:pt x="4335" y="286"/>
                      <a:pt x="4430" y="286"/>
                    </a:cubicBezTo>
                    <a:lnTo>
                      <a:pt x="4692" y="286"/>
                    </a:lnTo>
                    <a:lnTo>
                      <a:pt x="49" y="4930"/>
                    </a:lnTo>
                    <a:cubicBezTo>
                      <a:pt x="1" y="5001"/>
                      <a:pt x="1" y="5097"/>
                      <a:pt x="49" y="5144"/>
                    </a:cubicBezTo>
                    <a:cubicBezTo>
                      <a:pt x="84" y="5180"/>
                      <a:pt x="126" y="5198"/>
                      <a:pt x="165" y="5198"/>
                    </a:cubicBezTo>
                    <a:cubicBezTo>
                      <a:pt x="203" y="5198"/>
                      <a:pt x="239" y="5180"/>
                      <a:pt x="263" y="5144"/>
                    </a:cubicBezTo>
                    <a:lnTo>
                      <a:pt x="4907" y="500"/>
                    </a:lnTo>
                    <a:lnTo>
                      <a:pt x="4907" y="810"/>
                    </a:lnTo>
                    <a:cubicBezTo>
                      <a:pt x="4907" y="881"/>
                      <a:pt x="4978" y="953"/>
                      <a:pt x="5050" y="953"/>
                    </a:cubicBezTo>
                    <a:cubicBezTo>
                      <a:pt x="5145" y="953"/>
                      <a:pt x="5216" y="881"/>
                      <a:pt x="5216" y="810"/>
                    </a:cubicBezTo>
                    <a:lnTo>
                      <a:pt x="5216" y="143"/>
                    </a:lnTo>
                    <a:cubicBezTo>
                      <a:pt x="5240" y="48"/>
                      <a:pt x="5169" y="0"/>
                      <a:pt x="509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7" name="Google Shape;1347;g15e4065e011_8_211"/>
              <p:cNvSpPr/>
              <p:nvPr/>
            </p:nvSpPr>
            <p:spPr>
              <a:xfrm>
                <a:off x="1341935" y="986938"/>
                <a:ext cx="83886" cy="82903"/>
              </a:xfrm>
              <a:custGeom>
                <a:rect b="b" l="l" r="r" t="t"/>
                <a:pathLst>
                  <a:path extrusionOk="0" h="2025" w="2049">
                    <a:moveTo>
                      <a:pt x="1024" y="0"/>
                    </a:moveTo>
                    <a:cubicBezTo>
                      <a:pt x="453" y="0"/>
                      <a:pt x="0" y="453"/>
                      <a:pt x="0" y="1001"/>
                    </a:cubicBezTo>
                    <a:cubicBezTo>
                      <a:pt x="0" y="1572"/>
                      <a:pt x="453" y="2025"/>
                      <a:pt x="1024" y="2025"/>
                    </a:cubicBezTo>
                    <a:cubicBezTo>
                      <a:pt x="1596" y="2025"/>
                      <a:pt x="2048" y="1572"/>
                      <a:pt x="2048" y="1001"/>
                    </a:cubicBezTo>
                    <a:cubicBezTo>
                      <a:pt x="2048" y="453"/>
                      <a:pt x="1596" y="0"/>
                      <a:pt x="102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8" name="Google Shape;1348;g15e4065e011_8_211"/>
              <p:cNvSpPr/>
              <p:nvPr/>
            </p:nvSpPr>
            <p:spPr>
              <a:xfrm>
                <a:off x="1342917" y="985955"/>
                <a:ext cx="49742" cy="82903"/>
              </a:xfrm>
              <a:custGeom>
                <a:rect b="b" l="l" r="r" t="t"/>
                <a:pathLst>
                  <a:path extrusionOk="0" h="2025" w="1215">
                    <a:moveTo>
                      <a:pt x="1000" y="0"/>
                    </a:moveTo>
                    <a:cubicBezTo>
                      <a:pt x="429" y="0"/>
                      <a:pt x="0" y="429"/>
                      <a:pt x="0" y="1001"/>
                    </a:cubicBezTo>
                    <a:cubicBezTo>
                      <a:pt x="0" y="1572"/>
                      <a:pt x="429" y="2025"/>
                      <a:pt x="1000" y="2025"/>
                    </a:cubicBezTo>
                    <a:cubicBezTo>
                      <a:pt x="1072" y="2025"/>
                      <a:pt x="1143" y="2025"/>
                      <a:pt x="1215" y="1977"/>
                    </a:cubicBezTo>
                    <a:cubicBezTo>
                      <a:pt x="738" y="1953"/>
                      <a:pt x="381" y="1548"/>
                      <a:pt x="381" y="1025"/>
                    </a:cubicBezTo>
                    <a:cubicBezTo>
                      <a:pt x="381" y="524"/>
                      <a:pt x="738" y="120"/>
                      <a:pt x="1215" y="24"/>
                    </a:cubicBezTo>
                    <a:cubicBezTo>
                      <a:pt x="1143" y="24"/>
                      <a:pt x="1096" y="0"/>
                      <a:pt x="100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9" name="Google Shape;1349;g15e4065e011_8_211"/>
              <p:cNvSpPr/>
              <p:nvPr/>
            </p:nvSpPr>
            <p:spPr>
              <a:xfrm>
                <a:off x="1368259" y="1000571"/>
                <a:ext cx="31237" cy="55637"/>
              </a:xfrm>
              <a:custGeom>
                <a:rect b="b" l="l" r="r" t="t"/>
                <a:pathLst>
                  <a:path extrusionOk="0" h="1359" w="763">
                    <a:moveTo>
                      <a:pt x="381" y="263"/>
                    </a:moveTo>
                    <a:lnTo>
                      <a:pt x="381" y="525"/>
                    </a:lnTo>
                    <a:cubicBezTo>
                      <a:pt x="262" y="477"/>
                      <a:pt x="238" y="429"/>
                      <a:pt x="238" y="382"/>
                    </a:cubicBezTo>
                    <a:cubicBezTo>
                      <a:pt x="238" y="310"/>
                      <a:pt x="286" y="286"/>
                      <a:pt x="381" y="263"/>
                    </a:cubicBezTo>
                    <a:close/>
                    <a:moveTo>
                      <a:pt x="453" y="787"/>
                    </a:moveTo>
                    <a:cubicBezTo>
                      <a:pt x="524" y="834"/>
                      <a:pt x="572" y="882"/>
                      <a:pt x="572" y="953"/>
                    </a:cubicBezTo>
                    <a:cubicBezTo>
                      <a:pt x="572" y="1025"/>
                      <a:pt x="524" y="1096"/>
                      <a:pt x="453" y="1096"/>
                    </a:cubicBezTo>
                    <a:lnTo>
                      <a:pt x="453" y="787"/>
                    </a:lnTo>
                    <a:close/>
                    <a:moveTo>
                      <a:pt x="405" y="1"/>
                    </a:moveTo>
                    <a:cubicBezTo>
                      <a:pt x="381" y="1"/>
                      <a:pt x="357" y="1"/>
                      <a:pt x="357" y="25"/>
                    </a:cubicBezTo>
                    <a:lnTo>
                      <a:pt x="357" y="72"/>
                    </a:lnTo>
                    <a:cubicBezTo>
                      <a:pt x="143" y="120"/>
                      <a:pt x="24" y="191"/>
                      <a:pt x="24" y="406"/>
                    </a:cubicBezTo>
                    <a:cubicBezTo>
                      <a:pt x="24" y="644"/>
                      <a:pt x="215" y="715"/>
                      <a:pt x="357" y="763"/>
                    </a:cubicBezTo>
                    <a:lnTo>
                      <a:pt x="357" y="1096"/>
                    </a:lnTo>
                    <a:cubicBezTo>
                      <a:pt x="262" y="1072"/>
                      <a:pt x="238" y="1025"/>
                      <a:pt x="143" y="977"/>
                    </a:cubicBezTo>
                    <a:cubicBezTo>
                      <a:pt x="129" y="970"/>
                      <a:pt x="115" y="967"/>
                      <a:pt x="102" y="967"/>
                    </a:cubicBezTo>
                    <a:cubicBezTo>
                      <a:pt x="70" y="967"/>
                      <a:pt x="41" y="984"/>
                      <a:pt x="24" y="1001"/>
                    </a:cubicBezTo>
                    <a:cubicBezTo>
                      <a:pt x="0" y="1049"/>
                      <a:pt x="0" y="1096"/>
                      <a:pt x="24" y="1144"/>
                    </a:cubicBezTo>
                    <a:cubicBezTo>
                      <a:pt x="95" y="1239"/>
                      <a:pt x="238" y="1311"/>
                      <a:pt x="357" y="1311"/>
                    </a:cubicBezTo>
                    <a:lnTo>
                      <a:pt x="334" y="1334"/>
                    </a:lnTo>
                    <a:cubicBezTo>
                      <a:pt x="334" y="1334"/>
                      <a:pt x="357" y="1358"/>
                      <a:pt x="381" y="1358"/>
                    </a:cubicBezTo>
                    <a:cubicBezTo>
                      <a:pt x="405" y="1358"/>
                      <a:pt x="429" y="1358"/>
                      <a:pt x="429" y="1334"/>
                    </a:cubicBezTo>
                    <a:lnTo>
                      <a:pt x="429" y="1263"/>
                    </a:lnTo>
                    <a:cubicBezTo>
                      <a:pt x="619" y="1239"/>
                      <a:pt x="762" y="1120"/>
                      <a:pt x="762" y="906"/>
                    </a:cubicBezTo>
                    <a:cubicBezTo>
                      <a:pt x="762" y="715"/>
                      <a:pt x="619" y="620"/>
                      <a:pt x="429" y="548"/>
                    </a:cubicBezTo>
                    <a:lnTo>
                      <a:pt x="429" y="263"/>
                    </a:lnTo>
                    <a:cubicBezTo>
                      <a:pt x="524" y="263"/>
                      <a:pt x="548" y="286"/>
                      <a:pt x="619" y="310"/>
                    </a:cubicBezTo>
                    <a:cubicBezTo>
                      <a:pt x="652" y="332"/>
                      <a:pt x="674" y="343"/>
                      <a:pt x="691" y="343"/>
                    </a:cubicBezTo>
                    <a:cubicBezTo>
                      <a:pt x="712" y="343"/>
                      <a:pt x="725" y="326"/>
                      <a:pt x="738" y="286"/>
                    </a:cubicBezTo>
                    <a:cubicBezTo>
                      <a:pt x="762" y="239"/>
                      <a:pt x="762" y="167"/>
                      <a:pt x="738" y="144"/>
                    </a:cubicBezTo>
                    <a:cubicBezTo>
                      <a:pt x="667" y="120"/>
                      <a:pt x="548" y="72"/>
                      <a:pt x="477" y="72"/>
                    </a:cubicBezTo>
                    <a:lnTo>
                      <a:pt x="477" y="25"/>
                    </a:lnTo>
                    <a:cubicBezTo>
                      <a:pt x="477" y="25"/>
                      <a:pt x="429" y="1"/>
                      <a:pt x="405" y="1"/>
                    </a:cubicBezTo>
                    <a:close/>
                  </a:path>
                </a:pathLst>
              </a:custGeom>
              <a:solidFill>
                <a:srgbClr val="E4EA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0" name="Google Shape;1350;g15e4065e011_8_211"/>
              <p:cNvSpPr/>
              <p:nvPr/>
            </p:nvSpPr>
            <p:spPr>
              <a:xfrm>
                <a:off x="1323389" y="1169243"/>
                <a:ext cx="121919" cy="41964"/>
              </a:xfrm>
              <a:custGeom>
                <a:rect b="b" l="l" r="r" t="t"/>
                <a:pathLst>
                  <a:path extrusionOk="0" h="1025" w="2978">
                    <a:moveTo>
                      <a:pt x="239" y="1"/>
                    </a:moveTo>
                    <a:cubicBezTo>
                      <a:pt x="120" y="1"/>
                      <a:pt x="1" y="120"/>
                      <a:pt x="1" y="239"/>
                    </a:cubicBezTo>
                    <a:lnTo>
                      <a:pt x="1" y="786"/>
                    </a:lnTo>
                    <a:cubicBezTo>
                      <a:pt x="1" y="906"/>
                      <a:pt x="120" y="1025"/>
                      <a:pt x="239" y="1025"/>
                    </a:cubicBezTo>
                    <a:lnTo>
                      <a:pt x="2739" y="1025"/>
                    </a:lnTo>
                    <a:cubicBezTo>
                      <a:pt x="2882" y="1025"/>
                      <a:pt x="2978" y="906"/>
                      <a:pt x="2978" y="786"/>
                    </a:cubicBezTo>
                    <a:lnTo>
                      <a:pt x="2978" y="239"/>
                    </a:lnTo>
                    <a:cubicBezTo>
                      <a:pt x="2978" y="120"/>
                      <a:pt x="2858" y="1"/>
                      <a:pt x="273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1" name="Google Shape;1351;g15e4065e011_8_211"/>
              <p:cNvSpPr/>
              <p:nvPr/>
            </p:nvSpPr>
            <p:spPr>
              <a:xfrm>
                <a:off x="1323389" y="1183859"/>
                <a:ext cx="121919" cy="27348"/>
              </a:xfrm>
              <a:custGeom>
                <a:rect b="b" l="l" r="r" t="t"/>
                <a:pathLst>
                  <a:path extrusionOk="0" h="668" w="2978">
                    <a:moveTo>
                      <a:pt x="1" y="1"/>
                    </a:moveTo>
                    <a:lnTo>
                      <a:pt x="1" y="429"/>
                    </a:lnTo>
                    <a:cubicBezTo>
                      <a:pt x="1" y="549"/>
                      <a:pt x="120" y="668"/>
                      <a:pt x="239" y="668"/>
                    </a:cubicBezTo>
                    <a:lnTo>
                      <a:pt x="2739" y="668"/>
                    </a:lnTo>
                    <a:cubicBezTo>
                      <a:pt x="2858" y="668"/>
                      <a:pt x="2978" y="549"/>
                      <a:pt x="2978" y="429"/>
                    </a:cubicBezTo>
                    <a:lnTo>
                      <a:pt x="2978" y="1"/>
                    </a:lnTo>
                    <a:cubicBezTo>
                      <a:pt x="2978" y="120"/>
                      <a:pt x="2858" y="239"/>
                      <a:pt x="2739" y="239"/>
                    </a:cubicBezTo>
                    <a:lnTo>
                      <a:pt x="239" y="239"/>
                    </a:lnTo>
                    <a:cubicBezTo>
                      <a:pt x="120" y="239"/>
                      <a:pt x="1" y="120"/>
                      <a:pt x="1"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2" name="Google Shape;1352;g15e4065e011_8_211"/>
              <p:cNvSpPr/>
              <p:nvPr/>
            </p:nvSpPr>
            <p:spPr>
              <a:xfrm>
                <a:off x="1323389" y="1209201"/>
                <a:ext cx="121919" cy="41964"/>
              </a:xfrm>
              <a:custGeom>
                <a:rect b="b" l="l" r="r" t="t"/>
                <a:pathLst>
                  <a:path extrusionOk="0" h="1025" w="2978">
                    <a:moveTo>
                      <a:pt x="239" y="1"/>
                    </a:moveTo>
                    <a:cubicBezTo>
                      <a:pt x="120" y="1"/>
                      <a:pt x="1" y="120"/>
                      <a:pt x="1" y="263"/>
                    </a:cubicBezTo>
                    <a:lnTo>
                      <a:pt x="1" y="787"/>
                    </a:lnTo>
                    <a:cubicBezTo>
                      <a:pt x="1" y="906"/>
                      <a:pt x="120" y="1025"/>
                      <a:pt x="239" y="1025"/>
                    </a:cubicBezTo>
                    <a:lnTo>
                      <a:pt x="2739" y="1025"/>
                    </a:lnTo>
                    <a:cubicBezTo>
                      <a:pt x="2882" y="1025"/>
                      <a:pt x="2978" y="930"/>
                      <a:pt x="2978" y="787"/>
                    </a:cubicBezTo>
                    <a:lnTo>
                      <a:pt x="2978" y="263"/>
                    </a:lnTo>
                    <a:cubicBezTo>
                      <a:pt x="2978" y="120"/>
                      <a:pt x="2858" y="1"/>
                      <a:pt x="273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3" name="Google Shape;1353;g15e4065e011_8_211"/>
              <p:cNvSpPr/>
              <p:nvPr/>
            </p:nvSpPr>
            <p:spPr>
              <a:xfrm>
                <a:off x="1323389" y="1224840"/>
                <a:ext cx="121919" cy="26324"/>
              </a:xfrm>
              <a:custGeom>
                <a:rect b="b" l="l" r="r" t="t"/>
                <a:pathLst>
                  <a:path extrusionOk="0" h="643" w="2978">
                    <a:moveTo>
                      <a:pt x="1" y="0"/>
                    </a:moveTo>
                    <a:lnTo>
                      <a:pt x="1" y="405"/>
                    </a:lnTo>
                    <a:cubicBezTo>
                      <a:pt x="1" y="524"/>
                      <a:pt x="120" y="643"/>
                      <a:pt x="239" y="643"/>
                    </a:cubicBezTo>
                    <a:lnTo>
                      <a:pt x="2739" y="643"/>
                    </a:lnTo>
                    <a:cubicBezTo>
                      <a:pt x="2858" y="643"/>
                      <a:pt x="2978" y="524"/>
                      <a:pt x="2978" y="405"/>
                    </a:cubicBezTo>
                    <a:lnTo>
                      <a:pt x="2978" y="0"/>
                    </a:lnTo>
                    <a:cubicBezTo>
                      <a:pt x="2978" y="143"/>
                      <a:pt x="2858" y="238"/>
                      <a:pt x="2739" y="238"/>
                    </a:cubicBezTo>
                    <a:lnTo>
                      <a:pt x="239" y="238"/>
                    </a:lnTo>
                    <a:cubicBezTo>
                      <a:pt x="120" y="238"/>
                      <a:pt x="1" y="119"/>
                      <a:pt x="1" y="0"/>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4" name="Google Shape;1354;g15e4065e011_8_211"/>
              <p:cNvSpPr/>
              <p:nvPr/>
            </p:nvSpPr>
            <p:spPr>
              <a:xfrm>
                <a:off x="1323389" y="1251164"/>
                <a:ext cx="121919" cy="41964"/>
              </a:xfrm>
              <a:custGeom>
                <a:rect b="b" l="l" r="r" t="t"/>
                <a:pathLst>
                  <a:path extrusionOk="0" h="1025" w="2978">
                    <a:moveTo>
                      <a:pt x="239" y="0"/>
                    </a:moveTo>
                    <a:cubicBezTo>
                      <a:pt x="120" y="0"/>
                      <a:pt x="1" y="119"/>
                      <a:pt x="1" y="238"/>
                    </a:cubicBezTo>
                    <a:lnTo>
                      <a:pt x="1" y="786"/>
                    </a:lnTo>
                    <a:cubicBezTo>
                      <a:pt x="1" y="905"/>
                      <a:pt x="120" y="1024"/>
                      <a:pt x="239" y="1024"/>
                    </a:cubicBezTo>
                    <a:lnTo>
                      <a:pt x="2739" y="1024"/>
                    </a:lnTo>
                    <a:cubicBezTo>
                      <a:pt x="2882" y="1024"/>
                      <a:pt x="2978" y="905"/>
                      <a:pt x="2978" y="786"/>
                    </a:cubicBezTo>
                    <a:lnTo>
                      <a:pt x="2978" y="238"/>
                    </a:lnTo>
                    <a:cubicBezTo>
                      <a:pt x="2978" y="119"/>
                      <a:pt x="2858" y="0"/>
                      <a:pt x="273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5" name="Google Shape;1355;g15e4065e011_8_211"/>
              <p:cNvSpPr/>
              <p:nvPr/>
            </p:nvSpPr>
            <p:spPr>
              <a:xfrm>
                <a:off x="1323389" y="1265780"/>
                <a:ext cx="121919" cy="27348"/>
              </a:xfrm>
              <a:custGeom>
                <a:rect b="b" l="l" r="r" t="t"/>
                <a:pathLst>
                  <a:path extrusionOk="0" h="668" w="2978">
                    <a:moveTo>
                      <a:pt x="1" y="0"/>
                    </a:moveTo>
                    <a:lnTo>
                      <a:pt x="1" y="429"/>
                    </a:lnTo>
                    <a:cubicBezTo>
                      <a:pt x="1" y="548"/>
                      <a:pt x="120" y="667"/>
                      <a:pt x="239" y="667"/>
                    </a:cubicBezTo>
                    <a:lnTo>
                      <a:pt x="2739" y="667"/>
                    </a:lnTo>
                    <a:cubicBezTo>
                      <a:pt x="2858" y="667"/>
                      <a:pt x="2978" y="548"/>
                      <a:pt x="2978" y="429"/>
                    </a:cubicBezTo>
                    <a:lnTo>
                      <a:pt x="2978" y="0"/>
                    </a:lnTo>
                    <a:cubicBezTo>
                      <a:pt x="2978" y="119"/>
                      <a:pt x="2858" y="238"/>
                      <a:pt x="2739" y="238"/>
                    </a:cubicBezTo>
                    <a:lnTo>
                      <a:pt x="239" y="238"/>
                    </a:lnTo>
                    <a:cubicBezTo>
                      <a:pt x="120" y="238"/>
                      <a:pt x="1" y="119"/>
                      <a:pt x="1" y="0"/>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6" name="Google Shape;1356;g15e4065e011_8_211"/>
              <p:cNvSpPr/>
              <p:nvPr/>
            </p:nvSpPr>
            <p:spPr>
              <a:xfrm>
                <a:off x="1323389" y="1291122"/>
                <a:ext cx="121919" cy="41964"/>
              </a:xfrm>
              <a:custGeom>
                <a:rect b="b" l="l" r="r" t="t"/>
                <a:pathLst>
                  <a:path extrusionOk="0" h="1025" w="2978">
                    <a:moveTo>
                      <a:pt x="239" y="0"/>
                    </a:moveTo>
                    <a:cubicBezTo>
                      <a:pt x="120" y="0"/>
                      <a:pt x="1" y="119"/>
                      <a:pt x="1" y="239"/>
                    </a:cubicBezTo>
                    <a:lnTo>
                      <a:pt x="1" y="786"/>
                    </a:lnTo>
                    <a:cubicBezTo>
                      <a:pt x="1" y="905"/>
                      <a:pt x="120" y="1024"/>
                      <a:pt x="239" y="1024"/>
                    </a:cubicBezTo>
                    <a:lnTo>
                      <a:pt x="2739" y="1024"/>
                    </a:lnTo>
                    <a:cubicBezTo>
                      <a:pt x="2882" y="1024"/>
                      <a:pt x="2978" y="905"/>
                      <a:pt x="2978" y="786"/>
                    </a:cubicBezTo>
                    <a:lnTo>
                      <a:pt x="2978" y="239"/>
                    </a:lnTo>
                    <a:cubicBezTo>
                      <a:pt x="2978" y="119"/>
                      <a:pt x="2858" y="0"/>
                      <a:pt x="273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7" name="Google Shape;1357;g15e4065e011_8_211"/>
              <p:cNvSpPr/>
              <p:nvPr/>
            </p:nvSpPr>
            <p:spPr>
              <a:xfrm>
                <a:off x="1323389" y="1305737"/>
                <a:ext cx="121919" cy="27348"/>
              </a:xfrm>
              <a:custGeom>
                <a:rect b="b" l="l" r="r" t="t"/>
                <a:pathLst>
                  <a:path extrusionOk="0" h="668" w="2978">
                    <a:moveTo>
                      <a:pt x="1" y="1"/>
                    </a:moveTo>
                    <a:lnTo>
                      <a:pt x="1" y="429"/>
                    </a:lnTo>
                    <a:cubicBezTo>
                      <a:pt x="1" y="548"/>
                      <a:pt x="120" y="667"/>
                      <a:pt x="239" y="667"/>
                    </a:cubicBezTo>
                    <a:lnTo>
                      <a:pt x="2739" y="667"/>
                    </a:lnTo>
                    <a:cubicBezTo>
                      <a:pt x="2858" y="667"/>
                      <a:pt x="2978" y="548"/>
                      <a:pt x="2978" y="429"/>
                    </a:cubicBezTo>
                    <a:lnTo>
                      <a:pt x="2978" y="1"/>
                    </a:lnTo>
                    <a:cubicBezTo>
                      <a:pt x="2978" y="167"/>
                      <a:pt x="2858" y="239"/>
                      <a:pt x="2739" y="239"/>
                    </a:cubicBezTo>
                    <a:lnTo>
                      <a:pt x="239" y="239"/>
                    </a:lnTo>
                    <a:cubicBezTo>
                      <a:pt x="120" y="239"/>
                      <a:pt x="1" y="120"/>
                      <a:pt x="1"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8" name="Google Shape;1358;g15e4065e011_8_211"/>
              <p:cNvSpPr/>
              <p:nvPr/>
            </p:nvSpPr>
            <p:spPr>
              <a:xfrm>
                <a:off x="1323389" y="1331079"/>
                <a:ext cx="121919" cy="41964"/>
              </a:xfrm>
              <a:custGeom>
                <a:rect b="b" l="l" r="r" t="t"/>
                <a:pathLst>
                  <a:path extrusionOk="0" h="1025" w="2978">
                    <a:moveTo>
                      <a:pt x="239" y="1"/>
                    </a:moveTo>
                    <a:cubicBezTo>
                      <a:pt x="120" y="1"/>
                      <a:pt x="1" y="120"/>
                      <a:pt x="1" y="263"/>
                    </a:cubicBezTo>
                    <a:lnTo>
                      <a:pt x="1" y="787"/>
                    </a:lnTo>
                    <a:cubicBezTo>
                      <a:pt x="1" y="906"/>
                      <a:pt x="120" y="1025"/>
                      <a:pt x="239" y="1025"/>
                    </a:cubicBezTo>
                    <a:lnTo>
                      <a:pt x="2739" y="1025"/>
                    </a:lnTo>
                    <a:cubicBezTo>
                      <a:pt x="2882" y="1025"/>
                      <a:pt x="2978" y="930"/>
                      <a:pt x="2978" y="787"/>
                    </a:cubicBezTo>
                    <a:lnTo>
                      <a:pt x="2978" y="263"/>
                    </a:lnTo>
                    <a:cubicBezTo>
                      <a:pt x="2978" y="120"/>
                      <a:pt x="2858" y="1"/>
                      <a:pt x="273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9" name="Google Shape;1359;g15e4065e011_8_211"/>
              <p:cNvSpPr/>
              <p:nvPr/>
            </p:nvSpPr>
            <p:spPr>
              <a:xfrm>
                <a:off x="1323389" y="1347660"/>
                <a:ext cx="121919" cy="26365"/>
              </a:xfrm>
              <a:custGeom>
                <a:rect b="b" l="l" r="r" t="t"/>
                <a:pathLst>
                  <a:path extrusionOk="0" h="644" w="2978">
                    <a:moveTo>
                      <a:pt x="1" y="1"/>
                    </a:moveTo>
                    <a:lnTo>
                      <a:pt x="1" y="405"/>
                    </a:lnTo>
                    <a:cubicBezTo>
                      <a:pt x="1" y="525"/>
                      <a:pt x="120" y="644"/>
                      <a:pt x="239" y="644"/>
                    </a:cubicBezTo>
                    <a:lnTo>
                      <a:pt x="2739" y="644"/>
                    </a:lnTo>
                    <a:cubicBezTo>
                      <a:pt x="2858" y="644"/>
                      <a:pt x="2978" y="525"/>
                      <a:pt x="2978" y="405"/>
                    </a:cubicBezTo>
                    <a:lnTo>
                      <a:pt x="2978" y="1"/>
                    </a:lnTo>
                    <a:cubicBezTo>
                      <a:pt x="2978" y="120"/>
                      <a:pt x="2858" y="239"/>
                      <a:pt x="2739" y="239"/>
                    </a:cubicBezTo>
                    <a:lnTo>
                      <a:pt x="239" y="239"/>
                    </a:lnTo>
                    <a:cubicBezTo>
                      <a:pt x="120" y="239"/>
                      <a:pt x="1" y="120"/>
                      <a:pt x="1"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0" name="Google Shape;1360;g15e4065e011_8_211"/>
              <p:cNvSpPr/>
              <p:nvPr/>
            </p:nvSpPr>
            <p:spPr>
              <a:xfrm>
                <a:off x="1201511" y="1209201"/>
                <a:ext cx="121919" cy="41964"/>
              </a:xfrm>
              <a:custGeom>
                <a:rect b="b" l="l" r="r" t="t"/>
                <a:pathLst>
                  <a:path extrusionOk="0" h="1025" w="2978">
                    <a:moveTo>
                      <a:pt x="239" y="1"/>
                    </a:moveTo>
                    <a:cubicBezTo>
                      <a:pt x="120" y="1"/>
                      <a:pt x="1" y="120"/>
                      <a:pt x="1" y="263"/>
                    </a:cubicBezTo>
                    <a:lnTo>
                      <a:pt x="1" y="787"/>
                    </a:lnTo>
                    <a:cubicBezTo>
                      <a:pt x="1" y="906"/>
                      <a:pt x="120" y="1025"/>
                      <a:pt x="239" y="1025"/>
                    </a:cubicBezTo>
                    <a:lnTo>
                      <a:pt x="2740" y="1025"/>
                    </a:lnTo>
                    <a:cubicBezTo>
                      <a:pt x="2859" y="1025"/>
                      <a:pt x="2978" y="930"/>
                      <a:pt x="2978" y="787"/>
                    </a:cubicBezTo>
                    <a:lnTo>
                      <a:pt x="2978" y="263"/>
                    </a:lnTo>
                    <a:cubicBezTo>
                      <a:pt x="2978" y="120"/>
                      <a:pt x="2859" y="1"/>
                      <a:pt x="274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1" name="Google Shape;1361;g15e4065e011_8_211"/>
              <p:cNvSpPr/>
              <p:nvPr/>
            </p:nvSpPr>
            <p:spPr>
              <a:xfrm>
                <a:off x="1201511" y="1224840"/>
                <a:ext cx="121919" cy="26324"/>
              </a:xfrm>
              <a:custGeom>
                <a:rect b="b" l="l" r="r" t="t"/>
                <a:pathLst>
                  <a:path extrusionOk="0" h="643" w="2978">
                    <a:moveTo>
                      <a:pt x="1" y="0"/>
                    </a:moveTo>
                    <a:lnTo>
                      <a:pt x="1" y="405"/>
                    </a:lnTo>
                    <a:cubicBezTo>
                      <a:pt x="1" y="524"/>
                      <a:pt x="120" y="643"/>
                      <a:pt x="239" y="643"/>
                    </a:cubicBezTo>
                    <a:lnTo>
                      <a:pt x="2740" y="643"/>
                    </a:lnTo>
                    <a:cubicBezTo>
                      <a:pt x="2859" y="643"/>
                      <a:pt x="2978" y="524"/>
                      <a:pt x="2978" y="405"/>
                    </a:cubicBezTo>
                    <a:lnTo>
                      <a:pt x="2978" y="0"/>
                    </a:lnTo>
                    <a:cubicBezTo>
                      <a:pt x="2978" y="143"/>
                      <a:pt x="2859" y="238"/>
                      <a:pt x="2740" y="238"/>
                    </a:cubicBezTo>
                    <a:lnTo>
                      <a:pt x="239" y="238"/>
                    </a:lnTo>
                    <a:cubicBezTo>
                      <a:pt x="120" y="238"/>
                      <a:pt x="1" y="119"/>
                      <a:pt x="1" y="0"/>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2" name="Google Shape;1362;g15e4065e011_8_211"/>
              <p:cNvSpPr/>
              <p:nvPr/>
            </p:nvSpPr>
            <p:spPr>
              <a:xfrm>
                <a:off x="1201511" y="1251164"/>
                <a:ext cx="121919" cy="41964"/>
              </a:xfrm>
              <a:custGeom>
                <a:rect b="b" l="l" r="r" t="t"/>
                <a:pathLst>
                  <a:path extrusionOk="0" h="1025" w="2978">
                    <a:moveTo>
                      <a:pt x="239" y="0"/>
                    </a:moveTo>
                    <a:cubicBezTo>
                      <a:pt x="120" y="0"/>
                      <a:pt x="1" y="119"/>
                      <a:pt x="1" y="238"/>
                    </a:cubicBezTo>
                    <a:lnTo>
                      <a:pt x="1" y="786"/>
                    </a:lnTo>
                    <a:cubicBezTo>
                      <a:pt x="1" y="905"/>
                      <a:pt x="120" y="1024"/>
                      <a:pt x="239" y="1024"/>
                    </a:cubicBezTo>
                    <a:lnTo>
                      <a:pt x="2740" y="1024"/>
                    </a:lnTo>
                    <a:cubicBezTo>
                      <a:pt x="2859" y="1024"/>
                      <a:pt x="2978" y="905"/>
                      <a:pt x="2978" y="786"/>
                    </a:cubicBezTo>
                    <a:lnTo>
                      <a:pt x="2978" y="238"/>
                    </a:lnTo>
                    <a:cubicBezTo>
                      <a:pt x="2978" y="119"/>
                      <a:pt x="2859" y="0"/>
                      <a:pt x="274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3" name="Google Shape;1363;g15e4065e011_8_211"/>
              <p:cNvSpPr/>
              <p:nvPr/>
            </p:nvSpPr>
            <p:spPr>
              <a:xfrm>
                <a:off x="1201511" y="1265780"/>
                <a:ext cx="121919" cy="27348"/>
              </a:xfrm>
              <a:custGeom>
                <a:rect b="b" l="l" r="r" t="t"/>
                <a:pathLst>
                  <a:path extrusionOk="0" h="668" w="2978">
                    <a:moveTo>
                      <a:pt x="1" y="0"/>
                    </a:moveTo>
                    <a:lnTo>
                      <a:pt x="1" y="429"/>
                    </a:lnTo>
                    <a:cubicBezTo>
                      <a:pt x="1" y="548"/>
                      <a:pt x="120" y="667"/>
                      <a:pt x="239" y="667"/>
                    </a:cubicBezTo>
                    <a:lnTo>
                      <a:pt x="2740" y="667"/>
                    </a:lnTo>
                    <a:cubicBezTo>
                      <a:pt x="2859" y="667"/>
                      <a:pt x="2978" y="548"/>
                      <a:pt x="2978" y="429"/>
                    </a:cubicBezTo>
                    <a:lnTo>
                      <a:pt x="2978" y="0"/>
                    </a:lnTo>
                    <a:cubicBezTo>
                      <a:pt x="2978" y="119"/>
                      <a:pt x="2859" y="238"/>
                      <a:pt x="2740" y="238"/>
                    </a:cubicBezTo>
                    <a:lnTo>
                      <a:pt x="239" y="238"/>
                    </a:lnTo>
                    <a:cubicBezTo>
                      <a:pt x="120" y="238"/>
                      <a:pt x="1" y="119"/>
                      <a:pt x="1" y="0"/>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4" name="Google Shape;1364;g15e4065e011_8_211"/>
              <p:cNvSpPr/>
              <p:nvPr/>
            </p:nvSpPr>
            <p:spPr>
              <a:xfrm>
                <a:off x="1201511" y="1291122"/>
                <a:ext cx="121919" cy="41964"/>
              </a:xfrm>
              <a:custGeom>
                <a:rect b="b" l="l" r="r" t="t"/>
                <a:pathLst>
                  <a:path extrusionOk="0" h="1025" w="2978">
                    <a:moveTo>
                      <a:pt x="239" y="0"/>
                    </a:moveTo>
                    <a:cubicBezTo>
                      <a:pt x="120" y="0"/>
                      <a:pt x="1" y="119"/>
                      <a:pt x="1" y="239"/>
                    </a:cubicBezTo>
                    <a:lnTo>
                      <a:pt x="1" y="786"/>
                    </a:lnTo>
                    <a:cubicBezTo>
                      <a:pt x="1" y="905"/>
                      <a:pt x="120" y="1024"/>
                      <a:pt x="239" y="1024"/>
                    </a:cubicBezTo>
                    <a:lnTo>
                      <a:pt x="2740" y="1024"/>
                    </a:lnTo>
                    <a:cubicBezTo>
                      <a:pt x="2859" y="1024"/>
                      <a:pt x="2978" y="905"/>
                      <a:pt x="2978" y="786"/>
                    </a:cubicBezTo>
                    <a:lnTo>
                      <a:pt x="2978" y="239"/>
                    </a:lnTo>
                    <a:cubicBezTo>
                      <a:pt x="2978" y="119"/>
                      <a:pt x="2859" y="0"/>
                      <a:pt x="274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5" name="Google Shape;1365;g15e4065e011_8_211"/>
              <p:cNvSpPr/>
              <p:nvPr/>
            </p:nvSpPr>
            <p:spPr>
              <a:xfrm>
                <a:off x="1201511" y="1305737"/>
                <a:ext cx="121919" cy="27348"/>
              </a:xfrm>
              <a:custGeom>
                <a:rect b="b" l="l" r="r" t="t"/>
                <a:pathLst>
                  <a:path extrusionOk="0" h="668" w="2978">
                    <a:moveTo>
                      <a:pt x="1" y="1"/>
                    </a:moveTo>
                    <a:lnTo>
                      <a:pt x="1" y="429"/>
                    </a:lnTo>
                    <a:cubicBezTo>
                      <a:pt x="1" y="548"/>
                      <a:pt x="120" y="667"/>
                      <a:pt x="239" y="667"/>
                    </a:cubicBezTo>
                    <a:lnTo>
                      <a:pt x="2740" y="667"/>
                    </a:lnTo>
                    <a:cubicBezTo>
                      <a:pt x="2859" y="667"/>
                      <a:pt x="2978" y="548"/>
                      <a:pt x="2978" y="429"/>
                    </a:cubicBezTo>
                    <a:lnTo>
                      <a:pt x="2978" y="1"/>
                    </a:lnTo>
                    <a:cubicBezTo>
                      <a:pt x="2978" y="167"/>
                      <a:pt x="2859" y="239"/>
                      <a:pt x="2740" y="239"/>
                    </a:cubicBezTo>
                    <a:lnTo>
                      <a:pt x="239" y="239"/>
                    </a:lnTo>
                    <a:cubicBezTo>
                      <a:pt x="120" y="239"/>
                      <a:pt x="1" y="120"/>
                      <a:pt x="1"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6" name="Google Shape;1366;g15e4065e011_8_211"/>
              <p:cNvSpPr/>
              <p:nvPr/>
            </p:nvSpPr>
            <p:spPr>
              <a:xfrm>
                <a:off x="1201511" y="1331079"/>
                <a:ext cx="121919" cy="41964"/>
              </a:xfrm>
              <a:custGeom>
                <a:rect b="b" l="l" r="r" t="t"/>
                <a:pathLst>
                  <a:path extrusionOk="0" h="1025" w="2978">
                    <a:moveTo>
                      <a:pt x="239" y="1"/>
                    </a:moveTo>
                    <a:cubicBezTo>
                      <a:pt x="120" y="1"/>
                      <a:pt x="1" y="120"/>
                      <a:pt x="1" y="263"/>
                    </a:cubicBezTo>
                    <a:lnTo>
                      <a:pt x="1" y="787"/>
                    </a:lnTo>
                    <a:cubicBezTo>
                      <a:pt x="1" y="906"/>
                      <a:pt x="120" y="1025"/>
                      <a:pt x="239" y="1025"/>
                    </a:cubicBezTo>
                    <a:lnTo>
                      <a:pt x="2740" y="1025"/>
                    </a:lnTo>
                    <a:cubicBezTo>
                      <a:pt x="2859" y="1025"/>
                      <a:pt x="2978" y="930"/>
                      <a:pt x="2978" y="787"/>
                    </a:cubicBezTo>
                    <a:lnTo>
                      <a:pt x="2978" y="263"/>
                    </a:lnTo>
                    <a:cubicBezTo>
                      <a:pt x="2978" y="120"/>
                      <a:pt x="2859" y="1"/>
                      <a:pt x="274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7" name="Google Shape;1367;g15e4065e011_8_211"/>
              <p:cNvSpPr/>
              <p:nvPr/>
            </p:nvSpPr>
            <p:spPr>
              <a:xfrm>
                <a:off x="1201511" y="1347660"/>
                <a:ext cx="121919" cy="26365"/>
              </a:xfrm>
              <a:custGeom>
                <a:rect b="b" l="l" r="r" t="t"/>
                <a:pathLst>
                  <a:path extrusionOk="0" h="644" w="2978">
                    <a:moveTo>
                      <a:pt x="1" y="1"/>
                    </a:moveTo>
                    <a:lnTo>
                      <a:pt x="1" y="405"/>
                    </a:lnTo>
                    <a:cubicBezTo>
                      <a:pt x="1" y="525"/>
                      <a:pt x="120" y="644"/>
                      <a:pt x="239" y="644"/>
                    </a:cubicBezTo>
                    <a:lnTo>
                      <a:pt x="2740" y="644"/>
                    </a:lnTo>
                    <a:cubicBezTo>
                      <a:pt x="2859" y="644"/>
                      <a:pt x="2978" y="525"/>
                      <a:pt x="2978" y="405"/>
                    </a:cubicBezTo>
                    <a:lnTo>
                      <a:pt x="2978" y="1"/>
                    </a:lnTo>
                    <a:cubicBezTo>
                      <a:pt x="2978" y="120"/>
                      <a:pt x="2859" y="239"/>
                      <a:pt x="2740" y="239"/>
                    </a:cubicBezTo>
                    <a:lnTo>
                      <a:pt x="239" y="239"/>
                    </a:lnTo>
                    <a:cubicBezTo>
                      <a:pt x="120" y="239"/>
                      <a:pt x="1" y="120"/>
                      <a:pt x="1"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8" name="Google Shape;1368;g15e4065e011_8_211"/>
              <p:cNvSpPr/>
              <p:nvPr/>
            </p:nvSpPr>
            <p:spPr>
              <a:xfrm>
                <a:off x="1079673" y="1291122"/>
                <a:ext cx="121878" cy="41964"/>
              </a:xfrm>
              <a:custGeom>
                <a:rect b="b" l="l" r="r" t="t"/>
                <a:pathLst>
                  <a:path extrusionOk="0" h="1025" w="2977">
                    <a:moveTo>
                      <a:pt x="238" y="0"/>
                    </a:moveTo>
                    <a:cubicBezTo>
                      <a:pt x="119" y="0"/>
                      <a:pt x="0" y="119"/>
                      <a:pt x="0" y="239"/>
                    </a:cubicBezTo>
                    <a:lnTo>
                      <a:pt x="0" y="786"/>
                    </a:lnTo>
                    <a:cubicBezTo>
                      <a:pt x="0" y="905"/>
                      <a:pt x="119" y="1024"/>
                      <a:pt x="238" y="1024"/>
                    </a:cubicBezTo>
                    <a:lnTo>
                      <a:pt x="2739" y="1024"/>
                    </a:lnTo>
                    <a:cubicBezTo>
                      <a:pt x="2858" y="1024"/>
                      <a:pt x="2977" y="905"/>
                      <a:pt x="2977" y="786"/>
                    </a:cubicBezTo>
                    <a:lnTo>
                      <a:pt x="2977" y="239"/>
                    </a:lnTo>
                    <a:cubicBezTo>
                      <a:pt x="2977" y="119"/>
                      <a:pt x="2858" y="0"/>
                      <a:pt x="273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9" name="Google Shape;1369;g15e4065e011_8_211"/>
              <p:cNvSpPr/>
              <p:nvPr/>
            </p:nvSpPr>
            <p:spPr>
              <a:xfrm>
                <a:off x="1079673" y="1305737"/>
                <a:ext cx="121878" cy="27348"/>
              </a:xfrm>
              <a:custGeom>
                <a:rect b="b" l="l" r="r" t="t"/>
                <a:pathLst>
                  <a:path extrusionOk="0" h="668" w="2977">
                    <a:moveTo>
                      <a:pt x="0" y="1"/>
                    </a:moveTo>
                    <a:lnTo>
                      <a:pt x="0" y="429"/>
                    </a:lnTo>
                    <a:cubicBezTo>
                      <a:pt x="0" y="548"/>
                      <a:pt x="119" y="667"/>
                      <a:pt x="238" y="667"/>
                    </a:cubicBezTo>
                    <a:lnTo>
                      <a:pt x="2739" y="667"/>
                    </a:lnTo>
                    <a:cubicBezTo>
                      <a:pt x="2858" y="667"/>
                      <a:pt x="2977" y="548"/>
                      <a:pt x="2977" y="429"/>
                    </a:cubicBezTo>
                    <a:lnTo>
                      <a:pt x="2977" y="1"/>
                    </a:lnTo>
                    <a:cubicBezTo>
                      <a:pt x="2977" y="167"/>
                      <a:pt x="2858" y="239"/>
                      <a:pt x="2739" y="239"/>
                    </a:cubicBezTo>
                    <a:lnTo>
                      <a:pt x="238" y="239"/>
                    </a:lnTo>
                    <a:cubicBezTo>
                      <a:pt x="119" y="239"/>
                      <a:pt x="0" y="120"/>
                      <a:pt x="0"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0" name="Google Shape;1370;g15e4065e011_8_211"/>
              <p:cNvSpPr/>
              <p:nvPr/>
            </p:nvSpPr>
            <p:spPr>
              <a:xfrm>
                <a:off x="1079673" y="1331079"/>
                <a:ext cx="121878" cy="41964"/>
              </a:xfrm>
              <a:custGeom>
                <a:rect b="b" l="l" r="r" t="t"/>
                <a:pathLst>
                  <a:path extrusionOk="0" h="1025" w="2977">
                    <a:moveTo>
                      <a:pt x="238" y="1"/>
                    </a:moveTo>
                    <a:cubicBezTo>
                      <a:pt x="119" y="1"/>
                      <a:pt x="0" y="120"/>
                      <a:pt x="0" y="263"/>
                    </a:cubicBezTo>
                    <a:lnTo>
                      <a:pt x="0" y="787"/>
                    </a:lnTo>
                    <a:cubicBezTo>
                      <a:pt x="0" y="906"/>
                      <a:pt x="119" y="1025"/>
                      <a:pt x="238" y="1025"/>
                    </a:cubicBezTo>
                    <a:lnTo>
                      <a:pt x="2739" y="1025"/>
                    </a:lnTo>
                    <a:cubicBezTo>
                      <a:pt x="2858" y="1025"/>
                      <a:pt x="2977" y="930"/>
                      <a:pt x="2977" y="787"/>
                    </a:cubicBezTo>
                    <a:lnTo>
                      <a:pt x="2977" y="263"/>
                    </a:lnTo>
                    <a:cubicBezTo>
                      <a:pt x="2977" y="120"/>
                      <a:pt x="2858" y="1"/>
                      <a:pt x="273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1" name="Google Shape;1371;g15e4065e011_8_211"/>
              <p:cNvSpPr/>
              <p:nvPr/>
            </p:nvSpPr>
            <p:spPr>
              <a:xfrm>
                <a:off x="1079673" y="1347660"/>
                <a:ext cx="121878" cy="26365"/>
              </a:xfrm>
              <a:custGeom>
                <a:rect b="b" l="l" r="r" t="t"/>
                <a:pathLst>
                  <a:path extrusionOk="0" h="644" w="2977">
                    <a:moveTo>
                      <a:pt x="0" y="1"/>
                    </a:moveTo>
                    <a:lnTo>
                      <a:pt x="0" y="405"/>
                    </a:lnTo>
                    <a:cubicBezTo>
                      <a:pt x="0" y="525"/>
                      <a:pt x="119" y="644"/>
                      <a:pt x="238" y="644"/>
                    </a:cubicBezTo>
                    <a:lnTo>
                      <a:pt x="2739" y="644"/>
                    </a:lnTo>
                    <a:cubicBezTo>
                      <a:pt x="2858" y="644"/>
                      <a:pt x="2977" y="525"/>
                      <a:pt x="2977" y="405"/>
                    </a:cubicBezTo>
                    <a:lnTo>
                      <a:pt x="2977" y="1"/>
                    </a:lnTo>
                    <a:cubicBezTo>
                      <a:pt x="2977" y="120"/>
                      <a:pt x="2858" y="239"/>
                      <a:pt x="2739" y="239"/>
                    </a:cubicBezTo>
                    <a:lnTo>
                      <a:pt x="238" y="239"/>
                    </a:lnTo>
                    <a:cubicBezTo>
                      <a:pt x="119" y="239"/>
                      <a:pt x="0" y="120"/>
                      <a:pt x="0"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aphicFrame>
        <p:nvGraphicFramePr>
          <p:cNvPr id="1372" name="Google Shape;1372;g15e4065e011_8_211"/>
          <p:cNvGraphicFramePr/>
          <p:nvPr/>
        </p:nvGraphicFramePr>
        <p:xfrm>
          <a:off x="1714363" y="1100450"/>
          <a:ext cx="3000000" cy="3000000"/>
        </p:xfrm>
        <a:graphic>
          <a:graphicData uri="http://schemas.openxmlformats.org/drawingml/2006/table">
            <a:tbl>
              <a:tblPr>
                <a:noFill/>
                <a:tableStyleId>{BD176EBD-C1BB-4F9A-9490-50493A2E90EA}</a:tableStyleId>
              </a:tblPr>
              <a:tblGrid>
                <a:gridCol w="1324250"/>
                <a:gridCol w="1238250"/>
                <a:gridCol w="857250"/>
                <a:gridCol w="2295525"/>
              </a:tblGrid>
              <a:tr h="12700">
                <a:tc>
                  <a:txBody>
                    <a:bodyPr/>
                    <a:lstStyle/>
                    <a:p>
                      <a:pPr indent="0" lvl="0" marL="0" rtl="0" algn="ctr">
                        <a:spcBef>
                          <a:spcPts val="0"/>
                        </a:spcBef>
                        <a:spcAft>
                          <a:spcPts val="0"/>
                        </a:spcAft>
                        <a:buNone/>
                      </a:pPr>
                      <a:r>
                        <a:rPr lang="es" sz="1100">
                          <a:solidFill>
                            <a:schemeClr val="dk1"/>
                          </a:solidFill>
                        </a:rPr>
                        <a:t>Riesgo</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BCD2"/>
                    </a:solidFill>
                  </a:tcPr>
                </a:tc>
                <a:tc>
                  <a:txBody>
                    <a:bodyPr/>
                    <a:lstStyle/>
                    <a:p>
                      <a:pPr indent="0" lvl="0" marL="0" rtl="0" algn="ctr">
                        <a:spcBef>
                          <a:spcPts val="0"/>
                        </a:spcBef>
                        <a:spcAft>
                          <a:spcPts val="0"/>
                        </a:spcAft>
                        <a:buNone/>
                      </a:pPr>
                      <a:r>
                        <a:rPr lang="es" sz="1100">
                          <a:solidFill>
                            <a:schemeClr val="dk1"/>
                          </a:solidFill>
                        </a:rPr>
                        <a:t>Probabilidad de ocurrencia</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BCD2"/>
                    </a:solidFill>
                  </a:tcPr>
                </a:tc>
                <a:tc>
                  <a:txBody>
                    <a:bodyPr/>
                    <a:lstStyle/>
                    <a:p>
                      <a:pPr indent="0" lvl="0" marL="0" rtl="0" algn="ctr">
                        <a:spcBef>
                          <a:spcPts val="0"/>
                        </a:spcBef>
                        <a:spcAft>
                          <a:spcPts val="0"/>
                        </a:spcAft>
                        <a:buNone/>
                      </a:pPr>
                      <a:r>
                        <a:rPr lang="es" sz="1100">
                          <a:solidFill>
                            <a:schemeClr val="dk1"/>
                          </a:solidFill>
                        </a:rPr>
                        <a:t>Nivel de impacto</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BCD2"/>
                    </a:solidFill>
                  </a:tcPr>
                </a:tc>
                <a:tc>
                  <a:txBody>
                    <a:bodyPr/>
                    <a:lstStyle/>
                    <a:p>
                      <a:pPr indent="0" lvl="0" marL="0" rtl="0" algn="ctr">
                        <a:spcBef>
                          <a:spcPts val="0"/>
                        </a:spcBef>
                        <a:spcAft>
                          <a:spcPts val="0"/>
                        </a:spcAft>
                        <a:buNone/>
                      </a:pPr>
                      <a:r>
                        <a:rPr lang="es" sz="1100">
                          <a:solidFill>
                            <a:schemeClr val="dk1"/>
                          </a:solidFill>
                        </a:rPr>
                        <a:t>Acción remedial</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BCD2"/>
                    </a:solidFill>
                  </a:tcPr>
                </a:tc>
              </a:tr>
              <a:tr h="12700">
                <a:tc>
                  <a:txBody>
                    <a:bodyPr/>
                    <a:lstStyle/>
                    <a:p>
                      <a:pPr indent="0" lvl="0" marL="0" rtl="0" algn="l">
                        <a:spcBef>
                          <a:spcPts val="0"/>
                        </a:spcBef>
                        <a:spcAft>
                          <a:spcPts val="0"/>
                        </a:spcAft>
                        <a:buNone/>
                      </a:pPr>
                      <a:r>
                        <a:rPr lang="es" sz="1100">
                          <a:solidFill>
                            <a:schemeClr val="dk1"/>
                          </a:solidFill>
                        </a:rPr>
                        <a:t>Ausencia de algún integrante del equipo</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30%</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2</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just">
                        <a:spcBef>
                          <a:spcPts val="0"/>
                        </a:spcBef>
                        <a:spcAft>
                          <a:spcPts val="0"/>
                        </a:spcAft>
                        <a:buNone/>
                      </a:pPr>
                      <a:r>
                        <a:rPr lang="es" sz="1100">
                          <a:solidFill>
                            <a:schemeClr val="dk1"/>
                          </a:solidFill>
                        </a:rPr>
                        <a:t>Se organizara las tareas entre los integrantes presentes y luego se hablará con el integrante ausente para tomar medidas</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700">
                <a:tc>
                  <a:txBody>
                    <a:bodyPr/>
                    <a:lstStyle/>
                    <a:p>
                      <a:pPr indent="0" lvl="0" marL="0" rtl="0" algn="l">
                        <a:spcBef>
                          <a:spcPts val="0"/>
                        </a:spcBef>
                        <a:spcAft>
                          <a:spcPts val="0"/>
                        </a:spcAft>
                        <a:buNone/>
                      </a:pPr>
                      <a:r>
                        <a:rPr lang="es" sz="1100">
                          <a:solidFill>
                            <a:schemeClr val="dk1"/>
                          </a:solidFill>
                        </a:rPr>
                        <a:t>Problemas técnicos con los equipos</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20%</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3</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just">
                        <a:spcBef>
                          <a:spcPts val="0"/>
                        </a:spcBef>
                        <a:spcAft>
                          <a:spcPts val="0"/>
                        </a:spcAft>
                        <a:buNone/>
                      </a:pPr>
                      <a:r>
                        <a:rPr lang="es" sz="1100">
                          <a:solidFill>
                            <a:schemeClr val="dk1"/>
                          </a:solidFill>
                        </a:rPr>
                        <a:t>Tener equipo de respaldo y en caso de no tener apoyarse con un integrante el cual cuente con un equipo.</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700">
                <a:tc>
                  <a:txBody>
                    <a:bodyPr/>
                    <a:lstStyle/>
                    <a:p>
                      <a:pPr indent="0" lvl="0" marL="0" rtl="0" algn="l">
                        <a:spcBef>
                          <a:spcPts val="0"/>
                        </a:spcBef>
                        <a:spcAft>
                          <a:spcPts val="0"/>
                        </a:spcAft>
                        <a:buNone/>
                      </a:pPr>
                      <a:r>
                        <a:rPr lang="es" sz="1100">
                          <a:solidFill>
                            <a:schemeClr val="dk1"/>
                          </a:solidFill>
                        </a:rPr>
                        <a:t>Problemas con conexion a internet</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30%</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2</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just">
                        <a:spcBef>
                          <a:spcPts val="0"/>
                        </a:spcBef>
                        <a:spcAft>
                          <a:spcPts val="0"/>
                        </a:spcAft>
                        <a:buNone/>
                      </a:pPr>
                      <a:r>
                        <a:rPr lang="es" sz="1100">
                          <a:solidFill>
                            <a:schemeClr val="dk1"/>
                          </a:solidFill>
                        </a:rPr>
                        <a:t>Tener una conexión de respaldo, como datos móviles.</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700">
                <a:tc>
                  <a:txBody>
                    <a:bodyPr/>
                    <a:lstStyle/>
                    <a:p>
                      <a:pPr indent="0" lvl="0" marL="0" rtl="0" algn="l">
                        <a:spcBef>
                          <a:spcPts val="0"/>
                        </a:spcBef>
                        <a:spcAft>
                          <a:spcPts val="0"/>
                        </a:spcAft>
                        <a:buNone/>
                      </a:pPr>
                      <a:r>
                        <a:rPr lang="es" sz="1100">
                          <a:solidFill>
                            <a:schemeClr val="dk1"/>
                          </a:solidFill>
                        </a:rPr>
                        <a:t>Pérdida del codigo completo</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20%</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1</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just">
                        <a:spcBef>
                          <a:spcPts val="0"/>
                        </a:spcBef>
                        <a:spcAft>
                          <a:spcPts val="0"/>
                        </a:spcAft>
                        <a:buNone/>
                      </a:pPr>
                      <a:r>
                        <a:rPr lang="es" sz="1100">
                          <a:solidFill>
                            <a:schemeClr val="dk1"/>
                          </a:solidFill>
                        </a:rPr>
                        <a:t>Todos los integrantes tendrán un respaldo de las versiones del código.</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700">
                <a:tc>
                  <a:txBody>
                    <a:bodyPr/>
                    <a:lstStyle/>
                    <a:p>
                      <a:pPr indent="0" lvl="0" marL="0" rtl="0" algn="l">
                        <a:spcBef>
                          <a:spcPts val="0"/>
                        </a:spcBef>
                        <a:spcAft>
                          <a:spcPts val="0"/>
                        </a:spcAft>
                        <a:buNone/>
                      </a:pPr>
                      <a:r>
                        <a:rPr lang="es" sz="1100">
                          <a:solidFill>
                            <a:schemeClr val="dk1"/>
                          </a:solidFill>
                        </a:rPr>
                        <a:t>Error en la ejecución del código</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70%</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s" sz="1100">
                          <a:solidFill>
                            <a:schemeClr val="dk1"/>
                          </a:solidFill>
                        </a:rPr>
                        <a:t>3</a:t>
                      </a:r>
                      <a:endParaRPr sz="1100">
                        <a:solidFill>
                          <a:schemeClr val="dk1"/>
                        </a:solidFill>
                      </a:endParaRPr>
                    </a:p>
                  </a:txBody>
                  <a:tcPr marT="63500" marB="63500"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rtl="0" algn="just">
                        <a:spcBef>
                          <a:spcPts val="0"/>
                        </a:spcBef>
                        <a:spcAft>
                          <a:spcPts val="0"/>
                        </a:spcAft>
                        <a:buNone/>
                      </a:pPr>
                      <a:r>
                        <a:rPr lang="es" sz="1100">
                          <a:solidFill>
                            <a:schemeClr val="dk1"/>
                          </a:solidFill>
                        </a:rPr>
                        <a:t>Revisión completa del código o cierta parte en donde puede estar el posible error.</a:t>
                      </a:r>
                      <a:endParaRPr sz="1100">
                        <a:solidFill>
                          <a:schemeClr val="dk1"/>
                        </a:solidFill>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6" name="Shape 1376"/>
        <p:cNvGrpSpPr/>
        <p:nvPr/>
      </p:nvGrpSpPr>
      <p:grpSpPr>
        <a:xfrm>
          <a:off x="0" y="0"/>
          <a:ext cx="0" cy="0"/>
          <a:chOff x="0" y="0"/>
          <a:chExt cx="0" cy="0"/>
        </a:xfrm>
      </p:grpSpPr>
      <p:sp>
        <p:nvSpPr>
          <p:cNvPr id="1377" name="Google Shape;1377;p28"/>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s"/>
              <a:t>C</a:t>
            </a:r>
            <a:r>
              <a:rPr lang="es"/>
              <a:t>onclusión</a:t>
            </a:r>
            <a:endParaRPr/>
          </a:p>
        </p:txBody>
      </p:sp>
      <p:sp>
        <p:nvSpPr>
          <p:cNvPr id="1378" name="Google Shape;1378;p28"/>
          <p:cNvSpPr txBox="1"/>
          <p:nvPr/>
        </p:nvSpPr>
        <p:spPr>
          <a:xfrm>
            <a:off x="645400" y="1671300"/>
            <a:ext cx="7909800" cy="18009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s" sz="1500">
                <a:solidFill>
                  <a:schemeClr val="dk1"/>
                </a:solidFill>
                <a:latin typeface="Barlow Medium"/>
                <a:ea typeface="Barlow Medium"/>
                <a:cs typeface="Barlow Medium"/>
                <a:sym typeface="Barlow Medium"/>
              </a:rPr>
              <a:t>Teniendo lo ya visto desde el inicio de lo que es el planteamiento del problema, así como la alternativa que presentamos</a:t>
            </a:r>
            <a:r>
              <a:rPr lang="es" sz="1500">
                <a:solidFill>
                  <a:schemeClr val="dk1"/>
                </a:solidFill>
                <a:latin typeface="Barlow Medium"/>
                <a:ea typeface="Barlow Medium"/>
                <a:cs typeface="Barlow Medium"/>
                <a:sym typeface="Barlow Medium"/>
              </a:rPr>
              <a:t>, pudimos definir nuestra vía propuesta que llevaremos a cabo para marcar una mejora en la vida de la gente involucrada y así poder brindarles asistencia y facilidad en lo que es su entorno. Si bien nos supondrá un camino que seguir, así como actividades que trabajar y metas que cumplir, si continuamos con el desarrollo y el avance como tenemos estimado y de manera organizada tendremos la capacidad de llegar a lograr nuestro objetivo.</a:t>
            </a:r>
            <a:endParaRPr sz="1500">
              <a:solidFill>
                <a:schemeClr val="dk1"/>
              </a:solidFill>
              <a:latin typeface="Barlow Medium"/>
              <a:ea typeface="Barlow Medium"/>
              <a:cs typeface="Barlow Medium"/>
              <a:sym typeface="Barlow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g15e4065e011_0_0"/>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s"/>
              <a:t>Introducción</a:t>
            </a:r>
            <a:endParaRPr/>
          </a:p>
        </p:txBody>
      </p:sp>
      <p:sp>
        <p:nvSpPr>
          <p:cNvPr id="503" name="Google Shape;503;g15e4065e011_0_0"/>
          <p:cNvSpPr/>
          <p:nvPr/>
        </p:nvSpPr>
        <p:spPr>
          <a:xfrm rot="-8999956">
            <a:off x="4103415" y="158822"/>
            <a:ext cx="5901595" cy="882306"/>
          </a:xfrm>
          <a:custGeom>
            <a:rect b="b" l="l" r="r" t="t"/>
            <a:pathLst>
              <a:path extrusionOk="0" fill="none" h="35293" w="236069">
                <a:moveTo>
                  <a:pt x="0" y="7073"/>
                </a:moveTo>
                <a:lnTo>
                  <a:pt x="99238" y="32524"/>
                </a:lnTo>
                <a:cubicBezTo>
                  <a:pt x="109912" y="35293"/>
                  <a:pt x="121153" y="35026"/>
                  <a:pt x="131728" y="31824"/>
                </a:cubicBezTo>
                <a:lnTo>
                  <a:pt x="236069" y="1"/>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04" name="Google Shape;504;g15e4065e011_0_0"/>
          <p:cNvGrpSpPr/>
          <p:nvPr/>
        </p:nvGrpSpPr>
        <p:grpSpPr>
          <a:xfrm>
            <a:off x="7681300" y="431550"/>
            <a:ext cx="1397675" cy="1178375"/>
            <a:chOff x="7681300" y="431550"/>
            <a:chExt cx="1397675" cy="1178375"/>
          </a:xfrm>
        </p:grpSpPr>
        <p:sp>
          <p:nvSpPr>
            <p:cNvPr id="505" name="Google Shape;505;g15e4065e011_0_0"/>
            <p:cNvSpPr/>
            <p:nvPr/>
          </p:nvSpPr>
          <p:spPr>
            <a:xfrm>
              <a:off x="7702975" y="508275"/>
              <a:ext cx="1376000" cy="1101650"/>
            </a:xfrm>
            <a:custGeom>
              <a:rect b="b" l="l" r="r" t="t"/>
              <a:pathLst>
                <a:path extrusionOk="0" h="44066" w="55040">
                  <a:moveTo>
                    <a:pt x="46434" y="0"/>
                  </a:moveTo>
                  <a:lnTo>
                    <a:pt x="1" y="12776"/>
                  </a:lnTo>
                  <a:lnTo>
                    <a:pt x="8607" y="44065"/>
                  </a:lnTo>
                  <a:lnTo>
                    <a:pt x="55040" y="31256"/>
                  </a:lnTo>
                  <a:lnTo>
                    <a:pt x="4643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g15e4065e011_0_0"/>
            <p:cNvSpPr/>
            <p:nvPr/>
          </p:nvSpPr>
          <p:spPr>
            <a:xfrm>
              <a:off x="7681300" y="431550"/>
              <a:ext cx="1182525" cy="396975"/>
            </a:xfrm>
            <a:custGeom>
              <a:rect b="b" l="l" r="r" t="t"/>
              <a:pathLst>
                <a:path extrusionOk="0" h="15879" w="47301">
                  <a:moveTo>
                    <a:pt x="46434" y="0"/>
                  </a:moveTo>
                  <a:lnTo>
                    <a:pt x="0" y="12776"/>
                  </a:lnTo>
                  <a:lnTo>
                    <a:pt x="868" y="15879"/>
                  </a:lnTo>
                  <a:lnTo>
                    <a:pt x="47301" y="3103"/>
                  </a:lnTo>
                  <a:lnTo>
                    <a:pt x="46434" y="0"/>
                  </a:lnTo>
                  <a:close/>
                </a:path>
              </a:pathLst>
            </a:custGeom>
            <a:solidFill>
              <a:srgbClr val="CC9F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g15e4065e011_0_0"/>
            <p:cNvSpPr/>
            <p:nvPr/>
          </p:nvSpPr>
          <p:spPr>
            <a:xfrm>
              <a:off x="8001113" y="720600"/>
              <a:ext cx="862300" cy="741300"/>
            </a:xfrm>
            <a:custGeom>
              <a:rect b="b" l="l" r="r" t="t"/>
              <a:pathLst>
                <a:path extrusionOk="0" h="29652" w="34492">
                  <a:moveTo>
                    <a:pt x="14045" y="0"/>
                  </a:moveTo>
                  <a:cubicBezTo>
                    <a:pt x="12597" y="0"/>
                    <a:pt x="11155" y="254"/>
                    <a:pt x="9774" y="764"/>
                  </a:cubicBezTo>
                  <a:cubicBezTo>
                    <a:pt x="3336" y="3133"/>
                    <a:pt x="1" y="10304"/>
                    <a:pt x="2436" y="16742"/>
                  </a:cubicBezTo>
                  <a:cubicBezTo>
                    <a:pt x="3603" y="19878"/>
                    <a:pt x="5871" y="22346"/>
                    <a:pt x="8874" y="23781"/>
                  </a:cubicBezTo>
                  <a:cubicBezTo>
                    <a:pt x="10561" y="24533"/>
                    <a:pt x="12340" y="24912"/>
                    <a:pt x="14109" y="24912"/>
                  </a:cubicBezTo>
                  <a:cubicBezTo>
                    <a:pt x="15557" y="24912"/>
                    <a:pt x="16999" y="24658"/>
                    <a:pt x="18380" y="24148"/>
                  </a:cubicBezTo>
                  <a:cubicBezTo>
                    <a:pt x="19181" y="23847"/>
                    <a:pt x="19881" y="23481"/>
                    <a:pt x="20615" y="23047"/>
                  </a:cubicBezTo>
                  <a:lnTo>
                    <a:pt x="27453" y="28718"/>
                  </a:lnTo>
                  <a:cubicBezTo>
                    <a:pt x="28154" y="29318"/>
                    <a:pt x="29055" y="29652"/>
                    <a:pt x="29989" y="29652"/>
                  </a:cubicBezTo>
                  <a:lnTo>
                    <a:pt x="30356" y="29652"/>
                  </a:lnTo>
                  <a:cubicBezTo>
                    <a:pt x="31456" y="29552"/>
                    <a:pt x="32390" y="29018"/>
                    <a:pt x="33057" y="28217"/>
                  </a:cubicBezTo>
                  <a:cubicBezTo>
                    <a:pt x="34492" y="26483"/>
                    <a:pt x="34258" y="23948"/>
                    <a:pt x="32524" y="22513"/>
                  </a:cubicBezTo>
                  <a:lnTo>
                    <a:pt x="25686" y="16842"/>
                  </a:lnTo>
                  <a:cubicBezTo>
                    <a:pt x="26720" y="14040"/>
                    <a:pt x="26786" y="10972"/>
                    <a:pt x="25719" y="8136"/>
                  </a:cubicBezTo>
                  <a:cubicBezTo>
                    <a:pt x="24551" y="5001"/>
                    <a:pt x="22283" y="2532"/>
                    <a:pt x="19281" y="1131"/>
                  </a:cubicBezTo>
                  <a:cubicBezTo>
                    <a:pt x="17593" y="379"/>
                    <a:pt x="15815" y="0"/>
                    <a:pt x="14045" y="0"/>
                  </a:cubicBezTo>
                  <a:close/>
                </a:path>
              </a:pathLst>
            </a:custGeom>
            <a:solidFill>
              <a:schemeClr val="dk1"/>
            </a:solidFill>
            <a:ln>
              <a:noFill/>
            </a:ln>
            <a:effectLst>
              <a:outerShdw rotWithShape="0" algn="bl" dist="28575">
                <a:schemeClr val="lt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g15e4065e011_0_0"/>
            <p:cNvSpPr/>
            <p:nvPr/>
          </p:nvSpPr>
          <p:spPr>
            <a:xfrm>
              <a:off x="8054075" y="767300"/>
              <a:ext cx="756375" cy="647900"/>
            </a:xfrm>
            <a:custGeom>
              <a:rect b="b" l="l" r="r" t="t"/>
              <a:pathLst>
                <a:path extrusionOk="0" h="25916" w="30255">
                  <a:moveTo>
                    <a:pt x="11875" y="1"/>
                  </a:moveTo>
                  <a:cubicBezTo>
                    <a:pt x="10666" y="1"/>
                    <a:pt x="9437" y="209"/>
                    <a:pt x="8239" y="647"/>
                  </a:cubicBezTo>
                  <a:cubicBezTo>
                    <a:pt x="2802" y="2715"/>
                    <a:pt x="0" y="8786"/>
                    <a:pt x="2001" y="14257"/>
                  </a:cubicBezTo>
                  <a:cubicBezTo>
                    <a:pt x="3590" y="18502"/>
                    <a:pt x="7660" y="21141"/>
                    <a:pt x="11956" y="21141"/>
                  </a:cubicBezTo>
                  <a:cubicBezTo>
                    <a:pt x="13162" y="21141"/>
                    <a:pt x="14386" y="20933"/>
                    <a:pt x="15578" y="20495"/>
                  </a:cubicBezTo>
                  <a:cubicBezTo>
                    <a:pt x="16679" y="20094"/>
                    <a:pt x="17679" y="19494"/>
                    <a:pt x="18547" y="18827"/>
                  </a:cubicBezTo>
                  <a:lnTo>
                    <a:pt x="26452" y="25432"/>
                  </a:lnTo>
                  <a:cubicBezTo>
                    <a:pt x="26863" y="25755"/>
                    <a:pt x="27352" y="25916"/>
                    <a:pt x="27832" y="25916"/>
                  </a:cubicBezTo>
                  <a:cubicBezTo>
                    <a:pt x="28444" y="25916"/>
                    <a:pt x="29043" y="25654"/>
                    <a:pt x="29454" y="25131"/>
                  </a:cubicBezTo>
                  <a:cubicBezTo>
                    <a:pt x="30255" y="24164"/>
                    <a:pt x="30155" y="22830"/>
                    <a:pt x="29221" y="22096"/>
                  </a:cubicBezTo>
                  <a:lnTo>
                    <a:pt x="21315" y="15491"/>
                  </a:lnTo>
                  <a:cubicBezTo>
                    <a:pt x="22650" y="12923"/>
                    <a:pt x="22983" y="9820"/>
                    <a:pt x="21849" y="6918"/>
                  </a:cubicBezTo>
                  <a:cubicBezTo>
                    <a:pt x="20260" y="2646"/>
                    <a:pt x="16188" y="1"/>
                    <a:pt x="1187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g15e4065e011_0_0"/>
            <p:cNvSpPr/>
            <p:nvPr/>
          </p:nvSpPr>
          <p:spPr>
            <a:xfrm>
              <a:off x="8164975" y="849875"/>
              <a:ext cx="375300" cy="364250"/>
            </a:xfrm>
            <a:custGeom>
              <a:rect b="b" l="l" r="r" t="t"/>
              <a:pathLst>
                <a:path extrusionOk="0" h="14570" w="15012">
                  <a:moveTo>
                    <a:pt x="7478" y="0"/>
                  </a:moveTo>
                  <a:cubicBezTo>
                    <a:pt x="3661" y="0"/>
                    <a:pt x="459" y="2993"/>
                    <a:pt x="234" y="6884"/>
                  </a:cubicBezTo>
                  <a:cubicBezTo>
                    <a:pt x="1" y="10887"/>
                    <a:pt x="3069" y="14356"/>
                    <a:pt x="7106" y="14557"/>
                  </a:cubicBezTo>
                  <a:cubicBezTo>
                    <a:pt x="7250" y="14565"/>
                    <a:pt x="7394" y="14569"/>
                    <a:pt x="7537" y="14569"/>
                  </a:cubicBezTo>
                  <a:cubicBezTo>
                    <a:pt x="11384" y="14569"/>
                    <a:pt x="14586" y="11577"/>
                    <a:pt x="14811" y="7685"/>
                  </a:cubicBezTo>
                  <a:cubicBezTo>
                    <a:pt x="15011" y="3682"/>
                    <a:pt x="11942" y="213"/>
                    <a:pt x="7906" y="13"/>
                  </a:cubicBezTo>
                  <a:cubicBezTo>
                    <a:pt x="7763" y="4"/>
                    <a:pt x="7620" y="0"/>
                    <a:pt x="747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g15e4065e011_0_0"/>
            <p:cNvSpPr/>
            <p:nvPr/>
          </p:nvSpPr>
          <p:spPr>
            <a:xfrm>
              <a:off x="8257550" y="849750"/>
              <a:ext cx="144275" cy="364875"/>
            </a:xfrm>
            <a:custGeom>
              <a:rect b="b" l="l" r="r" t="t"/>
              <a:pathLst>
                <a:path extrusionOk="0" h="14595" w="5771">
                  <a:moveTo>
                    <a:pt x="3820" y="1"/>
                  </a:moveTo>
                  <a:cubicBezTo>
                    <a:pt x="3314" y="1"/>
                    <a:pt x="2794" y="52"/>
                    <a:pt x="2268" y="151"/>
                  </a:cubicBezTo>
                  <a:lnTo>
                    <a:pt x="0" y="13494"/>
                  </a:lnTo>
                  <a:cubicBezTo>
                    <a:pt x="1068" y="14161"/>
                    <a:pt x="2268" y="14528"/>
                    <a:pt x="3536" y="14595"/>
                  </a:cubicBezTo>
                  <a:cubicBezTo>
                    <a:pt x="4070" y="11026"/>
                    <a:pt x="5337" y="3320"/>
                    <a:pt x="5771" y="285"/>
                  </a:cubicBezTo>
                  <a:cubicBezTo>
                    <a:pt x="5158" y="93"/>
                    <a:pt x="4502" y="1"/>
                    <a:pt x="382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g15e4065e011_0_0"/>
            <p:cNvSpPr/>
            <p:nvPr/>
          </p:nvSpPr>
          <p:spPr>
            <a:xfrm>
              <a:off x="8391800" y="857700"/>
              <a:ext cx="54225" cy="257700"/>
            </a:xfrm>
            <a:custGeom>
              <a:rect b="b" l="l" r="r" t="t"/>
              <a:pathLst>
                <a:path extrusionOk="0" h="10308" w="2169">
                  <a:moveTo>
                    <a:pt x="568" y="0"/>
                  </a:moveTo>
                  <a:lnTo>
                    <a:pt x="1" y="10307"/>
                  </a:lnTo>
                  <a:lnTo>
                    <a:pt x="2169" y="701"/>
                  </a:lnTo>
                  <a:cubicBezTo>
                    <a:pt x="1669" y="367"/>
                    <a:pt x="1135" y="167"/>
                    <a:pt x="5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12" name="Google Shape;512;g15e4065e011_0_0"/>
          <p:cNvGrpSpPr/>
          <p:nvPr/>
        </p:nvGrpSpPr>
        <p:grpSpPr>
          <a:xfrm>
            <a:off x="214525" y="203025"/>
            <a:ext cx="1509425" cy="228525"/>
            <a:chOff x="5708425" y="4133400"/>
            <a:chExt cx="1509425" cy="228525"/>
          </a:xfrm>
        </p:grpSpPr>
        <p:sp>
          <p:nvSpPr>
            <p:cNvPr id="513" name="Google Shape;513;g15e4065e011_0_0"/>
            <p:cNvSpPr/>
            <p:nvPr/>
          </p:nvSpPr>
          <p:spPr>
            <a:xfrm>
              <a:off x="5974450" y="4133400"/>
              <a:ext cx="50050" cy="50050"/>
            </a:xfrm>
            <a:custGeom>
              <a:rect b="b" l="l" r="r" t="t"/>
              <a:pathLst>
                <a:path extrusionOk="0" h="2002" w="2002">
                  <a:moveTo>
                    <a:pt x="1001" y="1"/>
                  </a:moveTo>
                  <a:cubicBezTo>
                    <a:pt x="467" y="1"/>
                    <a:pt x="0" y="468"/>
                    <a:pt x="0" y="1001"/>
                  </a:cubicBezTo>
                  <a:cubicBezTo>
                    <a:pt x="0" y="1568"/>
                    <a:pt x="467" y="2002"/>
                    <a:pt x="1001" y="2002"/>
                  </a:cubicBezTo>
                  <a:cubicBezTo>
                    <a:pt x="1568" y="2002"/>
                    <a:pt x="2001" y="1568"/>
                    <a:pt x="2001" y="1001"/>
                  </a:cubicBezTo>
                  <a:cubicBezTo>
                    <a:pt x="2001"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g15e4065e011_0_0"/>
            <p:cNvSpPr/>
            <p:nvPr/>
          </p:nvSpPr>
          <p:spPr>
            <a:xfrm>
              <a:off x="6765000" y="4133400"/>
              <a:ext cx="50050" cy="50050"/>
            </a:xfrm>
            <a:custGeom>
              <a:rect b="b" l="l" r="r" t="t"/>
              <a:pathLst>
                <a:path extrusionOk="0" h="2002" w="2002">
                  <a:moveTo>
                    <a:pt x="1001" y="1"/>
                  </a:moveTo>
                  <a:cubicBezTo>
                    <a:pt x="434" y="1"/>
                    <a:pt x="1" y="468"/>
                    <a:pt x="1" y="1001"/>
                  </a:cubicBezTo>
                  <a:cubicBezTo>
                    <a:pt x="1" y="1568"/>
                    <a:pt x="434" y="2002"/>
                    <a:pt x="1001" y="2002"/>
                  </a:cubicBezTo>
                  <a:cubicBezTo>
                    <a:pt x="1568" y="2002"/>
                    <a:pt x="2002" y="1568"/>
                    <a:pt x="2002" y="1001"/>
                  </a:cubicBezTo>
                  <a:cubicBezTo>
                    <a:pt x="2002"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g15e4065e011_0_0"/>
            <p:cNvSpPr/>
            <p:nvPr/>
          </p:nvSpPr>
          <p:spPr>
            <a:xfrm>
              <a:off x="6380550" y="4223475"/>
              <a:ext cx="50075" cy="50050"/>
            </a:xfrm>
            <a:custGeom>
              <a:rect b="b" l="l" r="r" t="t"/>
              <a:pathLst>
                <a:path extrusionOk="0" h="2002" w="2003">
                  <a:moveTo>
                    <a:pt x="1002" y="0"/>
                  </a:moveTo>
                  <a:cubicBezTo>
                    <a:pt x="435" y="0"/>
                    <a:pt x="1" y="434"/>
                    <a:pt x="1" y="1001"/>
                  </a:cubicBezTo>
                  <a:cubicBezTo>
                    <a:pt x="1" y="1535"/>
                    <a:pt x="435" y="2002"/>
                    <a:pt x="1002" y="2002"/>
                  </a:cubicBezTo>
                  <a:cubicBezTo>
                    <a:pt x="1535" y="2002"/>
                    <a:pt x="2002" y="1535"/>
                    <a:pt x="2002" y="1001"/>
                  </a:cubicBezTo>
                  <a:cubicBezTo>
                    <a:pt x="2002" y="434"/>
                    <a:pt x="1535"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g15e4065e011_0_0"/>
            <p:cNvSpPr/>
            <p:nvPr/>
          </p:nvSpPr>
          <p:spPr>
            <a:xfrm>
              <a:off x="6476475" y="4223475"/>
              <a:ext cx="50050" cy="50050"/>
            </a:xfrm>
            <a:custGeom>
              <a:rect b="b" l="l" r="r" t="t"/>
              <a:pathLst>
                <a:path extrusionOk="0" h="2002" w="2002">
                  <a:moveTo>
                    <a:pt x="1001" y="0"/>
                  </a:moveTo>
                  <a:cubicBezTo>
                    <a:pt x="434" y="0"/>
                    <a:pt x="0" y="434"/>
                    <a:pt x="0" y="1001"/>
                  </a:cubicBezTo>
                  <a:cubicBezTo>
                    <a:pt x="0" y="1535"/>
                    <a:pt x="434" y="2002"/>
                    <a:pt x="1001" y="2002"/>
                  </a:cubicBezTo>
                  <a:cubicBezTo>
                    <a:pt x="1534" y="2002"/>
                    <a:pt x="2001" y="1535"/>
                    <a:pt x="2001" y="1001"/>
                  </a:cubicBezTo>
                  <a:cubicBezTo>
                    <a:pt x="2001" y="434"/>
                    <a:pt x="1534" y="0"/>
                    <a:pt x="100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g15e4065e011_0_0"/>
            <p:cNvSpPr/>
            <p:nvPr/>
          </p:nvSpPr>
          <p:spPr>
            <a:xfrm>
              <a:off x="65990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68" y="2002"/>
                    <a:pt x="2002" y="1535"/>
                    <a:pt x="2002" y="1002"/>
                  </a:cubicBezTo>
                  <a:cubicBezTo>
                    <a:pt x="2002" y="468"/>
                    <a:pt x="1568"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g15e4065e011_0_0"/>
            <p:cNvSpPr/>
            <p:nvPr/>
          </p:nvSpPr>
          <p:spPr>
            <a:xfrm>
              <a:off x="66949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35" y="2002"/>
                    <a:pt x="2002" y="1535"/>
                    <a:pt x="2002" y="1002"/>
                  </a:cubicBezTo>
                  <a:cubicBezTo>
                    <a:pt x="2002" y="468"/>
                    <a:pt x="1602"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g15e4065e011_0_0"/>
            <p:cNvSpPr/>
            <p:nvPr/>
          </p:nvSpPr>
          <p:spPr>
            <a:xfrm>
              <a:off x="6850900" y="4133400"/>
              <a:ext cx="49225" cy="50050"/>
            </a:xfrm>
            <a:custGeom>
              <a:rect b="b" l="l" r="r" t="t"/>
              <a:pathLst>
                <a:path extrusionOk="0" h="2002" w="1969">
                  <a:moveTo>
                    <a:pt x="1001" y="1"/>
                  </a:moveTo>
                  <a:cubicBezTo>
                    <a:pt x="434" y="1"/>
                    <a:pt x="0" y="468"/>
                    <a:pt x="0" y="1001"/>
                  </a:cubicBezTo>
                  <a:cubicBezTo>
                    <a:pt x="0" y="1568"/>
                    <a:pt x="434" y="2002"/>
                    <a:pt x="1001" y="2002"/>
                  </a:cubicBezTo>
                  <a:cubicBezTo>
                    <a:pt x="1535" y="2002"/>
                    <a:pt x="1968" y="1568"/>
                    <a:pt x="1968" y="1001"/>
                  </a:cubicBezTo>
                  <a:cubicBezTo>
                    <a:pt x="1968" y="468"/>
                    <a:pt x="1535" y="67"/>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g15e4065e011_0_0"/>
            <p:cNvSpPr/>
            <p:nvPr/>
          </p:nvSpPr>
          <p:spPr>
            <a:xfrm>
              <a:off x="6935950" y="4133400"/>
              <a:ext cx="50075" cy="50050"/>
            </a:xfrm>
            <a:custGeom>
              <a:rect b="b" l="l" r="r" t="t"/>
              <a:pathLst>
                <a:path extrusionOk="0" h="2002" w="2003">
                  <a:moveTo>
                    <a:pt x="1002" y="1"/>
                  </a:moveTo>
                  <a:cubicBezTo>
                    <a:pt x="468" y="1"/>
                    <a:pt x="1" y="468"/>
                    <a:pt x="1" y="1001"/>
                  </a:cubicBezTo>
                  <a:cubicBezTo>
                    <a:pt x="1" y="1568"/>
                    <a:pt x="468" y="2002"/>
                    <a:pt x="1002" y="2002"/>
                  </a:cubicBezTo>
                  <a:cubicBezTo>
                    <a:pt x="1535" y="2002"/>
                    <a:pt x="2002" y="1568"/>
                    <a:pt x="2002" y="1001"/>
                  </a:cubicBezTo>
                  <a:cubicBezTo>
                    <a:pt x="2002" y="468"/>
                    <a:pt x="1535" y="67"/>
                    <a:pt x="1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g15e4065e011_0_0"/>
            <p:cNvSpPr/>
            <p:nvPr/>
          </p:nvSpPr>
          <p:spPr>
            <a:xfrm>
              <a:off x="6088675" y="4133400"/>
              <a:ext cx="633825" cy="50050"/>
            </a:xfrm>
            <a:custGeom>
              <a:rect b="b" l="l" r="r" t="t"/>
              <a:pathLst>
                <a:path extrusionOk="0" h="2002" w="25353">
                  <a:moveTo>
                    <a:pt x="1002" y="1"/>
                  </a:moveTo>
                  <a:cubicBezTo>
                    <a:pt x="468" y="1"/>
                    <a:pt x="1" y="468"/>
                    <a:pt x="1" y="1001"/>
                  </a:cubicBezTo>
                  <a:cubicBezTo>
                    <a:pt x="1" y="1568"/>
                    <a:pt x="435" y="2002"/>
                    <a:pt x="1002" y="2002"/>
                  </a:cubicBezTo>
                  <a:lnTo>
                    <a:pt x="24352" y="2002"/>
                  </a:lnTo>
                  <a:cubicBezTo>
                    <a:pt x="24885" y="2002"/>
                    <a:pt x="25319" y="1568"/>
                    <a:pt x="25352" y="1001"/>
                  </a:cubicBezTo>
                  <a:cubicBezTo>
                    <a:pt x="25352" y="468"/>
                    <a:pt x="24885" y="1"/>
                    <a:pt x="243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g15e4065e011_0_0"/>
            <p:cNvSpPr/>
            <p:nvPr/>
          </p:nvSpPr>
          <p:spPr>
            <a:xfrm>
              <a:off x="5923575" y="4311850"/>
              <a:ext cx="633800" cy="50075"/>
            </a:xfrm>
            <a:custGeom>
              <a:rect b="b" l="l" r="r" t="t"/>
              <a:pathLst>
                <a:path extrusionOk="0" h="2003" w="25352">
                  <a:moveTo>
                    <a:pt x="1001" y="1"/>
                  </a:moveTo>
                  <a:cubicBezTo>
                    <a:pt x="467" y="1"/>
                    <a:pt x="0" y="468"/>
                    <a:pt x="0" y="1002"/>
                  </a:cubicBezTo>
                  <a:cubicBezTo>
                    <a:pt x="0" y="1535"/>
                    <a:pt x="467" y="2002"/>
                    <a:pt x="1001" y="2002"/>
                  </a:cubicBezTo>
                  <a:lnTo>
                    <a:pt x="24351" y="2002"/>
                  </a:lnTo>
                  <a:cubicBezTo>
                    <a:pt x="24885" y="2002"/>
                    <a:pt x="25352" y="1535"/>
                    <a:pt x="25352" y="1002"/>
                  </a:cubicBezTo>
                  <a:cubicBezTo>
                    <a:pt x="25352" y="468"/>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g15e4065e011_0_0"/>
            <p:cNvSpPr/>
            <p:nvPr/>
          </p:nvSpPr>
          <p:spPr>
            <a:xfrm>
              <a:off x="5708425" y="4222625"/>
              <a:ext cx="633800" cy="50075"/>
            </a:xfrm>
            <a:custGeom>
              <a:rect b="b" l="l" r="r" t="t"/>
              <a:pathLst>
                <a:path extrusionOk="0" h="2003" w="25352">
                  <a:moveTo>
                    <a:pt x="1001" y="1"/>
                  </a:moveTo>
                  <a:cubicBezTo>
                    <a:pt x="434" y="1"/>
                    <a:pt x="0" y="434"/>
                    <a:pt x="0" y="1001"/>
                  </a:cubicBezTo>
                  <a:cubicBezTo>
                    <a:pt x="0" y="1535"/>
                    <a:pt x="434" y="2002"/>
                    <a:pt x="1001" y="2002"/>
                  </a:cubicBezTo>
                  <a:lnTo>
                    <a:pt x="24351" y="2002"/>
                  </a:lnTo>
                  <a:cubicBezTo>
                    <a:pt x="24885" y="2002"/>
                    <a:pt x="25285" y="1569"/>
                    <a:pt x="25352" y="1001"/>
                  </a:cubicBezTo>
                  <a:cubicBezTo>
                    <a:pt x="25352" y="434"/>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g15e4065e011_0_0"/>
            <p:cNvSpPr/>
            <p:nvPr/>
          </p:nvSpPr>
          <p:spPr>
            <a:xfrm>
              <a:off x="6584050" y="4222625"/>
              <a:ext cx="633800" cy="50075"/>
            </a:xfrm>
            <a:custGeom>
              <a:rect b="b" l="l" r="r" t="t"/>
              <a:pathLst>
                <a:path extrusionOk="0" h="2003" w="25352">
                  <a:moveTo>
                    <a:pt x="967" y="1"/>
                  </a:moveTo>
                  <a:cubicBezTo>
                    <a:pt x="434" y="1"/>
                    <a:pt x="0" y="434"/>
                    <a:pt x="0" y="1001"/>
                  </a:cubicBezTo>
                  <a:cubicBezTo>
                    <a:pt x="0" y="1535"/>
                    <a:pt x="434" y="2002"/>
                    <a:pt x="967" y="2002"/>
                  </a:cubicBezTo>
                  <a:lnTo>
                    <a:pt x="24317" y="2002"/>
                  </a:lnTo>
                  <a:cubicBezTo>
                    <a:pt x="24885" y="2002"/>
                    <a:pt x="25352" y="1569"/>
                    <a:pt x="25318" y="1001"/>
                  </a:cubicBezTo>
                  <a:cubicBezTo>
                    <a:pt x="25318" y="434"/>
                    <a:pt x="24885" y="1"/>
                    <a:pt x="243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25" name="Google Shape;525;g15e4065e011_0_0"/>
          <p:cNvSpPr txBox="1"/>
          <p:nvPr/>
        </p:nvSpPr>
        <p:spPr>
          <a:xfrm>
            <a:off x="1059300" y="1818075"/>
            <a:ext cx="7025400" cy="2339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s">
                <a:solidFill>
                  <a:schemeClr val="dk1"/>
                </a:solidFill>
                <a:latin typeface="Barlow Medium"/>
                <a:ea typeface="Barlow Medium"/>
                <a:cs typeface="Barlow Medium"/>
                <a:sym typeface="Barlow Medium"/>
              </a:rPr>
              <a:t>La comunicación es fundamental en la vida de las personas, sin embargo para algunos es visto como un problema al momento de tratar con esta y poder expresarse de manera sencilla. Cada día se enfrentan a esto personas con alguna discapacidad auditiva llegando a </a:t>
            </a:r>
            <a:r>
              <a:rPr lang="es">
                <a:solidFill>
                  <a:schemeClr val="dk1"/>
                </a:solidFill>
                <a:latin typeface="Barlow Medium"/>
                <a:ea typeface="Barlow Medium"/>
                <a:cs typeface="Barlow Medium"/>
                <a:sym typeface="Barlow Medium"/>
              </a:rPr>
              <a:t>métodos</a:t>
            </a:r>
            <a:r>
              <a:rPr lang="es">
                <a:solidFill>
                  <a:schemeClr val="dk1"/>
                </a:solidFill>
                <a:latin typeface="Barlow Medium"/>
                <a:ea typeface="Barlow Medium"/>
                <a:cs typeface="Barlow Medium"/>
                <a:sym typeface="Barlow Medium"/>
              </a:rPr>
              <a:t> que a veces no se encuentran a la accesibilidad de uno o no terminan de ser del todo eficientes.</a:t>
            </a:r>
            <a:endParaRPr>
              <a:solidFill>
                <a:schemeClr val="dk1"/>
              </a:solidFill>
              <a:latin typeface="Barlow Medium"/>
              <a:ea typeface="Barlow Medium"/>
              <a:cs typeface="Barlow Medium"/>
              <a:sym typeface="Barlow Medium"/>
            </a:endParaRPr>
          </a:p>
          <a:p>
            <a:pPr indent="0" lvl="0" marL="0" rtl="0" algn="just">
              <a:spcBef>
                <a:spcPts val="0"/>
              </a:spcBef>
              <a:spcAft>
                <a:spcPts val="0"/>
              </a:spcAft>
              <a:buNone/>
            </a:pPr>
            <a:r>
              <a:rPr lang="es">
                <a:solidFill>
                  <a:schemeClr val="dk1"/>
                </a:solidFill>
                <a:latin typeface="Barlow Medium"/>
                <a:ea typeface="Barlow Medium"/>
                <a:cs typeface="Barlow Medium"/>
                <a:sym typeface="Barlow Medium"/>
              </a:rPr>
              <a:t>A su vez, a modo de una alternativa distinta sobre este problema surge este proyecto el cual consiste en una aplicación web que tiene como objetivo que las personas que presenten una discapacidad auditiva puedan comunicarse de una manera más </a:t>
            </a:r>
            <a:r>
              <a:rPr lang="es">
                <a:solidFill>
                  <a:schemeClr val="dk1"/>
                </a:solidFill>
                <a:latin typeface="Barlow Medium"/>
                <a:ea typeface="Barlow Medium"/>
                <a:cs typeface="Barlow Medium"/>
                <a:sym typeface="Barlow Medium"/>
              </a:rPr>
              <a:t>fácil</a:t>
            </a:r>
            <a:r>
              <a:rPr lang="es">
                <a:solidFill>
                  <a:schemeClr val="dk1"/>
                </a:solidFill>
                <a:latin typeface="Barlow Medium"/>
                <a:ea typeface="Barlow Medium"/>
                <a:cs typeface="Barlow Medium"/>
                <a:sym typeface="Barlow Medium"/>
              </a:rPr>
              <a:t>, permitiendo así que las gente que pruebe este nuevo </a:t>
            </a:r>
            <a:r>
              <a:rPr lang="es">
                <a:solidFill>
                  <a:schemeClr val="dk1"/>
                </a:solidFill>
                <a:latin typeface="Barlow Medium"/>
                <a:ea typeface="Barlow Medium"/>
                <a:cs typeface="Barlow Medium"/>
                <a:sym typeface="Barlow Medium"/>
              </a:rPr>
              <a:t>método</a:t>
            </a:r>
            <a:r>
              <a:rPr lang="es">
                <a:solidFill>
                  <a:schemeClr val="dk1"/>
                </a:solidFill>
                <a:latin typeface="Barlow Medium"/>
                <a:ea typeface="Barlow Medium"/>
                <a:cs typeface="Barlow Medium"/>
                <a:sym typeface="Barlow Medium"/>
              </a:rPr>
              <a:t> se sientan más confortables y unidos con las demás personas.</a:t>
            </a:r>
            <a:endParaRPr>
              <a:solidFill>
                <a:schemeClr val="dk1"/>
              </a:solidFill>
              <a:latin typeface="Barlow Medium"/>
              <a:ea typeface="Barlow Medium"/>
              <a:cs typeface="Barlow Medium"/>
              <a:sym typeface="Barlow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g15e4065e011_0_126"/>
          <p:cNvSpPr txBox="1"/>
          <p:nvPr>
            <p:ph type="title"/>
          </p:nvPr>
        </p:nvSpPr>
        <p:spPr>
          <a:xfrm>
            <a:off x="720000" y="431550"/>
            <a:ext cx="77040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s"/>
              <a:t>Escenario del Problema</a:t>
            </a:r>
            <a:endParaRPr/>
          </a:p>
        </p:txBody>
      </p:sp>
      <p:sp>
        <p:nvSpPr>
          <p:cNvPr id="531" name="Google Shape;531;g15e4065e011_0_126"/>
          <p:cNvSpPr/>
          <p:nvPr/>
        </p:nvSpPr>
        <p:spPr>
          <a:xfrm rot="-8999956">
            <a:off x="4103415" y="158822"/>
            <a:ext cx="5901595" cy="882306"/>
          </a:xfrm>
          <a:custGeom>
            <a:rect b="b" l="l" r="r" t="t"/>
            <a:pathLst>
              <a:path extrusionOk="0" fill="none" h="35293" w="236069">
                <a:moveTo>
                  <a:pt x="0" y="7073"/>
                </a:moveTo>
                <a:lnTo>
                  <a:pt x="99238" y="32524"/>
                </a:lnTo>
                <a:cubicBezTo>
                  <a:pt x="109912" y="35293"/>
                  <a:pt x="121153" y="35026"/>
                  <a:pt x="131728" y="31824"/>
                </a:cubicBezTo>
                <a:lnTo>
                  <a:pt x="236069" y="1"/>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32" name="Google Shape;532;g15e4065e011_0_126"/>
          <p:cNvGrpSpPr/>
          <p:nvPr/>
        </p:nvGrpSpPr>
        <p:grpSpPr>
          <a:xfrm>
            <a:off x="7681300" y="431550"/>
            <a:ext cx="1397675" cy="1178375"/>
            <a:chOff x="7681300" y="431550"/>
            <a:chExt cx="1397675" cy="1178375"/>
          </a:xfrm>
        </p:grpSpPr>
        <p:sp>
          <p:nvSpPr>
            <p:cNvPr id="533" name="Google Shape;533;g15e4065e011_0_126"/>
            <p:cNvSpPr/>
            <p:nvPr/>
          </p:nvSpPr>
          <p:spPr>
            <a:xfrm>
              <a:off x="7702975" y="508275"/>
              <a:ext cx="1376000" cy="1101650"/>
            </a:xfrm>
            <a:custGeom>
              <a:rect b="b" l="l" r="r" t="t"/>
              <a:pathLst>
                <a:path extrusionOk="0" h="44066" w="55040">
                  <a:moveTo>
                    <a:pt x="46434" y="0"/>
                  </a:moveTo>
                  <a:lnTo>
                    <a:pt x="1" y="12776"/>
                  </a:lnTo>
                  <a:lnTo>
                    <a:pt x="8607" y="44065"/>
                  </a:lnTo>
                  <a:lnTo>
                    <a:pt x="55040" y="31256"/>
                  </a:lnTo>
                  <a:lnTo>
                    <a:pt x="4643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g15e4065e011_0_126"/>
            <p:cNvSpPr/>
            <p:nvPr/>
          </p:nvSpPr>
          <p:spPr>
            <a:xfrm>
              <a:off x="7681300" y="431550"/>
              <a:ext cx="1182525" cy="396975"/>
            </a:xfrm>
            <a:custGeom>
              <a:rect b="b" l="l" r="r" t="t"/>
              <a:pathLst>
                <a:path extrusionOk="0" h="15879" w="47301">
                  <a:moveTo>
                    <a:pt x="46434" y="0"/>
                  </a:moveTo>
                  <a:lnTo>
                    <a:pt x="0" y="12776"/>
                  </a:lnTo>
                  <a:lnTo>
                    <a:pt x="868" y="15879"/>
                  </a:lnTo>
                  <a:lnTo>
                    <a:pt x="47301" y="3103"/>
                  </a:lnTo>
                  <a:lnTo>
                    <a:pt x="46434" y="0"/>
                  </a:lnTo>
                  <a:close/>
                </a:path>
              </a:pathLst>
            </a:custGeom>
            <a:solidFill>
              <a:srgbClr val="CC9F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g15e4065e011_0_126"/>
            <p:cNvSpPr/>
            <p:nvPr/>
          </p:nvSpPr>
          <p:spPr>
            <a:xfrm>
              <a:off x="8001113" y="720600"/>
              <a:ext cx="862300" cy="741300"/>
            </a:xfrm>
            <a:custGeom>
              <a:rect b="b" l="l" r="r" t="t"/>
              <a:pathLst>
                <a:path extrusionOk="0" h="29652" w="34492">
                  <a:moveTo>
                    <a:pt x="14045" y="0"/>
                  </a:moveTo>
                  <a:cubicBezTo>
                    <a:pt x="12597" y="0"/>
                    <a:pt x="11155" y="254"/>
                    <a:pt x="9774" y="764"/>
                  </a:cubicBezTo>
                  <a:cubicBezTo>
                    <a:pt x="3336" y="3133"/>
                    <a:pt x="1" y="10304"/>
                    <a:pt x="2436" y="16742"/>
                  </a:cubicBezTo>
                  <a:cubicBezTo>
                    <a:pt x="3603" y="19878"/>
                    <a:pt x="5871" y="22346"/>
                    <a:pt x="8874" y="23781"/>
                  </a:cubicBezTo>
                  <a:cubicBezTo>
                    <a:pt x="10561" y="24533"/>
                    <a:pt x="12340" y="24912"/>
                    <a:pt x="14109" y="24912"/>
                  </a:cubicBezTo>
                  <a:cubicBezTo>
                    <a:pt x="15557" y="24912"/>
                    <a:pt x="16999" y="24658"/>
                    <a:pt x="18380" y="24148"/>
                  </a:cubicBezTo>
                  <a:cubicBezTo>
                    <a:pt x="19181" y="23847"/>
                    <a:pt x="19881" y="23481"/>
                    <a:pt x="20615" y="23047"/>
                  </a:cubicBezTo>
                  <a:lnTo>
                    <a:pt x="27453" y="28718"/>
                  </a:lnTo>
                  <a:cubicBezTo>
                    <a:pt x="28154" y="29318"/>
                    <a:pt x="29055" y="29652"/>
                    <a:pt x="29989" y="29652"/>
                  </a:cubicBezTo>
                  <a:lnTo>
                    <a:pt x="30356" y="29652"/>
                  </a:lnTo>
                  <a:cubicBezTo>
                    <a:pt x="31456" y="29552"/>
                    <a:pt x="32390" y="29018"/>
                    <a:pt x="33057" y="28217"/>
                  </a:cubicBezTo>
                  <a:cubicBezTo>
                    <a:pt x="34492" y="26483"/>
                    <a:pt x="34258" y="23948"/>
                    <a:pt x="32524" y="22513"/>
                  </a:cubicBezTo>
                  <a:lnTo>
                    <a:pt x="25686" y="16842"/>
                  </a:lnTo>
                  <a:cubicBezTo>
                    <a:pt x="26720" y="14040"/>
                    <a:pt x="26786" y="10972"/>
                    <a:pt x="25719" y="8136"/>
                  </a:cubicBezTo>
                  <a:cubicBezTo>
                    <a:pt x="24551" y="5001"/>
                    <a:pt x="22283" y="2532"/>
                    <a:pt x="19281" y="1131"/>
                  </a:cubicBezTo>
                  <a:cubicBezTo>
                    <a:pt x="17593" y="379"/>
                    <a:pt x="15815" y="0"/>
                    <a:pt x="14045" y="0"/>
                  </a:cubicBezTo>
                  <a:close/>
                </a:path>
              </a:pathLst>
            </a:custGeom>
            <a:solidFill>
              <a:schemeClr val="dk1"/>
            </a:solidFill>
            <a:ln>
              <a:noFill/>
            </a:ln>
            <a:effectLst>
              <a:outerShdw rotWithShape="0" algn="bl" dist="28575">
                <a:schemeClr val="lt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g15e4065e011_0_126"/>
            <p:cNvSpPr/>
            <p:nvPr/>
          </p:nvSpPr>
          <p:spPr>
            <a:xfrm>
              <a:off x="8054075" y="767300"/>
              <a:ext cx="756375" cy="647900"/>
            </a:xfrm>
            <a:custGeom>
              <a:rect b="b" l="l" r="r" t="t"/>
              <a:pathLst>
                <a:path extrusionOk="0" h="25916" w="30255">
                  <a:moveTo>
                    <a:pt x="11875" y="1"/>
                  </a:moveTo>
                  <a:cubicBezTo>
                    <a:pt x="10666" y="1"/>
                    <a:pt x="9437" y="209"/>
                    <a:pt x="8239" y="647"/>
                  </a:cubicBezTo>
                  <a:cubicBezTo>
                    <a:pt x="2802" y="2715"/>
                    <a:pt x="0" y="8786"/>
                    <a:pt x="2001" y="14257"/>
                  </a:cubicBezTo>
                  <a:cubicBezTo>
                    <a:pt x="3590" y="18502"/>
                    <a:pt x="7660" y="21141"/>
                    <a:pt x="11956" y="21141"/>
                  </a:cubicBezTo>
                  <a:cubicBezTo>
                    <a:pt x="13162" y="21141"/>
                    <a:pt x="14386" y="20933"/>
                    <a:pt x="15578" y="20495"/>
                  </a:cubicBezTo>
                  <a:cubicBezTo>
                    <a:pt x="16679" y="20094"/>
                    <a:pt x="17679" y="19494"/>
                    <a:pt x="18547" y="18827"/>
                  </a:cubicBezTo>
                  <a:lnTo>
                    <a:pt x="26452" y="25432"/>
                  </a:lnTo>
                  <a:cubicBezTo>
                    <a:pt x="26863" y="25755"/>
                    <a:pt x="27352" y="25916"/>
                    <a:pt x="27832" y="25916"/>
                  </a:cubicBezTo>
                  <a:cubicBezTo>
                    <a:pt x="28444" y="25916"/>
                    <a:pt x="29043" y="25654"/>
                    <a:pt x="29454" y="25131"/>
                  </a:cubicBezTo>
                  <a:cubicBezTo>
                    <a:pt x="30255" y="24164"/>
                    <a:pt x="30155" y="22830"/>
                    <a:pt x="29221" y="22096"/>
                  </a:cubicBezTo>
                  <a:lnTo>
                    <a:pt x="21315" y="15491"/>
                  </a:lnTo>
                  <a:cubicBezTo>
                    <a:pt x="22650" y="12923"/>
                    <a:pt x="22983" y="9820"/>
                    <a:pt x="21849" y="6918"/>
                  </a:cubicBezTo>
                  <a:cubicBezTo>
                    <a:pt x="20260" y="2646"/>
                    <a:pt x="16188" y="1"/>
                    <a:pt x="1187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g15e4065e011_0_126"/>
            <p:cNvSpPr/>
            <p:nvPr/>
          </p:nvSpPr>
          <p:spPr>
            <a:xfrm>
              <a:off x="8164975" y="849875"/>
              <a:ext cx="375300" cy="364250"/>
            </a:xfrm>
            <a:custGeom>
              <a:rect b="b" l="l" r="r" t="t"/>
              <a:pathLst>
                <a:path extrusionOk="0" h="14570" w="15012">
                  <a:moveTo>
                    <a:pt x="7478" y="0"/>
                  </a:moveTo>
                  <a:cubicBezTo>
                    <a:pt x="3661" y="0"/>
                    <a:pt x="459" y="2993"/>
                    <a:pt x="234" y="6884"/>
                  </a:cubicBezTo>
                  <a:cubicBezTo>
                    <a:pt x="1" y="10887"/>
                    <a:pt x="3069" y="14356"/>
                    <a:pt x="7106" y="14557"/>
                  </a:cubicBezTo>
                  <a:cubicBezTo>
                    <a:pt x="7250" y="14565"/>
                    <a:pt x="7394" y="14569"/>
                    <a:pt x="7537" y="14569"/>
                  </a:cubicBezTo>
                  <a:cubicBezTo>
                    <a:pt x="11384" y="14569"/>
                    <a:pt x="14586" y="11577"/>
                    <a:pt x="14811" y="7685"/>
                  </a:cubicBezTo>
                  <a:cubicBezTo>
                    <a:pt x="15011" y="3682"/>
                    <a:pt x="11942" y="213"/>
                    <a:pt x="7906" y="13"/>
                  </a:cubicBezTo>
                  <a:cubicBezTo>
                    <a:pt x="7763" y="4"/>
                    <a:pt x="7620" y="0"/>
                    <a:pt x="747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g15e4065e011_0_126"/>
            <p:cNvSpPr/>
            <p:nvPr/>
          </p:nvSpPr>
          <p:spPr>
            <a:xfrm>
              <a:off x="8257550" y="849750"/>
              <a:ext cx="144275" cy="364875"/>
            </a:xfrm>
            <a:custGeom>
              <a:rect b="b" l="l" r="r" t="t"/>
              <a:pathLst>
                <a:path extrusionOk="0" h="14595" w="5771">
                  <a:moveTo>
                    <a:pt x="3820" y="1"/>
                  </a:moveTo>
                  <a:cubicBezTo>
                    <a:pt x="3314" y="1"/>
                    <a:pt x="2794" y="52"/>
                    <a:pt x="2268" y="151"/>
                  </a:cubicBezTo>
                  <a:lnTo>
                    <a:pt x="0" y="13494"/>
                  </a:lnTo>
                  <a:cubicBezTo>
                    <a:pt x="1068" y="14161"/>
                    <a:pt x="2268" y="14528"/>
                    <a:pt x="3536" y="14595"/>
                  </a:cubicBezTo>
                  <a:cubicBezTo>
                    <a:pt x="4070" y="11026"/>
                    <a:pt x="5337" y="3320"/>
                    <a:pt x="5771" y="285"/>
                  </a:cubicBezTo>
                  <a:cubicBezTo>
                    <a:pt x="5158" y="93"/>
                    <a:pt x="4502" y="1"/>
                    <a:pt x="382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g15e4065e011_0_126"/>
            <p:cNvSpPr/>
            <p:nvPr/>
          </p:nvSpPr>
          <p:spPr>
            <a:xfrm>
              <a:off x="8391800" y="857700"/>
              <a:ext cx="54225" cy="257700"/>
            </a:xfrm>
            <a:custGeom>
              <a:rect b="b" l="l" r="r" t="t"/>
              <a:pathLst>
                <a:path extrusionOk="0" h="10308" w="2169">
                  <a:moveTo>
                    <a:pt x="568" y="0"/>
                  </a:moveTo>
                  <a:lnTo>
                    <a:pt x="1" y="10307"/>
                  </a:lnTo>
                  <a:lnTo>
                    <a:pt x="2169" y="701"/>
                  </a:lnTo>
                  <a:cubicBezTo>
                    <a:pt x="1669" y="367"/>
                    <a:pt x="1135" y="167"/>
                    <a:pt x="5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40" name="Google Shape;540;g15e4065e011_0_126"/>
          <p:cNvGrpSpPr/>
          <p:nvPr/>
        </p:nvGrpSpPr>
        <p:grpSpPr>
          <a:xfrm>
            <a:off x="214525" y="203025"/>
            <a:ext cx="1509425" cy="228525"/>
            <a:chOff x="5708425" y="4133400"/>
            <a:chExt cx="1509425" cy="228525"/>
          </a:xfrm>
        </p:grpSpPr>
        <p:sp>
          <p:nvSpPr>
            <p:cNvPr id="541" name="Google Shape;541;g15e4065e011_0_126"/>
            <p:cNvSpPr/>
            <p:nvPr/>
          </p:nvSpPr>
          <p:spPr>
            <a:xfrm>
              <a:off x="5974450" y="4133400"/>
              <a:ext cx="50050" cy="50050"/>
            </a:xfrm>
            <a:custGeom>
              <a:rect b="b" l="l" r="r" t="t"/>
              <a:pathLst>
                <a:path extrusionOk="0" h="2002" w="2002">
                  <a:moveTo>
                    <a:pt x="1001" y="1"/>
                  </a:moveTo>
                  <a:cubicBezTo>
                    <a:pt x="467" y="1"/>
                    <a:pt x="0" y="468"/>
                    <a:pt x="0" y="1001"/>
                  </a:cubicBezTo>
                  <a:cubicBezTo>
                    <a:pt x="0" y="1568"/>
                    <a:pt x="467" y="2002"/>
                    <a:pt x="1001" y="2002"/>
                  </a:cubicBezTo>
                  <a:cubicBezTo>
                    <a:pt x="1568" y="2002"/>
                    <a:pt x="2001" y="1568"/>
                    <a:pt x="2001" y="1001"/>
                  </a:cubicBezTo>
                  <a:cubicBezTo>
                    <a:pt x="2001"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g15e4065e011_0_126"/>
            <p:cNvSpPr/>
            <p:nvPr/>
          </p:nvSpPr>
          <p:spPr>
            <a:xfrm>
              <a:off x="6765000" y="4133400"/>
              <a:ext cx="50050" cy="50050"/>
            </a:xfrm>
            <a:custGeom>
              <a:rect b="b" l="l" r="r" t="t"/>
              <a:pathLst>
                <a:path extrusionOk="0" h="2002" w="2002">
                  <a:moveTo>
                    <a:pt x="1001" y="1"/>
                  </a:moveTo>
                  <a:cubicBezTo>
                    <a:pt x="434" y="1"/>
                    <a:pt x="1" y="468"/>
                    <a:pt x="1" y="1001"/>
                  </a:cubicBezTo>
                  <a:cubicBezTo>
                    <a:pt x="1" y="1568"/>
                    <a:pt x="434" y="2002"/>
                    <a:pt x="1001" y="2002"/>
                  </a:cubicBezTo>
                  <a:cubicBezTo>
                    <a:pt x="1568" y="2002"/>
                    <a:pt x="2002" y="1568"/>
                    <a:pt x="2002" y="1001"/>
                  </a:cubicBezTo>
                  <a:cubicBezTo>
                    <a:pt x="2002"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g15e4065e011_0_126"/>
            <p:cNvSpPr/>
            <p:nvPr/>
          </p:nvSpPr>
          <p:spPr>
            <a:xfrm>
              <a:off x="6380550" y="4223475"/>
              <a:ext cx="50075" cy="50050"/>
            </a:xfrm>
            <a:custGeom>
              <a:rect b="b" l="l" r="r" t="t"/>
              <a:pathLst>
                <a:path extrusionOk="0" h="2002" w="2003">
                  <a:moveTo>
                    <a:pt x="1002" y="0"/>
                  </a:moveTo>
                  <a:cubicBezTo>
                    <a:pt x="435" y="0"/>
                    <a:pt x="1" y="434"/>
                    <a:pt x="1" y="1001"/>
                  </a:cubicBezTo>
                  <a:cubicBezTo>
                    <a:pt x="1" y="1535"/>
                    <a:pt x="435" y="2002"/>
                    <a:pt x="1002" y="2002"/>
                  </a:cubicBezTo>
                  <a:cubicBezTo>
                    <a:pt x="1535" y="2002"/>
                    <a:pt x="2002" y="1535"/>
                    <a:pt x="2002" y="1001"/>
                  </a:cubicBezTo>
                  <a:cubicBezTo>
                    <a:pt x="2002" y="434"/>
                    <a:pt x="1535"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g15e4065e011_0_126"/>
            <p:cNvSpPr/>
            <p:nvPr/>
          </p:nvSpPr>
          <p:spPr>
            <a:xfrm>
              <a:off x="6476475" y="4223475"/>
              <a:ext cx="50050" cy="50050"/>
            </a:xfrm>
            <a:custGeom>
              <a:rect b="b" l="l" r="r" t="t"/>
              <a:pathLst>
                <a:path extrusionOk="0" h="2002" w="2002">
                  <a:moveTo>
                    <a:pt x="1001" y="0"/>
                  </a:moveTo>
                  <a:cubicBezTo>
                    <a:pt x="434" y="0"/>
                    <a:pt x="0" y="434"/>
                    <a:pt x="0" y="1001"/>
                  </a:cubicBezTo>
                  <a:cubicBezTo>
                    <a:pt x="0" y="1535"/>
                    <a:pt x="434" y="2002"/>
                    <a:pt x="1001" y="2002"/>
                  </a:cubicBezTo>
                  <a:cubicBezTo>
                    <a:pt x="1534" y="2002"/>
                    <a:pt x="2001" y="1535"/>
                    <a:pt x="2001" y="1001"/>
                  </a:cubicBezTo>
                  <a:cubicBezTo>
                    <a:pt x="2001" y="434"/>
                    <a:pt x="1534" y="0"/>
                    <a:pt x="100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g15e4065e011_0_126"/>
            <p:cNvSpPr/>
            <p:nvPr/>
          </p:nvSpPr>
          <p:spPr>
            <a:xfrm>
              <a:off x="65990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68" y="2002"/>
                    <a:pt x="2002" y="1535"/>
                    <a:pt x="2002" y="1002"/>
                  </a:cubicBezTo>
                  <a:cubicBezTo>
                    <a:pt x="2002" y="468"/>
                    <a:pt x="1568"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g15e4065e011_0_126"/>
            <p:cNvSpPr/>
            <p:nvPr/>
          </p:nvSpPr>
          <p:spPr>
            <a:xfrm>
              <a:off x="66949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35" y="2002"/>
                    <a:pt x="2002" y="1535"/>
                    <a:pt x="2002" y="1002"/>
                  </a:cubicBezTo>
                  <a:cubicBezTo>
                    <a:pt x="2002" y="468"/>
                    <a:pt x="1602"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g15e4065e011_0_126"/>
            <p:cNvSpPr/>
            <p:nvPr/>
          </p:nvSpPr>
          <p:spPr>
            <a:xfrm>
              <a:off x="6850900" y="4133400"/>
              <a:ext cx="49225" cy="50050"/>
            </a:xfrm>
            <a:custGeom>
              <a:rect b="b" l="l" r="r" t="t"/>
              <a:pathLst>
                <a:path extrusionOk="0" h="2002" w="1969">
                  <a:moveTo>
                    <a:pt x="1001" y="1"/>
                  </a:moveTo>
                  <a:cubicBezTo>
                    <a:pt x="434" y="1"/>
                    <a:pt x="0" y="468"/>
                    <a:pt x="0" y="1001"/>
                  </a:cubicBezTo>
                  <a:cubicBezTo>
                    <a:pt x="0" y="1568"/>
                    <a:pt x="434" y="2002"/>
                    <a:pt x="1001" y="2002"/>
                  </a:cubicBezTo>
                  <a:cubicBezTo>
                    <a:pt x="1535" y="2002"/>
                    <a:pt x="1968" y="1568"/>
                    <a:pt x="1968" y="1001"/>
                  </a:cubicBezTo>
                  <a:cubicBezTo>
                    <a:pt x="1968" y="468"/>
                    <a:pt x="1535" y="67"/>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g15e4065e011_0_126"/>
            <p:cNvSpPr/>
            <p:nvPr/>
          </p:nvSpPr>
          <p:spPr>
            <a:xfrm>
              <a:off x="6935950" y="4133400"/>
              <a:ext cx="50075" cy="50050"/>
            </a:xfrm>
            <a:custGeom>
              <a:rect b="b" l="l" r="r" t="t"/>
              <a:pathLst>
                <a:path extrusionOk="0" h="2002" w="2003">
                  <a:moveTo>
                    <a:pt x="1002" y="1"/>
                  </a:moveTo>
                  <a:cubicBezTo>
                    <a:pt x="468" y="1"/>
                    <a:pt x="1" y="468"/>
                    <a:pt x="1" y="1001"/>
                  </a:cubicBezTo>
                  <a:cubicBezTo>
                    <a:pt x="1" y="1568"/>
                    <a:pt x="468" y="2002"/>
                    <a:pt x="1002" y="2002"/>
                  </a:cubicBezTo>
                  <a:cubicBezTo>
                    <a:pt x="1535" y="2002"/>
                    <a:pt x="2002" y="1568"/>
                    <a:pt x="2002" y="1001"/>
                  </a:cubicBezTo>
                  <a:cubicBezTo>
                    <a:pt x="2002" y="468"/>
                    <a:pt x="1535" y="67"/>
                    <a:pt x="1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g15e4065e011_0_126"/>
            <p:cNvSpPr/>
            <p:nvPr/>
          </p:nvSpPr>
          <p:spPr>
            <a:xfrm>
              <a:off x="6088675" y="4133400"/>
              <a:ext cx="633825" cy="50050"/>
            </a:xfrm>
            <a:custGeom>
              <a:rect b="b" l="l" r="r" t="t"/>
              <a:pathLst>
                <a:path extrusionOk="0" h="2002" w="25353">
                  <a:moveTo>
                    <a:pt x="1002" y="1"/>
                  </a:moveTo>
                  <a:cubicBezTo>
                    <a:pt x="468" y="1"/>
                    <a:pt x="1" y="468"/>
                    <a:pt x="1" y="1001"/>
                  </a:cubicBezTo>
                  <a:cubicBezTo>
                    <a:pt x="1" y="1568"/>
                    <a:pt x="435" y="2002"/>
                    <a:pt x="1002" y="2002"/>
                  </a:cubicBezTo>
                  <a:lnTo>
                    <a:pt x="24352" y="2002"/>
                  </a:lnTo>
                  <a:cubicBezTo>
                    <a:pt x="24885" y="2002"/>
                    <a:pt x="25319" y="1568"/>
                    <a:pt x="25352" y="1001"/>
                  </a:cubicBezTo>
                  <a:cubicBezTo>
                    <a:pt x="25352" y="468"/>
                    <a:pt x="24885" y="1"/>
                    <a:pt x="243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g15e4065e011_0_126"/>
            <p:cNvSpPr/>
            <p:nvPr/>
          </p:nvSpPr>
          <p:spPr>
            <a:xfrm>
              <a:off x="5923575" y="4311850"/>
              <a:ext cx="633800" cy="50075"/>
            </a:xfrm>
            <a:custGeom>
              <a:rect b="b" l="l" r="r" t="t"/>
              <a:pathLst>
                <a:path extrusionOk="0" h="2003" w="25352">
                  <a:moveTo>
                    <a:pt x="1001" y="1"/>
                  </a:moveTo>
                  <a:cubicBezTo>
                    <a:pt x="467" y="1"/>
                    <a:pt x="0" y="468"/>
                    <a:pt x="0" y="1002"/>
                  </a:cubicBezTo>
                  <a:cubicBezTo>
                    <a:pt x="0" y="1535"/>
                    <a:pt x="467" y="2002"/>
                    <a:pt x="1001" y="2002"/>
                  </a:cubicBezTo>
                  <a:lnTo>
                    <a:pt x="24351" y="2002"/>
                  </a:lnTo>
                  <a:cubicBezTo>
                    <a:pt x="24885" y="2002"/>
                    <a:pt x="25352" y="1535"/>
                    <a:pt x="25352" y="1002"/>
                  </a:cubicBezTo>
                  <a:cubicBezTo>
                    <a:pt x="25352" y="468"/>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g15e4065e011_0_126"/>
            <p:cNvSpPr/>
            <p:nvPr/>
          </p:nvSpPr>
          <p:spPr>
            <a:xfrm>
              <a:off x="5708425" y="4222625"/>
              <a:ext cx="633800" cy="50075"/>
            </a:xfrm>
            <a:custGeom>
              <a:rect b="b" l="l" r="r" t="t"/>
              <a:pathLst>
                <a:path extrusionOk="0" h="2003" w="25352">
                  <a:moveTo>
                    <a:pt x="1001" y="1"/>
                  </a:moveTo>
                  <a:cubicBezTo>
                    <a:pt x="434" y="1"/>
                    <a:pt x="0" y="434"/>
                    <a:pt x="0" y="1001"/>
                  </a:cubicBezTo>
                  <a:cubicBezTo>
                    <a:pt x="0" y="1535"/>
                    <a:pt x="434" y="2002"/>
                    <a:pt x="1001" y="2002"/>
                  </a:cubicBezTo>
                  <a:lnTo>
                    <a:pt x="24351" y="2002"/>
                  </a:lnTo>
                  <a:cubicBezTo>
                    <a:pt x="24885" y="2002"/>
                    <a:pt x="25285" y="1569"/>
                    <a:pt x="25352" y="1001"/>
                  </a:cubicBezTo>
                  <a:cubicBezTo>
                    <a:pt x="25352" y="434"/>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g15e4065e011_0_126"/>
            <p:cNvSpPr/>
            <p:nvPr/>
          </p:nvSpPr>
          <p:spPr>
            <a:xfrm>
              <a:off x="6584050" y="4222625"/>
              <a:ext cx="633800" cy="50075"/>
            </a:xfrm>
            <a:custGeom>
              <a:rect b="b" l="l" r="r" t="t"/>
              <a:pathLst>
                <a:path extrusionOk="0" h="2003" w="25352">
                  <a:moveTo>
                    <a:pt x="967" y="1"/>
                  </a:moveTo>
                  <a:cubicBezTo>
                    <a:pt x="434" y="1"/>
                    <a:pt x="0" y="434"/>
                    <a:pt x="0" y="1001"/>
                  </a:cubicBezTo>
                  <a:cubicBezTo>
                    <a:pt x="0" y="1535"/>
                    <a:pt x="434" y="2002"/>
                    <a:pt x="967" y="2002"/>
                  </a:cubicBezTo>
                  <a:lnTo>
                    <a:pt x="24317" y="2002"/>
                  </a:lnTo>
                  <a:cubicBezTo>
                    <a:pt x="24885" y="2002"/>
                    <a:pt x="25352" y="1569"/>
                    <a:pt x="25318" y="1001"/>
                  </a:cubicBezTo>
                  <a:cubicBezTo>
                    <a:pt x="25318" y="434"/>
                    <a:pt x="24885" y="1"/>
                    <a:pt x="243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53" name="Google Shape;553;g15e4065e011_0_126"/>
          <p:cNvPicPr preferRelativeResize="0"/>
          <p:nvPr/>
        </p:nvPicPr>
        <p:blipFill>
          <a:blip r:embed="rId3">
            <a:alphaModFix/>
          </a:blip>
          <a:stretch>
            <a:fillRect/>
          </a:stretch>
        </p:blipFill>
        <p:spPr>
          <a:xfrm>
            <a:off x="2404499" y="1443124"/>
            <a:ext cx="4335000" cy="3241350"/>
          </a:xfrm>
          <a:prstGeom prst="rect">
            <a:avLst/>
          </a:prstGeom>
          <a:noFill/>
          <a:ln>
            <a:noFill/>
          </a:ln>
        </p:spPr>
      </p:pic>
      <p:sp>
        <p:nvSpPr>
          <p:cNvPr id="554" name="Google Shape;554;g15e4065e011_0_126"/>
          <p:cNvSpPr txBox="1"/>
          <p:nvPr/>
        </p:nvSpPr>
        <p:spPr>
          <a:xfrm>
            <a:off x="2442225" y="1463400"/>
            <a:ext cx="673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Barlow Medium"/>
              <a:ea typeface="Barlow Medium"/>
              <a:cs typeface="Barlow Medium"/>
              <a:sym typeface="Barlow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g15e4065e011_0_30"/>
          <p:cNvSpPr txBox="1"/>
          <p:nvPr>
            <p:ph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s"/>
              <a:t>Escenario de la </a:t>
            </a:r>
            <a:r>
              <a:rPr lang="es"/>
              <a:t>Solución</a:t>
            </a:r>
            <a:endParaRPr/>
          </a:p>
        </p:txBody>
      </p:sp>
      <p:sp>
        <p:nvSpPr>
          <p:cNvPr id="560" name="Google Shape;560;g15e4065e011_0_30"/>
          <p:cNvSpPr/>
          <p:nvPr/>
        </p:nvSpPr>
        <p:spPr>
          <a:xfrm rot="-8999956">
            <a:off x="4103415" y="158822"/>
            <a:ext cx="5901595" cy="882306"/>
          </a:xfrm>
          <a:custGeom>
            <a:rect b="b" l="l" r="r" t="t"/>
            <a:pathLst>
              <a:path extrusionOk="0" fill="none" h="35293" w="236069">
                <a:moveTo>
                  <a:pt x="0" y="7073"/>
                </a:moveTo>
                <a:lnTo>
                  <a:pt x="99238" y="32524"/>
                </a:lnTo>
                <a:cubicBezTo>
                  <a:pt x="109912" y="35293"/>
                  <a:pt x="121153" y="35026"/>
                  <a:pt x="131728" y="31824"/>
                </a:cubicBezTo>
                <a:lnTo>
                  <a:pt x="236069" y="1"/>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61" name="Google Shape;561;g15e4065e011_0_30"/>
          <p:cNvGrpSpPr/>
          <p:nvPr/>
        </p:nvGrpSpPr>
        <p:grpSpPr>
          <a:xfrm>
            <a:off x="7681300" y="431550"/>
            <a:ext cx="1397675" cy="1178375"/>
            <a:chOff x="7681300" y="431550"/>
            <a:chExt cx="1397675" cy="1178375"/>
          </a:xfrm>
        </p:grpSpPr>
        <p:sp>
          <p:nvSpPr>
            <p:cNvPr id="562" name="Google Shape;562;g15e4065e011_0_30"/>
            <p:cNvSpPr/>
            <p:nvPr/>
          </p:nvSpPr>
          <p:spPr>
            <a:xfrm>
              <a:off x="7702975" y="508275"/>
              <a:ext cx="1376000" cy="1101650"/>
            </a:xfrm>
            <a:custGeom>
              <a:rect b="b" l="l" r="r" t="t"/>
              <a:pathLst>
                <a:path extrusionOk="0" h="44066" w="55040">
                  <a:moveTo>
                    <a:pt x="46434" y="0"/>
                  </a:moveTo>
                  <a:lnTo>
                    <a:pt x="1" y="12776"/>
                  </a:lnTo>
                  <a:lnTo>
                    <a:pt x="8607" y="44065"/>
                  </a:lnTo>
                  <a:lnTo>
                    <a:pt x="55040" y="31256"/>
                  </a:lnTo>
                  <a:lnTo>
                    <a:pt x="4643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g15e4065e011_0_30"/>
            <p:cNvSpPr/>
            <p:nvPr/>
          </p:nvSpPr>
          <p:spPr>
            <a:xfrm>
              <a:off x="7681300" y="431550"/>
              <a:ext cx="1182525" cy="396975"/>
            </a:xfrm>
            <a:custGeom>
              <a:rect b="b" l="l" r="r" t="t"/>
              <a:pathLst>
                <a:path extrusionOk="0" h="15879" w="47301">
                  <a:moveTo>
                    <a:pt x="46434" y="0"/>
                  </a:moveTo>
                  <a:lnTo>
                    <a:pt x="0" y="12776"/>
                  </a:lnTo>
                  <a:lnTo>
                    <a:pt x="868" y="15879"/>
                  </a:lnTo>
                  <a:lnTo>
                    <a:pt x="47301" y="3103"/>
                  </a:lnTo>
                  <a:lnTo>
                    <a:pt x="46434" y="0"/>
                  </a:lnTo>
                  <a:close/>
                </a:path>
              </a:pathLst>
            </a:custGeom>
            <a:solidFill>
              <a:srgbClr val="CC9F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g15e4065e011_0_30"/>
            <p:cNvSpPr/>
            <p:nvPr/>
          </p:nvSpPr>
          <p:spPr>
            <a:xfrm>
              <a:off x="8001113" y="720600"/>
              <a:ext cx="862300" cy="741300"/>
            </a:xfrm>
            <a:custGeom>
              <a:rect b="b" l="l" r="r" t="t"/>
              <a:pathLst>
                <a:path extrusionOk="0" h="29652" w="34492">
                  <a:moveTo>
                    <a:pt x="14045" y="0"/>
                  </a:moveTo>
                  <a:cubicBezTo>
                    <a:pt x="12597" y="0"/>
                    <a:pt x="11155" y="254"/>
                    <a:pt x="9774" y="764"/>
                  </a:cubicBezTo>
                  <a:cubicBezTo>
                    <a:pt x="3336" y="3133"/>
                    <a:pt x="1" y="10304"/>
                    <a:pt x="2436" y="16742"/>
                  </a:cubicBezTo>
                  <a:cubicBezTo>
                    <a:pt x="3603" y="19878"/>
                    <a:pt x="5871" y="22346"/>
                    <a:pt x="8874" y="23781"/>
                  </a:cubicBezTo>
                  <a:cubicBezTo>
                    <a:pt x="10561" y="24533"/>
                    <a:pt x="12340" y="24912"/>
                    <a:pt x="14109" y="24912"/>
                  </a:cubicBezTo>
                  <a:cubicBezTo>
                    <a:pt x="15557" y="24912"/>
                    <a:pt x="16999" y="24658"/>
                    <a:pt x="18380" y="24148"/>
                  </a:cubicBezTo>
                  <a:cubicBezTo>
                    <a:pt x="19181" y="23847"/>
                    <a:pt x="19881" y="23481"/>
                    <a:pt x="20615" y="23047"/>
                  </a:cubicBezTo>
                  <a:lnTo>
                    <a:pt x="27453" y="28718"/>
                  </a:lnTo>
                  <a:cubicBezTo>
                    <a:pt x="28154" y="29318"/>
                    <a:pt x="29055" y="29652"/>
                    <a:pt x="29989" y="29652"/>
                  </a:cubicBezTo>
                  <a:lnTo>
                    <a:pt x="30356" y="29652"/>
                  </a:lnTo>
                  <a:cubicBezTo>
                    <a:pt x="31456" y="29552"/>
                    <a:pt x="32390" y="29018"/>
                    <a:pt x="33057" y="28217"/>
                  </a:cubicBezTo>
                  <a:cubicBezTo>
                    <a:pt x="34492" y="26483"/>
                    <a:pt x="34258" y="23948"/>
                    <a:pt x="32524" y="22513"/>
                  </a:cubicBezTo>
                  <a:lnTo>
                    <a:pt x="25686" y="16842"/>
                  </a:lnTo>
                  <a:cubicBezTo>
                    <a:pt x="26720" y="14040"/>
                    <a:pt x="26786" y="10972"/>
                    <a:pt x="25719" y="8136"/>
                  </a:cubicBezTo>
                  <a:cubicBezTo>
                    <a:pt x="24551" y="5001"/>
                    <a:pt x="22283" y="2532"/>
                    <a:pt x="19281" y="1131"/>
                  </a:cubicBezTo>
                  <a:cubicBezTo>
                    <a:pt x="17593" y="379"/>
                    <a:pt x="15815" y="0"/>
                    <a:pt x="14045" y="0"/>
                  </a:cubicBezTo>
                  <a:close/>
                </a:path>
              </a:pathLst>
            </a:custGeom>
            <a:solidFill>
              <a:schemeClr val="dk1"/>
            </a:solidFill>
            <a:ln>
              <a:noFill/>
            </a:ln>
            <a:effectLst>
              <a:outerShdw rotWithShape="0" algn="bl" dist="28575">
                <a:schemeClr val="lt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g15e4065e011_0_30"/>
            <p:cNvSpPr/>
            <p:nvPr/>
          </p:nvSpPr>
          <p:spPr>
            <a:xfrm>
              <a:off x="8054075" y="767300"/>
              <a:ext cx="756375" cy="647900"/>
            </a:xfrm>
            <a:custGeom>
              <a:rect b="b" l="l" r="r" t="t"/>
              <a:pathLst>
                <a:path extrusionOk="0" h="25916" w="30255">
                  <a:moveTo>
                    <a:pt x="11875" y="1"/>
                  </a:moveTo>
                  <a:cubicBezTo>
                    <a:pt x="10666" y="1"/>
                    <a:pt x="9437" y="209"/>
                    <a:pt x="8239" y="647"/>
                  </a:cubicBezTo>
                  <a:cubicBezTo>
                    <a:pt x="2802" y="2715"/>
                    <a:pt x="0" y="8786"/>
                    <a:pt x="2001" y="14257"/>
                  </a:cubicBezTo>
                  <a:cubicBezTo>
                    <a:pt x="3590" y="18502"/>
                    <a:pt x="7660" y="21141"/>
                    <a:pt x="11956" y="21141"/>
                  </a:cubicBezTo>
                  <a:cubicBezTo>
                    <a:pt x="13162" y="21141"/>
                    <a:pt x="14386" y="20933"/>
                    <a:pt x="15578" y="20495"/>
                  </a:cubicBezTo>
                  <a:cubicBezTo>
                    <a:pt x="16679" y="20094"/>
                    <a:pt x="17679" y="19494"/>
                    <a:pt x="18547" y="18827"/>
                  </a:cubicBezTo>
                  <a:lnTo>
                    <a:pt x="26452" y="25432"/>
                  </a:lnTo>
                  <a:cubicBezTo>
                    <a:pt x="26863" y="25755"/>
                    <a:pt x="27352" y="25916"/>
                    <a:pt x="27832" y="25916"/>
                  </a:cubicBezTo>
                  <a:cubicBezTo>
                    <a:pt x="28444" y="25916"/>
                    <a:pt x="29043" y="25654"/>
                    <a:pt x="29454" y="25131"/>
                  </a:cubicBezTo>
                  <a:cubicBezTo>
                    <a:pt x="30255" y="24164"/>
                    <a:pt x="30155" y="22830"/>
                    <a:pt x="29221" y="22096"/>
                  </a:cubicBezTo>
                  <a:lnTo>
                    <a:pt x="21315" y="15491"/>
                  </a:lnTo>
                  <a:cubicBezTo>
                    <a:pt x="22650" y="12923"/>
                    <a:pt x="22983" y="9820"/>
                    <a:pt x="21849" y="6918"/>
                  </a:cubicBezTo>
                  <a:cubicBezTo>
                    <a:pt x="20260" y="2646"/>
                    <a:pt x="16188" y="1"/>
                    <a:pt x="1187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g15e4065e011_0_30"/>
            <p:cNvSpPr/>
            <p:nvPr/>
          </p:nvSpPr>
          <p:spPr>
            <a:xfrm>
              <a:off x="8164975" y="849875"/>
              <a:ext cx="375300" cy="364250"/>
            </a:xfrm>
            <a:custGeom>
              <a:rect b="b" l="l" r="r" t="t"/>
              <a:pathLst>
                <a:path extrusionOk="0" h="14570" w="15012">
                  <a:moveTo>
                    <a:pt x="7478" y="0"/>
                  </a:moveTo>
                  <a:cubicBezTo>
                    <a:pt x="3661" y="0"/>
                    <a:pt x="459" y="2993"/>
                    <a:pt x="234" y="6884"/>
                  </a:cubicBezTo>
                  <a:cubicBezTo>
                    <a:pt x="1" y="10887"/>
                    <a:pt x="3069" y="14356"/>
                    <a:pt x="7106" y="14557"/>
                  </a:cubicBezTo>
                  <a:cubicBezTo>
                    <a:pt x="7250" y="14565"/>
                    <a:pt x="7394" y="14569"/>
                    <a:pt x="7537" y="14569"/>
                  </a:cubicBezTo>
                  <a:cubicBezTo>
                    <a:pt x="11384" y="14569"/>
                    <a:pt x="14586" y="11577"/>
                    <a:pt x="14811" y="7685"/>
                  </a:cubicBezTo>
                  <a:cubicBezTo>
                    <a:pt x="15011" y="3682"/>
                    <a:pt x="11942" y="213"/>
                    <a:pt x="7906" y="13"/>
                  </a:cubicBezTo>
                  <a:cubicBezTo>
                    <a:pt x="7763" y="4"/>
                    <a:pt x="7620" y="0"/>
                    <a:pt x="747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g15e4065e011_0_30"/>
            <p:cNvSpPr/>
            <p:nvPr/>
          </p:nvSpPr>
          <p:spPr>
            <a:xfrm>
              <a:off x="8257550" y="849750"/>
              <a:ext cx="144275" cy="364875"/>
            </a:xfrm>
            <a:custGeom>
              <a:rect b="b" l="l" r="r" t="t"/>
              <a:pathLst>
                <a:path extrusionOk="0" h="14595" w="5771">
                  <a:moveTo>
                    <a:pt x="3820" y="1"/>
                  </a:moveTo>
                  <a:cubicBezTo>
                    <a:pt x="3314" y="1"/>
                    <a:pt x="2794" y="52"/>
                    <a:pt x="2268" y="151"/>
                  </a:cubicBezTo>
                  <a:lnTo>
                    <a:pt x="0" y="13494"/>
                  </a:lnTo>
                  <a:cubicBezTo>
                    <a:pt x="1068" y="14161"/>
                    <a:pt x="2268" y="14528"/>
                    <a:pt x="3536" y="14595"/>
                  </a:cubicBezTo>
                  <a:cubicBezTo>
                    <a:pt x="4070" y="11026"/>
                    <a:pt x="5337" y="3320"/>
                    <a:pt x="5771" y="285"/>
                  </a:cubicBezTo>
                  <a:cubicBezTo>
                    <a:pt x="5158" y="93"/>
                    <a:pt x="4502" y="1"/>
                    <a:pt x="382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g15e4065e011_0_30"/>
            <p:cNvSpPr/>
            <p:nvPr/>
          </p:nvSpPr>
          <p:spPr>
            <a:xfrm>
              <a:off x="8391800" y="857700"/>
              <a:ext cx="54225" cy="257700"/>
            </a:xfrm>
            <a:custGeom>
              <a:rect b="b" l="l" r="r" t="t"/>
              <a:pathLst>
                <a:path extrusionOk="0" h="10308" w="2169">
                  <a:moveTo>
                    <a:pt x="568" y="0"/>
                  </a:moveTo>
                  <a:lnTo>
                    <a:pt x="1" y="10307"/>
                  </a:lnTo>
                  <a:lnTo>
                    <a:pt x="2169" y="701"/>
                  </a:lnTo>
                  <a:cubicBezTo>
                    <a:pt x="1669" y="367"/>
                    <a:pt x="1135" y="167"/>
                    <a:pt x="5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69" name="Google Shape;569;g15e4065e011_0_30"/>
          <p:cNvGrpSpPr/>
          <p:nvPr/>
        </p:nvGrpSpPr>
        <p:grpSpPr>
          <a:xfrm>
            <a:off x="214525" y="203025"/>
            <a:ext cx="1509425" cy="228525"/>
            <a:chOff x="5708425" y="4133400"/>
            <a:chExt cx="1509425" cy="228525"/>
          </a:xfrm>
        </p:grpSpPr>
        <p:sp>
          <p:nvSpPr>
            <p:cNvPr id="570" name="Google Shape;570;g15e4065e011_0_30"/>
            <p:cNvSpPr/>
            <p:nvPr/>
          </p:nvSpPr>
          <p:spPr>
            <a:xfrm>
              <a:off x="5974450" y="4133400"/>
              <a:ext cx="50050" cy="50050"/>
            </a:xfrm>
            <a:custGeom>
              <a:rect b="b" l="l" r="r" t="t"/>
              <a:pathLst>
                <a:path extrusionOk="0" h="2002" w="2002">
                  <a:moveTo>
                    <a:pt x="1001" y="1"/>
                  </a:moveTo>
                  <a:cubicBezTo>
                    <a:pt x="467" y="1"/>
                    <a:pt x="0" y="468"/>
                    <a:pt x="0" y="1001"/>
                  </a:cubicBezTo>
                  <a:cubicBezTo>
                    <a:pt x="0" y="1568"/>
                    <a:pt x="467" y="2002"/>
                    <a:pt x="1001" y="2002"/>
                  </a:cubicBezTo>
                  <a:cubicBezTo>
                    <a:pt x="1568" y="2002"/>
                    <a:pt x="2001" y="1568"/>
                    <a:pt x="2001" y="1001"/>
                  </a:cubicBezTo>
                  <a:cubicBezTo>
                    <a:pt x="2001"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g15e4065e011_0_30"/>
            <p:cNvSpPr/>
            <p:nvPr/>
          </p:nvSpPr>
          <p:spPr>
            <a:xfrm>
              <a:off x="6765000" y="4133400"/>
              <a:ext cx="50050" cy="50050"/>
            </a:xfrm>
            <a:custGeom>
              <a:rect b="b" l="l" r="r" t="t"/>
              <a:pathLst>
                <a:path extrusionOk="0" h="2002" w="2002">
                  <a:moveTo>
                    <a:pt x="1001" y="1"/>
                  </a:moveTo>
                  <a:cubicBezTo>
                    <a:pt x="434" y="1"/>
                    <a:pt x="1" y="468"/>
                    <a:pt x="1" y="1001"/>
                  </a:cubicBezTo>
                  <a:cubicBezTo>
                    <a:pt x="1" y="1568"/>
                    <a:pt x="434" y="2002"/>
                    <a:pt x="1001" y="2002"/>
                  </a:cubicBezTo>
                  <a:cubicBezTo>
                    <a:pt x="1568" y="2002"/>
                    <a:pt x="2002" y="1568"/>
                    <a:pt x="2002" y="1001"/>
                  </a:cubicBezTo>
                  <a:cubicBezTo>
                    <a:pt x="2002"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g15e4065e011_0_30"/>
            <p:cNvSpPr/>
            <p:nvPr/>
          </p:nvSpPr>
          <p:spPr>
            <a:xfrm>
              <a:off x="6380550" y="4223475"/>
              <a:ext cx="50075" cy="50050"/>
            </a:xfrm>
            <a:custGeom>
              <a:rect b="b" l="l" r="r" t="t"/>
              <a:pathLst>
                <a:path extrusionOk="0" h="2002" w="2003">
                  <a:moveTo>
                    <a:pt x="1002" y="0"/>
                  </a:moveTo>
                  <a:cubicBezTo>
                    <a:pt x="435" y="0"/>
                    <a:pt x="1" y="434"/>
                    <a:pt x="1" y="1001"/>
                  </a:cubicBezTo>
                  <a:cubicBezTo>
                    <a:pt x="1" y="1535"/>
                    <a:pt x="435" y="2002"/>
                    <a:pt x="1002" y="2002"/>
                  </a:cubicBezTo>
                  <a:cubicBezTo>
                    <a:pt x="1535" y="2002"/>
                    <a:pt x="2002" y="1535"/>
                    <a:pt x="2002" y="1001"/>
                  </a:cubicBezTo>
                  <a:cubicBezTo>
                    <a:pt x="2002" y="434"/>
                    <a:pt x="1535"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g15e4065e011_0_30"/>
            <p:cNvSpPr/>
            <p:nvPr/>
          </p:nvSpPr>
          <p:spPr>
            <a:xfrm>
              <a:off x="6476475" y="4223475"/>
              <a:ext cx="50050" cy="50050"/>
            </a:xfrm>
            <a:custGeom>
              <a:rect b="b" l="l" r="r" t="t"/>
              <a:pathLst>
                <a:path extrusionOk="0" h="2002" w="2002">
                  <a:moveTo>
                    <a:pt x="1001" y="0"/>
                  </a:moveTo>
                  <a:cubicBezTo>
                    <a:pt x="434" y="0"/>
                    <a:pt x="0" y="434"/>
                    <a:pt x="0" y="1001"/>
                  </a:cubicBezTo>
                  <a:cubicBezTo>
                    <a:pt x="0" y="1535"/>
                    <a:pt x="434" y="2002"/>
                    <a:pt x="1001" y="2002"/>
                  </a:cubicBezTo>
                  <a:cubicBezTo>
                    <a:pt x="1534" y="2002"/>
                    <a:pt x="2001" y="1535"/>
                    <a:pt x="2001" y="1001"/>
                  </a:cubicBezTo>
                  <a:cubicBezTo>
                    <a:pt x="2001" y="434"/>
                    <a:pt x="1534" y="0"/>
                    <a:pt x="100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g15e4065e011_0_30"/>
            <p:cNvSpPr/>
            <p:nvPr/>
          </p:nvSpPr>
          <p:spPr>
            <a:xfrm>
              <a:off x="65990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68" y="2002"/>
                    <a:pt x="2002" y="1535"/>
                    <a:pt x="2002" y="1002"/>
                  </a:cubicBezTo>
                  <a:cubicBezTo>
                    <a:pt x="2002" y="468"/>
                    <a:pt x="1568"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g15e4065e011_0_30"/>
            <p:cNvSpPr/>
            <p:nvPr/>
          </p:nvSpPr>
          <p:spPr>
            <a:xfrm>
              <a:off x="66949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35" y="2002"/>
                    <a:pt x="2002" y="1535"/>
                    <a:pt x="2002" y="1002"/>
                  </a:cubicBezTo>
                  <a:cubicBezTo>
                    <a:pt x="2002" y="468"/>
                    <a:pt x="1602"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g15e4065e011_0_30"/>
            <p:cNvSpPr/>
            <p:nvPr/>
          </p:nvSpPr>
          <p:spPr>
            <a:xfrm>
              <a:off x="6850900" y="4133400"/>
              <a:ext cx="49225" cy="50050"/>
            </a:xfrm>
            <a:custGeom>
              <a:rect b="b" l="l" r="r" t="t"/>
              <a:pathLst>
                <a:path extrusionOk="0" h="2002" w="1969">
                  <a:moveTo>
                    <a:pt x="1001" y="1"/>
                  </a:moveTo>
                  <a:cubicBezTo>
                    <a:pt x="434" y="1"/>
                    <a:pt x="0" y="468"/>
                    <a:pt x="0" y="1001"/>
                  </a:cubicBezTo>
                  <a:cubicBezTo>
                    <a:pt x="0" y="1568"/>
                    <a:pt x="434" y="2002"/>
                    <a:pt x="1001" y="2002"/>
                  </a:cubicBezTo>
                  <a:cubicBezTo>
                    <a:pt x="1535" y="2002"/>
                    <a:pt x="1968" y="1568"/>
                    <a:pt x="1968" y="1001"/>
                  </a:cubicBezTo>
                  <a:cubicBezTo>
                    <a:pt x="1968" y="468"/>
                    <a:pt x="1535" y="67"/>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g15e4065e011_0_30"/>
            <p:cNvSpPr/>
            <p:nvPr/>
          </p:nvSpPr>
          <p:spPr>
            <a:xfrm>
              <a:off x="6935950" y="4133400"/>
              <a:ext cx="50075" cy="50050"/>
            </a:xfrm>
            <a:custGeom>
              <a:rect b="b" l="l" r="r" t="t"/>
              <a:pathLst>
                <a:path extrusionOk="0" h="2002" w="2003">
                  <a:moveTo>
                    <a:pt x="1002" y="1"/>
                  </a:moveTo>
                  <a:cubicBezTo>
                    <a:pt x="468" y="1"/>
                    <a:pt x="1" y="468"/>
                    <a:pt x="1" y="1001"/>
                  </a:cubicBezTo>
                  <a:cubicBezTo>
                    <a:pt x="1" y="1568"/>
                    <a:pt x="468" y="2002"/>
                    <a:pt x="1002" y="2002"/>
                  </a:cubicBezTo>
                  <a:cubicBezTo>
                    <a:pt x="1535" y="2002"/>
                    <a:pt x="2002" y="1568"/>
                    <a:pt x="2002" y="1001"/>
                  </a:cubicBezTo>
                  <a:cubicBezTo>
                    <a:pt x="2002" y="468"/>
                    <a:pt x="1535" y="67"/>
                    <a:pt x="1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g15e4065e011_0_30"/>
            <p:cNvSpPr/>
            <p:nvPr/>
          </p:nvSpPr>
          <p:spPr>
            <a:xfrm>
              <a:off x="6088675" y="4133400"/>
              <a:ext cx="633825" cy="50050"/>
            </a:xfrm>
            <a:custGeom>
              <a:rect b="b" l="l" r="r" t="t"/>
              <a:pathLst>
                <a:path extrusionOk="0" h="2002" w="25353">
                  <a:moveTo>
                    <a:pt x="1002" y="1"/>
                  </a:moveTo>
                  <a:cubicBezTo>
                    <a:pt x="468" y="1"/>
                    <a:pt x="1" y="468"/>
                    <a:pt x="1" y="1001"/>
                  </a:cubicBezTo>
                  <a:cubicBezTo>
                    <a:pt x="1" y="1568"/>
                    <a:pt x="435" y="2002"/>
                    <a:pt x="1002" y="2002"/>
                  </a:cubicBezTo>
                  <a:lnTo>
                    <a:pt x="24352" y="2002"/>
                  </a:lnTo>
                  <a:cubicBezTo>
                    <a:pt x="24885" y="2002"/>
                    <a:pt x="25319" y="1568"/>
                    <a:pt x="25352" y="1001"/>
                  </a:cubicBezTo>
                  <a:cubicBezTo>
                    <a:pt x="25352" y="468"/>
                    <a:pt x="24885" y="1"/>
                    <a:pt x="243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g15e4065e011_0_30"/>
            <p:cNvSpPr/>
            <p:nvPr/>
          </p:nvSpPr>
          <p:spPr>
            <a:xfrm>
              <a:off x="5923575" y="4311850"/>
              <a:ext cx="633800" cy="50075"/>
            </a:xfrm>
            <a:custGeom>
              <a:rect b="b" l="l" r="r" t="t"/>
              <a:pathLst>
                <a:path extrusionOk="0" h="2003" w="25352">
                  <a:moveTo>
                    <a:pt x="1001" y="1"/>
                  </a:moveTo>
                  <a:cubicBezTo>
                    <a:pt x="467" y="1"/>
                    <a:pt x="0" y="468"/>
                    <a:pt x="0" y="1002"/>
                  </a:cubicBezTo>
                  <a:cubicBezTo>
                    <a:pt x="0" y="1535"/>
                    <a:pt x="467" y="2002"/>
                    <a:pt x="1001" y="2002"/>
                  </a:cubicBezTo>
                  <a:lnTo>
                    <a:pt x="24351" y="2002"/>
                  </a:lnTo>
                  <a:cubicBezTo>
                    <a:pt x="24885" y="2002"/>
                    <a:pt x="25352" y="1535"/>
                    <a:pt x="25352" y="1002"/>
                  </a:cubicBezTo>
                  <a:cubicBezTo>
                    <a:pt x="25352" y="468"/>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g15e4065e011_0_30"/>
            <p:cNvSpPr/>
            <p:nvPr/>
          </p:nvSpPr>
          <p:spPr>
            <a:xfrm>
              <a:off x="5708425" y="4222625"/>
              <a:ext cx="633800" cy="50075"/>
            </a:xfrm>
            <a:custGeom>
              <a:rect b="b" l="l" r="r" t="t"/>
              <a:pathLst>
                <a:path extrusionOk="0" h="2003" w="25352">
                  <a:moveTo>
                    <a:pt x="1001" y="1"/>
                  </a:moveTo>
                  <a:cubicBezTo>
                    <a:pt x="434" y="1"/>
                    <a:pt x="0" y="434"/>
                    <a:pt x="0" y="1001"/>
                  </a:cubicBezTo>
                  <a:cubicBezTo>
                    <a:pt x="0" y="1535"/>
                    <a:pt x="434" y="2002"/>
                    <a:pt x="1001" y="2002"/>
                  </a:cubicBezTo>
                  <a:lnTo>
                    <a:pt x="24351" y="2002"/>
                  </a:lnTo>
                  <a:cubicBezTo>
                    <a:pt x="24885" y="2002"/>
                    <a:pt x="25285" y="1569"/>
                    <a:pt x="25352" y="1001"/>
                  </a:cubicBezTo>
                  <a:cubicBezTo>
                    <a:pt x="25352" y="434"/>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g15e4065e011_0_30"/>
            <p:cNvSpPr/>
            <p:nvPr/>
          </p:nvSpPr>
          <p:spPr>
            <a:xfrm>
              <a:off x="6584050" y="4222625"/>
              <a:ext cx="633800" cy="50075"/>
            </a:xfrm>
            <a:custGeom>
              <a:rect b="b" l="l" r="r" t="t"/>
              <a:pathLst>
                <a:path extrusionOk="0" h="2003" w="25352">
                  <a:moveTo>
                    <a:pt x="967" y="1"/>
                  </a:moveTo>
                  <a:cubicBezTo>
                    <a:pt x="434" y="1"/>
                    <a:pt x="0" y="434"/>
                    <a:pt x="0" y="1001"/>
                  </a:cubicBezTo>
                  <a:cubicBezTo>
                    <a:pt x="0" y="1535"/>
                    <a:pt x="434" y="2002"/>
                    <a:pt x="967" y="2002"/>
                  </a:cubicBezTo>
                  <a:lnTo>
                    <a:pt x="24317" y="2002"/>
                  </a:lnTo>
                  <a:cubicBezTo>
                    <a:pt x="24885" y="2002"/>
                    <a:pt x="25352" y="1569"/>
                    <a:pt x="25318" y="1001"/>
                  </a:cubicBezTo>
                  <a:cubicBezTo>
                    <a:pt x="25318" y="434"/>
                    <a:pt x="24885" y="1"/>
                    <a:pt x="243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82" name="Google Shape;582;g15e4065e011_0_30"/>
          <p:cNvPicPr preferRelativeResize="0"/>
          <p:nvPr/>
        </p:nvPicPr>
        <p:blipFill>
          <a:blip r:embed="rId3">
            <a:alphaModFix/>
          </a:blip>
          <a:stretch>
            <a:fillRect/>
          </a:stretch>
        </p:blipFill>
        <p:spPr>
          <a:xfrm>
            <a:off x="2385588" y="1438750"/>
            <a:ext cx="4372825" cy="3277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g15e4065e011_0_156"/>
          <p:cNvSpPr txBox="1"/>
          <p:nvPr>
            <p:ph type="title"/>
          </p:nvPr>
        </p:nvSpPr>
        <p:spPr>
          <a:xfrm>
            <a:off x="389225" y="481125"/>
            <a:ext cx="67938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500"/>
              <a:buNone/>
            </a:pPr>
            <a:r>
              <a:rPr lang="es"/>
              <a:t>Objetivo General</a:t>
            </a:r>
            <a:endParaRPr/>
          </a:p>
        </p:txBody>
      </p:sp>
      <p:grpSp>
        <p:nvGrpSpPr>
          <p:cNvPr id="588" name="Google Shape;588;g15e4065e011_0_156"/>
          <p:cNvGrpSpPr/>
          <p:nvPr/>
        </p:nvGrpSpPr>
        <p:grpSpPr>
          <a:xfrm flipH="1">
            <a:off x="7441001" y="4757563"/>
            <a:ext cx="1509425" cy="228525"/>
            <a:chOff x="5708425" y="4133400"/>
            <a:chExt cx="1509425" cy="228525"/>
          </a:xfrm>
        </p:grpSpPr>
        <p:sp>
          <p:nvSpPr>
            <p:cNvPr id="589" name="Google Shape;589;g15e4065e011_0_156"/>
            <p:cNvSpPr/>
            <p:nvPr/>
          </p:nvSpPr>
          <p:spPr>
            <a:xfrm>
              <a:off x="5974450" y="4133400"/>
              <a:ext cx="50050" cy="50050"/>
            </a:xfrm>
            <a:custGeom>
              <a:rect b="b" l="l" r="r" t="t"/>
              <a:pathLst>
                <a:path extrusionOk="0" h="2002" w="2002">
                  <a:moveTo>
                    <a:pt x="1001" y="1"/>
                  </a:moveTo>
                  <a:cubicBezTo>
                    <a:pt x="467" y="1"/>
                    <a:pt x="0" y="468"/>
                    <a:pt x="0" y="1001"/>
                  </a:cubicBezTo>
                  <a:cubicBezTo>
                    <a:pt x="0" y="1568"/>
                    <a:pt x="467" y="2002"/>
                    <a:pt x="1001" y="2002"/>
                  </a:cubicBezTo>
                  <a:cubicBezTo>
                    <a:pt x="1568" y="2002"/>
                    <a:pt x="2001" y="1568"/>
                    <a:pt x="2001" y="1001"/>
                  </a:cubicBezTo>
                  <a:cubicBezTo>
                    <a:pt x="2001"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g15e4065e011_0_156"/>
            <p:cNvSpPr/>
            <p:nvPr/>
          </p:nvSpPr>
          <p:spPr>
            <a:xfrm>
              <a:off x="6765000" y="4133400"/>
              <a:ext cx="50050" cy="50050"/>
            </a:xfrm>
            <a:custGeom>
              <a:rect b="b" l="l" r="r" t="t"/>
              <a:pathLst>
                <a:path extrusionOk="0" h="2002" w="2002">
                  <a:moveTo>
                    <a:pt x="1001" y="1"/>
                  </a:moveTo>
                  <a:cubicBezTo>
                    <a:pt x="434" y="1"/>
                    <a:pt x="1" y="468"/>
                    <a:pt x="1" y="1001"/>
                  </a:cubicBezTo>
                  <a:cubicBezTo>
                    <a:pt x="1" y="1568"/>
                    <a:pt x="434" y="2002"/>
                    <a:pt x="1001" y="2002"/>
                  </a:cubicBezTo>
                  <a:cubicBezTo>
                    <a:pt x="1568" y="2002"/>
                    <a:pt x="2002" y="1568"/>
                    <a:pt x="2002" y="1001"/>
                  </a:cubicBezTo>
                  <a:cubicBezTo>
                    <a:pt x="2002"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g15e4065e011_0_156"/>
            <p:cNvSpPr/>
            <p:nvPr/>
          </p:nvSpPr>
          <p:spPr>
            <a:xfrm>
              <a:off x="6380550" y="4223475"/>
              <a:ext cx="50075" cy="50050"/>
            </a:xfrm>
            <a:custGeom>
              <a:rect b="b" l="l" r="r" t="t"/>
              <a:pathLst>
                <a:path extrusionOk="0" h="2002" w="2003">
                  <a:moveTo>
                    <a:pt x="1002" y="0"/>
                  </a:moveTo>
                  <a:cubicBezTo>
                    <a:pt x="435" y="0"/>
                    <a:pt x="1" y="434"/>
                    <a:pt x="1" y="1001"/>
                  </a:cubicBezTo>
                  <a:cubicBezTo>
                    <a:pt x="1" y="1535"/>
                    <a:pt x="435" y="2002"/>
                    <a:pt x="1002" y="2002"/>
                  </a:cubicBezTo>
                  <a:cubicBezTo>
                    <a:pt x="1535" y="2002"/>
                    <a:pt x="2002" y="1535"/>
                    <a:pt x="2002" y="1001"/>
                  </a:cubicBezTo>
                  <a:cubicBezTo>
                    <a:pt x="2002" y="434"/>
                    <a:pt x="1535"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g15e4065e011_0_156"/>
            <p:cNvSpPr/>
            <p:nvPr/>
          </p:nvSpPr>
          <p:spPr>
            <a:xfrm>
              <a:off x="6476475" y="4223475"/>
              <a:ext cx="50050" cy="50050"/>
            </a:xfrm>
            <a:custGeom>
              <a:rect b="b" l="l" r="r" t="t"/>
              <a:pathLst>
                <a:path extrusionOk="0" h="2002" w="2002">
                  <a:moveTo>
                    <a:pt x="1001" y="0"/>
                  </a:moveTo>
                  <a:cubicBezTo>
                    <a:pt x="434" y="0"/>
                    <a:pt x="0" y="434"/>
                    <a:pt x="0" y="1001"/>
                  </a:cubicBezTo>
                  <a:cubicBezTo>
                    <a:pt x="0" y="1535"/>
                    <a:pt x="434" y="2002"/>
                    <a:pt x="1001" y="2002"/>
                  </a:cubicBezTo>
                  <a:cubicBezTo>
                    <a:pt x="1534" y="2002"/>
                    <a:pt x="2001" y="1535"/>
                    <a:pt x="2001" y="1001"/>
                  </a:cubicBezTo>
                  <a:cubicBezTo>
                    <a:pt x="2001" y="434"/>
                    <a:pt x="1534" y="0"/>
                    <a:pt x="100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g15e4065e011_0_156"/>
            <p:cNvSpPr/>
            <p:nvPr/>
          </p:nvSpPr>
          <p:spPr>
            <a:xfrm>
              <a:off x="65990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68" y="2002"/>
                    <a:pt x="2002" y="1535"/>
                    <a:pt x="2002" y="1002"/>
                  </a:cubicBezTo>
                  <a:cubicBezTo>
                    <a:pt x="2002" y="468"/>
                    <a:pt x="1568"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g15e4065e011_0_156"/>
            <p:cNvSpPr/>
            <p:nvPr/>
          </p:nvSpPr>
          <p:spPr>
            <a:xfrm>
              <a:off x="66949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35" y="2002"/>
                    <a:pt x="2002" y="1535"/>
                    <a:pt x="2002" y="1002"/>
                  </a:cubicBezTo>
                  <a:cubicBezTo>
                    <a:pt x="2002" y="468"/>
                    <a:pt x="1602"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g15e4065e011_0_156"/>
            <p:cNvSpPr/>
            <p:nvPr/>
          </p:nvSpPr>
          <p:spPr>
            <a:xfrm>
              <a:off x="6850900" y="4133400"/>
              <a:ext cx="49225" cy="50050"/>
            </a:xfrm>
            <a:custGeom>
              <a:rect b="b" l="l" r="r" t="t"/>
              <a:pathLst>
                <a:path extrusionOk="0" h="2002" w="1969">
                  <a:moveTo>
                    <a:pt x="1001" y="1"/>
                  </a:moveTo>
                  <a:cubicBezTo>
                    <a:pt x="434" y="1"/>
                    <a:pt x="0" y="468"/>
                    <a:pt x="0" y="1001"/>
                  </a:cubicBezTo>
                  <a:cubicBezTo>
                    <a:pt x="0" y="1568"/>
                    <a:pt x="434" y="2002"/>
                    <a:pt x="1001" y="2002"/>
                  </a:cubicBezTo>
                  <a:cubicBezTo>
                    <a:pt x="1535" y="2002"/>
                    <a:pt x="1968" y="1568"/>
                    <a:pt x="1968" y="1001"/>
                  </a:cubicBezTo>
                  <a:cubicBezTo>
                    <a:pt x="1968" y="468"/>
                    <a:pt x="1535" y="67"/>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g15e4065e011_0_156"/>
            <p:cNvSpPr/>
            <p:nvPr/>
          </p:nvSpPr>
          <p:spPr>
            <a:xfrm>
              <a:off x="6935950" y="4133400"/>
              <a:ext cx="50075" cy="50050"/>
            </a:xfrm>
            <a:custGeom>
              <a:rect b="b" l="l" r="r" t="t"/>
              <a:pathLst>
                <a:path extrusionOk="0" h="2002" w="2003">
                  <a:moveTo>
                    <a:pt x="1002" y="1"/>
                  </a:moveTo>
                  <a:cubicBezTo>
                    <a:pt x="468" y="1"/>
                    <a:pt x="1" y="468"/>
                    <a:pt x="1" y="1001"/>
                  </a:cubicBezTo>
                  <a:cubicBezTo>
                    <a:pt x="1" y="1568"/>
                    <a:pt x="468" y="2002"/>
                    <a:pt x="1002" y="2002"/>
                  </a:cubicBezTo>
                  <a:cubicBezTo>
                    <a:pt x="1535" y="2002"/>
                    <a:pt x="2002" y="1568"/>
                    <a:pt x="2002" y="1001"/>
                  </a:cubicBezTo>
                  <a:cubicBezTo>
                    <a:pt x="2002" y="468"/>
                    <a:pt x="1535" y="67"/>
                    <a:pt x="1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g15e4065e011_0_156"/>
            <p:cNvSpPr/>
            <p:nvPr/>
          </p:nvSpPr>
          <p:spPr>
            <a:xfrm>
              <a:off x="6088675" y="4133400"/>
              <a:ext cx="633825" cy="50050"/>
            </a:xfrm>
            <a:custGeom>
              <a:rect b="b" l="l" r="r" t="t"/>
              <a:pathLst>
                <a:path extrusionOk="0" h="2002" w="25353">
                  <a:moveTo>
                    <a:pt x="1002" y="1"/>
                  </a:moveTo>
                  <a:cubicBezTo>
                    <a:pt x="468" y="1"/>
                    <a:pt x="1" y="468"/>
                    <a:pt x="1" y="1001"/>
                  </a:cubicBezTo>
                  <a:cubicBezTo>
                    <a:pt x="1" y="1568"/>
                    <a:pt x="435" y="2002"/>
                    <a:pt x="1002" y="2002"/>
                  </a:cubicBezTo>
                  <a:lnTo>
                    <a:pt x="24352" y="2002"/>
                  </a:lnTo>
                  <a:cubicBezTo>
                    <a:pt x="24885" y="2002"/>
                    <a:pt x="25319" y="1568"/>
                    <a:pt x="25352" y="1001"/>
                  </a:cubicBezTo>
                  <a:cubicBezTo>
                    <a:pt x="25352" y="468"/>
                    <a:pt x="24885" y="1"/>
                    <a:pt x="243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g15e4065e011_0_156"/>
            <p:cNvSpPr/>
            <p:nvPr/>
          </p:nvSpPr>
          <p:spPr>
            <a:xfrm>
              <a:off x="5923575" y="4311850"/>
              <a:ext cx="633800" cy="50075"/>
            </a:xfrm>
            <a:custGeom>
              <a:rect b="b" l="l" r="r" t="t"/>
              <a:pathLst>
                <a:path extrusionOk="0" h="2003" w="25352">
                  <a:moveTo>
                    <a:pt x="1001" y="1"/>
                  </a:moveTo>
                  <a:cubicBezTo>
                    <a:pt x="467" y="1"/>
                    <a:pt x="0" y="468"/>
                    <a:pt x="0" y="1002"/>
                  </a:cubicBezTo>
                  <a:cubicBezTo>
                    <a:pt x="0" y="1535"/>
                    <a:pt x="467" y="2002"/>
                    <a:pt x="1001" y="2002"/>
                  </a:cubicBezTo>
                  <a:lnTo>
                    <a:pt x="24351" y="2002"/>
                  </a:lnTo>
                  <a:cubicBezTo>
                    <a:pt x="24885" y="2002"/>
                    <a:pt x="25352" y="1535"/>
                    <a:pt x="25352" y="1002"/>
                  </a:cubicBezTo>
                  <a:cubicBezTo>
                    <a:pt x="25352" y="468"/>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g15e4065e011_0_156"/>
            <p:cNvSpPr/>
            <p:nvPr/>
          </p:nvSpPr>
          <p:spPr>
            <a:xfrm>
              <a:off x="5708425" y="4222625"/>
              <a:ext cx="633800" cy="50075"/>
            </a:xfrm>
            <a:custGeom>
              <a:rect b="b" l="l" r="r" t="t"/>
              <a:pathLst>
                <a:path extrusionOk="0" h="2003" w="25352">
                  <a:moveTo>
                    <a:pt x="1001" y="1"/>
                  </a:moveTo>
                  <a:cubicBezTo>
                    <a:pt x="434" y="1"/>
                    <a:pt x="0" y="434"/>
                    <a:pt x="0" y="1001"/>
                  </a:cubicBezTo>
                  <a:cubicBezTo>
                    <a:pt x="0" y="1535"/>
                    <a:pt x="434" y="2002"/>
                    <a:pt x="1001" y="2002"/>
                  </a:cubicBezTo>
                  <a:lnTo>
                    <a:pt x="24351" y="2002"/>
                  </a:lnTo>
                  <a:cubicBezTo>
                    <a:pt x="24885" y="2002"/>
                    <a:pt x="25285" y="1569"/>
                    <a:pt x="25352" y="1001"/>
                  </a:cubicBezTo>
                  <a:cubicBezTo>
                    <a:pt x="25352" y="434"/>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g15e4065e011_0_156"/>
            <p:cNvSpPr/>
            <p:nvPr/>
          </p:nvSpPr>
          <p:spPr>
            <a:xfrm>
              <a:off x="6584050" y="4222625"/>
              <a:ext cx="633800" cy="50075"/>
            </a:xfrm>
            <a:custGeom>
              <a:rect b="b" l="l" r="r" t="t"/>
              <a:pathLst>
                <a:path extrusionOk="0" h="2003" w="25352">
                  <a:moveTo>
                    <a:pt x="967" y="1"/>
                  </a:moveTo>
                  <a:cubicBezTo>
                    <a:pt x="434" y="1"/>
                    <a:pt x="0" y="434"/>
                    <a:pt x="0" y="1001"/>
                  </a:cubicBezTo>
                  <a:cubicBezTo>
                    <a:pt x="0" y="1535"/>
                    <a:pt x="434" y="2002"/>
                    <a:pt x="967" y="2002"/>
                  </a:cubicBezTo>
                  <a:lnTo>
                    <a:pt x="24317" y="2002"/>
                  </a:lnTo>
                  <a:cubicBezTo>
                    <a:pt x="24885" y="2002"/>
                    <a:pt x="25352" y="1569"/>
                    <a:pt x="25318" y="1001"/>
                  </a:cubicBezTo>
                  <a:cubicBezTo>
                    <a:pt x="25318" y="434"/>
                    <a:pt x="24885" y="1"/>
                    <a:pt x="243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01" name="Google Shape;601;g15e4065e011_0_156"/>
          <p:cNvSpPr/>
          <p:nvPr/>
        </p:nvSpPr>
        <p:spPr>
          <a:xfrm rot="-8551984">
            <a:off x="6224682" y="486191"/>
            <a:ext cx="3575080" cy="490372"/>
          </a:xfrm>
          <a:custGeom>
            <a:rect b="b" l="l" r="r" t="t"/>
            <a:pathLst>
              <a:path extrusionOk="0" fill="none" h="19615" w="143004">
                <a:moveTo>
                  <a:pt x="1" y="167"/>
                </a:moveTo>
                <a:lnTo>
                  <a:pt x="83260" y="19614"/>
                </a:lnTo>
                <a:lnTo>
                  <a:pt x="143003" y="0"/>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02" name="Google Shape;602;g15e4065e011_0_156"/>
          <p:cNvGrpSpPr/>
          <p:nvPr/>
        </p:nvGrpSpPr>
        <p:grpSpPr>
          <a:xfrm>
            <a:off x="7279975" y="87175"/>
            <a:ext cx="1338475" cy="1055775"/>
            <a:chOff x="5939425" y="-429025"/>
            <a:chExt cx="1338475" cy="1055775"/>
          </a:xfrm>
        </p:grpSpPr>
        <p:sp>
          <p:nvSpPr>
            <p:cNvPr id="603" name="Google Shape;603;g15e4065e011_0_156"/>
            <p:cNvSpPr/>
            <p:nvPr/>
          </p:nvSpPr>
          <p:spPr>
            <a:xfrm>
              <a:off x="5952750" y="-349800"/>
              <a:ext cx="1325150" cy="976550"/>
            </a:xfrm>
            <a:custGeom>
              <a:rect b="b" l="l" r="r" t="t"/>
              <a:pathLst>
                <a:path extrusionOk="0" h="39062" w="53006">
                  <a:moveTo>
                    <a:pt x="47468" y="0"/>
                  </a:moveTo>
                  <a:lnTo>
                    <a:pt x="1" y="8206"/>
                  </a:lnTo>
                  <a:lnTo>
                    <a:pt x="4404" y="33457"/>
                  </a:lnTo>
                  <a:lnTo>
                    <a:pt x="12076" y="39061"/>
                  </a:lnTo>
                  <a:lnTo>
                    <a:pt x="53005" y="31990"/>
                  </a:lnTo>
                  <a:lnTo>
                    <a:pt x="47468"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g15e4065e011_0_156"/>
            <p:cNvSpPr/>
            <p:nvPr/>
          </p:nvSpPr>
          <p:spPr>
            <a:xfrm>
              <a:off x="5939425" y="-429025"/>
              <a:ext cx="1200025" cy="284400"/>
            </a:xfrm>
            <a:custGeom>
              <a:rect b="b" l="l" r="r" t="t"/>
              <a:pathLst>
                <a:path extrusionOk="0" h="11376" w="48001">
                  <a:moveTo>
                    <a:pt x="47467" y="0"/>
                  </a:moveTo>
                  <a:lnTo>
                    <a:pt x="0" y="8239"/>
                  </a:lnTo>
                  <a:lnTo>
                    <a:pt x="567" y="11375"/>
                  </a:lnTo>
                  <a:lnTo>
                    <a:pt x="48001" y="3169"/>
                  </a:lnTo>
                  <a:lnTo>
                    <a:pt x="47467" y="0"/>
                  </a:lnTo>
                  <a:close/>
                </a:path>
              </a:pathLst>
            </a:custGeom>
            <a:solidFill>
              <a:srgbClr val="B8FF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g15e4065e011_0_156"/>
            <p:cNvSpPr/>
            <p:nvPr/>
          </p:nvSpPr>
          <p:spPr>
            <a:xfrm>
              <a:off x="6062825" y="449100"/>
              <a:ext cx="191825" cy="177650"/>
            </a:xfrm>
            <a:custGeom>
              <a:rect b="b" l="l" r="r" t="t"/>
              <a:pathLst>
                <a:path extrusionOk="0" h="7106" w="7673">
                  <a:moveTo>
                    <a:pt x="5772" y="0"/>
                  </a:moveTo>
                  <a:lnTo>
                    <a:pt x="1" y="1501"/>
                  </a:lnTo>
                  <a:lnTo>
                    <a:pt x="7673" y="7105"/>
                  </a:lnTo>
                  <a:lnTo>
                    <a:pt x="5772" y="0"/>
                  </a:lnTo>
                  <a:close/>
                </a:path>
              </a:pathLst>
            </a:custGeom>
            <a:solidFill>
              <a:srgbClr val="35AA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06" name="Google Shape;606;g15e4065e011_0_156"/>
          <p:cNvGrpSpPr/>
          <p:nvPr/>
        </p:nvGrpSpPr>
        <p:grpSpPr>
          <a:xfrm rot="-658549">
            <a:off x="7559835" y="296167"/>
            <a:ext cx="814305" cy="870401"/>
            <a:chOff x="1926529" y="-213941"/>
            <a:chExt cx="617686" cy="742570"/>
          </a:xfrm>
        </p:grpSpPr>
        <p:sp>
          <p:nvSpPr>
            <p:cNvPr id="607" name="Google Shape;607;g15e4065e011_0_156"/>
            <p:cNvSpPr/>
            <p:nvPr/>
          </p:nvSpPr>
          <p:spPr>
            <a:xfrm>
              <a:off x="1926529" y="-213275"/>
              <a:ext cx="612657" cy="740666"/>
            </a:xfrm>
            <a:custGeom>
              <a:rect b="b" l="l" r="r" t="t"/>
              <a:pathLst>
                <a:path extrusionOk="0" h="10074" w="8312">
                  <a:moveTo>
                    <a:pt x="7788" y="1596"/>
                  </a:moveTo>
                  <a:lnTo>
                    <a:pt x="7788" y="3834"/>
                  </a:lnTo>
                  <a:cubicBezTo>
                    <a:pt x="7788" y="4668"/>
                    <a:pt x="7121" y="5358"/>
                    <a:pt x="6287" y="5358"/>
                  </a:cubicBezTo>
                  <a:lnTo>
                    <a:pt x="6121" y="5358"/>
                  </a:lnTo>
                  <a:cubicBezTo>
                    <a:pt x="6359" y="5001"/>
                    <a:pt x="6525" y="4549"/>
                    <a:pt x="6525" y="4072"/>
                  </a:cubicBezTo>
                  <a:lnTo>
                    <a:pt x="6525" y="1596"/>
                  </a:lnTo>
                  <a:close/>
                  <a:moveTo>
                    <a:pt x="1786" y="1643"/>
                  </a:moveTo>
                  <a:lnTo>
                    <a:pt x="1786" y="4072"/>
                  </a:lnTo>
                  <a:cubicBezTo>
                    <a:pt x="1786" y="4549"/>
                    <a:pt x="1929" y="5001"/>
                    <a:pt x="2167" y="5382"/>
                  </a:cubicBezTo>
                  <a:lnTo>
                    <a:pt x="2024" y="5382"/>
                  </a:lnTo>
                  <a:cubicBezTo>
                    <a:pt x="1191" y="5382"/>
                    <a:pt x="500" y="4692"/>
                    <a:pt x="500" y="3858"/>
                  </a:cubicBezTo>
                  <a:lnTo>
                    <a:pt x="500" y="1643"/>
                  </a:lnTo>
                  <a:close/>
                  <a:moveTo>
                    <a:pt x="1358" y="0"/>
                  </a:moveTo>
                  <a:cubicBezTo>
                    <a:pt x="1239" y="0"/>
                    <a:pt x="1119" y="119"/>
                    <a:pt x="1119" y="238"/>
                  </a:cubicBezTo>
                  <a:lnTo>
                    <a:pt x="1119" y="262"/>
                  </a:lnTo>
                  <a:cubicBezTo>
                    <a:pt x="1119" y="238"/>
                    <a:pt x="1096" y="238"/>
                    <a:pt x="1096" y="214"/>
                  </a:cubicBezTo>
                  <a:lnTo>
                    <a:pt x="1096" y="262"/>
                  </a:lnTo>
                  <a:lnTo>
                    <a:pt x="1096" y="524"/>
                  </a:lnTo>
                  <a:cubicBezTo>
                    <a:pt x="1096" y="643"/>
                    <a:pt x="1215" y="762"/>
                    <a:pt x="1334" y="762"/>
                  </a:cubicBezTo>
                  <a:lnTo>
                    <a:pt x="1786" y="762"/>
                  </a:lnTo>
                  <a:lnTo>
                    <a:pt x="1786" y="1119"/>
                  </a:lnTo>
                  <a:lnTo>
                    <a:pt x="381" y="1119"/>
                  </a:lnTo>
                  <a:cubicBezTo>
                    <a:pt x="167" y="1119"/>
                    <a:pt x="0" y="1310"/>
                    <a:pt x="0" y="1500"/>
                  </a:cubicBezTo>
                  <a:lnTo>
                    <a:pt x="0" y="3858"/>
                  </a:lnTo>
                  <a:cubicBezTo>
                    <a:pt x="0" y="4954"/>
                    <a:pt x="881" y="5882"/>
                    <a:pt x="2024" y="5882"/>
                  </a:cubicBezTo>
                  <a:lnTo>
                    <a:pt x="2644" y="5882"/>
                  </a:lnTo>
                  <a:cubicBezTo>
                    <a:pt x="2858" y="6073"/>
                    <a:pt x="3120" y="6216"/>
                    <a:pt x="3429" y="6311"/>
                  </a:cubicBezTo>
                  <a:lnTo>
                    <a:pt x="3072" y="7978"/>
                  </a:lnTo>
                  <a:lnTo>
                    <a:pt x="1762" y="7978"/>
                  </a:lnTo>
                  <a:cubicBezTo>
                    <a:pt x="1643" y="7978"/>
                    <a:pt x="1524" y="8097"/>
                    <a:pt x="1524" y="8216"/>
                  </a:cubicBezTo>
                  <a:lnTo>
                    <a:pt x="1524" y="9835"/>
                  </a:lnTo>
                  <a:cubicBezTo>
                    <a:pt x="1524" y="9955"/>
                    <a:pt x="1643" y="10074"/>
                    <a:pt x="1762" y="10074"/>
                  </a:cubicBezTo>
                  <a:lnTo>
                    <a:pt x="6549" y="10074"/>
                  </a:lnTo>
                  <a:cubicBezTo>
                    <a:pt x="6668" y="10074"/>
                    <a:pt x="6787" y="10002"/>
                    <a:pt x="6787" y="9835"/>
                  </a:cubicBezTo>
                  <a:lnTo>
                    <a:pt x="6787" y="8216"/>
                  </a:lnTo>
                  <a:cubicBezTo>
                    <a:pt x="6787" y="8097"/>
                    <a:pt x="6668" y="7978"/>
                    <a:pt x="6549" y="7978"/>
                  </a:cubicBezTo>
                  <a:lnTo>
                    <a:pt x="5239" y="7978"/>
                  </a:lnTo>
                  <a:lnTo>
                    <a:pt x="4882" y="6311"/>
                  </a:lnTo>
                  <a:cubicBezTo>
                    <a:pt x="5168" y="6216"/>
                    <a:pt x="5454" y="6073"/>
                    <a:pt x="5692" y="5858"/>
                  </a:cubicBezTo>
                  <a:lnTo>
                    <a:pt x="6287" y="5858"/>
                  </a:lnTo>
                  <a:cubicBezTo>
                    <a:pt x="7383" y="5858"/>
                    <a:pt x="8311" y="4977"/>
                    <a:pt x="8311" y="3834"/>
                  </a:cubicBezTo>
                  <a:lnTo>
                    <a:pt x="8311" y="1477"/>
                  </a:lnTo>
                  <a:cubicBezTo>
                    <a:pt x="8264" y="1286"/>
                    <a:pt x="8121" y="1096"/>
                    <a:pt x="7907" y="1096"/>
                  </a:cubicBezTo>
                  <a:lnTo>
                    <a:pt x="6525" y="1096"/>
                  </a:lnTo>
                  <a:lnTo>
                    <a:pt x="6525" y="762"/>
                  </a:lnTo>
                  <a:lnTo>
                    <a:pt x="6930" y="762"/>
                  </a:lnTo>
                  <a:cubicBezTo>
                    <a:pt x="7049" y="762"/>
                    <a:pt x="7168" y="667"/>
                    <a:pt x="7168" y="524"/>
                  </a:cubicBezTo>
                  <a:lnTo>
                    <a:pt x="7168" y="238"/>
                  </a:lnTo>
                  <a:cubicBezTo>
                    <a:pt x="7168" y="119"/>
                    <a:pt x="7049" y="0"/>
                    <a:pt x="6930" y="0"/>
                  </a:cubicBezTo>
                  <a:close/>
                </a:path>
              </a:pathLst>
            </a:custGeom>
            <a:solidFill>
              <a:srgbClr val="FFFFFF"/>
            </a:solidFill>
            <a:ln cap="flat" cmpd="sng" w="76200">
              <a:solidFill>
                <a:schemeClr val="dk1"/>
              </a:solidFill>
              <a:prstDash val="solid"/>
              <a:round/>
              <a:headEnd len="sm" w="sm" type="none"/>
              <a:tailEnd len="sm" w="sm" type="none"/>
            </a:ln>
            <a:effectLst>
              <a:outerShdw rotWithShape="0" algn="bl" dir="1980000" dist="28575">
                <a:schemeClr val="lt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08" name="Google Shape;608;g15e4065e011_0_156"/>
            <p:cNvGrpSpPr/>
            <p:nvPr/>
          </p:nvGrpSpPr>
          <p:grpSpPr>
            <a:xfrm>
              <a:off x="1932981" y="-213941"/>
              <a:ext cx="611234" cy="742570"/>
              <a:chOff x="3922670" y="1654792"/>
              <a:chExt cx="340293" cy="413412"/>
            </a:xfrm>
          </p:grpSpPr>
          <p:sp>
            <p:nvSpPr>
              <p:cNvPr id="609" name="Google Shape;609;g15e4065e011_0_156"/>
              <p:cNvSpPr/>
              <p:nvPr/>
            </p:nvSpPr>
            <p:spPr>
              <a:xfrm>
                <a:off x="4151770" y="1699621"/>
                <a:ext cx="111193" cy="195038"/>
              </a:xfrm>
              <a:custGeom>
                <a:rect b="b" l="l" r="r" t="t"/>
                <a:pathLst>
                  <a:path extrusionOk="0" h="4764" w="2716">
                    <a:moveTo>
                      <a:pt x="834" y="1"/>
                    </a:moveTo>
                    <a:lnTo>
                      <a:pt x="834" y="501"/>
                    </a:lnTo>
                    <a:lnTo>
                      <a:pt x="2192" y="501"/>
                    </a:lnTo>
                    <a:lnTo>
                      <a:pt x="2192" y="2739"/>
                    </a:lnTo>
                    <a:cubicBezTo>
                      <a:pt x="2192" y="3573"/>
                      <a:pt x="1525" y="4263"/>
                      <a:pt x="691" y="4263"/>
                    </a:cubicBezTo>
                    <a:lnTo>
                      <a:pt x="477" y="4263"/>
                    </a:lnTo>
                    <a:cubicBezTo>
                      <a:pt x="358" y="4430"/>
                      <a:pt x="167" y="4621"/>
                      <a:pt x="1" y="4763"/>
                    </a:cubicBezTo>
                    <a:lnTo>
                      <a:pt x="691" y="4763"/>
                    </a:lnTo>
                    <a:cubicBezTo>
                      <a:pt x="1787" y="4763"/>
                      <a:pt x="2715" y="3882"/>
                      <a:pt x="2715" y="2739"/>
                    </a:cubicBezTo>
                    <a:lnTo>
                      <a:pt x="2715" y="382"/>
                    </a:lnTo>
                    <a:cubicBezTo>
                      <a:pt x="2668" y="191"/>
                      <a:pt x="2525" y="1"/>
                      <a:pt x="2311" y="1"/>
                    </a:cubicBezTo>
                    <a:close/>
                  </a:path>
                </a:pathLst>
              </a:custGeom>
              <a:solidFill>
                <a:srgbClr val="E4EA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g15e4065e011_0_156"/>
              <p:cNvSpPr/>
              <p:nvPr/>
            </p:nvSpPr>
            <p:spPr>
              <a:xfrm>
                <a:off x="3922670" y="1700604"/>
                <a:ext cx="111193" cy="195038"/>
              </a:xfrm>
              <a:custGeom>
                <a:rect b="b" l="l" r="r" t="t"/>
                <a:pathLst>
                  <a:path extrusionOk="0" h="4764" w="2716">
                    <a:moveTo>
                      <a:pt x="381" y="0"/>
                    </a:moveTo>
                    <a:cubicBezTo>
                      <a:pt x="167" y="0"/>
                      <a:pt x="0" y="191"/>
                      <a:pt x="0" y="405"/>
                    </a:cubicBezTo>
                    <a:lnTo>
                      <a:pt x="0" y="2739"/>
                    </a:lnTo>
                    <a:cubicBezTo>
                      <a:pt x="0" y="3858"/>
                      <a:pt x="881" y="4763"/>
                      <a:pt x="2024" y="4763"/>
                    </a:cubicBezTo>
                    <a:lnTo>
                      <a:pt x="2715" y="4763"/>
                    </a:lnTo>
                    <a:cubicBezTo>
                      <a:pt x="2525" y="4597"/>
                      <a:pt x="2382" y="4454"/>
                      <a:pt x="2239" y="4263"/>
                    </a:cubicBezTo>
                    <a:lnTo>
                      <a:pt x="2024" y="4263"/>
                    </a:lnTo>
                    <a:cubicBezTo>
                      <a:pt x="1191" y="4263"/>
                      <a:pt x="500" y="3573"/>
                      <a:pt x="500" y="2739"/>
                    </a:cubicBezTo>
                    <a:lnTo>
                      <a:pt x="500" y="524"/>
                    </a:lnTo>
                    <a:lnTo>
                      <a:pt x="1882" y="524"/>
                    </a:lnTo>
                    <a:lnTo>
                      <a:pt x="1882" y="0"/>
                    </a:lnTo>
                    <a:close/>
                  </a:path>
                </a:pathLst>
              </a:custGeom>
              <a:solidFill>
                <a:srgbClr val="E4EA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g15e4065e011_0_156"/>
              <p:cNvSpPr/>
              <p:nvPr/>
            </p:nvSpPr>
            <p:spPr>
              <a:xfrm>
                <a:off x="4046472" y="1910217"/>
                <a:ext cx="90723" cy="72177"/>
              </a:xfrm>
              <a:custGeom>
                <a:rect b="b" l="l" r="r" t="t"/>
                <a:pathLst>
                  <a:path extrusionOk="0" h="1763" w="2216">
                    <a:moveTo>
                      <a:pt x="405" y="1"/>
                    </a:moveTo>
                    <a:lnTo>
                      <a:pt x="1" y="1763"/>
                    </a:lnTo>
                    <a:lnTo>
                      <a:pt x="2215" y="1763"/>
                    </a:lnTo>
                    <a:lnTo>
                      <a:pt x="1834" y="1"/>
                    </a:lnTo>
                    <a:cubicBezTo>
                      <a:pt x="1620" y="96"/>
                      <a:pt x="1382" y="120"/>
                      <a:pt x="1120" y="120"/>
                    </a:cubicBezTo>
                    <a:cubicBezTo>
                      <a:pt x="882" y="120"/>
                      <a:pt x="596" y="96"/>
                      <a:pt x="40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g15e4065e011_0_156"/>
              <p:cNvSpPr/>
              <p:nvPr/>
            </p:nvSpPr>
            <p:spPr>
              <a:xfrm>
                <a:off x="3996771" y="1681116"/>
                <a:ext cx="192090" cy="236961"/>
              </a:xfrm>
              <a:custGeom>
                <a:rect b="b" l="l" r="r" t="t"/>
                <a:pathLst>
                  <a:path extrusionOk="0" h="5788" w="4692">
                    <a:moveTo>
                      <a:pt x="0" y="0"/>
                    </a:moveTo>
                    <a:lnTo>
                      <a:pt x="0" y="3429"/>
                    </a:lnTo>
                    <a:cubicBezTo>
                      <a:pt x="0" y="4715"/>
                      <a:pt x="1048" y="5787"/>
                      <a:pt x="2358" y="5787"/>
                    </a:cubicBezTo>
                    <a:cubicBezTo>
                      <a:pt x="3644" y="5787"/>
                      <a:pt x="4692" y="4739"/>
                      <a:pt x="4692" y="3429"/>
                    </a:cubicBezTo>
                    <a:lnTo>
                      <a:pt x="4692"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g15e4065e011_0_156"/>
              <p:cNvSpPr/>
              <p:nvPr/>
            </p:nvSpPr>
            <p:spPr>
              <a:xfrm>
                <a:off x="4046472" y="1910217"/>
                <a:ext cx="32220" cy="72177"/>
              </a:xfrm>
              <a:custGeom>
                <a:rect b="b" l="l" r="r" t="t"/>
                <a:pathLst>
                  <a:path extrusionOk="0" h="1763" w="787">
                    <a:moveTo>
                      <a:pt x="405" y="1"/>
                    </a:moveTo>
                    <a:lnTo>
                      <a:pt x="1" y="1763"/>
                    </a:lnTo>
                    <a:lnTo>
                      <a:pt x="429" y="1763"/>
                    </a:lnTo>
                    <a:lnTo>
                      <a:pt x="786" y="96"/>
                    </a:lnTo>
                    <a:cubicBezTo>
                      <a:pt x="667" y="96"/>
                      <a:pt x="525" y="72"/>
                      <a:pt x="405"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g15e4065e011_0_156"/>
              <p:cNvSpPr/>
              <p:nvPr/>
            </p:nvSpPr>
            <p:spPr>
              <a:xfrm>
                <a:off x="3995788" y="1681116"/>
                <a:ext cx="104356" cy="236961"/>
              </a:xfrm>
              <a:custGeom>
                <a:rect b="b" l="l" r="r" t="t"/>
                <a:pathLst>
                  <a:path extrusionOk="0" h="5788" w="2549">
                    <a:moveTo>
                      <a:pt x="0" y="0"/>
                    </a:moveTo>
                    <a:lnTo>
                      <a:pt x="0" y="3429"/>
                    </a:lnTo>
                    <a:cubicBezTo>
                      <a:pt x="0" y="4715"/>
                      <a:pt x="1048" y="5787"/>
                      <a:pt x="2358" y="5787"/>
                    </a:cubicBezTo>
                    <a:lnTo>
                      <a:pt x="2548" y="5787"/>
                    </a:lnTo>
                    <a:cubicBezTo>
                      <a:pt x="1358" y="5668"/>
                      <a:pt x="405" y="4644"/>
                      <a:pt x="405" y="3429"/>
                    </a:cubicBezTo>
                    <a:lnTo>
                      <a:pt x="405" y="0"/>
                    </a:ln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g15e4065e011_0_156"/>
              <p:cNvSpPr/>
              <p:nvPr/>
            </p:nvSpPr>
            <p:spPr>
              <a:xfrm>
                <a:off x="4040618" y="1723530"/>
                <a:ext cx="97560" cy="90027"/>
              </a:xfrm>
              <a:custGeom>
                <a:rect b="b" l="l" r="r" t="t"/>
                <a:pathLst>
                  <a:path extrusionOk="0" h="2199" w="2383">
                    <a:moveTo>
                      <a:pt x="1236" y="0"/>
                    </a:moveTo>
                    <a:cubicBezTo>
                      <a:pt x="1197" y="0"/>
                      <a:pt x="1144" y="12"/>
                      <a:pt x="1072" y="36"/>
                    </a:cubicBezTo>
                    <a:lnTo>
                      <a:pt x="787" y="679"/>
                    </a:lnTo>
                    <a:cubicBezTo>
                      <a:pt x="787" y="679"/>
                      <a:pt x="787" y="703"/>
                      <a:pt x="739" y="703"/>
                    </a:cubicBezTo>
                    <a:lnTo>
                      <a:pt x="48" y="798"/>
                    </a:lnTo>
                    <a:cubicBezTo>
                      <a:pt x="1" y="798"/>
                      <a:pt x="1" y="845"/>
                      <a:pt x="25" y="869"/>
                    </a:cubicBezTo>
                    <a:lnTo>
                      <a:pt x="525" y="1393"/>
                    </a:lnTo>
                    <a:cubicBezTo>
                      <a:pt x="572" y="1417"/>
                      <a:pt x="572" y="1417"/>
                      <a:pt x="572" y="1441"/>
                    </a:cubicBezTo>
                    <a:lnTo>
                      <a:pt x="453" y="2131"/>
                    </a:lnTo>
                    <a:cubicBezTo>
                      <a:pt x="453" y="2165"/>
                      <a:pt x="477" y="2199"/>
                      <a:pt x="508" y="2199"/>
                    </a:cubicBezTo>
                    <a:cubicBezTo>
                      <a:pt x="521" y="2199"/>
                      <a:pt x="535" y="2193"/>
                      <a:pt x="548" y="2179"/>
                    </a:cubicBezTo>
                    <a:lnTo>
                      <a:pt x="1168" y="1869"/>
                    </a:lnTo>
                    <a:lnTo>
                      <a:pt x="1215" y="1869"/>
                    </a:lnTo>
                    <a:lnTo>
                      <a:pt x="1858" y="2179"/>
                    </a:lnTo>
                    <a:cubicBezTo>
                      <a:pt x="1872" y="2193"/>
                      <a:pt x="1884" y="2199"/>
                      <a:pt x="1894" y="2199"/>
                    </a:cubicBezTo>
                    <a:cubicBezTo>
                      <a:pt x="1918" y="2199"/>
                      <a:pt x="1930" y="2165"/>
                      <a:pt x="1930" y="2131"/>
                    </a:cubicBezTo>
                    <a:lnTo>
                      <a:pt x="1811" y="1441"/>
                    </a:lnTo>
                    <a:cubicBezTo>
                      <a:pt x="1811" y="1417"/>
                      <a:pt x="1858" y="1393"/>
                      <a:pt x="1858" y="1393"/>
                    </a:cubicBezTo>
                    <a:lnTo>
                      <a:pt x="2358" y="869"/>
                    </a:lnTo>
                    <a:cubicBezTo>
                      <a:pt x="2382" y="845"/>
                      <a:pt x="2382" y="798"/>
                      <a:pt x="2335" y="798"/>
                    </a:cubicBezTo>
                    <a:lnTo>
                      <a:pt x="1644" y="703"/>
                    </a:lnTo>
                    <a:cubicBezTo>
                      <a:pt x="1644" y="703"/>
                      <a:pt x="1620" y="703"/>
                      <a:pt x="1620" y="679"/>
                    </a:cubicBezTo>
                    <a:lnTo>
                      <a:pt x="1311" y="36"/>
                    </a:lnTo>
                    <a:cubicBezTo>
                      <a:pt x="1299" y="12"/>
                      <a:pt x="1275" y="0"/>
                      <a:pt x="123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g15e4065e011_0_156"/>
              <p:cNvSpPr/>
              <p:nvPr/>
            </p:nvSpPr>
            <p:spPr>
              <a:xfrm>
                <a:off x="4044507" y="1724226"/>
                <a:ext cx="53672" cy="89331"/>
              </a:xfrm>
              <a:custGeom>
                <a:rect b="b" l="l" r="r" t="t"/>
                <a:pathLst>
                  <a:path extrusionOk="0" h="2182" w="1311">
                    <a:moveTo>
                      <a:pt x="1132" y="1"/>
                    </a:moveTo>
                    <a:cubicBezTo>
                      <a:pt x="1108" y="1"/>
                      <a:pt x="1085" y="7"/>
                      <a:pt x="1073" y="19"/>
                    </a:cubicBezTo>
                    <a:lnTo>
                      <a:pt x="763" y="662"/>
                    </a:lnTo>
                    <a:cubicBezTo>
                      <a:pt x="763" y="686"/>
                      <a:pt x="739" y="686"/>
                      <a:pt x="739" y="686"/>
                    </a:cubicBezTo>
                    <a:lnTo>
                      <a:pt x="49" y="781"/>
                    </a:lnTo>
                    <a:cubicBezTo>
                      <a:pt x="1" y="781"/>
                      <a:pt x="1" y="828"/>
                      <a:pt x="25" y="852"/>
                    </a:cubicBezTo>
                    <a:lnTo>
                      <a:pt x="525" y="1376"/>
                    </a:lnTo>
                    <a:cubicBezTo>
                      <a:pt x="525" y="1376"/>
                      <a:pt x="573" y="1400"/>
                      <a:pt x="573" y="1424"/>
                    </a:cubicBezTo>
                    <a:lnTo>
                      <a:pt x="453" y="2114"/>
                    </a:lnTo>
                    <a:cubicBezTo>
                      <a:pt x="453" y="2148"/>
                      <a:pt x="465" y="2182"/>
                      <a:pt x="489" y="2182"/>
                    </a:cubicBezTo>
                    <a:cubicBezTo>
                      <a:pt x="499" y="2182"/>
                      <a:pt x="511" y="2176"/>
                      <a:pt x="525" y="2162"/>
                    </a:cubicBezTo>
                    <a:lnTo>
                      <a:pt x="834" y="2019"/>
                    </a:lnTo>
                    <a:lnTo>
                      <a:pt x="930" y="1424"/>
                    </a:lnTo>
                    <a:cubicBezTo>
                      <a:pt x="930" y="1400"/>
                      <a:pt x="930" y="1400"/>
                      <a:pt x="882" y="1376"/>
                    </a:cubicBezTo>
                    <a:lnTo>
                      <a:pt x="382" y="852"/>
                    </a:lnTo>
                    <a:cubicBezTo>
                      <a:pt x="358" y="828"/>
                      <a:pt x="358" y="781"/>
                      <a:pt x="406" y="781"/>
                    </a:cubicBezTo>
                    <a:lnTo>
                      <a:pt x="1096" y="686"/>
                    </a:lnTo>
                    <a:cubicBezTo>
                      <a:pt x="1120" y="686"/>
                      <a:pt x="1120" y="638"/>
                      <a:pt x="1120" y="638"/>
                    </a:cubicBezTo>
                    <a:lnTo>
                      <a:pt x="1311" y="305"/>
                    </a:lnTo>
                    <a:lnTo>
                      <a:pt x="1192" y="19"/>
                    </a:lnTo>
                    <a:cubicBezTo>
                      <a:pt x="1180" y="7"/>
                      <a:pt x="1156" y="1"/>
                      <a:pt x="1132"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g15e4065e011_0_156"/>
              <p:cNvSpPr/>
              <p:nvPr/>
            </p:nvSpPr>
            <p:spPr>
              <a:xfrm>
                <a:off x="3968481" y="1654792"/>
                <a:ext cx="247687" cy="31237"/>
              </a:xfrm>
              <a:custGeom>
                <a:rect b="b" l="l" r="r" t="t"/>
                <a:pathLst>
                  <a:path extrusionOk="0" h="763" w="6050">
                    <a:moveTo>
                      <a:pt x="239" y="0"/>
                    </a:moveTo>
                    <a:cubicBezTo>
                      <a:pt x="120" y="0"/>
                      <a:pt x="0" y="119"/>
                      <a:pt x="0" y="238"/>
                    </a:cubicBezTo>
                    <a:lnTo>
                      <a:pt x="0" y="524"/>
                    </a:lnTo>
                    <a:cubicBezTo>
                      <a:pt x="0" y="643"/>
                      <a:pt x="120" y="762"/>
                      <a:pt x="239" y="762"/>
                    </a:cubicBezTo>
                    <a:lnTo>
                      <a:pt x="5811" y="762"/>
                    </a:lnTo>
                    <a:cubicBezTo>
                      <a:pt x="5930" y="762"/>
                      <a:pt x="6049" y="691"/>
                      <a:pt x="6049" y="524"/>
                    </a:cubicBezTo>
                    <a:lnTo>
                      <a:pt x="6049" y="238"/>
                    </a:lnTo>
                    <a:cubicBezTo>
                      <a:pt x="6049" y="119"/>
                      <a:pt x="5930" y="0"/>
                      <a:pt x="581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g15e4065e011_0_156"/>
              <p:cNvSpPr/>
              <p:nvPr/>
            </p:nvSpPr>
            <p:spPr>
              <a:xfrm>
                <a:off x="3967499" y="1663553"/>
                <a:ext cx="247687" cy="22476"/>
              </a:xfrm>
              <a:custGeom>
                <a:rect b="b" l="l" r="r" t="t"/>
                <a:pathLst>
                  <a:path extrusionOk="0" h="549" w="6050">
                    <a:moveTo>
                      <a:pt x="1" y="0"/>
                    </a:moveTo>
                    <a:lnTo>
                      <a:pt x="1" y="48"/>
                    </a:lnTo>
                    <a:lnTo>
                      <a:pt x="1" y="310"/>
                    </a:lnTo>
                    <a:cubicBezTo>
                      <a:pt x="1" y="429"/>
                      <a:pt x="120" y="548"/>
                      <a:pt x="239" y="548"/>
                    </a:cubicBezTo>
                    <a:lnTo>
                      <a:pt x="5811" y="548"/>
                    </a:lnTo>
                    <a:cubicBezTo>
                      <a:pt x="5930" y="548"/>
                      <a:pt x="6050" y="429"/>
                      <a:pt x="6050" y="310"/>
                    </a:cubicBezTo>
                    <a:lnTo>
                      <a:pt x="6050" y="48"/>
                    </a:lnTo>
                    <a:lnTo>
                      <a:pt x="6050" y="0"/>
                    </a:lnTo>
                    <a:cubicBezTo>
                      <a:pt x="6026" y="72"/>
                      <a:pt x="5930" y="167"/>
                      <a:pt x="5811" y="167"/>
                    </a:cubicBezTo>
                    <a:lnTo>
                      <a:pt x="239" y="167"/>
                    </a:lnTo>
                    <a:cubicBezTo>
                      <a:pt x="120" y="167"/>
                      <a:pt x="24" y="72"/>
                      <a:pt x="1" y="0"/>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g15e4065e011_0_156"/>
              <p:cNvSpPr/>
              <p:nvPr/>
            </p:nvSpPr>
            <p:spPr>
              <a:xfrm>
                <a:off x="3985062" y="1981370"/>
                <a:ext cx="215508" cy="85851"/>
              </a:xfrm>
              <a:custGeom>
                <a:rect b="b" l="l" r="r" t="t"/>
                <a:pathLst>
                  <a:path extrusionOk="0" h="2097" w="5264">
                    <a:moveTo>
                      <a:pt x="238" y="1"/>
                    </a:moveTo>
                    <a:cubicBezTo>
                      <a:pt x="119" y="1"/>
                      <a:pt x="0" y="120"/>
                      <a:pt x="0" y="239"/>
                    </a:cubicBezTo>
                    <a:lnTo>
                      <a:pt x="0" y="1858"/>
                    </a:lnTo>
                    <a:cubicBezTo>
                      <a:pt x="0" y="2001"/>
                      <a:pt x="119" y="2097"/>
                      <a:pt x="238" y="2097"/>
                    </a:cubicBezTo>
                    <a:lnTo>
                      <a:pt x="5025" y="2097"/>
                    </a:lnTo>
                    <a:cubicBezTo>
                      <a:pt x="5144" y="2097"/>
                      <a:pt x="5263" y="2025"/>
                      <a:pt x="5263" y="1858"/>
                    </a:cubicBezTo>
                    <a:lnTo>
                      <a:pt x="5263" y="239"/>
                    </a:lnTo>
                    <a:cubicBezTo>
                      <a:pt x="5263" y="120"/>
                      <a:pt x="5144" y="1"/>
                      <a:pt x="5025" y="1"/>
                    </a:cubicBezTo>
                    <a:close/>
                  </a:path>
                </a:pathLst>
              </a:custGeom>
              <a:solidFill>
                <a:srgbClr val="7074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g15e4065e011_0_156"/>
              <p:cNvSpPr/>
              <p:nvPr/>
            </p:nvSpPr>
            <p:spPr>
              <a:xfrm>
                <a:off x="3985062" y="1981370"/>
                <a:ext cx="26365" cy="86834"/>
              </a:xfrm>
              <a:custGeom>
                <a:rect b="b" l="l" r="r" t="t"/>
                <a:pathLst>
                  <a:path extrusionOk="0" h="2121" w="644">
                    <a:moveTo>
                      <a:pt x="238" y="1"/>
                    </a:moveTo>
                    <a:cubicBezTo>
                      <a:pt x="119" y="1"/>
                      <a:pt x="0" y="120"/>
                      <a:pt x="0" y="239"/>
                    </a:cubicBezTo>
                    <a:lnTo>
                      <a:pt x="0" y="1882"/>
                    </a:lnTo>
                    <a:cubicBezTo>
                      <a:pt x="0" y="2001"/>
                      <a:pt x="119" y="2120"/>
                      <a:pt x="238" y="2120"/>
                    </a:cubicBezTo>
                    <a:lnTo>
                      <a:pt x="643" y="2120"/>
                    </a:lnTo>
                    <a:cubicBezTo>
                      <a:pt x="500" y="2097"/>
                      <a:pt x="381" y="2025"/>
                      <a:pt x="381" y="1882"/>
                    </a:cubicBezTo>
                    <a:lnTo>
                      <a:pt x="381" y="239"/>
                    </a:lnTo>
                    <a:cubicBezTo>
                      <a:pt x="381" y="120"/>
                      <a:pt x="500" y="1"/>
                      <a:pt x="619" y="1"/>
                    </a:cubicBezTo>
                    <a:close/>
                  </a:path>
                </a:pathLst>
              </a:custGeom>
              <a:solidFill>
                <a:srgbClr val="5E637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g15e4065e011_0_156"/>
              <p:cNvSpPr/>
              <p:nvPr/>
            </p:nvSpPr>
            <p:spPr>
              <a:xfrm>
                <a:off x="4024037" y="2018421"/>
                <a:ext cx="136535" cy="12732"/>
              </a:xfrm>
              <a:custGeom>
                <a:rect b="b" l="l" r="r" t="t"/>
                <a:pathLst>
                  <a:path extrusionOk="0" h="311" w="3335">
                    <a:moveTo>
                      <a:pt x="144" y="1"/>
                    </a:moveTo>
                    <a:cubicBezTo>
                      <a:pt x="49" y="1"/>
                      <a:pt x="1" y="72"/>
                      <a:pt x="1" y="168"/>
                    </a:cubicBezTo>
                    <a:cubicBezTo>
                      <a:pt x="1" y="263"/>
                      <a:pt x="49" y="310"/>
                      <a:pt x="144" y="310"/>
                    </a:cubicBezTo>
                    <a:lnTo>
                      <a:pt x="3168" y="310"/>
                    </a:lnTo>
                    <a:cubicBezTo>
                      <a:pt x="3263" y="310"/>
                      <a:pt x="3335" y="263"/>
                      <a:pt x="3335" y="168"/>
                    </a:cubicBezTo>
                    <a:cubicBezTo>
                      <a:pt x="3335" y="72"/>
                      <a:pt x="3263" y="1"/>
                      <a:pt x="3168" y="1"/>
                    </a:cubicBezTo>
                    <a:close/>
                  </a:path>
                </a:pathLst>
              </a:custGeom>
              <a:solidFill>
                <a:srgbClr val="5E637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622" name="Google Shape;622;g15e4065e011_0_156"/>
          <p:cNvSpPr txBox="1"/>
          <p:nvPr>
            <p:ph idx="4294967295" type="subTitle"/>
          </p:nvPr>
        </p:nvSpPr>
        <p:spPr>
          <a:xfrm>
            <a:off x="389225" y="1128225"/>
            <a:ext cx="6793800" cy="62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a:latin typeface="Barlow"/>
                <a:ea typeface="Barlow"/>
                <a:cs typeface="Barlow"/>
                <a:sym typeface="Barlow"/>
              </a:rPr>
              <a:t>Desarrollar una aplicación móvil que brinde ayuda necesaria a las personas con discapacidad auditiva.</a:t>
            </a:r>
            <a:endParaRPr/>
          </a:p>
        </p:txBody>
      </p:sp>
      <p:sp>
        <p:nvSpPr>
          <p:cNvPr id="623" name="Google Shape;623;g15e4065e011_0_156"/>
          <p:cNvSpPr txBox="1"/>
          <p:nvPr>
            <p:ph type="title"/>
          </p:nvPr>
        </p:nvSpPr>
        <p:spPr>
          <a:xfrm>
            <a:off x="389225" y="2165750"/>
            <a:ext cx="67938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500"/>
              <a:buNone/>
            </a:pPr>
            <a:r>
              <a:rPr lang="es"/>
              <a:t>Objetivos </a:t>
            </a:r>
            <a:r>
              <a:rPr lang="es"/>
              <a:t>Específicos</a:t>
            </a:r>
            <a:endParaRPr/>
          </a:p>
        </p:txBody>
      </p:sp>
      <p:sp>
        <p:nvSpPr>
          <p:cNvPr id="624" name="Google Shape;624;g15e4065e011_0_156"/>
          <p:cNvSpPr txBox="1"/>
          <p:nvPr>
            <p:ph idx="4294967295" type="subTitle"/>
          </p:nvPr>
        </p:nvSpPr>
        <p:spPr>
          <a:xfrm>
            <a:off x="389225" y="2812850"/>
            <a:ext cx="6793800" cy="15063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s"/>
              <a:t>Analizar</a:t>
            </a:r>
            <a:r>
              <a:rPr lang="es"/>
              <a:t> la </a:t>
            </a:r>
            <a:r>
              <a:rPr lang="es"/>
              <a:t>problemática</a:t>
            </a:r>
            <a:r>
              <a:rPr lang="es"/>
              <a:t> y </a:t>
            </a:r>
            <a:r>
              <a:rPr lang="es"/>
              <a:t>solución</a:t>
            </a:r>
            <a:endParaRPr/>
          </a:p>
          <a:p>
            <a:pPr indent="-317500" lvl="0" marL="457200" rtl="0" algn="l">
              <a:lnSpc>
                <a:spcPct val="115000"/>
              </a:lnSpc>
              <a:spcBef>
                <a:spcPts val="0"/>
              </a:spcBef>
              <a:spcAft>
                <a:spcPts val="0"/>
              </a:spcAft>
              <a:buSzPts val="1400"/>
              <a:buChar char="●"/>
            </a:pPr>
            <a:r>
              <a:rPr lang="es"/>
              <a:t>Proponer y estudiar distintas soluciones posibles</a:t>
            </a:r>
            <a:endParaRPr/>
          </a:p>
          <a:p>
            <a:pPr indent="-317500" lvl="0" marL="457200" rtl="0" algn="l">
              <a:lnSpc>
                <a:spcPct val="115000"/>
              </a:lnSpc>
              <a:spcBef>
                <a:spcPts val="0"/>
              </a:spcBef>
              <a:spcAft>
                <a:spcPts val="0"/>
              </a:spcAft>
              <a:buSzPts val="1400"/>
              <a:buChar char="●"/>
            </a:pPr>
            <a:r>
              <a:rPr lang="es"/>
              <a:t>Realizar el esquema de la </a:t>
            </a:r>
            <a:r>
              <a:rPr lang="es"/>
              <a:t>situación</a:t>
            </a:r>
            <a:r>
              <a:rPr lang="es"/>
              <a:t> y </a:t>
            </a:r>
            <a:r>
              <a:rPr lang="es"/>
              <a:t>problemática</a:t>
            </a:r>
            <a:endParaRPr/>
          </a:p>
          <a:p>
            <a:pPr indent="-317500" lvl="0" marL="457200" rtl="0" algn="l">
              <a:lnSpc>
                <a:spcPct val="115000"/>
              </a:lnSpc>
              <a:spcBef>
                <a:spcPts val="0"/>
              </a:spcBef>
              <a:spcAft>
                <a:spcPts val="0"/>
              </a:spcAft>
              <a:buSzPts val="1400"/>
              <a:buChar char="●"/>
            </a:pPr>
            <a:r>
              <a:rPr lang="es"/>
              <a:t>Asignar roles a los integrantes de equipo</a:t>
            </a:r>
            <a:endParaRPr/>
          </a:p>
          <a:p>
            <a:pPr indent="-317500" lvl="0" marL="457200" rtl="0" algn="l">
              <a:lnSpc>
                <a:spcPct val="115000"/>
              </a:lnSpc>
              <a:spcBef>
                <a:spcPts val="0"/>
              </a:spcBef>
              <a:spcAft>
                <a:spcPts val="0"/>
              </a:spcAft>
              <a:buSzPts val="1400"/>
              <a:buChar char="●"/>
            </a:pPr>
            <a:r>
              <a:rPr lang="es"/>
              <a:t>Realizar los procesos de </a:t>
            </a:r>
            <a:r>
              <a:rPr lang="es"/>
              <a:t>gestión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2"/>
          <p:cNvSpPr txBox="1"/>
          <p:nvPr>
            <p:ph type="title"/>
          </p:nvPr>
        </p:nvSpPr>
        <p:spPr>
          <a:xfrm>
            <a:off x="69100" y="1192688"/>
            <a:ext cx="39708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s"/>
              <a:t>Restricciones</a:t>
            </a:r>
            <a:endParaRPr/>
          </a:p>
        </p:txBody>
      </p:sp>
      <p:graphicFrame>
        <p:nvGraphicFramePr>
          <p:cNvPr id="630" name="Google Shape;630;p2"/>
          <p:cNvGraphicFramePr/>
          <p:nvPr/>
        </p:nvGraphicFramePr>
        <p:xfrm>
          <a:off x="744563" y="2094975"/>
          <a:ext cx="3000000" cy="3000000"/>
        </p:xfrm>
        <a:graphic>
          <a:graphicData uri="http://schemas.openxmlformats.org/drawingml/2006/table">
            <a:tbl>
              <a:tblPr>
                <a:noFill/>
                <a:tableStyleId>{4C5EA7EC-E440-4146-818B-DAD4208BDE0B}</a:tableStyleId>
              </a:tblPr>
              <a:tblGrid>
                <a:gridCol w="2619875"/>
              </a:tblGrid>
              <a:tr h="386000">
                <a:tc>
                  <a:txBody>
                    <a:bodyPr/>
                    <a:lstStyle/>
                    <a:p>
                      <a:pPr indent="0" lvl="0" marL="0" marR="0" rtl="0" algn="l">
                        <a:lnSpc>
                          <a:spcPct val="100000"/>
                        </a:lnSpc>
                        <a:spcBef>
                          <a:spcPts val="0"/>
                        </a:spcBef>
                        <a:spcAft>
                          <a:spcPts val="0"/>
                        </a:spcAft>
                        <a:buClr>
                          <a:srgbClr val="000000"/>
                        </a:buClr>
                        <a:buSzPts val="900"/>
                        <a:buFont typeface="Arial"/>
                        <a:buNone/>
                      </a:pPr>
                      <a:r>
                        <a:rPr b="1" lang="es" sz="1200">
                          <a:solidFill>
                            <a:schemeClr val="dk1"/>
                          </a:solidFill>
                          <a:latin typeface="Barlow"/>
                          <a:ea typeface="Barlow"/>
                          <a:cs typeface="Barlow"/>
                          <a:sym typeface="Barlow"/>
                        </a:rPr>
                        <a:t>La aplicación solo estará disponible en dispositivos Android.</a:t>
                      </a:r>
                      <a:endParaRPr b="1" sz="1200" u="none" cap="none" strike="noStrike">
                        <a:solidFill>
                          <a:schemeClr val="dk1"/>
                        </a:solidFill>
                        <a:latin typeface="Barlow"/>
                        <a:ea typeface="Barlow"/>
                        <a:cs typeface="Barlow"/>
                        <a:sym typeface="Barlow"/>
                      </a:endParaRPr>
                    </a:p>
                  </a:txBody>
                  <a:tcPr marT="91425" marB="91425" marR="91425" marL="91425"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solidFill>
                      <a:prstDash val="solid"/>
                      <a:round/>
                      <a:headEnd len="sm" w="sm" type="none"/>
                      <a:tailEnd len="sm" w="sm" type="none"/>
                    </a:lnB>
                  </a:tcPr>
                </a:tc>
              </a:tr>
              <a:tr h="386000">
                <a:tc>
                  <a:txBody>
                    <a:bodyPr/>
                    <a:lstStyle/>
                    <a:p>
                      <a:pPr indent="0" lvl="0" marL="0" marR="0" rtl="0" algn="l">
                        <a:lnSpc>
                          <a:spcPct val="100000"/>
                        </a:lnSpc>
                        <a:spcBef>
                          <a:spcPts val="0"/>
                        </a:spcBef>
                        <a:spcAft>
                          <a:spcPts val="0"/>
                        </a:spcAft>
                        <a:buClr>
                          <a:srgbClr val="000000"/>
                        </a:buClr>
                        <a:buSzPts val="900"/>
                        <a:buFont typeface="Arial"/>
                        <a:buNone/>
                      </a:pPr>
                      <a:r>
                        <a:rPr b="1" lang="es" sz="1200">
                          <a:solidFill>
                            <a:schemeClr val="dk1"/>
                          </a:solidFill>
                          <a:latin typeface="Barlow"/>
                          <a:ea typeface="Barlow"/>
                          <a:cs typeface="Barlow"/>
                          <a:sym typeface="Barlow"/>
                        </a:rPr>
                        <a:t>El equipo de trabajo </a:t>
                      </a:r>
                      <a:r>
                        <a:rPr b="1" lang="es" sz="1200">
                          <a:solidFill>
                            <a:schemeClr val="dk1"/>
                          </a:solidFill>
                          <a:latin typeface="Barlow"/>
                          <a:ea typeface="Barlow"/>
                          <a:cs typeface="Barlow"/>
                          <a:sym typeface="Barlow"/>
                        </a:rPr>
                        <a:t>deberá</a:t>
                      </a:r>
                      <a:r>
                        <a:rPr b="1" lang="es" sz="1200">
                          <a:solidFill>
                            <a:schemeClr val="dk1"/>
                          </a:solidFill>
                          <a:latin typeface="Barlow"/>
                          <a:ea typeface="Barlow"/>
                          <a:cs typeface="Barlow"/>
                          <a:sym typeface="Barlow"/>
                        </a:rPr>
                        <a:t> estar formado por 4 integrantes.</a:t>
                      </a:r>
                      <a:endParaRPr b="1" sz="1200" u="none" cap="none" strike="noStrike">
                        <a:solidFill>
                          <a:schemeClr val="dk1"/>
                        </a:solidFill>
                        <a:latin typeface="Barlow"/>
                        <a:ea typeface="Barlow"/>
                        <a:cs typeface="Barlow"/>
                        <a:sym typeface="Barlow"/>
                      </a:endParaRPr>
                    </a:p>
                  </a:txBody>
                  <a:tcPr marT="91425" marB="91425" marR="91425" marL="91425"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11625">
                <a:tc>
                  <a:txBody>
                    <a:bodyPr/>
                    <a:lstStyle/>
                    <a:p>
                      <a:pPr indent="0" lvl="0" marL="0" marR="0" rtl="0" algn="l">
                        <a:lnSpc>
                          <a:spcPct val="100000"/>
                        </a:lnSpc>
                        <a:spcBef>
                          <a:spcPts val="0"/>
                        </a:spcBef>
                        <a:spcAft>
                          <a:spcPts val="0"/>
                        </a:spcAft>
                        <a:buClr>
                          <a:srgbClr val="000000"/>
                        </a:buClr>
                        <a:buSzPts val="900"/>
                        <a:buFont typeface="Arial"/>
                        <a:buNone/>
                      </a:pPr>
                      <a:r>
                        <a:rPr b="1" lang="es" sz="1200">
                          <a:solidFill>
                            <a:schemeClr val="dk1"/>
                          </a:solidFill>
                          <a:latin typeface="Barlow"/>
                          <a:ea typeface="Barlow"/>
                          <a:cs typeface="Barlow"/>
                          <a:sym typeface="Barlow"/>
                        </a:rPr>
                        <a:t>Las bitácoras se deben entregar en archivo word cada semana.</a:t>
                      </a:r>
                      <a:endParaRPr b="1" sz="1200" u="none" cap="none" strike="noStrike">
                        <a:solidFill>
                          <a:schemeClr val="dk1"/>
                        </a:solidFill>
                        <a:latin typeface="Barlow"/>
                        <a:ea typeface="Barlow"/>
                        <a:cs typeface="Barlow"/>
                        <a:sym typeface="Barlow"/>
                      </a:endParaRPr>
                    </a:p>
                  </a:txBody>
                  <a:tcPr marT="91425" marB="91425" marR="91425" marL="91425"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631" name="Google Shape;631;p2"/>
          <p:cNvSpPr/>
          <p:nvPr/>
        </p:nvSpPr>
        <p:spPr>
          <a:xfrm rot="-8999956">
            <a:off x="4103415" y="158822"/>
            <a:ext cx="5901595" cy="882306"/>
          </a:xfrm>
          <a:custGeom>
            <a:rect b="b" l="l" r="r" t="t"/>
            <a:pathLst>
              <a:path extrusionOk="0" fill="none" h="35293" w="236069">
                <a:moveTo>
                  <a:pt x="0" y="7073"/>
                </a:moveTo>
                <a:lnTo>
                  <a:pt x="99238" y="32524"/>
                </a:lnTo>
                <a:cubicBezTo>
                  <a:pt x="109912" y="35293"/>
                  <a:pt x="121153" y="35026"/>
                  <a:pt x="131728" y="31824"/>
                </a:cubicBezTo>
                <a:lnTo>
                  <a:pt x="236069" y="1"/>
                </a:lnTo>
              </a:path>
            </a:pathLst>
          </a:custGeom>
          <a:noFill/>
          <a:ln cap="rnd" cmpd="sng" w="31700">
            <a:solidFill>
              <a:schemeClr val="dk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32" name="Google Shape;632;p2"/>
          <p:cNvGrpSpPr/>
          <p:nvPr/>
        </p:nvGrpSpPr>
        <p:grpSpPr>
          <a:xfrm>
            <a:off x="7681300" y="431550"/>
            <a:ext cx="1397675" cy="1178375"/>
            <a:chOff x="7681300" y="431550"/>
            <a:chExt cx="1397675" cy="1178375"/>
          </a:xfrm>
        </p:grpSpPr>
        <p:sp>
          <p:nvSpPr>
            <p:cNvPr id="633" name="Google Shape;633;p2"/>
            <p:cNvSpPr/>
            <p:nvPr/>
          </p:nvSpPr>
          <p:spPr>
            <a:xfrm>
              <a:off x="7702975" y="508275"/>
              <a:ext cx="1376000" cy="1101650"/>
            </a:xfrm>
            <a:custGeom>
              <a:rect b="b" l="l" r="r" t="t"/>
              <a:pathLst>
                <a:path extrusionOk="0" h="44066" w="55040">
                  <a:moveTo>
                    <a:pt x="46434" y="0"/>
                  </a:moveTo>
                  <a:lnTo>
                    <a:pt x="1" y="12776"/>
                  </a:lnTo>
                  <a:lnTo>
                    <a:pt x="8607" y="44065"/>
                  </a:lnTo>
                  <a:lnTo>
                    <a:pt x="55040" y="31256"/>
                  </a:lnTo>
                  <a:lnTo>
                    <a:pt x="4643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2"/>
            <p:cNvSpPr/>
            <p:nvPr/>
          </p:nvSpPr>
          <p:spPr>
            <a:xfrm>
              <a:off x="7681300" y="431550"/>
              <a:ext cx="1182525" cy="396975"/>
            </a:xfrm>
            <a:custGeom>
              <a:rect b="b" l="l" r="r" t="t"/>
              <a:pathLst>
                <a:path extrusionOk="0" h="15879" w="47301">
                  <a:moveTo>
                    <a:pt x="46434" y="0"/>
                  </a:moveTo>
                  <a:lnTo>
                    <a:pt x="0" y="12776"/>
                  </a:lnTo>
                  <a:lnTo>
                    <a:pt x="868" y="15879"/>
                  </a:lnTo>
                  <a:lnTo>
                    <a:pt x="47301" y="3103"/>
                  </a:lnTo>
                  <a:lnTo>
                    <a:pt x="46434" y="0"/>
                  </a:lnTo>
                  <a:close/>
                </a:path>
              </a:pathLst>
            </a:custGeom>
            <a:solidFill>
              <a:srgbClr val="CC9F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2"/>
            <p:cNvSpPr/>
            <p:nvPr/>
          </p:nvSpPr>
          <p:spPr>
            <a:xfrm>
              <a:off x="8001113" y="720600"/>
              <a:ext cx="862300" cy="741300"/>
            </a:xfrm>
            <a:custGeom>
              <a:rect b="b" l="l" r="r" t="t"/>
              <a:pathLst>
                <a:path extrusionOk="0" h="29652" w="34492">
                  <a:moveTo>
                    <a:pt x="14045" y="0"/>
                  </a:moveTo>
                  <a:cubicBezTo>
                    <a:pt x="12597" y="0"/>
                    <a:pt x="11155" y="254"/>
                    <a:pt x="9774" y="764"/>
                  </a:cubicBezTo>
                  <a:cubicBezTo>
                    <a:pt x="3336" y="3133"/>
                    <a:pt x="1" y="10304"/>
                    <a:pt x="2436" y="16742"/>
                  </a:cubicBezTo>
                  <a:cubicBezTo>
                    <a:pt x="3603" y="19878"/>
                    <a:pt x="5871" y="22346"/>
                    <a:pt x="8874" y="23781"/>
                  </a:cubicBezTo>
                  <a:cubicBezTo>
                    <a:pt x="10561" y="24533"/>
                    <a:pt x="12340" y="24912"/>
                    <a:pt x="14109" y="24912"/>
                  </a:cubicBezTo>
                  <a:cubicBezTo>
                    <a:pt x="15557" y="24912"/>
                    <a:pt x="16999" y="24658"/>
                    <a:pt x="18380" y="24148"/>
                  </a:cubicBezTo>
                  <a:cubicBezTo>
                    <a:pt x="19181" y="23847"/>
                    <a:pt x="19881" y="23481"/>
                    <a:pt x="20615" y="23047"/>
                  </a:cubicBezTo>
                  <a:lnTo>
                    <a:pt x="27453" y="28718"/>
                  </a:lnTo>
                  <a:cubicBezTo>
                    <a:pt x="28154" y="29318"/>
                    <a:pt x="29055" y="29652"/>
                    <a:pt x="29989" y="29652"/>
                  </a:cubicBezTo>
                  <a:lnTo>
                    <a:pt x="30356" y="29652"/>
                  </a:lnTo>
                  <a:cubicBezTo>
                    <a:pt x="31456" y="29552"/>
                    <a:pt x="32390" y="29018"/>
                    <a:pt x="33057" y="28217"/>
                  </a:cubicBezTo>
                  <a:cubicBezTo>
                    <a:pt x="34492" y="26483"/>
                    <a:pt x="34258" y="23948"/>
                    <a:pt x="32524" y="22513"/>
                  </a:cubicBezTo>
                  <a:lnTo>
                    <a:pt x="25686" y="16842"/>
                  </a:lnTo>
                  <a:cubicBezTo>
                    <a:pt x="26720" y="14040"/>
                    <a:pt x="26786" y="10972"/>
                    <a:pt x="25719" y="8136"/>
                  </a:cubicBezTo>
                  <a:cubicBezTo>
                    <a:pt x="24551" y="5001"/>
                    <a:pt x="22283" y="2532"/>
                    <a:pt x="19281" y="1131"/>
                  </a:cubicBezTo>
                  <a:cubicBezTo>
                    <a:pt x="17593" y="379"/>
                    <a:pt x="15815" y="0"/>
                    <a:pt x="14045" y="0"/>
                  </a:cubicBezTo>
                  <a:close/>
                </a:path>
              </a:pathLst>
            </a:custGeom>
            <a:solidFill>
              <a:schemeClr val="dk1"/>
            </a:solidFill>
            <a:ln>
              <a:noFill/>
            </a:ln>
            <a:effectLst>
              <a:outerShdw rotWithShape="0" algn="bl" dist="28575">
                <a:schemeClr val="lt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2"/>
            <p:cNvSpPr/>
            <p:nvPr/>
          </p:nvSpPr>
          <p:spPr>
            <a:xfrm>
              <a:off x="8054075" y="767300"/>
              <a:ext cx="756375" cy="647900"/>
            </a:xfrm>
            <a:custGeom>
              <a:rect b="b" l="l" r="r" t="t"/>
              <a:pathLst>
                <a:path extrusionOk="0" h="25916" w="30255">
                  <a:moveTo>
                    <a:pt x="11875" y="1"/>
                  </a:moveTo>
                  <a:cubicBezTo>
                    <a:pt x="10666" y="1"/>
                    <a:pt x="9437" y="209"/>
                    <a:pt x="8239" y="647"/>
                  </a:cubicBezTo>
                  <a:cubicBezTo>
                    <a:pt x="2802" y="2715"/>
                    <a:pt x="0" y="8786"/>
                    <a:pt x="2001" y="14257"/>
                  </a:cubicBezTo>
                  <a:cubicBezTo>
                    <a:pt x="3590" y="18502"/>
                    <a:pt x="7660" y="21141"/>
                    <a:pt x="11956" y="21141"/>
                  </a:cubicBezTo>
                  <a:cubicBezTo>
                    <a:pt x="13162" y="21141"/>
                    <a:pt x="14386" y="20933"/>
                    <a:pt x="15578" y="20495"/>
                  </a:cubicBezTo>
                  <a:cubicBezTo>
                    <a:pt x="16679" y="20094"/>
                    <a:pt x="17679" y="19494"/>
                    <a:pt x="18547" y="18827"/>
                  </a:cubicBezTo>
                  <a:lnTo>
                    <a:pt x="26452" y="25432"/>
                  </a:lnTo>
                  <a:cubicBezTo>
                    <a:pt x="26863" y="25755"/>
                    <a:pt x="27352" y="25916"/>
                    <a:pt x="27832" y="25916"/>
                  </a:cubicBezTo>
                  <a:cubicBezTo>
                    <a:pt x="28444" y="25916"/>
                    <a:pt x="29043" y="25654"/>
                    <a:pt x="29454" y="25131"/>
                  </a:cubicBezTo>
                  <a:cubicBezTo>
                    <a:pt x="30255" y="24164"/>
                    <a:pt x="30155" y="22830"/>
                    <a:pt x="29221" y="22096"/>
                  </a:cubicBezTo>
                  <a:lnTo>
                    <a:pt x="21315" y="15491"/>
                  </a:lnTo>
                  <a:cubicBezTo>
                    <a:pt x="22650" y="12923"/>
                    <a:pt x="22983" y="9820"/>
                    <a:pt x="21849" y="6918"/>
                  </a:cubicBezTo>
                  <a:cubicBezTo>
                    <a:pt x="20260" y="2646"/>
                    <a:pt x="16188" y="1"/>
                    <a:pt x="1187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2"/>
            <p:cNvSpPr/>
            <p:nvPr/>
          </p:nvSpPr>
          <p:spPr>
            <a:xfrm>
              <a:off x="8164975" y="849875"/>
              <a:ext cx="375300" cy="364250"/>
            </a:xfrm>
            <a:custGeom>
              <a:rect b="b" l="l" r="r" t="t"/>
              <a:pathLst>
                <a:path extrusionOk="0" h="14570" w="15012">
                  <a:moveTo>
                    <a:pt x="7478" y="0"/>
                  </a:moveTo>
                  <a:cubicBezTo>
                    <a:pt x="3661" y="0"/>
                    <a:pt x="459" y="2993"/>
                    <a:pt x="234" y="6884"/>
                  </a:cubicBezTo>
                  <a:cubicBezTo>
                    <a:pt x="1" y="10887"/>
                    <a:pt x="3069" y="14356"/>
                    <a:pt x="7106" y="14557"/>
                  </a:cubicBezTo>
                  <a:cubicBezTo>
                    <a:pt x="7250" y="14565"/>
                    <a:pt x="7394" y="14569"/>
                    <a:pt x="7537" y="14569"/>
                  </a:cubicBezTo>
                  <a:cubicBezTo>
                    <a:pt x="11384" y="14569"/>
                    <a:pt x="14586" y="11577"/>
                    <a:pt x="14811" y="7685"/>
                  </a:cubicBezTo>
                  <a:cubicBezTo>
                    <a:pt x="15011" y="3682"/>
                    <a:pt x="11942" y="213"/>
                    <a:pt x="7906" y="13"/>
                  </a:cubicBezTo>
                  <a:cubicBezTo>
                    <a:pt x="7763" y="4"/>
                    <a:pt x="7620" y="0"/>
                    <a:pt x="747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2"/>
            <p:cNvSpPr/>
            <p:nvPr/>
          </p:nvSpPr>
          <p:spPr>
            <a:xfrm>
              <a:off x="8257550" y="849750"/>
              <a:ext cx="144275" cy="364875"/>
            </a:xfrm>
            <a:custGeom>
              <a:rect b="b" l="l" r="r" t="t"/>
              <a:pathLst>
                <a:path extrusionOk="0" h="14595" w="5771">
                  <a:moveTo>
                    <a:pt x="3820" y="1"/>
                  </a:moveTo>
                  <a:cubicBezTo>
                    <a:pt x="3314" y="1"/>
                    <a:pt x="2794" y="52"/>
                    <a:pt x="2268" y="151"/>
                  </a:cubicBezTo>
                  <a:lnTo>
                    <a:pt x="0" y="13494"/>
                  </a:lnTo>
                  <a:cubicBezTo>
                    <a:pt x="1068" y="14161"/>
                    <a:pt x="2268" y="14528"/>
                    <a:pt x="3536" y="14595"/>
                  </a:cubicBezTo>
                  <a:cubicBezTo>
                    <a:pt x="4070" y="11026"/>
                    <a:pt x="5337" y="3320"/>
                    <a:pt x="5771" y="285"/>
                  </a:cubicBezTo>
                  <a:cubicBezTo>
                    <a:pt x="5158" y="93"/>
                    <a:pt x="4502" y="1"/>
                    <a:pt x="382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2"/>
            <p:cNvSpPr/>
            <p:nvPr/>
          </p:nvSpPr>
          <p:spPr>
            <a:xfrm>
              <a:off x="8391800" y="857700"/>
              <a:ext cx="54225" cy="257700"/>
            </a:xfrm>
            <a:custGeom>
              <a:rect b="b" l="l" r="r" t="t"/>
              <a:pathLst>
                <a:path extrusionOk="0" h="10308" w="2169">
                  <a:moveTo>
                    <a:pt x="568" y="0"/>
                  </a:moveTo>
                  <a:lnTo>
                    <a:pt x="1" y="10307"/>
                  </a:lnTo>
                  <a:lnTo>
                    <a:pt x="2169" y="701"/>
                  </a:lnTo>
                  <a:cubicBezTo>
                    <a:pt x="1669" y="367"/>
                    <a:pt x="1135" y="167"/>
                    <a:pt x="56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40" name="Google Shape;640;p2"/>
          <p:cNvGrpSpPr/>
          <p:nvPr/>
        </p:nvGrpSpPr>
        <p:grpSpPr>
          <a:xfrm>
            <a:off x="214525" y="203025"/>
            <a:ext cx="1509425" cy="228525"/>
            <a:chOff x="5708425" y="4133400"/>
            <a:chExt cx="1509425" cy="228525"/>
          </a:xfrm>
        </p:grpSpPr>
        <p:sp>
          <p:nvSpPr>
            <p:cNvPr id="641" name="Google Shape;641;p2"/>
            <p:cNvSpPr/>
            <p:nvPr/>
          </p:nvSpPr>
          <p:spPr>
            <a:xfrm>
              <a:off x="5974450" y="4133400"/>
              <a:ext cx="50050" cy="50050"/>
            </a:xfrm>
            <a:custGeom>
              <a:rect b="b" l="l" r="r" t="t"/>
              <a:pathLst>
                <a:path extrusionOk="0" h="2002" w="2002">
                  <a:moveTo>
                    <a:pt x="1001" y="1"/>
                  </a:moveTo>
                  <a:cubicBezTo>
                    <a:pt x="467" y="1"/>
                    <a:pt x="0" y="468"/>
                    <a:pt x="0" y="1001"/>
                  </a:cubicBezTo>
                  <a:cubicBezTo>
                    <a:pt x="0" y="1568"/>
                    <a:pt x="467" y="2002"/>
                    <a:pt x="1001" y="2002"/>
                  </a:cubicBezTo>
                  <a:cubicBezTo>
                    <a:pt x="1568" y="2002"/>
                    <a:pt x="2001" y="1568"/>
                    <a:pt x="2001" y="1001"/>
                  </a:cubicBezTo>
                  <a:cubicBezTo>
                    <a:pt x="2001"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2"/>
            <p:cNvSpPr/>
            <p:nvPr/>
          </p:nvSpPr>
          <p:spPr>
            <a:xfrm>
              <a:off x="6765000" y="4133400"/>
              <a:ext cx="50050" cy="50050"/>
            </a:xfrm>
            <a:custGeom>
              <a:rect b="b" l="l" r="r" t="t"/>
              <a:pathLst>
                <a:path extrusionOk="0" h="2002" w="2002">
                  <a:moveTo>
                    <a:pt x="1001" y="1"/>
                  </a:moveTo>
                  <a:cubicBezTo>
                    <a:pt x="434" y="1"/>
                    <a:pt x="1" y="468"/>
                    <a:pt x="1" y="1001"/>
                  </a:cubicBezTo>
                  <a:cubicBezTo>
                    <a:pt x="1" y="1568"/>
                    <a:pt x="434" y="2002"/>
                    <a:pt x="1001" y="2002"/>
                  </a:cubicBezTo>
                  <a:cubicBezTo>
                    <a:pt x="1568" y="2002"/>
                    <a:pt x="2002" y="1568"/>
                    <a:pt x="2002" y="1001"/>
                  </a:cubicBezTo>
                  <a:cubicBezTo>
                    <a:pt x="2002"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2"/>
            <p:cNvSpPr/>
            <p:nvPr/>
          </p:nvSpPr>
          <p:spPr>
            <a:xfrm>
              <a:off x="6380550" y="4223475"/>
              <a:ext cx="50075" cy="50050"/>
            </a:xfrm>
            <a:custGeom>
              <a:rect b="b" l="l" r="r" t="t"/>
              <a:pathLst>
                <a:path extrusionOk="0" h="2002" w="2003">
                  <a:moveTo>
                    <a:pt x="1002" y="0"/>
                  </a:moveTo>
                  <a:cubicBezTo>
                    <a:pt x="435" y="0"/>
                    <a:pt x="1" y="434"/>
                    <a:pt x="1" y="1001"/>
                  </a:cubicBezTo>
                  <a:cubicBezTo>
                    <a:pt x="1" y="1535"/>
                    <a:pt x="435" y="2002"/>
                    <a:pt x="1002" y="2002"/>
                  </a:cubicBezTo>
                  <a:cubicBezTo>
                    <a:pt x="1535" y="2002"/>
                    <a:pt x="2002" y="1535"/>
                    <a:pt x="2002" y="1001"/>
                  </a:cubicBezTo>
                  <a:cubicBezTo>
                    <a:pt x="2002" y="434"/>
                    <a:pt x="1535"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2"/>
            <p:cNvSpPr/>
            <p:nvPr/>
          </p:nvSpPr>
          <p:spPr>
            <a:xfrm>
              <a:off x="6476475" y="4223475"/>
              <a:ext cx="50050" cy="50050"/>
            </a:xfrm>
            <a:custGeom>
              <a:rect b="b" l="l" r="r" t="t"/>
              <a:pathLst>
                <a:path extrusionOk="0" h="2002" w="2002">
                  <a:moveTo>
                    <a:pt x="1001" y="0"/>
                  </a:moveTo>
                  <a:cubicBezTo>
                    <a:pt x="434" y="0"/>
                    <a:pt x="0" y="434"/>
                    <a:pt x="0" y="1001"/>
                  </a:cubicBezTo>
                  <a:cubicBezTo>
                    <a:pt x="0" y="1535"/>
                    <a:pt x="434" y="2002"/>
                    <a:pt x="1001" y="2002"/>
                  </a:cubicBezTo>
                  <a:cubicBezTo>
                    <a:pt x="1534" y="2002"/>
                    <a:pt x="2001" y="1535"/>
                    <a:pt x="2001" y="1001"/>
                  </a:cubicBezTo>
                  <a:cubicBezTo>
                    <a:pt x="2001" y="434"/>
                    <a:pt x="1534" y="0"/>
                    <a:pt x="100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2"/>
            <p:cNvSpPr/>
            <p:nvPr/>
          </p:nvSpPr>
          <p:spPr>
            <a:xfrm>
              <a:off x="65990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68" y="2002"/>
                    <a:pt x="2002" y="1535"/>
                    <a:pt x="2002" y="1002"/>
                  </a:cubicBezTo>
                  <a:cubicBezTo>
                    <a:pt x="2002" y="468"/>
                    <a:pt x="1568"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2"/>
            <p:cNvSpPr/>
            <p:nvPr/>
          </p:nvSpPr>
          <p:spPr>
            <a:xfrm>
              <a:off x="66949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35" y="2002"/>
                    <a:pt x="2002" y="1535"/>
                    <a:pt x="2002" y="1002"/>
                  </a:cubicBezTo>
                  <a:cubicBezTo>
                    <a:pt x="2002" y="468"/>
                    <a:pt x="1602"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2"/>
            <p:cNvSpPr/>
            <p:nvPr/>
          </p:nvSpPr>
          <p:spPr>
            <a:xfrm>
              <a:off x="6850900" y="4133400"/>
              <a:ext cx="49225" cy="50050"/>
            </a:xfrm>
            <a:custGeom>
              <a:rect b="b" l="l" r="r" t="t"/>
              <a:pathLst>
                <a:path extrusionOk="0" h="2002" w="1969">
                  <a:moveTo>
                    <a:pt x="1001" y="1"/>
                  </a:moveTo>
                  <a:cubicBezTo>
                    <a:pt x="434" y="1"/>
                    <a:pt x="0" y="468"/>
                    <a:pt x="0" y="1001"/>
                  </a:cubicBezTo>
                  <a:cubicBezTo>
                    <a:pt x="0" y="1568"/>
                    <a:pt x="434" y="2002"/>
                    <a:pt x="1001" y="2002"/>
                  </a:cubicBezTo>
                  <a:cubicBezTo>
                    <a:pt x="1535" y="2002"/>
                    <a:pt x="1968" y="1568"/>
                    <a:pt x="1968" y="1001"/>
                  </a:cubicBezTo>
                  <a:cubicBezTo>
                    <a:pt x="1968" y="468"/>
                    <a:pt x="1535" y="67"/>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2"/>
            <p:cNvSpPr/>
            <p:nvPr/>
          </p:nvSpPr>
          <p:spPr>
            <a:xfrm>
              <a:off x="6935950" y="4133400"/>
              <a:ext cx="50075" cy="50050"/>
            </a:xfrm>
            <a:custGeom>
              <a:rect b="b" l="l" r="r" t="t"/>
              <a:pathLst>
                <a:path extrusionOk="0" h="2002" w="2003">
                  <a:moveTo>
                    <a:pt x="1002" y="1"/>
                  </a:moveTo>
                  <a:cubicBezTo>
                    <a:pt x="468" y="1"/>
                    <a:pt x="1" y="468"/>
                    <a:pt x="1" y="1001"/>
                  </a:cubicBezTo>
                  <a:cubicBezTo>
                    <a:pt x="1" y="1568"/>
                    <a:pt x="468" y="2002"/>
                    <a:pt x="1002" y="2002"/>
                  </a:cubicBezTo>
                  <a:cubicBezTo>
                    <a:pt x="1535" y="2002"/>
                    <a:pt x="2002" y="1568"/>
                    <a:pt x="2002" y="1001"/>
                  </a:cubicBezTo>
                  <a:cubicBezTo>
                    <a:pt x="2002" y="468"/>
                    <a:pt x="1535" y="67"/>
                    <a:pt x="1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2"/>
            <p:cNvSpPr/>
            <p:nvPr/>
          </p:nvSpPr>
          <p:spPr>
            <a:xfrm>
              <a:off x="6088675" y="4133400"/>
              <a:ext cx="633825" cy="50050"/>
            </a:xfrm>
            <a:custGeom>
              <a:rect b="b" l="l" r="r" t="t"/>
              <a:pathLst>
                <a:path extrusionOk="0" h="2002" w="25353">
                  <a:moveTo>
                    <a:pt x="1002" y="1"/>
                  </a:moveTo>
                  <a:cubicBezTo>
                    <a:pt x="468" y="1"/>
                    <a:pt x="1" y="468"/>
                    <a:pt x="1" y="1001"/>
                  </a:cubicBezTo>
                  <a:cubicBezTo>
                    <a:pt x="1" y="1568"/>
                    <a:pt x="435" y="2002"/>
                    <a:pt x="1002" y="2002"/>
                  </a:cubicBezTo>
                  <a:lnTo>
                    <a:pt x="24352" y="2002"/>
                  </a:lnTo>
                  <a:cubicBezTo>
                    <a:pt x="24885" y="2002"/>
                    <a:pt x="25319" y="1568"/>
                    <a:pt x="25352" y="1001"/>
                  </a:cubicBezTo>
                  <a:cubicBezTo>
                    <a:pt x="25352" y="468"/>
                    <a:pt x="24885" y="1"/>
                    <a:pt x="243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2"/>
            <p:cNvSpPr/>
            <p:nvPr/>
          </p:nvSpPr>
          <p:spPr>
            <a:xfrm>
              <a:off x="5923575" y="4311850"/>
              <a:ext cx="633800" cy="50075"/>
            </a:xfrm>
            <a:custGeom>
              <a:rect b="b" l="l" r="r" t="t"/>
              <a:pathLst>
                <a:path extrusionOk="0" h="2003" w="25352">
                  <a:moveTo>
                    <a:pt x="1001" y="1"/>
                  </a:moveTo>
                  <a:cubicBezTo>
                    <a:pt x="467" y="1"/>
                    <a:pt x="0" y="468"/>
                    <a:pt x="0" y="1002"/>
                  </a:cubicBezTo>
                  <a:cubicBezTo>
                    <a:pt x="0" y="1535"/>
                    <a:pt x="467" y="2002"/>
                    <a:pt x="1001" y="2002"/>
                  </a:cubicBezTo>
                  <a:lnTo>
                    <a:pt x="24351" y="2002"/>
                  </a:lnTo>
                  <a:cubicBezTo>
                    <a:pt x="24885" y="2002"/>
                    <a:pt x="25352" y="1535"/>
                    <a:pt x="25352" y="1002"/>
                  </a:cubicBezTo>
                  <a:cubicBezTo>
                    <a:pt x="25352" y="468"/>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2"/>
            <p:cNvSpPr/>
            <p:nvPr/>
          </p:nvSpPr>
          <p:spPr>
            <a:xfrm>
              <a:off x="5708425" y="4222625"/>
              <a:ext cx="633800" cy="50075"/>
            </a:xfrm>
            <a:custGeom>
              <a:rect b="b" l="l" r="r" t="t"/>
              <a:pathLst>
                <a:path extrusionOk="0" h="2003" w="25352">
                  <a:moveTo>
                    <a:pt x="1001" y="1"/>
                  </a:moveTo>
                  <a:cubicBezTo>
                    <a:pt x="434" y="1"/>
                    <a:pt x="0" y="434"/>
                    <a:pt x="0" y="1001"/>
                  </a:cubicBezTo>
                  <a:cubicBezTo>
                    <a:pt x="0" y="1535"/>
                    <a:pt x="434" y="2002"/>
                    <a:pt x="1001" y="2002"/>
                  </a:cubicBezTo>
                  <a:lnTo>
                    <a:pt x="24351" y="2002"/>
                  </a:lnTo>
                  <a:cubicBezTo>
                    <a:pt x="24885" y="2002"/>
                    <a:pt x="25285" y="1569"/>
                    <a:pt x="25352" y="1001"/>
                  </a:cubicBezTo>
                  <a:cubicBezTo>
                    <a:pt x="25352" y="434"/>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2"/>
            <p:cNvSpPr/>
            <p:nvPr/>
          </p:nvSpPr>
          <p:spPr>
            <a:xfrm>
              <a:off x="6584050" y="4222625"/>
              <a:ext cx="633800" cy="50075"/>
            </a:xfrm>
            <a:custGeom>
              <a:rect b="b" l="l" r="r" t="t"/>
              <a:pathLst>
                <a:path extrusionOk="0" h="2003" w="25352">
                  <a:moveTo>
                    <a:pt x="967" y="1"/>
                  </a:moveTo>
                  <a:cubicBezTo>
                    <a:pt x="434" y="1"/>
                    <a:pt x="0" y="434"/>
                    <a:pt x="0" y="1001"/>
                  </a:cubicBezTo>
                  <a:cubicBezTo>
                    <a:pt x="0" y="1535"/>
                    <a:pt x="434" y="2002"/>
                    <a:pt x="967" y="2002"/>
                  </a:cubicBezTo>
                  <a:lnTo>
                    <a:pt x="24317" y="2002"/>
                  </a:lnTo>
                  <a:cubicBezTo>
                    <a:pt x="24885" y="2002"/>
                    <a:pt x="25352" y="1569"/>
                    <a:pt x="25318" y="1001"/>
                  </a:cubicBezTo>
                  <a:cubicBezTo>
                    <a:pt x="25318" y="434"/>
                    <a:pt x="24885" y="1"/>
                    <a:pt x="243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53" name="Google Shape;653;p2"/>
          <p:cNvSpPr txBox="1"/>
          <p:nvPr>
            <p:ph type="title"/>
          </p:nvPr>
        </p:nvSpPr>
        <p:spPr>
          <a:xfrm>
            <a:off x="4278175" y="1192700"/>
            <a:ext cx="38889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s"/>
              <a:t>Entregables</a:t>
            </a:r>
            <a:endParaRPr/>
          </a:p>
        </p:txBody>
      </p:sp>
      <p:graphicFrame>
        <p:nvGraphicFramePr>
          <p:cNvPr id="654" name="Google Shape;654;p2"/>
          <p:cNvGraphicFramePr/>
          <p:nvPr/>
        </p:nvGraphicFramePr>
        <p:xfrm>
          <a:off x="4912675" y="2094975"/>
          <a:ext cx="3000000" cy="3000000"/>
        </p:xfrm>
        <a:graphic>
          <a:graphicData uri="http://schemas.openxmlformats.org/drawingml/2006/table">
            <a:tbl>
              <a:tblPr>
                <a:noFill/>
                <a:tableStyleId>{4C5EA7EC-E440-4146-818B-DAD4208BDE0B}</a:tableStyleId>
              </a:tblPr>
              <a:tblGrid>
                <a:gridCol w="2619875"/>
              </a:tblGrid>
              <a:tr h="386000">
                <a:tc>
                  <a:txBody>
                    <a:bodyPr/>
                    <a:lstStyle/>
                    <a:p>
                      <a:pPr indent="0" lvl="0" marL="0" marR="0" rtl="0" algn="l">
                        <a:lnSpc>
                          <a:spcPct val="100000"/>
                        </a:lnSpc>
                        <a:spcBef>
                          <a:spcPts val="0"/>
                        </a:spcBef>
                        <a:spcAft>
                          <a:spcPts val="0"/>
                        </a:spcAft>
                        <a:buClr>
                          <a:srgbClr val="000000"/>
                        </a:buClr>
                        <a:buSzPts val="900"/>
                        <a:buFont typeface="Arial"/>
                        <a:buNone/>
                      </a:pPr>
                      <a:r>
                        <a:rPr b="1" lang="es" sz="1200">
                          <a:solidFill>
                            <a:schemeClr val="dk1"/>
                          </a:solidFill>
                          <a:latin typeface="Barlow"/>
                          <a:ea typeface="Barlow"/>
                          <a:cs typeface="Barlow"/>
                          <a:sym typeface="Barlow"/>
                        </a:rPr>
                        <a:t>Bitácoras (semanal)</a:t>
                      </a:r>
                      <a:endParaRPr b="1" sz="1200" u="none" cap="none" strike="noStrike">
                        <a:solidFill>
                          <a:schemeClr val="dk1"/>
                        </a:solidFill>
                        <a:latin typeface="Barlow"/>
                        <a:ea typeface="Barlow"/>
                        <a:cs typeface="Barlow"/>
                        <a:sym typeface="Barlow"/>
                      </a:endParaRPr>
                    </a:p>
                  </a:txBody>
                  <a:tcPr marT="91425" marB="91425" marR="91425" marL="91425"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solidFill>
                      <a:prstDash val="solid"/>
                      <a:round/>
                      <a:headEnd len="sm" w="sm" type="none"/>
                      <a:tailEnd len="sm" w="sm" type="none"/>
                    </a:lnB>
                  </a:tcPr>
                </a:tc>
              </a:tr>
              <a:tr h="386000">
                <a:tc>
                  <a:txBody>
                    <a:bodyPr/>
                    <a:lstStyle/>
                    <a:p>
                      <a:pPr indent="0" lvl="0" marL="0" marR="0" rtl="0" algn="l">
                        <a:lnSpc>
                          <a:spcPct val="100000"/>
                        </a:lnSpc>
                        <a:spcBef>
                          <a:spcPts val="0"/>
                        </a:spcBef>
                        <a:spcAft>
                          <a:spcPts val="0"/>
                        </a:spcAft>
                        <a:buClr>
                          <a:srgbClr val="000000"/>
                        </a:buClr>
                        <a:buSzPts val="900"/>
                        <a:buFont typeface="Arial"/>
                        <a:buNone/>
                      </a:pPr>
                      <a:r>
                        <a:rPr b="1" lang="es" sz="1200">
                          <a:solidFill>
                            <a:schemeClr val="dk1"/>
                          </a:solidFill>
                          <a:latin typeface="Barlow"/>
                          <a:ea typeface="Barlow"/>
                          <a:cs typeface="Barlow"/>
                          <a:sym typeface="Barlow"/>
                        </a:rPr>
                        <a:t>Avances del Informe</a:t>
                      </a:r>
                      <a:endParaRPr b="1" sz="1200" u="none" cap="none" strike="noStrike">
                        <a:solidFill>
                          <a:schemeClr val="dk1"/>
                        </a:solidFill>
                        <a:latin typeface="Barlow"/>
                        <a:ea typeface="Barlow"/>
                        <a:cs typeface="Barlow"/>
                        <a:sym typeface="Barlow"/>
                      </a:endParaRPr>
                    </a:p>
                  </a:txBody>
                  <a:tcPr marT="91425" marB="91425" marR="91425" marL="91425"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87375">
                <a:tc>
                  <a:txBody>
                    <a:bodyPr/>
                    <a:lstStyle/>
                    <a:p>
                      <a:pPr indent="0" lvl="0" marL="0" marR="0" rtl="0" algn="l">
                        <a:lnSpc>
                          <a:spcPct val="100000"/>
                        </a:lnSpc>
                        <a:spcBef>
                          <a:spcPts val="0"/>
                        </a:spcBef>
                        <a:spcAft>
                          <a:spcPts val="0"/>
                        </a:spcAft>
                        <a:buClr>
                          <a:srgbClr val="000000"/>
                        </a:buClr>
                        <a:buSzPts val="900"/>
                        <a:buFont typeface="Arial"/>
                        <a:buNone/>
                      </a:pPr>
                      <a:r>
                        <a:rPr b="1" lang="es" sz="1200">
                          <a:solidFill>
                            <a:schemeClr val="dk1"/>
                          </a:solidFill>
                          <a:latin typeface="Barlow"/>
                          <a:ea typeface="Barlow"/>
                          <a:cs typeface="Barlow"/>
                          <a:sym typeface="Barlow"/>
                        </a:rPr>
                        <a:t>Presentaciones</a:t>
                      </a:r>
                      <a:endParaRPr b="1" sz="1200">
                        <a:solidFill>
                          <a:schemeClr val="dk1"/>
                        </a:solidFill>
                        <a:latin typeface="Barlow"/>
                        <a:ea typeface="Barlow"/>
                        <a:cs typeface="Barlow"/>
                        <a:sym typeface="Barlow"/>
                      </a:endParaRPr>
                    </a:p>
                  </a:txBody>
                  <a:tcPr marT="91425" marB="91425" marR="91425" marL="91425"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87375">
                <a:tc>
                  <a:txBody>
                    <a:bodyPr/>
                    <a:lstStyle/>
                    <a:p>
                      <a:pPr indent="0" lvl="0" marL="0" marR="0" rtl="0" algn="l">
                        <a:lnSpc>
                          <a:spcPct val="100000"/>
                        </a:lnSpc>
                        <a:spcBef>
                          <a:spcPts val="0"/>
                        </a:spcBef>
                        <a:spcAft>
                          <a:spcPts val="0"/>
                        </a:spcAft>
                        <a:buNone/>
                      </a:pPr>
                      <a:r>
                        <a:rPr b="1" lang="es" sz="1200">
                          <a:solidFill>
                            <a:schemeClr val="dk1"/>
                          </a:solidFill>
                          <a:latin typeface="Barlow"/>
                          <a:ea typeface="Barlow"/>
                          <a:cs typeface="Barlow"/>
                          <a:sym typeface="Barlow"/>
                        </a:rPr>
                        <a:t>Carta Gantt</a:t>
                      </a:r>
                      <a:endParaRPr b="1" sz="1200">
                        <a:solidFill>
                          <a:schemeClr val="dk1"/>
                        </a:solidFill>
                        <a:latin typeface="Barlow"/>
                        <a:ea typeface="Barlow"/>
                        <a:cs typeface="Barlow"/>
                        <a:sym typeface="Barlow"/>
                      </a:endParaRPr>
                    </a:p>
                  </a:txBody>
                  <a:tcPr marT="91425" marB="91425" marR="91425" marL="91425"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87375">
                <a:tc>
                  <a:txBody>
                    <a:bodyPr/>
                    <a:lstStyle/>
                    <a:p>
                      <a:pPr indent="0" lvl="0" marL="0" marR="0" rtl="0" algn="l">
                        <a:lnSpc>
                          <a:spcPct val="100000"/>
                        </a:lnSpc>
                        <a:spcBef>
                          <a:spcPts val="0"/>
                        </a:spcBef>
                        <a:spcAft>
                          <a:spcPts val="0"/>
                        </a:spcAft>
                        <a:buNone/>
                      </a:pPr>
                      <a:r>
                        <a:rPr b="1" lang="es" sz="1200">
                          <a:solidFill>
                            <a:schemeClr val="dk1"/>
                          </a:solidFill>
                          <a:latin typeface="Barlow"/>
                          <a:ea typeface="Barlow"/>
                          <a:cs typeface="Barlow"/>
                          <a:sym typeface="Barlow"/>
                        </a:rPr>
                        <a:t>Documentación</a:t>
                      </a:r>
                      <a:endParaRPr b="1" sz="1200">
                        <a:solidFill>
                          <a:schemeClr val="dk1"/>
                        </a:solidFill>
                        <a:latin typeface="Barlow"/>
                        <a:ea typeface="Barlow"/>
                        <a:cs typeface="Barlow"/>
                        <a:sym typeface="Barlow"/>
                      </a:endParaRPr>
                    </a:p>
                  </a:txBody>
                  <a:tcPr marT="91425" marB="91425" marR="91425" marL="91425"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87375">
                <a:tc>
                  <a:txBody>
                    <a:bodyPr/>
                    <a:lstStyle/>
                    <a:p>
                      <a:pPr indent="0" lvl="0" marL="0" marR="0" rtl="0" algn="l">
                        <a:lnSpc>
                          <a:spcPct val="100000"/>
                        </a:lnSpc>
                        <a:spcBef>
                          <a:spcPts val="0"/>
                        </a:spcBef>
                        <a:spcAft>
                          <a:spcPts val="0"/>
                        </a:spcAft>
                        <a:buNone/>
                      </a:pPr>
                      <a:r>
                        <a:rPr b="1" lang="es" sz="1200">
                          <a:solidFill>
                            <a:schemeClr val="dk1"/>
                          </a:solidFill>
                          <a:latin typeface="Barlow"/>
                          <a:ea typeface="Barlow"/>
                          <a:cs typeface="Barlow"/>
                          <a:sym typeface="Barlow"/>
                        </a:rPr>
                        <a:t>Informe Final</a:t>
                      </a:r>
                      <a:endParaRPr b="1" sz="1200">
                        <a:solidFill>
                          <a:schemeClr val="dk1"/>
                        </a:solidFill>
                        <a:latin typeface="Barlow"/>
                        <a:ea typeface="Barlow"/>
                        <a:cs typeface="Barlow"/>
                        <a:sym typeface="Barlow"/>
                      </a:endParaRPr>
                    </a:p>
                  </a:txBody>
                  <a:tcPr marT="91425" marB="91425" marR="91425" marL="91425"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87375">
                <a:tc>
                  <a:txBody>
                    <a:bodyPr/>
                    <a:lstStyle/>
                    <a:p>
                      <a:pPr indent="0" lvl="0" marL="0" marR="0" rtl="0" algn="l">
                        <a:lnSpc>
                          <a:spcPct val="100000"/>
                        </a:lnSpc>
                        <a:spcBef>
                          <a:spcPts val="0"/>
                        </a:spcBef>
                        <a:spcAft>
                          <a:spcPts val="0"/>
                        </a:spcAft>
                        <a:buNone/>
                      </a:pPr>
                      <a:r>
                        <a:rPr b="1" lang="es" sz="1200">
                          <a:solidFill>
                            <a:schemeClr val="dk1"/>
                          </a:solidFill>
                          <a:latin typeface="Barlow"/>
                          <a:ea typeface="Barlow"/>
                          <a:cs typeface="Barlow"/>
                          <a:sym typeface="Barlow"/>
                        </a:rPr>
                        <a:t>Producto Final</a:t>
                      </a:r>
                      <a:endParaRPr b="1" sz="1200">
                        <a:solidFill>
                          <a:schemeClr val="dk1"/>
                        </a:solidFill>
                        <a:latin typeface="Barlow"/>
                        <a:ea typeface="Barlow"/>
                        <a:cs typeface="Barlow"/>
                        <a:sym typeface="Barlow"/>
                      </a:endParaRPr>
                    </a:p>
                  </a:txBody>
                  <a:tcPr marT="91425" marB="91425" marR="91425" marL="91425"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grpSp>
        <p:nvGrpSpPr>
          <p:cNvPr id="659" name="Google Shape;659;g15e4065e011_0_260"/>
          <p:cNvGrpSpPr/>
          <p:nvPr/>
        </p:nvGrpSpPr>
        <p:grpSpPr>
          <a:xfrm>
            <a:off x="3445625" y="3966888"/>
            <a:ext cx="1338475" cy="1055775"/>
            <a:chOff x="5939425" y="-429025"/>
            <a:chExt cx="1338475" cy="1055775"/>
          </a:xfrm>
        </p:grpSpPr>
        <p:sp>
          <p:nvSpPr>
            <p:cNvPr id="660" name="Google Shape;660;g15e4065e011_0_260"/>
            <p:cNvSpPr/>
            <p:nvPr/>
          </p:nvSpPr>
          <p:spPr>
            <a:xfrm>
              <a:off x="5952750" y="-349800"/>
              <a:ext cx="1325150" cy="976550"/>
            </a:xfrm>
            <a:custGeom>
              <a:rect b="b" l="l" r="r" t="t"/>
              <a:pathLst>
                <a:path extrusionOk="0" h="39062" w="53006">
                  <a:moveTo>
                    <a:pt x="47468" y="0"/>
                  </a:moveTo>
                  <a:lnTo>
                    <a:pt x="1" y="8206"/>
                  </a:lnTo>
                  <a:lnTo>
                    <a:pt x="4404" y="33457"/>
                  </a:lnTo>
                  <a:lnTo>
                    <a:pt x="12076" y="39061"/>
                  </a:lnTo>
                  <a:lnTo>
                    <a:pt x="53005" y="31990"/>
                  </a:lnTo>
                  <a:lnTo>
                    <a:pt x="47468"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g15e4065e011_0_260"/>
            <p:cNvSpPr/>
            <p:nvPr/>
          </p:nvSpPr>
          <p:spPr>
            <a:xfrm>
              <a:off x="5939425" y="-429025"/>
              <a:ext cx="1200025" cy="284400"/>
            </a:xfrm>
            <a:custGeom>
              <a:rect b="b" l="l" r="r" t="t"/>
              <a:pathLst>
                <a:path extrusionOk="0" h="11376" w="48001">
                  <a:moveTo>
                    <a:pt x="47467" y="0"/>
                  </a:moveTo>
                  <a:lnTo>
                    <a:pt x="0" y="8239"/>
                  </a:lnTo>
                  <a:lnTo>
                    <a:pt x="567" y="11375"/>
                  </a:lnTo>
                  <a:lnTo>
                    <a:pt x="48001" y="3169"/>
                  </a:lnTo>
                  <a:lnTo>
                    <a:pt x="47467" y="0"/>
                  </a:lnTo>
                  <a:close/>
                </a:path>
              </a:pathLst>
            </a:custGeom>
            <a:solidFill>
              <a:srgbClr val="B8FF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g15e4065e011_0_260"/>
            <p:cNvSpPr/>
            <p:nvPr/>
          </p:nvSpPr>
          <p:spPr>
            <a:xfrm>
              <a:off x="6062825" y="449100"/>
              <a:ext cx="191825" cy="177650"/>
            </a:xfrm>
            <a:custGeom>
              <a:rect b="b" l="l" r="r" t="t"/>
              <a:pathLst>
                <a:path extrusionOk="0" h="7106" w="7673">
                  <a:moveTo>
                    <a:pt x="5772" y="0"/>
                  </a:moveTo>
                  <a:lnTo>
                    <a:pt x="1" y="1501"/>
                  </a:lnTo>
                  <a:lnTo>
                    <a:pt x="7673" y="7105"/>
                  </a:lnTo>
                  <a:lnTo>
                    <a:pt x="5772" y="0"/>
                  </a:lnTo>
                  <a:close/>
                </a:path>
              </a:pathLst>
            </a:custGeom>
            <a:solidFill>
              <a:srgbClr val="35AA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63" name="Google Shape;663;g15e4065e011_0_260"/>
          <p:cNvSpPr txBox="1"/>
          <p:nvPr>
            <p:ph idx="6" type="title"/>
          </p:nvPr>
        </p:nvSpPr>
        <p:spPr>
          <a:xfrm>
            <a:off x="207263" y="1493900"/>
            <a:ext cx="3345000" cy="105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s" sz="3000"/>
              <a:t>Roles y Responsabilidades</a:t>
            </a:r>
            <a:endParaRPr sz="3000"/>
          </a:p>
        </p:txBody>
      </p:sp>
      <p:grpSp>
        <p:nvGrpSpPr>
          <p:cNvPr id="664" name="Google Shape;664;g15e4065e011_0_260"/>
          <p:cNvGrpSpPr/>
          <p:nvPr/>
        </p:nvGrpSpPr>
        <p:grpSpPr>
          <a:xfrm flipH="1">
            <a:off x="1125040" y="3550963"/>
            <a:ext cx="1509425" cy="228525"/>
            <a:chOff x="5708425" y="4133400"/>
            <a:chExt cx="1509425" cy="228525"/>
          </a:xfrm>
        </p:grpSpPr>
        <p:sp>
          <p:nvSpPr>
            <p:cNvPr id="665" name="Google Shape;665;g15e4065e011_0_260"/>
            <p:cNvSpPr/>
            <p:nvPr/>
          </p:nvSpPr>
          <p:spPr>
            <a:xfrm>
              <a:off x="5974450" y="4133400"/>
              <a:ext cx="50050" cy="50050"/>
            </a:xfrm>
            <a:custGeom>
              <a:rect b="b" l="l" r="r" t="t"/>
              <a:pathLst>
                <a:path extrusionOk="0" h="2002" w="2002">
                  <a:moveTo>
                    <a:pt x="1001" y="1"/>
                  </a:moveTo>
                  <a:cubicBezTo>
                    <a:pt x="467" y="1"/>
                    <a:pt x="0" y="468"/>
                    <a:pt x="0" y="1001"/>
                  </a:cubicBezTo>
                  <a:cubicBezTo>
                    <a:pt x="0" y="1568"/>
                    <a:pt x="467" y="2002"/>
                    <a:pt x="1001" y="2002"/>
                  </a:cubicBezTo>
                  <a:cubicBezTo>
                    <a:pt x="1568" y="2002"/>
                    <a:pt x="2001" y="1568"/>
                    <a:pt x="2001" y="1001"/>
                  </a:cubicBezTo>
                  <a:cubicBezTo>
                    <a:pt x="2001"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g15e4065e011_0_260"/>
            <p:cNvSpPr/>
            <p:nvPr/>
          </p:nvSpPr>
          <p:spPr>
            <a:xfrm>
              <a:off x="6765000" y="4133400"/>
              <a:ext cx="50050" cy="50050"/>
            </a:xfrm>
            <a:custGeom>
              <a:rect b="b" l="l" r="r" t="t"/>
              <a:pathLst>
                <a:path extrusionOk="0" h="2002" w="2002">
                  <a:moveTo>
                    <a:pt x="1001" y="1"/>
                  </a:moveTo>
                  <a:cubicBezTo>
                    <a:pt x="434" y="1"/>
                    <a:pt x="1" y="468"/>
                    <a:pt x="1" y="1001"/>
                  </a:cubicBezTo>
                  <a:cubicBezTo>
                    <a:pt x="1" y="1568"/>
                    <a:pt x="434" y="2002"/>
                    <a:pt x="1001" y="2002"/>
                  </a:cubicBezTo>
                  <a:cubicBezTo>
                    <a:pt x="1568" y="2002"/>
                    <a:pt x="2002" y="1568"/>
                    <a:pt x="2002" y="1001"/>
                  </a:cubicBezTo>
                  <a:cubicBezTo>
                    <a:pt x="2002"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g15e4065e011_0_260"/>
            <p:cNvSpPr/>
            <p:nvPr/>
          </p:nvSpPr>
          <p:spPr>
            <a:xfrm>
              <a:off x="6380550" y="4223475"/>
              <a:ext cx="50075" cy="50050"/>
            </a:xfrm>
            <a:custGeom>
              <a:rect b="b" l="l" r="r" t="t"/>
              <a:pathLst>
                <a:path extrusionOk="0" h="2002" w="2003">
                  <a:moveTo>
                    <a:pt x="1002" y="0"/>
                  </a:moveTo>
                  <a:cubicBezTo>
                    <a:pt x="435" y="0"/>
                    <a:pt x="1" y="434"/>
                    <a:pt x="1" y="1001"/>
                  </a:cubicBezTo>
                  <a:cubicBezTo>
                    <a:pt x="1" y="1535"/>
                    <a:pt x="435" y="2002"/>
                    <a:pt x="1002" y="2002"/>
                  </a:cubicBezTo>
                  <a:cubicBezTo>
                    <a:pt x="1535" y="2002"/>
                    <a:pt x="2002" y="1535"/>
                    <a:pt x="2002" y="1001"/>
                  </a:cubicBezTo>
                  <a:cubicBezTo>
                    <a:pt x="2002" y="434"/>
                    <a:pt x="1535"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g15e4065e011_0_260"/>
            <p:cNvSpPr/>
            <p:nvPr/>
          </p:nvSpPr>
          <p:spPr>
            <a:xfrm>
              <a:off x="6476475" y="4223475"/>
              <a:ext cx="50050" cy="50050"/>
            </a:xfrm>
            <a:custGeom>
              <a:rect b="b" l="l" r="r" t="t"/>
              <a:pathLst>
                <a:path extrusionOk="0" h="2002" w="2002">
                  <a:moveTo>
                    <a:pt x="1001" y="0"/>
                  </a:moveTo>
                  <a:cubicBezTo>
                    <a:pt x="434" y="0"/>
                    <a:pt x="0" y="434"/>
                    <a:pt x="0" y="1001"/>
                  </a:cubicBezTo>
                  <a:cubicBezTo>
                    <a:pt x="0" y="1535"/>
                    <a:pt x="434" y="2002"/>
                    <a:pt x="1001" y="2002"/>
                  </a:cubicBezTo>
                  <a:cubicBezTo>
                    <a:pt x="1534" y="2002"/>
                    <a:pt x="2001" y="1535"/>
                    <a:pt x="2001" y="1001"/>
                  </a:cubicBezTo>
                  <a:cubicBezTo>
                    <a:pt x="2001" y="434"/>
                    <a:pt x="1534" y="0"/>
                    <a:pt x="100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g15e4065e011_0_260"/>
            <p:cNvSpPr/>
            <p:nvPr/>
          </p:nvSpPr>
          <p:spPr>
            <a:xfrm>
              <a:off x="65990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68" y="2002"/>
                    <a:pt x="2002" y="1535"/>
                    <a:pt x="2002" y="1002"/>
                  </a:cubicBezTo>
                  <a:cubicBezTo>
                    <a:pt x="2002" y="468"/>
                    <a:pt x="1568"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g15e4065e011_0_260"/>
            <p:cNvSpPr/>
            <p:nvPr/>
          </p:nvSpPr>
          <p:spPr>
            <a:xfrm>
              <a:off x="66949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35" y="2002"/>
                    <a:pt x="2002" y="1535"/>
                    <a:pt x="2002" y="1002"/>
                  </a:cubicBezTo>
                  <a:cubicBezTo>
                    <a:pt x="2002" y="468"/>
                    <a:pt x="1602"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g15e4065e011_0_260"/>
            <p:cNvSpPr/>
            <p:nvPr/>
          </p:nvSpPr>
          <p:spPr>
            <a:xfrm>
              <a:off x="6850900" y="4133400"/>
              <a:ext cx="49225" cy="50050"/>
            </a:xfrm>
            <a:custGeom>
              <a:rect b="b" l="l" r="r" t="t"/>
              <a:pathLst>
                <a:path extrusionOk="0" h="2002" w="1969">
                  <a:moveTo>
                    <a:pt x="1001" y="1"/>
                  </a:moveTo>
                  <a:cubicBezTo>
                    <a:pt x="434" y="1"/>
                    <a:pt x="0" y="468"/>
                    <a:pt x="0" y="1001"/>
                  </a:cubicBezTo>
                  <a:cubicBezTo>
                    <a:pt x="0" y="1568"/>
                    <a:pt x="434" y="2002"/>
                    <a:pt x="1001" y="2002"/>
                  </a:cubicBezTo>
                  <a:cubicBezTo>
                    <a:pt x="1535" y="2002"/>
                    <a:pt x="1968" y="1568"/>
                    <a:pt x="1968" y="1001"/>
                  </a:cubicBezTo>
                  <a:cubicBezTo>
                    <a:pt x="1968" y="468"/>
                    <a:pt x="1535" y="67"/>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g15e4065e011_0_260"/>
            <p:cNvSpPr/>
            <p:nvPr/>
          </p:nvSpPr>
          <p:spPr>
            <a:xfrm>
              <a:off x="6935950" y="4133400"/>
              <a:ext cx="50075" cy="50050"/>
            </a:xfrm>
            <a:custGeom>
              <a:rect b="b" l="l" r="r" t="t"/>
              <a:pathLst>
                <a:path extrusionOk="0" h="2002" w="2003">
                  <a:moveTo>
                    <a:pt x="1002" y="1"/>
                  </a:moveTo>
                  <a:cubicBezTo>
                    <a:pt x="468" y="1"/>
                    <a:pt x="1" y="468"/>
                    <a:pt x="1" y="1001"/>
                  </a:cubicBezTo>
                  <a:cubicBezTo>
                    <a:pt x="1" y="1568"/>
                    <a:pt x="468" y="2002"/>
                    <a:pt x="1002" y="2002"/>
                  </a:cubicBezTo>
                  <a:cubicBezTo>
                    <a:pt x="1535" y="2002"/>
                    <a:pt x="2002" y="1568"/>
                    <a:pt x="2002" y="1001"/>
                  </a:cubicBezTo>
                  <a:cubicBezTo>
                    <a:pt x="2002" y="468"/>
                    <a:pt x="1535" y="67"/>
                    <a:pt x="1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g15e4065e011_0_260"/>
            <p:cNvSpPr/>
            <p:nvPr/>
          </p:nvSpPr>
          <p:spPr>
            <a:xfrm>
              <a:off x="6088675" y="4133400"/>
              <a:ext cx="633825" cy="50050"/>
            </a:xfrm>
            <a:custGeom>
              <a:rect b="b" l="l" r="r" t="t"/>
              <a:pathLst>
                <a:path extrusionOk="0" h="2002" w="25353">
                  <a:moveTo>
                    <a:pt x="1002" y="1"/>
                  </a:moveTo>
                  <a:cubicBezTo>
                    <a:pt x="468" y="1"/>
                    <a:pt x="1" y="468"/>
                    <a:pt x="1" y="1001"/>
                  </a:cubicBezTo>
                  <a:cubicBezTo>
                    <a:pt x="1" y="1568"/>
                    <a:pt x="435" y="2002"/>
                    <a:pt x="1002" y="2002"/>
                  </a:cubicBezTo>
                  <a:lnTo>
                    <a:pt x="24352" y="2002"/>
                  </a:lnTo>
                  <a:cubicBezTo>
                    <a:pt x="24885" y="2002"/>
                    <a:pt x="25319" y="1568"/>
                    <a:pt x="25352" y="1001"/>
                  </a:cubicBezTo>
                  <a:cubicBezTo>
                    <a:pt x="25352" y="468"/>
                    <a:pt x="24885" y="1"/>
                    <a:pt x="243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g15e4065e011_0_260"/>
            <p:cNvSpPr/>
            <p:nvPr/>
          </p:nvSpPr>
          <p:spPr>
            <a:xfrm>
              <a:off x="5923575" y="4311850"/>
              <a:ext cx="633800" cy="50075"/>
            </a:xfrm>
            <a:custGeom>
              <a:rect b="b" l="l" r="r" t="t"/>
              <a:pathLst>
                <a:path extrusionOk="0" h="2003" w="25352">
                  <a:moveTo>
                    <a:pt x="1001" y="1"/>
                  </a:moveTo>
                  <a:cubicBezTo>
                    <a:pt x="467" y="1"/>
                    <a:pt x="0" y="468"/>
                    <a:pt x="0" y="1002"/>
                  </a:cubicBezTo>
                  <a:cubicBezTo>
                    <a:pt x="0" y="1535"/>
                    <a:pt x="467" y="2002"/>
                    <a:pt x="1001" y="2002"/>
                  </a:cubicBezTo>
                  <a:lnTo>
                    <a:pt x="24351" y="2002"/>
                  </a:lnTo>
                  <a:cubicBezTo>
                    <a:pt x="24885" y="2002"/>
                    <a:pt x="25352" y="1535"/>
                    <a:pt x="25352" y="1002"/>
                  </a:cubicBezTo>
                  <a:cubicBezTo>
                    <a:pt x="25352" y="468"/>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g15e4065e011_0_260"/>
            <p:cNvSpPr/>
            <p:nvPr/>
          </p:nvSpPr>
          <p:spPr>
            <a:xfrm>
              <a:off x="5708425" y="4222625"/>
              <a:ext cx="633800" cy="50075"/>
            </a:xfrm>
            <a:custGeom>
              <a:rect b="b" l="l" r="r" t="t"/>
              <a:pathLst>
                <a:path extrusionOk="0" h="2003" w="25352">
                  <a:moveTo>
                    <a:pt x="1001" y="1"/>
                  </a:moveTo>
                  <a:cubicBezTo>
                    <a:pt x="434" y="1"/>
                    <a:pt x="0" y="434"/>
                    <a:pt x="0" y="1001"/>
                  </a:cubicBezTo>
                  <a:cubicBezTo>
                    <a:pt x="0" y="1535"/>
                    <a:pt x="434" y="2002"/>
                    <a:pt x="1001" y="2002"/>
                  </a:cubicBezTo>
                  <a:lnTo>
                    <a:pt x="24351" y="2002"/>
                  </a:lnTo>
                  <a:cubicBezTo>
                    <a:pt x="24885" y="2002"/>
                    <a:pt x="25285" y="1569"/>
                    <a:pt x="25352" y="1001"/>
                  </a:cubicBezTo>
                  <a:cubicBezTo>
                    <a:pt x="25352" y="434"/>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g15e4065e011_0_260"/>
            <p:cNvSpPr/>
            <p:nvPr/>
          </p:nvSpPr>
          <p:spPr>
            <a:xfrm>
              <a:off x="6584050" y="4222625"/>
              <a:ext cx="633800" cy="50075"/>
            </a:xfrm>
            <a:custGeom>
              <a:rect b="b" l="l" r="r" t="t"/>
              <a:pathLst>
                <a:path extrusionOk="0" h="2003" w="25352">
                  <a:moveTo>
                    <a:pt x="967" y="1"/>
                  </a:moveTo>
                  <a:cubicBezTo>
                    <a:pt x="434" y="1"/>
                    <a:pt x="0" y="434"/>
                    <a:pt x="0" y="1001"/>
                  </a:cubicBezTo>
                  <a:cubicBezTo>
                    <a:pt x="0" y="1535"/>
                    <a:pt x="434" y="2002"/>
                    <a:pt x="967" y="2002"/>
                  </a:cubicBezTo>
                  <a:lnTo>
                    <a:pt x="24317" y="2002"/>
                  </a:lnTo>
                  <a:cubicBezTo>
                    <a:pt x="24885" y="2002"/>
                    <a:pt x="25352" y="1569"/>
                    <a:pt x="25318" y="1001"/>
                  </a:cubicBezTo>
                  <a:cubicBezTo>
                    <a:pt x="25318" y="434"/>
                    <a:pt x="24885" y="1"/>
                    <a:pt x="243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77" name="Google Shape;677;g15e4065e011_0_260"/>
          <p:cNvGrpSpPr/>
          <p:nvPr/>
        </p:nvGrpSpPr>
        <p:grpSpPr>
          <a:xfrm>
            <a:off x="3716173" y="4211261"/>
            <a:ext cx="797402" cy="855413"/>
            <a:chOff x="1643998" y="1399124"/>
            <a:chExt cx="797402" cy="855413"/>
          </a:xfrm>
        </p:grpSpPr>
        <p:grpSp>
          <p:nvGrpSpPr>
            <p:cNvPr id="678" name="Google Shape;678;g15e4065e011_0_260"/>
            <p:cNvGrpSpPr/>
            <p:nvPr/>
          </p:nvGrpSpPr>
          <p:grpSpPr>
            <a:xfrm rot="-580000">
              <a:off x="1708928" y="1456345"/>
              <a:ext cx="667516" cy="741028"/>
              <a:chOff x="1665200" y="2370175"/>
              <a:chExt cx="228050" cy="251275"/>
            </a:xfrm>
          </p:grpSpPr>
          <p:sp>
            <p:nvSpPr>
              <p:cNvPr id="679" name="Google Shape;679;g15e4065e011_0_260"/>
              <p:cNvSpPr/>
              <p:nvPr/>
            </p:nvSpPr>
            <p:spPr>
              <a:xfrm>
                <a:off x="1810475" y="2370175"/>
                <a:ext cx="82775" cy="81600"/>
              </a:xfrm>
              <a:custGeom>
                <a:rect b="b" l="l" r="r" t="t"/>
                <a:pathLst>
                  <a:path extrusionOk="0" h="3264" w="3311">
                    <a:moveTo>
                      <a:pt x="1500" y="1"/>
                    </a:moveTo>
                    <a:cubicBezTo>
                      <a:pt x="1167" y="25"/>
                      <a:pt x="881" y="144"/>
                      <a:pt x="619" y="358"/>
                    </a:cubicBezTo>
                    <a:lnTo>
                      <a:pt x="595" y="358"/>
                    </a:lnTo>
                    <a:cubicBezTo>
                      <a:pt x="572" y="382"/>
                      <a:pt x="548" y="382"/>
                      <a:pt x="500" y="406"/>
                    </a:cubicBezTo>
                    <a:cubicBezTo>
                      <a:pt x="476" y="406"/>
                      <a:pt x="476" y="430"/>
                      <a:pt x="453" y="430"/>
                    </a:cubicBezTo>
                    <a:cubicBezTo>
                      <a:pt x="453" y="430"/>
                      <a:pt x="429" y="477"/>
                      <a:pt x="429" y="501"/>
                    </a:cubicBezTo>
                    <a:cubicBezTo>
                      <a:pt x="429" y="501"/>
                      <a:pt x="405" y="525"/>
                      <a:pt x="357" y="596"/>
                    </a:cubicBezTo>
                    <a:cubicBezTo>
                      <a:pt x="191" y="834"/>
                      <a:pt x="48" y="1120"/>
                      <a:pt x="0" y="1454"/>
                    </a:cubicBezTo>
                    <a:lnTo>
                      <a:pt x="0" y="1644"/>
                    </a:lnTo>
                    <a:lnTo>
                      <a:pt x="0" y="1811"/>
                    </a:lnTo>
                    <a:cubicBezTo>
                      <a:pt x="48" y="2144"/>
                      <a:pt x="167" y="2430"/>
                      <a:pt x="357" y="2668"/>
                    </a:cubicBezTo>
                    <a:lnTo>
                      <a:pt x="357" y="2716"/>
                    </a:lnTo>
                    <a:cubicBezTo>
                      <a:pt x="405" y="2740"/>
                      <a:pt x="429" y="2763"/>
                      <a:pt x="429" y="2787"/>
                    </a:cubicBezTo>
                    <a:lnTo>
                      <a:pt x="453" y="2835"/>
                    </a:lnTo>
                    <a:cubicBezTo>
                      <a:pt x="453" y="2835"/>
                      <a:pt x="476" y="2859"/>
                      <a:pt x="500" y="2859"/>
                    </a:cubicBezTo>
                    <a:cubicBezTo>
                      <a:pt x="548" y="2882"/>
                      <a:pt x="572" y="2906"/>
                      <a:pt x="595" y="2906"/>
                    </a:cubicBezTo>
                    <a:lnTo>
                      <a:pt x="619" y="2906"/>
                    </a:lnTo>
                    <a:cubicBezTo>
                      <a:pt x="881" y="3097"/>
                      <a:pt x="1167" y="3240"/>
                      <a:pt x="1500" y="3264"/>
                    </a:cubicBezTo>
                    <a:lnTo>
                      <a:pt x="1858" y="3264"/>
                    </a:lnTo>
                    <a:cubicBezTo>
                      <a:pt x="2643" y="3168"/>
                      <a:pt x="3310" y="2501"/>
                      <a:pt x="3310" y="1620"/>
                    </a:cubicBezTo>
                    <a:cubicBezTo>
                      <a:pt x="3310" y="787"/>
                      <a:pt x="2691" y="72"/>
                      <a:pt x="1858" y="1"/>
                    </a:cubicBezTo>
                    <a:close/>
                  </a:path>
                </a:pathLst>
              </a:custGeom>
              <a:solidFill>
                <a:srgbClr val="FFFFFF"/>
              </a:solidFill>
              <a:ln cap="flat" cmpd="sng" w="76200">
                <a:solidFill>
                  <a:schemeClr val="dk1"/>
                </a:solidFill>
                <a:prstDash val="solid"/>
                <a:round/>
                <a:headEnd len="sm" w="sm" type="none"/>
                <a:tailEnd len="sm" w="sm" type="none"/>
              </a:ln>
              <a:effectLst>
                <a:outerShdw rotWithShape="0" algn="bl" dir="1980000" dist="28575">
                  <a:schemeClr val="lt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g15e4065e011_0_260"/>
              <p:cNvSpPr/>
              <p:nvPr/>
            </p:nvSpPr>
            <p:spPr>
              <a:xfrm>
                <a:off x="1666375" y="2426750"/>
                <a:ext cx="131025" cy="129950"/>
              </a:xfrm>
              <a:custGeom>
                <a:rect b="b" l="l" r="r" t="t"/>
                <a:pathLst>
                  <a:path extrusionOk="0" h="5198" w="5241">
                    <a:moveTo>
                      <a:pt x="4430" y="0"/>
                    </a:moveTo>
                    <a:cubicBezTo>
                      <a:pt x="4335" y="0"/>
                      <a:pt x="4288" y="48"/>
                      <a:pt x="4288" y="143"/>
                    </a:cubicBezTo>
                    <a:cubicBezTo>
                      <a:pt x="4288" y="238"/>
                      <a:pt x="4335" y="286"/>
                      <a:pt x="4430" y="286"/>
                    </a:cubicBezTo>
                    <a:lnTo>
                      <a:pt x="4692" y="286"/>
                    </a:lnTo>
                    <a:lnTo>
                      <a:pt x="49" y="4930"/>
                    </a:lnTo>
                    <a:cubicBezTo>
                      <a:pt x="1" y="5001"/>
                      <a:pt x="1" y="5097"/>
                      <a:pt x="49" y="5144"/>
                    </a:cubicBezTo>
                    <a:cubicBezTo>
                      <a:pt x="84" y="5180"/>
                      <a:pt x="126" y="5198"/>
                      <a:pt x="165" y="5198"/>
                    </a:cubicBezTo>
                    <a:cubicBezTo>
                      <a:pt x="203" y="5198"/>
                      <a:pt x="239" y="5180"/>
                      <a:pt x="263" y="5144"/>
                    </a:cubicBezTo>
                    <a:lnTo>
                      <a:pt x="4907" y="500"/>
                    </a:lnTo>
                    <a:lnTo>
                      <a:pt x="4907" y="810"/>
                    </a:lnTo>
                    <a:cubicBezTo>
                      <a:pt x="4907" y="881"/>
                      <a:pt x="4978" y="953"/>
                      <a:pt x="5050" y="953"/>
                    </a:cubicBezTo>
                    <a:cubicBezTo>
                      <a:pt x="5145" y="953"/>
                      <a:pt x="5216" y="881"/>
                      <a:pt x="5216" y="810"/>
                    </a:cubicBezTo>
                    <a:lnTo>
                      <a:pt x="5216" y="143"/>
                    </a:lnTo>
                    <a:cubicBezTo>
                      <a:pt x="5240" y="48"/>
                      <a:pt x="5169" y="0"/>
                      <a:pt x="5097" y="0"/>
                    </a:cubicBezTo>
                    <a:close/>
                  </a:path>
                </a:pathLst>
              </a:custGeom>
              <a:solidFill>
                <a:srgbClr val="FFFFFF"/>
              </a:solidFill>
              <a:ln cap="flat" cmpd="sng" w="76200">
                <a:solidFill>
                  <a:schemeClr val="dk1"/>
                </a:solidFill>
                <a:prstDash val="solid"/>
                <a:round/>
                <a:headEnd len="sm" w="sm" type="none"/>
                <a:tailEnd len="sm" w="sm" type="none"/>
              </a:ln>
              <a:effectLst>
                <a:outerShdw rotWithShape="0" algn="bl" dir="1980000" dist="28575">
                  <a:schemeClr val="lt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g15e4065e011_0_260"/>
              <p:cNvSpPr/>
              <p:nvPr/>
            </p:nvSpPr>
            <p:spPr>
              <a:xfrm>
                <a:off x="1665200" y="2471400"/>
                <a:ext cx="223875" cy="150050"/>
              </a:xfrm>
              <a:custGeom>
                <a:rect b="b" l="l" r="r" t="t"/>
                <a:pathLst>
                  <a:path extrusionOk="0" h="6002" w="8955">
                    <a:moveTo>
                      <a:pt x="5978" y="2763"/>
                    </a:moveTo>
                    <a:cubicBezTo>
                      <a:pt x="5978" y="2882"/>
                      <a:pt x="6097" y="3001"/>
                      <a:pt x="6216" y="3001"/>
                    </a:cubicBezTo>
                    <a:cubicBezTo>
                      <a:pt x="6097" y="3001"/>
                      <a:pt x="5978" y="3120"/>
                      <a:pt x="5978" y="3239"/>
                    </a:cubicBezTo>
                    <a:cubicBezTo>
                      <a:pt x="5978" y="3120"/>
                      <a:pt x="5859" y="3001"/>
                      <a:pt x="5740" y="3001"/>
                    </a:cubicBezTo>
                    <a:cubicBezTo>
                      <a:pt x="5859" y="3001"/>
                      <a:pt x="5978" y="2906"/>
                      <a:pt x="5978" y="2763"/>
                    </a:cubicBezTo>
                    <a:close/>
                    <a:moveTo>
                      <a:pt x="5978" y="3739"/>
                    </a:moveTo>
                    <a:cubicBezTo>
                      <a:pt x="5978" y="3835"/>
                      <a:pt x="6049" y="3930"/>
                      <a:pt x="6144" y="3977"/>
                    </a:cubicBezTo>
                    <a:cubicBezTo>
                      <a:pt x="6049" y="4049"/>
                      <a:pt x="5978" y="4144"/>
                      <a:pt x="5978" y="4216"/>
                    </a:cubicBezTo>
                    <a:cubicBezTo>
                      <a:pt x="5978" y="4144"/>
                      <a:pt x="5883" y="4049"/>
                      <a:pt x="5787" y="3977"/>
                    </a:cubicBezTo>
                    <a:cubicBezTo>
                      <a:pt x="5883" y="3954"/>
                      <a:pt x="5978" y="3858"/>
                      <a:pt x="5978" y="3739"/>
                    </a:cubicBezTo>
                    <a:close/>
                    <a:moveTo>
                      <a:pt x="3001" y="4739"/>
                    </a:moveTo>
                    <a:cubicBezTo>
                      <a:pt x="3001" y="4811"/>
                      <a:pt x="3072" y="4906"/>
                      <a:pt x="3168" y="4978"/>
                    </a:cubicBezTo>
                    <a:cubicBezTo>
                      <a:pt x="3072" y="5025"/>
                      <a:pt x="3001" y="5120"/>
                      <a:pt x="3001" y="5216"/>
                    </a:cubicBezTo>
                    <a:cubicBezTo>
                      <a:pt x="3001" y="5120"/>
                      <a:pt x="2906" y="5025"/>
                      <a:pt x="2810" y="4978"/>
                    </a:cubicBezTo>
                    <a:cubicBezTo>
                      <a:pt x="2906" y="4930"/>
                      <a:pt x="3001" y="4859"/>
                      <a:pt x="3001" y="4739"/>
                    </a:cubicBezTo>
                    <a:close/>
                    <a:moveTo>
                      <a:pt x="5978" y="4763"/>
                    </a:moveTo>
                    <a:cubicBezTo>
                      <a:pt x="5978" y="4859"/>
                      <a:pt x="6049" y="4930"/>
                      <a:pt x="6144" y="5001"/>
                    </a:cubicBezTo>
                    <a:cubicBezTo>
                      <a:pt x="6049" y="5025"/>
                      <a:pt x="5978" y="5120"/>
                      <a:pt x="5978" y="5240"/>
                    </a:cubicBezTo>
                    <a:cubicBezTo>
                      <a:pt x="5978" y="5144"/>
                      <a:pt x="5883" y="5049"/>
                      <a:pt x="5787" y="5001"/>
                    </a:cubicBezTo>
                    <a:cubicBezTo>
                      <a:pt x="5883" y="4930"/>
                      <a:pt x="5978" y="4859"/>
                      <a:pt x="5978" y="4763"/>
                    </a:cubicBezTo>
                    <a:close/>
                    <a:moveTo>
                      <a:pt x="6216" y="0"/>
                    </a:moveTo>
                    <a:cubicBezTo>
                      <a:pt x="6097" y="0"/>
                      <a:pt x="5978" y="119"/>
                      <a:pt x="5978" y="239"/>
                    </a:cubicBezTo>
                    <a:lnTo>
                      <a:pt x="5978" y="381"/>
                    </a:lnTo>
                    <a:lnTo>
                      <a:pt x="5978" y="762"/>
                    </a:lnTo>
                    <a:lnTo>
                      <a:pt x="5978" y="786"/>
                    </a:lnTo>
                    <a:cubicBezTo>
                      <a:pt x="5978" y="882"/>
                      <a:pt x="6049" y="977"/>
                      <a:pt x="6144" y="1024"/>
                    </a:cubicBezTo>
                    <a:cubicBezTo>
                      <a:pt x="6049" y="1072"/>
                      <a:pt x="5978" y="1143"/>
                      <a:pt x="5978" y="1263"/>
                    </a:cubicBezTo>
                    <a:lnTo>
                      <a:pt x="5978" y="1382"/>
                    </a:lnTo>
                    <a:lnTo>
                      <a:pt x="5978" y="1810"/>
                    </a:lnTo>
                    <a:cubicBezTo>
                      <a:pt x="5978" y="1906"/>
                      <a:pt x="6049" y="1977"/>
                      <a:pt x="6144" y="2048"/>
                    </a:cubicBezTo>
                    <a:cubicBezTo>
                      <a:pt x="6049" y="2072"/>
                      <a:pt x="5978" y="2167"/>
                      <a:pt x="5978" y="2287"/>
                    </a:cubicBezTo>
                    <a:cubicBezTo>
                      <a:pt x="5978" y="2167"/>
                      <a:pt x="5859" y="2048"/>
                      <a:pt x="5740" y="2048"/>
                    </a:cubicBezTo>
                    <a:lnTo>
                      <a:pt x="3239" y="2048"/>
                    </a:lnTo>
                    <a:cubicBezTo>
                      <a:pt x="3120" y="2048"/>
                      <a:pt x="3001" y="2167"/>
                      <a:pt x="3001" y="2287"/>
                    </a:cubicBezTo>
                    <a:lnTo>
                      <a:pt x="3001" y="2406"/>
                    </a:lnTo>
                    <a:lnTo>
                      <a:pt x="3001" y="2834"/>
                    </a:lnTo>
                    <a:cubicBezTo>
                      <a:pt x="3001" y="2953"/>
                      <a:pt x="3120" y="3072"/>
                      <a:pt x="3239" y="3072"/>
                    </a:cubicBezTo>
                    <a:cubicBezTo>
                      <a:pt x="3120" y="3072"/>
                      <a:pt x="3001" y="3192"/>
                      <a:pt x="3001" y="3311"/>
                    </a:cubicBezTo>
                    <a:lnTo>
                      <a:pt x="3001" y="3430"/>
                    </a:lnTo>
                    <a:lnTo>
                      <a:pt x="3001" y="3835"/>
                    </a:lnTo>
                    <a:cubicBezTo>
                      <a:pt x="3001" y="3930"/>
                      <a:pt x="3072" y="4025"/>
                      <a:pt x="3168" y="4073"/>
                    </a:cubicBezTo>
                    <a:cubicBezTo>
                      <a:pt x="3072" y="4096"/>
                      <a:pt x="3001" y="4192"/>
                      <a:pt x="3001" y="4311"/>
                    </a:cubicBezTo>
                    <a:cubicBezTo>
                      <a:pt x="3001" y="4192"/>
                      <a:pt x="2858" y="4073"/>
                      <a:pt x="2739" y="4073"/>
                    </a:cubicBezTo>
                    <a:lnTo>
                      <a:pt x="238" y="4073"/>
                    </a:lnTo>
                    <a:cubicBezTo>
                      <a:pt x="119" y="4073"/>
                      <a:pt x="0" y="4192"/>
                      <a:pt x="0" y="4311"/>
                    </a:cubicBezTo>
                    <a:lnTo>
                      <a:pt x="0" y="4430"/>
                    </a:lnTo>
                    <a:lnTo>
                      <a:pt x="0" y="4859"/>
                    </a:lnTo>
                    <a:cubicBezTo>
                      <a:pt x="0" y="4930"/>
                      <a:pt x="96" y="5025"/>
                      <a:pt x="191" y="5097"/>
                    </a:cubicBezTo>
                    <a:cubicBezTo>
                      <a:pt x="96" y="5120"/>
                      <a:pt x="0" y="5216"/>
                      <a:pt x="0" y="5335"/>
                    </a:cubicBezTo>
                    <a:lnTo>
                      <a:pt x="0" y="5478"/>
                    </a:lnTo>
                    <a:lnTo>
                      <a:pt x="0" y="5859"/>
                    </a:lnTo>
                    <a:lnTo>
                      <a:pt x="0" y="5883"/>
                    </a:lnTo>
                    <a:cubicBezTo>
                      <a:pt x="24" y="5883"/>
                      <a:pt x="143" y="6002"/>
                      <a:pt x="262" y="6002"/>
                    </a:cubicBezTo>
                    <a:lnTo>
                      <a:pt x="2763" y="6002"/>
                    </a:lnTo>
                    <a:cubicBezTo>
                      <a:pt x="2882" y="6002"/>
                      <a:pt x="3001" y="5883"/>
                      <a:pt x="3001" y="5763"/>
                    </a:cubicBezTo>
                    <a:cubicBezTo>
                      <a:pt x="3001" y="5883"/>
                      <a:pt x="3120" y="6002"/>
                      <a:pt x="3239" y="6002"/>
                    </a:cubicBezTo>
                    <a:lnTo>
                      <a:pt x="5740" y="6002"/>
                    </a:lnTo>
                    <a:cubicBezTo>
                      <a:pt x="5859" y="6002"/>
                      <a:pt x="5978" y="5883"/>
                      <a:pt x="5978" y="5763"/>
                    </a:cubicBezTo>
                    <a:cubicBezTo>
                      <a:pt x="5978" y="5883"/>
                      <a:pt x="6097" y="6002"/>
                      <a:pt x="6216" y="6002"/>
                    </a:cubicBezTo>
                    <a:lnTo>
                      <a:pt x="8716" y="6002"/>
                    </a:lnTo>
                    <a:cubicBezTo>
                      <a:pt x="8788" y="6002"/>
                      <a:pt x="8883" y="5930"/>
                      <a:pt x="8907" y="5835"/>
                    </a:cubicBezTo>
                    <a:cubicBezTo>
                      <a:pt x="8907" y="5811"/>
                      <a:pt x="8955" y="5763"/>
                      <a:pt x="8955" y="5763"/>
                    </a:cubicBezTo>
                    <a:lnTo>
                      <a:pt x="8955" y="5740"/>
                    </a:lnTo>
                    <a:lnTo>
                      <a:pt x="8955" y="5359"/>
                    </a:lnTo>
                    <a:lnTo>
                      <a:pt x="8955" y="5216"/>
                    </a:lnTo>
                    <a:cubicBezTo>
                      <a:pt x="8955" y="5120"/>
                      <a:pt x="8859" y="5025"/>
                      <a:pt x="8764" y="5001"/>
                    </a:cubicBezTo>
                    <a:cubicBezTo>
                      <a:pt x="8883" y="4978"/>
                      <a:pt x="8955" y="4882"/>
                      <a:pt x="8955" y="4763"/>
                    </a:cubicBezTo>
                    <a:lnTo>
                      <a:pt x="8955" y="4335"/>
                    </a:lnTo>
                    <a:lnTo>
                      <a:pt x="8955" y="4216"/>
                    </a:lnTo>
                    <a:cubicBezTo>
                      <a:pt x="8955" y="4144"/>
                      <a:pt x="8859" y="4049"/>
                      <a:pt x="8764" y="4025"/>
                    </a:cubicBezTo>
                    <a:cubicBezTo>
                      <a:pt x="8883" y="3977"/>
                      <a:pt x="8955" y="3906"/>
                      <a:pt x="8955" y="3787"/>
                    </a:cubicBezTo>
                    <a:lnTo>
                      <a:pt x="8955" y="3358"/>
                    </a:lnTo>
                    <a:lnTo>
                      <a:pt x="8955" y="3239"/>
                    </a:lnTo>
                    <a:cubicBezTo>
                      <a:pt x="8955" y="3120"/>
                      <a:pt x="8835" y="3001"/>
                      <a:pt x="8716" y="3001"/>
                    </a:cubicBezTo>
                    <a:cubicBezTo>
                      <a:pt x="8859" y="3001"/>
                      <a:pt x="8955" y="2906"/>
                      <a:pt x="8955" y="2763"/>
                    </a:cubicBezTo>
                    <a:lnTo>
                      <a:pt x="8955" y="2334"/>
                    </a:lnTo>
                    <a:lnTo>
                      <a:pt x="8955" y="2215"/>
                    </a:lnTo>
                    <a:cubicBezTo>
                      <a:pt x="8955" y="2144"/>
                      <a:pt x="8859" y="2048"/>
                      <a:pt x="8764" y="2025"/>
                    </a:cubicBezTo>
                    <a:cubicBezTo>
                      <a:pt x="8883" y="1977"/>
                      <a:pt x="8955" y="1906"/>
                      <a:pt x="8955" y="1786"/>
                    </a:cubicBezTo>
                    <a:lnTo>
                      <a:pt x="8955" y="1358"/>
                    </a:lnTo>
                    <a:lnTo>
                      <a:pt x="8955" y="1239"/>
                    </a:lnTo>
                    <a:cubicBezTo>
                      <a:pt x="8955" y="1143"/>
                      <a:pt x="8859" y="1072"/>
                      <a:pt x="8764" y="1001"/>
                    </a:cubicBezTo>
                    <a:cubicBezTo>
                      <a:pt x="8835" y="977"/>
                      <a:pt x="8883" y="905"/>
                      <a:pt x="8907" y="858"/>
                    </a:cubicBezTo>
                    <a:cubicBezTo>
                      <a:pt x="8907" y="834"/>
                      <a:pt x="8955" y="786"/>
                      <a:pt x="8955" y="786"/>
                    </a:cubicBezTo>
                    <a:lnTo>
                      <a:pt x="8955" y="762"/>
                    </a:lnTo>
                    <a:lnTo>
                      <a:pt x="8955" y="381"/>
                    </a:lnTo>
                    <a:lnTo>
                      <a:pt x="8955" y="239"/>
                    </a:lnTo>
                    <a:cubicBezTo>
                      <a:pt x="8955" y="119"/>
                      <a:pt x="8835" y="0"/>
                      <a:pt x="8716" y="0"/>
                    </a:cubicBezTo>
                    <a:close/>
                  </a:path>
                </a:pathLst>
              </a:custGeom>
              <a:solidFill>
                <a:srgbClr val="FFFFFF"/>
              </a:solidFill>
              <a:ln cap="flat" cmpd="sng" w="76200">
                <a:solidFill>
                  <a:schemeClr val="dk1"/>
                </a:solidFill>
                <a:prstDash val="solid"/>
                <a:round/>
                <a:headEnd len="sm" w="sm" type="none"/>
                <a:tailEnd len="sm" w="sm" type="none"/>
              </a:ln>
              <a:effectLst>
                <a:outerShdw rotWithShape="0" algn="bl" dir="1980000" dist="28575">
                  <a:schemeClr val="lt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82" name="Google Shape;682;g15e4065e011_0_260"/>
            <p:cNvGrpSpPr/>
            <p:nvPr/>
          </p:nvGrpSpPr>
          <p:grpSpPr>
            <a:xfrm rot="-665760">
              <a:off x="1709049" y="1456411"/>
              <a:ext cx="667299" cy="740838"/>
              <a:chOff x="1079673" y="961596"/>
              <a:chExt cx="371490" cy="412429"/>
            </a:xfrm>
          </p:grpSpPr>
          <p:sp>
            <p:nvSpPr>
              <p:cNvPr id="683" name="Google Shape;683;g15e4065e011_0_260"/>
              <p:cNvSpPr/>
              <p:nvPr/>
            </p:nvSpPr>
            <p:spPr>
              <a:xfrm>
                <a:off x="1323389" y="1128303"/>
                <a:ext cx="121919" cy="40981"/>
              </a:xfrm>
              <a:custGeom>
                <a:rect b="b" l="l" r="r" t="t"/>
                <a:pathLst>
                  <a:path extrusionOk="0" h="1001" w="2978">
                    <a:moveTo>
                      <a:pt x="239" y="0"/>
                    </a:moveTo>
                    <a:cubicBezTo>
                      <a:pt x="120" y="0"/>
                      <a:pt x="1" y="119"/>
                      <a:pt x="1" y="239"/>
                    </a:cubicBezTo>
                    <a:lnTo>
                      <a:pt x="1" y="762"/>
                    </a:lnTo>
                    <a:cubicBezTo>
                      <a:pt x="1" y="882"/>
                      <a:pt x="120" y="1001"/>
                      <a:pt x="239" y="1001"/>
                    </a:cubicBezTo>
                    <a:lnTo>
                      <a:pt x="2739" y="1001"/>
                    </a:lnTo>
                    <a:cubicBezTo>
                      <a:pt x="2882" y="1001"/>
                      <a:pt x="2978" y="929"/>
                      <a:pt x="2978" y="762"/>
                    </a:cubicBezTo>
                    <a:lnTo>
                      <a:pt x="2978" y="239"/>
                    </a:lnTo>
                    <a:cubicBezTo>
                      <a:pt x="2978" y="119"/>
                      <a:pt x="2858" y="0"/>
                      <a:pt x="273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g15e4065e011_0_260"/>
              <p:cNvSpPr/>
              <p:nvPr/>
            </p:nvSpPr>
            <p:spPr>
              <a:xfrm>
                <a:off x="1323389" y="1143902"/>
                <a:ext cx="121919" cy="27348"/>
              </a:xfrm>
              <a:custGeom>
                <a:rect b="b" l="l" r="r" t="t"/>
                <a:pathLst>
                  <a:path extrusionOk="0" h="668" w="2978">
                    <a:moveTo>
                      <a:pt x="1" y="0"/>
                    </a:moveTo>
                    <a:lnTo>
                      <a:pt x="1" y="429"/>
                    </a:lnTo>
                    <a:cubicBezTo>
                      <a:pt x="1" y="548"/>
                      <a:pt x="120" y="667"/>
                      <a:pt x="239" y="667"/>
                    </a:cubicBezTo>
                    <a:lnTo>
                      <a:pt x="2739" y="667"/>
                    </a:lnTo>
                    <a:cubicBezTo>
                      <a:pt x="2858" y="667"/>
                      <a:pt x="2978" y="548"/>
                      <a:pt x="2978" y="429"/>
                    </a:cubicBezTo>
                    <a:lnTo>
                      <a:pt x="2978" y="0"/>
                    </a:lnTo>
                    <a:cubicBezTo>
                      <a:pt x="2978" y="119"/>
                      <a:pt x="2858" y="239"/>
                      <a:pt x="2739" y="239"/>
                    </a:cubicBezTo>
                    <a:lnTo>
                      <a:pt x="239" y="239"/>
                    </a:lnTo>
                    <a:cubicBezTo>
                      <a:pt x="120" y="239"/>
                      <a:pt x="1" y="119"/>
                      <a:pt x="1" y="0"/>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g15e4065e011_0_260"/>
              <p:cNvSpPr/>
              <p:nvPr/>
            </p:nvSpPr>
            <p:spPr>
              <a:xfrm>
                <a:off x="1316593" y="961596"/>
                <a:ext cx="134570" cy="133587"/>
              </a:xfrm>
              <a:custGeom>
                <a:rect b="b" l="l" r="r" t="t"/>
                <a:pathLst>
                  <a:path extrusionOk="0" h="3263" w="3287">
                    <a:moveTo>
                      <a:pt x="1643" y="0"/>
                    </a:moveTo>
                    <a:cubicBezTo>
                      <a:pt x="762" y="0"/>
                      <a:pt x="0" y="715"/>
                      <a:pt x="0" y="1620"/>
                    </a:cubicBezTo>
                    <a:cubicBezTo>
                      <a:pt x="0" y="2524"/>
                      <a:pt x="714" y="3263"/>
                      <a:pt x="1643" y="3263"/>
                    </a:cubicBezTo>
                    <a:cubicBezTo>
                      <a:pt x="2548" y="3263"/>
                      <a:pt x="3286" y="2548"/>
                      <a:pt x="3286" y="1620"/>
                    </a:cubicBezTo>
                    <a:cubicBezTo>
                      <a:pt x="3286" y="738"/>
                      <a:pt x="2572" y="0"/>
                      <a:pt x="164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g15e4065e011_0_260"/>
              <p:cNvSpPr/>
              <p:nvPr/>
            </p:nvSpPr>
            <p:spPr>
              <a:xfrm>
                <a:off x="1316593" y="961596"/>
                <a:ext cx="76067" cy="133587"/>
              </a:xfrm>
              <a:custGeom>
                <a:rect b="b" l="l" r="r" t="t"/>
                <a:pathLst>
                  <a:path extrusionOk="0" h="3263" w="1858">
                    <a:moveTo>
                      <a:pt x="1643" y="0"/>
                    </a:moveTo>
                    <a:cubicBezTo>
                      <a:pt x="714" y="0"/>
                      <a:pt x="0" y="738"/>
                      <a:pt x="0" y="1620"/>
                    </a:cubicBezTo>
                    <a:cubicBezTo>
                      <a:pt x="0" y="2548"/>
                      <a:pt x="762" y="3263"/>
                      <a:pt x="1643" y="3263"/>
                    </a:cubicBezTo>
                    <a:lnTo>
                      <a:pt x="1858" y="3263"/>
                    </a:lnTo>
                    <a:cubicBezTo>
                      <a:pt x="1048" y="3167"/>
                      <a:pt x="405" y="2453"/>
                      <a:pt x="405" y="1620"/>
                    </a:cubicBezTo>
                    <a:cubicBezTo>
                      <a:pt x="405" y="786"/>
                      <a:pt x="1024" y="72"/>
                      <a:pt x="1858" y="0"/>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g15e4065e011_0_260"/>
              <p:cNvSpPr/>
              <p:nvPr/>
            </p:nvSpPr>
            <p:spPr>
              <a:xfrm>
                <a:off x="1080615" y="1055185"/>
                <a:ext cx="214567" cy="212806"/>
              </a:xfrm>
              <a:custGeom>
                <a:rect b="b" l="l" r="r" t="t"/>
                <a:pathLst>
                  <a:path extrusionOk="0" h="5198" w="5241">
                    <a:moveTo>
                      <a:pt x="4430" y="0"/>
                    </a:moveTo>
                    <a:cubicBezTo>
                      <a:pt x="4335" y="0"/>
                      <a:pt x="4288" y="48"/>
                      <a:pt x="4288" y="143"/>
                    </a:cubicBezTo>
                    <a:cubicBezTo>
                      <a:pt x="4288" y="238"/>
                      <a:pt x="4335" y="286"/>
                      <a:pt x="4430" y="286"/>
                    </a:cubicBezTo>
                    <a:lnTo>
                      <a:pt x="4692" y="286"/>
                    </a:lnTo>
                    <a:lnTo>
                      <a:pt x="49" y="4930"/>
                    </a:lnTo>
                    <a:cubicBezTo>
                      <a:pt x="1" y="5001"/>
                      <a:pt x="1" y="5097"/>
                      <a:pt x="49" y="5144"/>
                    </a:cubicBezTo>
                    <a:cubicBezTo>
                      <a:pt x="84" y="5180"/>
                      <a:pt x="126" y="5198"/>
                      <a:pt x="165" y="5198"/>
                    </a:cubicBezTo>
                    <a:cubicBezTo>
                      <a:pt x="203" y="5198"/>
                      <a:pt x="239" y="5180"/>
                      <a:pt x="263" y="5144"/>
                    </a:cubicBezTo>
                    <a:lnTo>
                      <a:pt x="4907" y="500"/>
                    </a:lnTo>
                    <a:lnTo>
                      <a:pt x="4907" y="810"/>
                    </a:lnTo>
                    <a:cubicBezTo>
                      <a:pt x="4907" y="881"/>
                      <a:pt x="4978" y="953"/>
                      <a:pt x="5050" y="953"/>
                    </a:cubicBezTo>
                    <a:cubicBezTo>
                      <a:pt x="5145" y="953"/>
                      <a:pt x="5216" y="881"/>
                      <a:pt x="5216" y="810"/>
                    </a:cubicBezTo>
                    <a:lnTo>
                      <a:pt x="5216" y="143"/>
                    </a:lnTo>
                    <a:cubicBezTo>
                      <a:pt x="5240" y="48"/>
                      <a:pt x="5169" y="0"/>
                      <a:pt x="509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g15e4065e011_0_260"/>
              <p:cNvSpPr/>
              <p:nvPr/>
            </p:nvSpPr>
            <p:spPr>
              <a:xfrm>
                <a:off x="1341935" y="986938"/>
                <a:ext cx="83886" cy="82903"/>
              </a:xfrm>
              <a:custGeom>
                <a:rect b="b" l="l" r="r" t="t"/>
                <a:pathLst>
                  <a:path extrusionOk="0" h="2025" w="2049">
                    <a:moveTo>
                      <a:pt x="1024" y="0"/>
                    </a:moveTo>
                    <a:cubicBezTo>
                      <a:pt x="453" y="0"/>
                      <a:pt x="0" y="453"/>
                      <a:pt x="0" y="1001"/>
                    </a:cubicBezTo>
                    <a:cubicBezTo>
                      <a:pt x="0" y="1572"/>
                      <a:pt x="453" y="2025"/>
                      <a:pt x="1024" y="2025"/>
                    </a:cubicBezTo>
                    <a:cubicBezTo>
                      <a:pt x="1596" y="2025"/>
                      <a:pt x="2048" y="1572"/>
                      <a:pt x="2048" y="1001"/>
                    </a:cubicBezTo>
                    <a:cubicBezTo>
                      <a:pt x="2048" y="453"/>
                      <a:pt x="1596" y="0"/>
                      <a:pt x="102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g15e4065e011_0_260"/>
              <p:cNvSpPr/>
              <p:nvPr/>
            </p:nvSpPr>
            <p:spPr>
              <a:xfrm>
                <a:off x="1342917" y="985955"/>
                <a:ext cx="49742" cy="82903"/>
              </a:xfrm>
              <a:custGeom>
                <a:rect b="b" l="l" r="r" t="t"/>
                <a:pathLst>
                  <a:path extrusionOk="0" h="2025" w="1215">
                    <a:moveTo>
                      <a:pt x="1000" y="0"/>
                    </a:moveTo>
                    <a:cubicBezTo>
                      <a:pt x="429" y="0"/>
                      <a:pt x="0" y="429"/>
                      <a:pt x="0" y="1001"/>
                    </a:cubicBezTo>
                    <a:cubicBezTo>
                      <a:pt x="0" y="1572"/>
                      <a:pt x="429" y="2025"/>
                      <a:pt x="1000" y="2025"/>
                    </a:cubicBezTo>
                    <a:cubicBezTo>
                      <a:pt x="1072" y="2025"/>
                      <a:pt x="1143" y="2025"/>
                      <a:pt x="1215" y="1977"/>
                    </a:cubicBezTo>
                    <a:cubicBezTo>
                      <a:pt x="738" y="1953"/>
                      <a:pt x="381" y="1548"/>
                      <a:pt x="381" y="1025"/>
                    </a:cubicBezTo>
                    <a:cubicBezTo>
                      <a:pt x="381" y="524"/>
                      <a:pt x="738" y="120"/>
                      <a:pt x="1215" y="24"/>
                    </a:cubicBezTo>
                    <a:cubicBezTo>
                      <a:pt x="1143" y="24"/>
                      <a:pt x="1096" y="0"/>
                      <a:pt x="100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g15e4065e011_0_260"/>
              <p:cNvSpPr/>
              <p:nvPr/>
            </p:nvSpPr>
            <p:spPr>
              <a:xfrm>
                <a:off x="1368259" y="1000571"/>
                <a:ext cx="31237" cy="55637"/>
              </a:xfrm>
              <a:custGeom>
                <a:rect b="b" l="l" r="r" t="t"/>
                <a:pathLst>
                  <a:path extrusionOk="0" h="1359" w="763">
                    <a:moveTo>
                      <a:pt x="381" y="263"/>
                    </a:moveTo>
                    <a:lnTo>
                      <a:pt x="381" y="525"/>
                    </a:lnTo>
                    <a:cubicBezTo>
                      <a:pt x="262" y="477"/>
                      <a:pt x="238" y="429"/>
                      <a:pt x="238" y="382"/>
                    </a:cubicBezTo>
                    <a:cubicBezTo>
                      <a:pt x="238" y="310"/>
                      <a:pt x="286" y="286"/>
                      <a:pt x="381" y="263"/>
                    </a:cubicBezTo>
                    <a:close/>
                    <a:moveTo>
                      <a:pt x="453" y="787"/>
                    </a:moveTo>
                    <a:cubicBezTo>
                      <a:pt x="524" y="834"/>
                      <a:pt x="572" y="882"/>
                      <a:pt x="572" y="953"/>
                    </a:cubicBezTo>
                    <a:cubicBezTo>
                      <a:pt x="572" y="1025"/>
                      <a:pt x="524" y="1096"/>
                      <a:pt x="453" y="1096"/>
                    </a:cubicBezTo>
                    <a:lnTo>
                      <a:pt x="453" y="787"/>
                    </a:lnTo>
                    <a:close/>
                    <a:moveTo>
                      <a:pt x="405" y="1"/>
                    </a:moveTo>
                    <a:cubicBezTo>
                      <a:pt x="381" y="1"/>
                      <a:pt x="357" y="1"/>
                      <a:pt x="357" y="25"/>
                    </a:cubicBezTo>
                    <a:lnTo>
                      <a:pt x="357" y="72"/>
                    </a:lnTo>
                    <a:cubicBezTo>
                      <a:pt x="143" y="120"/>
                      <a:pt x="24" y="191"/>
                      <a:pt x="24" y="406"/>
                    </a:cubicBezTo>
                    <a:cubicBezTo>
                      <a:pt x="24" y="644"/>
                      <a:pt x="215" y="715"/>
                      <a:pt x="357" y="763"/>
                    </a:cubicBezTo>
                    <a:lnTo>
                      <a:pt x="357" y="1096"/>
                    </a:lnTo>
                    <a:cubicBezTo>
                      <a:pt x="262" y="1072"/>
                      <a:pt x="238" y="1025"/>
                      <a:pt x="143" y="977"/>
                    </a:cubicBezTo>
                    <a:cubicBezTo>
                      <a:pt x="129" y="970"/>
                      <a:pt x="115" y="967"/>
                      <a:pt x="102" y="967"/>
                    </a:cubicBezTo>
                    <a:cubicBezTo>
                      <a:pt x="70" y="967"/>
                      <a:pt x="41" y="984"/>
                      <a:pt x="24" y="1001"/>
                    </a:cubicBezTo>
                    <a:cubicBezTo>
                      <a:pt x="0" y="1049"/>
                      <a:pt x="0" y="1096"/>
                      <a:pt x="24" y="1144"/>
                    </a:cubicBezTo>
                    <a:cubicBezTo>
                      <a:pt x="95" y="1239"/>
                      <a:pt x="238" y="1311"/>
                      <a:pt x="357" y="1311"/>
                    </a:cubicBezTo>
                    <a:lnTo>
                      <a:pt x="334" y="1334"/>
                    </a:lnTo>
                    <a:cubicBezTo>
                      <a:pt x="334" y="1334"/>
                      <a:pt x="357" y="1358"/>
                      <a:pt x="381" y="1358"/>
                    </a:cubicBezTo>
                    <a:cubicBezTo>
                      <a:pt x="405" y="1358"/>
                      <a:pt x="429" y="1358"/>
                      <a:pt x="429" y="1334"/>
                    </a:cubicBezTo>
                    <a:lnTo>
                      <a:pt x="429" y="1263"/>
                    </a:lnTo>
                    <a:cubicBezTo>
                      <a:pt x="619" y="1239"/>
                      <a:pt x="762" y="1120"/>
                      <a:pt x="762" y="906"/>
                    </a:cubicBezTo>
                    <a:cubicBezTo>
                      <a:pt x="762" y="715"/>
                      <a:pt x="619" y="620"/>
                      <a:pt x="429" y="548"/>
                    </a:cubicBezTo>
                    <a:lnTo>
                      <a:pt x="429" y="263"/>
                    </a:lnTo>
                    <a:cubicBezTo>
                      <a:pt x="524" y="263"/>
                      <a:pt x="548" y="286"/>
                      <a:pt x="619" y="310"/>
                    </a:cubicBezTo>
                    <a:cubicBezTo>
                      <a:pt x="652" y="332"/>
                      <a:pt x="674" y="343"/>
                      <a:pt x="691" y="343"/>
                    </a:cubicBezTo>
                    <a:cubicBezTo>
                      <a:pt x="712" y="343"/>
                      <a:pt x="725" y="326"/>
                      <a:pt x="738" y="286"/>
                    </a:cubicBezTo>
                    <a:cubicBezTo>
                      <a:pt x="762" y="239"/>
                      <a:pt x="762" y="167"/>
                      <a:pt x="738" y="144"/>
                    </a:cubicBezTo>
                    <a:cubicBezTo>
                      <a:pt x="667" y="120"/>
                      <a:pt x="548" y="72"/>
                      <a:pt x="477" y="72"/>
                    </a:cubicBezTo>
                    <a:lnTo>
                      <a:pt x="477" y="25"/>
                    </a:lnTo>
                    <a:cubicBezTo>
                      <a:pt x="477" y="25"/>
                      <a:pt x="429" y="1"/>
                      <a:pt x="405" y="1"/>
                    </a:cubicBezTo>
                    <a:close/>
                  </a:path>
                </a:pathLst>
              </a:custGeom>
              <a:solidFill>
                <a:srgbClr val="E4EA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g15e4065e011_0_260"/>
              <p:cNvSpPr/>
              <p:nvPr/>
            </p:nvSpPr>
            <p:spPr>
              <a:xfrm>
                <a:off x="1323389" y="1169243"/>
                <a:ext cx="121919" cy="41964"/>
              </a:xfrm>
              <a:custGeom>
                <a:rect b="b" l="l" r="r" t="t"/>
                <a:pathLst>
                  <a:path extrusionOk="0" h="1025" w="2978">
                    <a:moveTo>
                      <a:pt x="239" y="1"/>
                    </a:moveTo>
                    <a:cubicBezTo>
                      <a:pt x="120" y="1"/>
                      <a:pt x="1" y="120"/>
                      <a:pt x="1" y="239"/>
                    </a:cubicBezTo>
                    <a:lnTo>
                      <a:pt x="1" y="786"/>
                    </a:lnTo>
                    <a:cubicBezTo>
                      <a:pt x="1" y="906"/>
                      <a:pt x="120" y="1025"/>
                      <a:pt x="239" y="1025"/>
                    </a:cubicBezTo>
                    <a:lnTo>
                      <a:pt x="2739" y="1025"/>
                    </a:lnTo>
                    <a:cubicBezTo>
                      <a:pt x="2882" y="1025"/>
                      <a:pt x="2978" y="906"/>
                      <a:pt x="2978" y="786"/>
                    </a:cubicBezTo>
                    <a:lnTo>
                      <a:pt x="2978" y="239"/>
                    </a:lnTo>
                    <a:cubicBezTo>
                      <a:pt x="2978" y="120"/>
                      <a:pt x="2858" y="1"/>
                      <a:pt x="273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g15e4065e011_0_260"/>
              <p:cNvSpPr/>
              <p:nvPr/>
            </p:nvSpPr>
            <p:spPr>
              <a:xfrm>
                <a:off x="1323389" y="1183859"/>
                <a:ext cx="121919" cy="27348"/>
              </a:xfrm>
              <a:custGeom>
                <a:rect b="b" l="l" r="r" t="t"/>
                <a:pathLst>
                  <a:path extrusionOk="0" h="668" w="2978">
                    <a:moveTo>
                      <a:pt x="1" y="1"/>
                    </a:moveTo>
                    <a:lnTo>
                      <a:pt x="1" y="429"/>
                    </a:lnTo>
                    <a:cubicBezTo>
                      <a:pt x="1" y="549"/>
                      <a:pt x="120" y="668"/>
                      <a:pt x="239" y="668"/>
                    </a:cubicBezTo>
                    <a:lnTo>
                      <a:pt x="2739" y="668"/>
                    </a:lnTo>
                    <a:cubicBezTo>
                      <a:pt x="2858" y="668"/>
                      <a:pt x="2978" y="549"/>
                      <a:pt x="2978" y="429"/>
                    </a:cubicBezTo>
                    <a:lnTo>
                      <a:pt x="2978" y="1"/>
                    </a:lnTo>
                    <a:cubicBezTo>
                      <a:pt x="2978" y="120"/>
                      <a:pt x="2858" y="239"/>
                      <a:pt x="2739" y="239"/>
                    </a:cubicBezTo>
                    <a:lnTo>
                      <a:pt x="239" y="239"/>
                    </a:lnTo>
                    <a:cubicBezTo>
                      <a:pt x="120" y="239"/>
                      <a:pt x="1" y="120"/>
                      <a:pt x="1"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g15e4065e011_0_260"/>
              <p:cNvSpPr/>
              <p:nvPr/>
            </p:nvSpPr>
            <p:spPr>
              <a:xfrm>
                <a:off x="1323389" y="1209201"/>
                <a:ext cx="121919" cy="41964"/>
              </a:xfrm>
              <a:custGeom>
                <a:rect b="b" l="l" r="r" t="t"/>
                <a:pathLst>
                  <a:path extrusionOk="0" h="1025" w="2978">
                    <a:moveTo>
                      <a:pt x="239" y="1"/>
                    </a:moveTo>
                    <a:cubicBezTo>
                      <a:pt x="120" y="1"/>
                      <a:pt x="1" y="120"/>
                      <a:pt x="1" y="263"/>
                    </a:cubicBezTo>
                    <a:lnTo>
                      <a:pt x="1" y="787"/>
                    </a:lnTo>
                    <a:cubicBezTo>
                      <a:pt x="1" y="906"/>
                      <a:pt x="120" y="1025"/>
                      <a:pt x="239" y="1025"/>
                    </a:cubicBezTo>
                    <a:lnTo>
                      <a:pt x="2739" y="1025"/>
                    </a:lnTo>
                    <a:cubicBezTo>
                      <a:pt x="2882" y="1025"/>
                      <a:pt x="2978" y="930"/>
                      <a:pt x="2978" y="787"/>
                    </a:cubicBezTo>
                    <a:lnTo>
                      <a:pt x="2978" y="263"/>
                    </a:lnTo>
                    <a:cubicBezTo>
                      <a:pt x="2978" y="120"/>
                      <a:pt x="2858" y="1"/>
                      <a:pt x="273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g15e4065e011_0_260"/>
              <p:cNvSpPr/>
              <p:nvPr/>
            </p:nvSpPr>
            <p:spPr>
              <a:xfrm>
                <a:off x="1323389" y="1224840"/>
                <a:ext cx="121919" cy="26324"/>
              </a:xfrm>
              <a:custGeom>
                <a:rect b="b" l="l" r="r" t="t"/>
                <a:pathLst>
                  <a:path extrusionOk="0" h="643" w="2978">
                    <a:moveTo>
                      <a:pt x="1" y="0"/>
                    </a:moveTo>
                    <a:lnTo>
                      <a:pt x="1" y="405"/>
                    </a:lnTo>
                    <a:cubicBezTo>
                      <a:pt x="1" y="524"/>
                      <a:pt x="120" y="643"/>
                      <a:pt x="239" y="643"/>
                    </a:cubicBezTo>
                    <a:lnTo>
                      <a:pt x="2739" y="643"/>
                    </a:lnTo>
                    <a:cubicBezTo>
                      <a:pt x="2858" y="643"/>
                      <a:pt x="2978" y="524"/>
                      <a:pt x="2978" y="405"/>
                    </a:cubicBezTo>
                    <a:lnTo>
                      <a:pt x="2978" y="0"/>
                    </a:lnTo>
                    <a:cubicBezTo>
                      <a:pt x="2978" y="143"/>
                      <a:pt x="2858" y="238"/>
                      <a:pt x="2739" y="238"/>
                    </a:cubicBezTo>
                    <a:lnTo>
                      <a:pt x="239" y="238"/>
                    </a:lnTo>
                    <a:cubicBezTo>
                      <a:pt x="120" y="238"/>
                      <a:pt x="1" y="119"/>
                      <a:pt x="1" y="0"/>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g15e4065e011_0_260"/>
              <p:cNvSpPr/>
              <p:nvPr/>
            </p:nvSpPr>
            <p:spPr>
              <a:xfrm>
                <a:off x="1323389" y="1251164"/>
                <a:ext cx="121919" cy="41964"/>
              </a:xfrm>
              <a:custGeom>
                <a:rect b="b" l="l" r="r" t="t"/>
                <a:pathLst>
                  <a:path extrusionOk="0" h="1025" w="2978">
                    <a:moveTo>
                      <a:pt x="239" y="0"/>
                    </a:moveTo>
                    <a:cubicBezTo>
                      <a:pt x="120" y="0"/>
                      <a:pt x="1" y="119"/>
                      <a:pt x="1" y="238"/>
                    </a:cubicBezTo>
                    <a:lnTo>
                      <a:pt x="1" y="786"/>
                    </a:lnTo>
                    <a:cubicBezTo>
                      <a:pt x="1" y="905"/>
                      <a:pt x="120" y="1024"/>
                      <a:pt x="239" y="1024"/>
                    </a:cubicBezTo>
                    <a:lnTo>
                      <a:pt x="2739" y="1024"/>
                    </a:lnTo>
                    <a:cubicBezTo>
                      <a:pt x="2882" y="1024"/>
                      <a:pt x="2978" y="905"/>
                      <a:pt x="2978" y="786"/>
                    </a:cubicBezTo>
                    <a:lnTo>
                      <a:pt x="2978" y="238"/>
                    </a:lnTo>
                    <a:cubicBezTo>
                      <a:pt x="2978" y="119"/>
                      <a:pt x="2858" y="0"/>
                      <a:pt x="273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g15e4065e011_0_260"/>
              <p:cNvSpPr/>
              <p:nvPr/>
            </p:nvSpPr>
            <p:spPr>
              <a:xfrm>
                <a:off x="1323389" y="1265780"/>
                <a:ext cx="121919" cy="27348"/>
              </a:xfrm>
              <a:custGeom>
                <a:rect b="b" l="l" r="r" t="t"/>
                <a:pathLst>
                  <a:path extrusionOk="0" h="668" w="2978">
                    <a:moveTo>
                      <a:pt x="1" y="0"/>
                    </a:moveTo>
                    <a:lnTo>
                      <a:pt x="1" y="429"/>
                    </a:lnTo>
                    <a:cubicBezTo>
                      <a:pt x="1" y="548"/>
                      <a:pt x="120" y="667"/>
                      <a:pt x="239" y="667"/>
                    </a:cubicBezTo>
                    <a:lnTo>
                      <a:pt x="2739" y="667"/>
                    </a:lnTo>
                    <a:cubicBezTo>
                      <a:pt x="2858" y="667"/>
                      <a:pt x="2978" y="548"/>
                      <a:pt x="2978" y="429"/>
                    </a:cubicBezTo>
                    <a:lnTo>
                      <a:pt x="2978" y="0"/>
                    </a:lnTo>
                    <a:cubicBezTo>
                      <a:pt x="2978" y="119"/>
                      <a:pt x="2858" y="238"/>
                      <a:pt x="2739" y="238"/>
                    </a:cubicBezTo>
                    <a:lnTo>
                      <a:pt x="239" y="238"/>
                    </a:lnTo>
                    <a:cubicBezTo>
                      <a:pt x="120" y="238"/>
                      <a:pt x="1" y="119"/>
                      <a:pt x="1" y="0"/>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g15e4065e011_0_260"/>
              <p:cNvSpPr/>
              <p:nvPr/>
            </p:nvSpPr>
            <p:spPr>
              <a:xfrm>
                <a:off x="1323389" y="1291122"/>
                <a:ext cx="121919" cy="41964"/>
              </a:xfrm>
              <a:custGeom>
                <a:rect b="b" l="l" r="r" t="t"/>
                <a:pathLst>
                  <a:path extrusionOk="0" h="1025" w="2978">
                    <a:moveTo>
                      <a:pt x="239" y="0"/>
                    </a:moveTo>
                    <a:cubicBezTo>
                      <a:pt x="120" y="0"/>
                      <a:pt x="1" y="119"/>
                      <a:pt x="1" y="239"/>
                    </a:cubicBezTo>
                    <a:lnTo>
                      <a:pt x="1" y="786"/>
                    </a:lnTo>
                    <a:cubicBezTo>
                      <a:pt x="1" y="905"/>
                      <a:pt x="120" y="1024"/>
                      <a:pt x="239" y="1024"/>
                    </a:cubicBezTo>
                    <a:lnTo>
                      <a:pt x="2739" y="1024"/>
                    </a:lnTo>
                    <a:cubicBezTo>
                      <a:pt x="2882" y="1024"/>
                      <a:pt x="2978" y="905"/>
                      <a:pt x="2978" y="786"/>
                    </a:cubicBezTo>
                    <a:lnTo>
                      <a:pt x="2978" y="239"/>
                    </a:lnTo>
                    <a:cubicBezTo>
                      <a:pt x="2978" y="119"/>
                      <a:pt x="2858" y="0"/>
                      <a:pt x="273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g15e4065e011_0_260"/>
              <p:cNvSpPr/>
              <p:nvPr/>
            </p:nvSpPr>
            <p:spPr>
              <a:xfrm>
                <a:off x="1323389" y="1305737"/>
                <a:ext cx="121919" cy="27348"/>
              </a:xfrm>
              <a:custGeom>
                <a:rect b="b" l="l" r="r" t="t"/>
                <a:pathLst>
                  <a:path extrusionOk="0" h="668" w="2978">
                    <a:moveTo>
                      <a:pt x="1" y="1"/>
                    </a:moveTo>
                    <a:lnTo>
                      <a:pt x="1" y="429"/>
                    </a:lnTo>
                    <a:cubicBezTo>
                      <a:pt x="1" y="548"/>
                      <a:pt x="120" y="667"/>
                      <a:pt x="239" y="667"/>
                    </a:cubicBezTo>
                    <a:lnTo>
                      <a:pt x="2739" y="667"/>
                    </a:lnTo>
                    <a:cubicBezTo>
                      <a:pt x="2858" y="667"/>
                      <a:pt x="2978" y="548"/>
                      <a:pt x="2978" y="429"/>
                    </a:cubicBezTo>
                    <a:lnTo>
                      <a:pt x="2978" y="1"/>
                    </a:lnTo>
                    <a:cubicBezTo>
                      <a:pt x="2978" y="167"/>
                      <a:pt x="2858" y="239"/>
                      <a:pt x="2739" y="239"/>
                    </a:cubicBezTo>
                    <a:lnTo>
                      <a:pt x="239" y="239"/>
                    </a:lnTo>
                    <a:cubicBezTo>
                      <a:pt x="120" y="239"/>
                      <a:pt x="1" y="120"/>
                      <a:pt x="1"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g15e4065e011_0_260"/>
              <p:cNvSpPr/>
              <p:nvPr/>
            </p:nvSpPr>
            <p:spPr>
              <a:xfrm>
                <a:off x="1323389" y="1331079"/>
                <a:ext cx="121919" cy="41964"/>
              </a:xfrm>
              <a:custGeom>
                <a:rect b="b" l="l" r="r" t="t"/>
                <a:pathLst>
                  <a:path extrusionOk="0" h="1025" w="2978">
                    <a:moveTo>
                      <a:pt x="239" y="1"/>
                    </a:moveTo>
                    <a:cubicBezTo>
                      <a:pt x="120" y="1"/>
                      <a:pt x="1" y="120"/>
                      <a:pt x="1" y="263"/>
                    </a:cubicBezTo>
                    <a:lnTo>
                      <a:pt x="1" y="787"/>
                    </a:lnTo>
                    <a:cubicBezTo>
                      <a:pt x="1" y="906"/>
                      <a:pt x="120" y="1025"/>
                      <a:pt x="239" y="1025"/>
                    </a:cubicBezTo>
                    <a:lnTo>
                      <a:pt x="2739" y="1025"/>
                    </a:lnTo>
                    <a:cubicBezTo>
                      <a:pt x="2882" y="1025"/>
                      <a:pt x="2978" y="930"/>
                      <a:pt x="2978" y="787"/>
                    </a:cubicBezTo>
                    <a:lnTo>
                      <a:pt x="2978" y="263"/>
                    </a:lnTo>
                    <a:cubicBezTo>
                      <a:pt x="2978" y="120"/>
                      <a:pt x="2858" y="1"/>
                      <a:pt x="273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g15e4065e011_0_260"/>
              <p:cNvSpPr/>
              <p:nvPr/>
            </p:nvSpPr>
            <p:spPr>
              <a:xfrm>
                <a:off x="1323389" y="1347660"/>
                <a:ext cx="121919" cy="26365"/>
              </a:xfrm>
              <a:custGeom>
                <a:rect b="b" l="l" r="r" t="t"/>
                <a:pathLst>
                  <a:path extrusionOk="0" h="644" w="2978">
                    <a:moveTo>
                      <a:pt x="1" y="1"/>
                    </a:moveTo>
                    <a:lnTo>
                      <a:pt x="1" y="405"/>
                    </a:lnTo>
                    <a:cubicBezTo>
                      <a:pt x="1" y="525"/>
                      <a:pt x="120" y="644"/>
                      <a:pt x="239" y="644"/>
                    </a:cubicBezTo>
                    <a:lnTo>
                      <a:pt x="2739" y="644"/>
                    </a:lnTo>
                    <a:cubicBezTo>
                      <a:pt x="2858" y="644"/>
                      <a:pt x="2978" y="525"/>
                      <a:pt x="2978" y="405"/>
                    </a:cubicBezTo>
                    <a:lnTo>
                      <a:pt x="2978" y="1"/>
                    </a:lnTo>
                    <a:cubicBezTo>
                      <a:pt x="2978" y="120"/>
                      <a:pt x="2858" y="239"/>
                      <a:pt x="2739" y="239"/>
                    </a:cubicBezTo>
                    <a:lnTo>
                      <a:pt x="239" y="239"/>
                    </a:lnTo>
                    <a:cubicBezTo>
                      <a:pt x="120" y="239"/>
                      <a:pt x="1" y="120"/>
                      <a:pt x="1"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g15e4065e011_0_260"/>
              <p:cNvSpPr/>
              <p:nvPr/>
            </p:nvSpPr>
            <p:spPr>
              <a:xfrm>
                <a:off x="1201511" y="1209201"/>
                <a:ext cx="121919" cy="41964"/>
              </a:xfrm>
              <a:custGeom>
                <a:rect b="b" l="l" r="r" t="t"/>
                <a:pathLst>
                  <a:path extrusionOk="0" h="1025" w="2978">
                    <a:moveTo>
                      <a:pt x="239" y="1"/>
                    </a:moveTo>
                    <a:cubicBezTo>
                      <a:pt x="120" y="1"/>
                      <a:pt x="1" y="120"/>
                      <a:pt x="1" y="263"/>
                    </a:cubicBezTo>
                    <a:lnTo>
                      <a:pt x="1" y="787"/>
                    </a:lnTo>
                    <a:cubicBezTo>
                      <a:pt x="1" y="906"/>
                      <a:pt x="120" y="1025"/>
                      <a:pt x="239" y="1025"/>
                    </a:cubicBezTo>
                    <a:lnTo>
                      <a:pt x="2740" y="1025"/>
                    </a:lnTo>
                    <a:cubicBezTo>
                      <a:pt x="2859" y="1025"/>
                      <a:pt x="2978" y="930"/>
                      <a:pt x="2978" y="787"/>
                    </a:cubicBezTo>
                    <a:lnTo>
                      <a:pt x="2978" y="263"/>
                    </a:lnTo>
                    <a:cubicBezTo>
                      <a:pt x="2978" y="120"/>
                      <a:pt x="2859" y="1"/>
                      <a:pt x="274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g15e4065e011_0_260"/>
              <p:cNvSpPr/>
              <p:nvPr/>
            </p:nvSpPr>
            <p:spPr>
              <a:xfrm>
                <a:off x="1201511" y="1224840"/>
                <a:ext cx="121919" cy="26324"/>
              </a:xfrm>
              <a:custGeom>
                <a:rect b="b" l="l" r="r" t="t"/>
                <a:pathLst>
                  <a:path extrusionOk="0" h="643" w="2978">
                    <a:moveTo>
                      <a:pt x="1" y="0"/>
                    </a:moveTo>
                    <a:lnTo>
                      <a:pt x="1" y="405"/>
                    </a:lnTo>
                    <a:cubicBezTo>
                      <a:pt x="1" y="524"/>
                      <a:pt x="120" y="643"/>
                      <a:pt x="239" y="643"/>
                    </a:cubicBezTo>
                    <a:lnTo>
                      <a:pt x="2740" y="643"/>
                    </a:lnTo>
                    <a:cubicBezTo>
                      <a:pt x="2859" y="643"/>
                      <a:pt x="2978" y="524"/>
                      <a:pt x="2978" y="405"/>
                    </a:cubicBezTo>
                    <a:lnTo>
                      <a:pt x="2978" y="0"/>
                    </a:lnTo>
                    <a:cubicBezTo>
                      <a:pt x="2978" y="143"/>
                      <a:pt x="2859" y="238"/>
                      <a:pt x="2740" y="238"/>
                    </a:cubicBezTo>
                    <a:lnTo>
                      <a:pt x="239" y="238"/>
                    </a:lnTo>
                    <a:cubicBezTo>
                      <a:pt x="120" y="238"/>
                      <a:pt x="1" y="119"/>
                      <a:pt x="1" y="0"/>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g15e4065e011_0_260"/>
              <p:cNvSpPr/>
              <p:nvPr/>
            </p:nvSpPr>
            <p:spPr>
              <a:xfrm>
                <a:off x="1201511" y="1251164"/>
                <a:ext cx="121919" cy="41964"/>
              </a:xfrm>
              <a:custGeom>
                <a:rect b="b" l="l" r="r" t="t"/>
                <a:pathLst>
                  <a:path extrusionOk="0" h="1025" w="2978">
                    <a:moveTo>
                      <a:pt x="239" y="0"/>
                    </a:moveTo>
                    <a:cubicBezTo>
                      <a:pt x="120" y="0"/>
                      <a:pt x="1" y="119"/>
                      <a:pt x="1" y="238"/>
                    </a:cubicBezTo>
                    <a:lnTo>
                      <a:pt x="1" y="786"/>
                    </a:lnTo>
                    <a:cubicBezTo>
                      <a:pt x="1" y="905"/>
                      <a:pt x="120" y="1024"/>
                      <a:pt x="239" y="1024"/>
                    </a:cubicBezTo>
                    <a:lnTo>
                      <a:pt x="2740" y="1024"/>
                    </a:lnTo>
                    <a:cubicBezTo>
                      <a:pt x="2859" y="1024"/>
                      <a:pt x="2978" y="905"/>
                      <a:pt x="2978" y="786"/>
                    </a:cubicBezTo>
                    <a:lnTo>
                      <a:pt x="2978" y="238"/>
                    </a:lnTo>
                    <a:cubicBezTo>
                      <a:pt x="2978" y="119"/>
                      <a:pt x="2859" y="0"/>
                      <a:pt x="274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g15e4065e011_0_260"/>
              <p:cNvSpPr/>
              <p:nvPr/>
            </p:nvSpPr>
            <p:spPr>
              <a:xfrm>
                <a:off x="1201511" y="1265780"/>
                <a:ext cx="121919" cy="27348"/>
              </a:xfrm>
              <a:custGeom>
                <a:rect b="b" l="l" r="r" t="t"/>
                <a:pathLst>
                  <a:path extrusionOk="0" h="668" w="2978">
                    <a:moveTo>
                      <a:pt x="1" y="0"/>
                    </a:moveTo>
                    <a:lnTo>
                      <a:pt x="1" y="429"/>
                    </a:lnTo>
                    <a:cubicBezTo>
                      <a:pt x="1" y="548"/>
                      <a:pt x="120" y="667"/>
                      <a:pt x="239" y="667"/>
                    </a:cubicBezTo>
                    <a:lnTo>
                      <a:pt x="2740" y="667"/>
                    </a:lnTo>
                    <a:cubicBezTo>
                      <a:pt x="2859" y="667"/>
                      <a:pt x="2978" y="548"/>
                      <a:pt x="2978" y="429"/>
                    </a:cubicBezTo>
                    <a:lnTo>
                      <a:pt x="2978" y="0"/>
                    </a:lnTo>
                    <a:cubicBezTo>
                      <a:pt x="2978" y="119"/>
                      <a:pt x="2859" y="238"/>
                      <a:pt x="2740" y="238"/>
                    </a:cubicBezTo>
                    <a:lnTo>
                      <a:pt x="239" y="238"/>
                    </a:lnTo>
                    <a:cubicBezTo>
                      <a:pt x="120" y="238"/>
                      <a:pt x="1" y="119"/>
                      <a:pt x="1" y="0"/>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g15e4065e011_0_260"/>
              <p:cNvSpPr/>
              <p:nvPr/>
            </p:nvSpPr>
            <p:spPr>
              <a:xfrm>
                <a:off x="1201511" y="1291122"/>
                <a:ext cx="121919" cy="41964"/>
              </a:xfrm>
              <a:custGeom>
                <a:rect b="b" l="l" r="r" t="t"/>
                <a:pathLst>
                  <a:path extrusionOk="0" h="1025" w="2978">
                    <a:moveTo>
                      <a:pt x="239" y="0"/>
                    </a:moveTo>
                    <a:cubicBezTo>
                      <a:pt x="120" y="0"/>
                      <a:pt x="1" y="119"/>
                      <a:pt x="1" y="239"/>
                    </a:cubicBezTo>
                    <a:lnTo>
                      <a:pt x="1" y="786"/>
                    </a:lnTo>
                    <a:cubicBezTo>
                      <a:pt x="1" y="905"/>
                      <a:pt x="120" y="1024"/>
                      <a:pt x="239" y="1024"/>
                    </a:cubicBezTo>
                    <a:lnTo>
                      <a:pt x="2740" y="1024"/>
                    </a:lnTo>
                    <a:cubicBezTo>
                      <a:pt x="2859" y="1024"/>
                      <a:pt x="2978" y="905"/>
                      <a:pt x="2978" y="786"/>
                    </a:cubicBezTo>
                    <a:lnTo>
                      <a:pt x="2978" y="239"/>
                    </a:lnTo>
                    <a:cubicBezTo>
                      <a:pt x="2978" y="119"/>
                      <a:pt x="2859" y="0"/>
                      <a:pt x="274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g15e4065e011_0_260"/>
              <p:cNvSpPr/>
              <p:nvPr/>
            </p:nvSpPr>
            <p:spPr>
              <a:xfrm>
                <a:off x="1201511" y="1305737"/>
                <a:ext cx="121919" cy="27348"/>
              </a:xfrm>
              <a:custGeom>
                <a:rect b="b" l="l" r="r" t="t"/>
                <a:pathLst>
                  <a:path extrusionOk="0" h="668" w="2978">
                    <a:moveTo>
                      <a:pt x="1" y="1"/>
                    </a:moveTo>
                    <a:lnTo>
                      <a:pt x="1" y="429"/>
                    </a:lnTo>
                    <a:cubicBezTo>
                      <a:pt x="1" y="548"/>
                      <a:pt x="120" y="667"/>
                      <a:pt x="239" y="667"/>
                    </a:cubicBezTo>
                    <a:lnTo>
                      <a:pt x="2740" y="667"/>
                    </a:lnTo>
                    <a:cubicBezTo>
                      <a:pt x="2859" y="667"/>
                      <a:pt x="2978" y="548"/>
                      <a:pt x="2978" y="429"/>
                    </a:cubicBezTo>
                    <a:lnTo>
                      <a:pt x="2978" y="1"/>
                    </a:lnTo>
                    <a:cubicBezTo>
                      <a:pt x="2978" y="167"/>
                      <a:pt x="2859" y="239"/>
                      <a:pt x="2740" y="239"/>
                    </a:cubicBezTo>
                    <a:lnTo>
                      <a:pt x="239" y="239"/>
                    </a:lnTo>
                    <a:cubicBezTo>
                      <a:pt x="120" y="239"/>
                      <a:pt x="1" y="120"/>
                      <a:pt x="1"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g15e4065e011_0_260"/>
              <p:cNvSpPr/>
              <p:nvPr/>
            </p:nvSpPr>
            <p:spPr>
              <a:xfrm>
                <a:off x="1201511" y="1331079"/>
                <a:ext cx="121919" cy="41964"/>
              </a:xfrm>
              <a:custGeom>
                <a:rect b="b" l="l" r="r" t="t"/>
                <a:pathLst>
                  <a:path extrusionOk="0" h="1025" w="2978">
                    <a:moveTo>
                      <a:pt x="239" y="1"/>
                    </a:moveTo>
                    <a:cubicBezTo>
                      <a:pt x="120" y="1"/>
                      <a:pt x="1" y="120"/>
                      <a:pt x="1" y="263"/>
                    </a:cubicBezTo>
                    <a:lnTo>
                      <a:pt x="1" y="787"/>
                    </a:lnTo>
                    <a:cubicBezTo>
                      <a:pt x="1" y="906"/>
                      <a:pt x="120" y="1025"/>
                      <a:pt x="239" y="1025"/>
                    </a:cubicBezTo>
                    <a:lnTo>
                      <a:pt x="2740" y="1025"/>
                    </a:lnTo>
                    <a:cubicBezTo>
                      <a:pt x="2859" y="1025"/>
                      <a:pt x="2978" y="930"/>
                      <a:pt x="2978" y="787"/>
                    </a:cubicBezTo>
                    <a:lnTo>
                      <a:pt x="2978" y="263"/>
                    </a:lnTo>
                    <a:cubicBezTo>
                      <a:pt x="2978" y="120"/>
                      <a:pt x="2859" y="1"/>
                      <a:pt x="274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g15e4065e011_0_260"/>
              <p:cNvSpPr/>
              <p:nvPr/>
            </p:nvSpPr>
            <p:spPr>
              <a:xfrm>
                <a:off x="1201511" y="1347660"/>
                <a:ext cx="121919" cy="26365"/>
              </a:xfrm>
              <a:custGeom>
                <a:rect b="b" l="l" r="r" t="t"/>
                <a:pathLst>
                  <a:path extrusionOk="0" h="644" w="2978">
                    <a:moveTo>
                      <a:pt x="1" y="1"/>
                    </a:moveTo>
                    <a:lnTo>
                      <a:pt x="1" y="405"/>
                    </a:lnTo>
                    <a:cubicBezTo>
                      <a:pt x="1" y="525"/>
                      <a:pt x="120" y="644"/>
                      <a:pt x="239" y="644"/>
                    </a:cubicBezTo>
                    <a:lnTo>
                      <a:pt x="2740" y="644"/>
                    </a:lnTo>
                    <a:cubicBezTo>
                      <a:pt x="2859" y="644"/>
                      <a:pt x="2978" y="525"/>
                      <a:pt x="2978" y="405"/>
                    </a:cubicBezTo>
                    <a:lnTo>
                      <a:pt x="2978" y="1"/>
                    </a:lnTo>
                    <a:cubicBezTo>
                      <a:pt x="2978" y="120"/>
                      <a:pt x="2859" y="239"/>
                      <a:pt x="2740" y="239"/>
                    </a:cubicBezTo>
                    <a:lnTo>
                      <a:pt x="239" y="239"/>
                    </a:lnTo>
                    <a:cubicBezTo>
                      <a:pt x="120" y="239"/>
                      <a:pt x="1" y="120"/>
                      <a:pt x="1"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g15e4065e011_0_260"/>
              <p:cNvSpPr/>
              <p:nvPr/>
            </p:nvSpPr>
            <p:spPr>
              <a:xfrm>
                <a:off x="1079673" y="1291122"/>
                <a:ext cx="121878" cy="41964"/>
              </a:xfrm>
              <a:custGeom>
                <a:rect b="b" l="l" r="r" t="t"/>
                <a:pathLst>
                  <a:path extrusionOk="0" h="1025" w="2977">
                    <a:moveTo>
                      <a:pt x="238" y="0"/>
                    </a:moveTo>
                    <a:cubicBezTo>
                      <a:pt x="119" y="0"/>
                      <a:pt x="0" y="119"/>
                      <a:pt x="0" y="239"/>
                    </a:cubicBezTo>
                    <a:lnTo>
                      <a:pt x="0" y="786"/>
                    </a:lnTo>
                    <a:cubicBezTo>
                      <a:pt x="0" y="905"/>
                      <a:pt x="119" y="1024"/>
                      <a:pt x="238" y="1024"/>
                    </a:cubicBezTo>
                    <a:lnTo>
                      <a:pt x="2739" y="1024"/>
                    </a:lnTo>
                    <a:cubicBezTo>
                      <a:pt x="2858" y="1024"/>
                      <a:pt x="2977" y="905"/>
                      <a:pt x="2977" y="786"/>
                    </a:cubicBezTo>
                    <a:lnTo>
                      <a:pt x="2977" y="239"/>
                    </a:lnTo>
                    <a:cubicBezTo>
                      <a:pt x="2977" y="119"/>
                      <a:pt x="2858" y="0"/>
                      <a:pt x="273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g15e4065e011_0_260"/>
              <p:cNvSpPr/>
              <p:nvPr/>
            </p:nvSpPr>
            <p:spPr>
              <a:xfrm>
                <a:off x="1079673" y="1305737"/>
                <a:ext cx="121878" cy="27348"/>
              </a:xfrm>
              <a:custGeom>
                <a:rect b="b" l="l" r="r" t="t"/>
                <a:pathLst>
                  <a:path extrusionOk="0" h="668" w="2977">
                    <a:moveTo>
                      <a:pt x="0" y="1"/>
                    </a:moveTo>
                    <a:lnTo>
                      <a:pt x="0" y="429"/>
                    </a:lnTo>
                    <a:cubicBezTo>
                      <a:pt x="0" y="548"/>
                      <a:pt x="119" y="667"/>
                      <a:pt x="238" y="667"/>
                    </a:cubicBezTo>
                    <a:lnTo>
                      <a:pt x="2739" y="667"/>
                    </a:lnTo>
                    <a:cubicBezTo>
                      <a:pt x="2858" y="667"/>
                      <a:pt x="2977" y="548"/>
                      <a:pt x="2977" y="429"/>
                    </a:cubicBezTo>
                    <a:lnTo>
                      <a:pt x="2977" y="1"/>
                    </a:lnTo>
                    <a:cubicBezTo>
                      <a:pt x="2977" y="167"/>
                      <a:pt x="2858" y="239"/>
                      <a:pt x="2739" y="239"/>
                    </a:cubicBezTo>
                    <a:lnTo>
                      <a:pt x="238" y="239"/>
                    </a:lnTo>
                    <a:cubicBezTo>
                      <a:pt x="119" y="239"/>
                      <a:pt x="0" y="120"/>
                      <a:pt x="0"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g15e4065e011_0_260"/>
              <p:cNvSpPr/>
              <p:nvPr/>
            </p:nvSpPr>
            <p:spPr>
              <a:xfrm>
                <a:off x="1079673" y="1331079"/>
                <a:ext cx="121878" cy="41964"/>
              </a:xfrm>
              <a:custGeom>
                <a:rect b="b" l="l" r="r" t="t"/>
                <a:pathLst>
                  <a:path extrusionOk="0" h="1025" w="2977">
                    <a:moveTo>
                      <a:pt x="238" y="1"/>
                    </a:moveTo>
                    <a:cubicBezTo>
                      <a:pt x="119" y="1"/>
                      <a:pt x="0" y="120"/>
                      <a:pt x="0" y="263"/>
                    </a:cubicBezTo>
                    <a:lnTo>
                      <a:pt x="0" y="787"/>
                    </a:lnTo>
                    <a:cubicBezTo>
                      <a:pt x="0" y="906"/>
                      <a:pt x="119" y="1025"/>
                      <a:pt x="238" y="1025"/>
                    </a:cubicBezTo>
                    <a:lnTo>
                      <a:pt x="2739" y="1025"/>
                    </a:lnTo>
                    <a:cubicBezTo>
                      <a:pt x="2858" y="1025"/>
                      <a:pt x="2977" y="930"/>
                      <a:pt x="2977" y="787"/>
                    </a:cubicBezTo>
                    <a:lnTo>
                      <a:pt x="2977" y="263"/>
                    </a:lnTo>
                    <a:cubicBezTo>
                      <a:pt x="2977" y="120"/>
                      <a:pt x="2858" y="1"/>
                      <a:pt x="273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g15e4065e011_0_260"/>
              <p:cNvSpPr/>
              <p:nvPr/>
            </p:nvSpPr>
            <p:spPr>
              <a:xfrm>
                <a:off x="1079673" y="1347660"/>
                <a:ext cx="121878" cy="26365"/>
              </a:xfrm>
              <a:custGeom>
                <a:rect b="b" l="l" r="r" t="t"/>
                <a:pathLst>
                  <a:path extrusionOk="0" h="644" w="2977">
                    <a:moveTo>
                      <a:pt x="0" y="1"/>
                    </a:moveTo>
                    <a:lnTo>
                      <a:pt x="0" y="405"/>
                    </a:lnTo>
                    <a:cubicBezTo>
                      <a:pt x="0" y="525"/>
                      <a:pt x="119" y="644"/>
                      <a:pt x="238" y="644"/>
                    </a:cubicBezTo>
                    <a:lnTo>
                      <a:pt x="2739" y="644"/>
                    </a:lnTo>
                    <a:cubicBezTo>
                      <a:pt x="2858" y="644"/>
                      <a:pt x="2977" y="525"/>
                      <a:pt x="2977" y="405"/>
                    </a:cubicBezTo>
                    <a:lnTo>
                      <a:pt x="2977" y="1"/>
                    </a:lnTo>
                    <a:cubicBezTo>
                      <a:pt x="2977" y="120"/>
                      <a:pt x="2858" y="239"/>
                      <a:pt x="2739" y="239"/>
                    </a:cubicBezTo>
                    <a:lnTo>
                      <a:pt x="238" y="239"/>
                    </a:lnTo>
                    <a:cubicBezTo>
                      <a:pt x="119" y="239"/>
                      <a:pt x="0" y="120"/>
                      <a:pt x="0"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aphicFrame>
        <p:nvGraphicFramePr>
          <p:cNvPr id="713" name="Google Shape;713;g15e4065e011_0_260"/>
          <p:cNvGraphicFramePr/>
          <p:nvPr/>
        </p:nvGraphicFramePr>
        <p:xfrm>
          <a:off x="3652925" y="633100"/>
          <a:ext cx="3000000" cy="3000000"/>
        </p:xfrm>
        <a:graphic>
          <a:graphicData uri="http://schemas.openxmlformats.org/drawingml/2006/table">
            <a:tbl>
              <a:tblPr>
                <a:noFill/>
                <a:tableStyleId>{BD176EBD-C1BB-4F9A-9490-50493A2E90EA}</a:tableStyleId>
              </a:tblPr>
              <a:tblGrid>
                <a:gridCol w="1364450"/>
                <a:gridCol w="1518900"/>
                <a:gridCol w="2265500"/>
              </a:tblGrid>
              <a:tr h="284650">
                <a:tc>
                  <a:txBody>
                    <a:bodyPr/>
                    <a:lstStyle/>
                    <a:p>
                      <a:pPr indent="0" lvl="0" marL="0" rtl="0" algn="ctr">
                        <a:spcBef>
                          <a:spcPts val="0"/>
                        </a:spcBef>
                        <a:spcAft>
                          <a:spcPts val="0"/>
                        </a:spcAft>
                        <a:buNone/>
                      </a:pPr>
                      <a:r>
                        <a:rPr b="1" lang="es" sz="1100">
                          <a:solidFill>
                            <a:schemeClr val="dk1"/>
                          </a:solidFill>
                          <a:latin typeface="Barlow"/>
                          <a:ea typeface="Barlow"/>
                          <a:cs typeface="Barlow"/>
                          <a:sym typeface="Barlow"/>
                        </a:rPr>
                        <a:t>Rol</a:t>
                      </a:r>
                      <a:endParaRPr b="1" sz="1100">
                        <a:solidFill>
                          <a:schemeClr val="dk1"/>
                        </a:solidFill>
                        <a:latin typeface="Barlow"/>
                        <a:ea typeface="Barlow"/>
                        <a:cs typeface="Barlow"/>
                        <a:sym typeface="Barlow"/>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BCD2"/>
                    </a:solidFill>
                  </a:tcPr>
                </a:tc>
                <a:tc>
                  <a:txBody>
                    <a:bodyPr/>
                    <a:lstStyle/>
                    <a:p>
                      <a:pPr indent="0" lvl="0" marL="0" rtl="0" algn="ctr">
                        <a:spcBef>
                          <a:spcPts val="0"/>
                        </a:spcBef>
                        <a:spcAft>
                          <a:spcPts val="0"/>
                        </a:spcAft>
                        <a:buNone/>
                      </a:pPr>
                      <a:r>
                        <a:rPr b="1" lang="es" sz="1100">
                          <a:solidFill>
                            <a:schemeClr val="dk1"/>
                          </a:solidFill>
                          <a:latin typeface="Barlow"/>
                          <a:ea typeface="Barlow"/>
                          <a:cs typeface="Barlow"/>
                          <a:sym typeface="Barlow"/>
                        </a:rPr>
                        <a:t>Responsable</a:t>
                      </a:r>
                      <a:endParaRPr b="1" sz="1100">
                        <a:solidFill>
                          <a:schemeClr val="dk1"/>
                        </a:solidFill>
                        <a:latin typeface="Barlow"/>
                        <a:ea typeface="Barlow"/>
                        <a:cs typeface="Barlow"/>
                        <a:sym typeface="Barlow"/>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BCD2"/>
                    </a:solidFill>
                  </a:tcPr>
                </a:tc>
                <a:tc>
                  <a:txBody>
                    <a:bodyPr/>
                    <a:lstStyle/>
                    <a:p>
                      <a:pPr indent="0" lvl="0" marL="0" rtl="0" algn="ctr">
                        <a:spcBef>
                          <a:spcPts val="0"/>
                        </a:spcBef>
                        <a:spcAft>
                          <a:spcPts val="0"/>
                        </a:spcAft>
                        <a:buNone/>
                      </a:pPr>
                      <a:r>
                        <a:rPr b="1" lang="es" sz="1100">
                          <a:solidFill>
                            <a:schemeClr val="dk1"/>
                          </a:solidFill>
                          <a:latin typeface="Barlow"/>
                          <a:ea typeface="Barlow"/>
                          <a:cs typeface="Barlow"/>
                          <a:sym typeface="Barlow"/>
                        </a:rPr>
                        <a:t>Descripción</a:t>
                      </a:r>
                      <a:endParaRPr b="1" sz="1100">
                        <a:solidFill>
                          <a:schemeClr val="dk1"/>
                        </a:solidFill>
                        <a:latin typeface="Barlow"/>
                        <a:ea typeface="Barlow"/>
                        <a:cs typeface="Barlow"/>
                        <a:sym typeface="Barlow"/>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BCD2"/>
                    </a:solidFill>
                  </a:tcPr>
                </a:tc>
              </a:tr>
              <a:tr h="938725">
                <a:tc>
                  <a:txBody>
                    <a:bodyPr/>
                    <a:lstStyle/>
                    <a:p>
                      <a:pPr indent="0" lvl="0" marL="0" rtl="0" algn="l">
                        <a:spcBef>
                          <a:spcPts val="0"/>
                        </a:spcBef>
                        <a:spcAft>
                          <a:spcPts val="0"/>
                        </a:spcAft>
                        <a:buNone/>
                      </a:pPr>
                      <a:r>
                        <a:rPr lang="es" sz="1200">
                          <a:solidFill>
                            <a:schemeClr val="dk1"/>
                          </a:solidFill>
                          <a:latin typeface="Barlow"/>
                          <a:ea typeface="Barlow"/>
                          <a:cs typeface="Barlow"/>
                          <a:sym typeface="Barlow"/>
                        </a:rPr>
                        <a:t>Lider de proyecto</a:t>
                      </a:r>
                      <a:endParaRPr sz="1200">
                        <a:solidFill>
                          <a:schemeClr val="dk1"/>
                        </a:solidFill>
                        <a:latin typeface="Barlow"/>
                        <a:ea typeface="Barlow"/>
                        <a:cs typeface="Barlow"/>
                        <a:sym typeface="Barlow"/>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s" sz="1200">
                          <a:solidFill>
                            <a:schemeClr val="dk1"/>
                          </a:solidFill>
                          <a:latin typeface="Barlow"/>
                          <a:ea typeface="Barlow"/>
                          <a:cs typeface="Barlow"/>
                          <a:sym typeface="Barlow"/>
                        </a:rPr>
                        <a:t>Rodrigo Suaña</a:t>
                      </a:r>
                      <a:endParaRPr sz="1200">
                        <a:solidFill>
                          <a:schemeClr val="dk1"/>
                        </a:solidFill>
                        <a:latin typeface="Barlow"/>
                        <a:ea typeface="Barlow"/>
                        <a:cs typeface="Barlow"/>
                        <a:sym typeface="Barlow"/>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s" sz="1200">
                          <a:solidFill>
                            <a:schemeClr val="dk1"/>
                          </a:solidFill>
                          <a:latin typeface="Barlow"/>
                          <a:ea typeface="Barlow"/>
                          <a:cs typeface="Barlow"/>
                          <a:sym typeface="Barlow"/>
                        </a:rPr>
                        <a:t>El </a:t>
                      </a:r>
                      <a:r>
                        <a:rPr lang="es" sz="1200">
                          <a:solidFill>
                            <a:schemeClr val="dk1"/>
                          </a:solidFill>
                          <a:latin typeface="Barlow"/>
                          <a:ea typeface="Barlow"/>
                          <a:cs typeface="Barlow"/>
                          <a:sym typeface="Barlow"/>
                        </a:rPr>
                        <a:t>líder</a:t>
                      </a:r>
                      <a:r>
                        <a:rPr lang="es" sz="1200">
                          <a:solidFill>
                            <a:schemeClr val="dk1"/>
                          </a:solidFill>
                          <a:latin typeface="Barlow"/>
                          <a:ea typeface="Barlow"/>
                          <a:cs typeface="Barlow"/>
                          <a:sym typeface="Barlow"/>
                        </a:rPr>
                        <a:t> de proyecto se encargará de planificar, ejecutar y monitorear las acciones que se realizarán durante el proyecto. </a:t>
                      </a:r>
                      <a:endParaRPr sz="1200">
                        <a:solidFill>
                          <a:schemeClr val="dk1"/>
                        </a:solidFill>
                        <a:latin typeface="Barlow"/>
                        <a:ea typeface="Barlow"/>
                        <a:cs typeface="Barlow"/>
                        <a:sym typeface="Barlow"/>
                      </a:endParaRPr>
                    </a:p>
                    <a:p>
                      <a:pPr indent="0" lvl="0" marL="0" rtl="0" algn="l">
                        <a:spcBef>
                          <a:spcPts val="0"/>
                        </a:spcBef>
                        <a:spcAft>
                          <a:spcPts val="0"/>
                        </a:spcAft>
                        <a:buNone/>
                      </a:pPr>
                      <a:r>
                        <a:t/>
                      </a:r>
                      <a:endParaRPr sz="1200">
                        <a:solidFill>
                          <a:schemeClr val="dk1"/>
                        </a:solidFill>
                        <a:latin typeface="Barlow"/>
                        <a:ea typeface="Barlow"/>
                        <a:cs typeface="Barlow"/>
                        <a:sym typeface="Barlow"/>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938725">
                <a:tc>
                  <a:txBody>
                    <a:bodyPr/>
                    <a:lstStyle/>
                    <a:p>
                      <a:pPr indent="0" lvl="0" marL="0" rtl="0" algn="l">
                        <a:spcBef>
                          <a:spcPts val="0"/>
                        </a:spcBef>
                        <a:spcAft>
                          <a:spcPts val="0"/>
                        </a:spcAft>
                        <a:buNone/>
                      </a:pPr>
                      <a:r>
                        <a:rPr lang="es" sz="1200">
                          <a:solidFill>
                            <a:schemeClr val="dk1"/>
                          </a:solidFill>
                          <a:latin typeface="Barlow"/>
                          <a:ea typeface="Barlow"/>
                          <a:cs typeface="Barlow"/>
                          <a:sym typeface="Barlow"/>
                        </a:rPr>
                        <a:t>Informes y Bitácoras</a:t>
                      </a:r>
                      <a:endParaRPr sz="1200">
                        <a:solidFill>
                          <a:schemeClr val="dk1"/>
                        </a:solidFill>
                        <a:latin typeface="Barlow"/>
                        <a:ea typeface="Barlow"/>
                        <a:cs typeface="Barlow"/>
                        <a:sym typeface="Barlow"/>
                      </a:endParaRPr>
                    </a:p>
                    <a:p>
                      <a:pPr indent="0" lvl="0" marL="0" rtl="0" algn="l">
                        <a:spcBef>
                          <a:spcPts val="0"/>
                        </a:spcBef>
                        <a:spcAft>
                          <a:spcPts val="0"/>
                        </a:spcAft>
                        <a:buNone/>
                      </a:pPr>
                      <a:r>
                        <a:t/>
                      </a:r>
                      <a:endParaRPr sz="1200">
                        <a:solidFill>
                          <a:schemeClr val="dk1"/>
                        </a:solidFill>
                        <a:latin typeface="Barlow"/>
                        <a:ea typeface="Barlow"/>
                        <a:cs typeface="Barlow"/>
                        <a:sym typeface="Barlow"/>
                      </a:endParaRPr>
                    </a:p>
                    <a:p>
                      <a:pPr indent="0" lvl="0" marL="0" rtl="0" algn="l">
                        <a:spcBef>
                          <a:spcPts val="0"/>
                        </a:spcBef>
                        <a:spcAft>
                          <a:spcPts val="0"/>
                        </a:spcAft>
                        <a:buNone/>
                      </a:pPr>
                      <a:r>
                        <a:t/>
                      </a:r>
                      <a:endParaRPr sz="1200">
                        <a:solidFill>
                          <a:schemeClr val="dk1"/>
                        </a:solidFill>
                        <a:latin typeface="Barlow"/>
                        <a:ea typeface="Barlow"/>
                        <a:cs typeface="Barlow"/>
                        <a:sym typeface="Barlow"/>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s" sz="1200">
                          <a:solidFill>
                            <a:schemeClr val="dk1"/>
                          </a:solidFill>
                          <a:latin typeface="Barlow"/>
                          <a:ea typeface="Barlow"/>
                          <a:cs typeface="Barlow"/>
                          <a:sym typeface="Barlow"/>
                        </a:rPr>
                        <a:t>Mauricio Benavides, Felipe Crispin, Anibal Laura, Rodrigo Suaña.</a:t>
                      </a:r>
                      <a:endParaRPr sz="1200">
                        <a:solidFill>
                          <a:schemeClr val="dk1"/>
                        </a:solidFill>
                        <a:latin typeface="Barlow"/>
                        <a:ea typeface="Barlow"/>
                        <a:cs typeface="Barlow"/>
                        <a:sym typeface="Barlow"/>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s" sz="1200">
                          <a:solidFill>
                            <a:schemeClr val="dk1"/>
                          </a:solidFill>
                          <a:latin typeface="Barlow"/>
                          <a:ea typeface="Barlow"/>
                          <a:cs typeface="Barlow"/>
                          <a:sym typeface="Barlow"/>
                        </a:rPr>
                        <a:t>Serán los encargados de documentar los avances y planificaciones del grupo semanalmente (Bitácora), y la revisión de los informes cuando sea necesario. </a:t>
                      </a:r>
                      <a:endParaRPr sz="1200">
                        <a:solidFill>
                          <a:schemeClr val="dk1"/>
                        </a:solidFill>
                        <a:latin typeface="Barlow"/>
                        <a:ea typeface="Barlow"/>
                        <a:cs typeface="Barlow"/>
                        <a:sym typeface="Barlow"/>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938725">
                <a:tc>
                  <a:txBody>
                    <a:bodyPr/>
                    <a:lstStyle/>
                    <a:p>
                      <a:pPr indent="0" lvl="0" marL="0" rtl="0" algn="l">
                        <a:spcBef>
                          <a:spcPts val="0"/>
                        </a:spcBef>
                        <a:spcAft>
                          <a:spcPts val="0"/>
                        </a:spcAft>
                        <a:buNone/>
                      </a:pPr>
                      <a:r>
                        <a:rPr lang="es" sz="1200">
                          <a:solidFill>
                            <a:schemeClr val="dk1"/>
                          </a:solidFill>
                          <a:latin typeface="Barlow"/>
                          <a:ea typeface="Barlow"/>
                          <a:cs typeface="Barlow"/>
                          <a:sym typeface="Barlow"/>
                        </a:rPr>
                        <a:t>Programadores</a:t>
                      </a:r>
                      <a:endParaRPr sz="1200">
                        <a:solidFill>
                          <a:schemeClr val="dk1"/>
                        </a:solidFill>
                        <a:latin typeface="Barlow"/>
                        <a:ea typeface="Barlow"/>
                        <a:cs typeface="Barlow"/>
                        <a:sym typeface="Barlow"/>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s" sz="1200">
                          <a:solidFill>
                            <a:schemeClr val="dk1"/>
                          </a:solidFill>
                          <a:latin typeface="Barlow"/>
                          <a:ea typeface="Barlow"/>
                          <a:cs typeface="Barlow"/>
                          <a:sym typeface="Barlow"/>
                        </a:rPr>
                        <a:t>Mauricio Benavides, Felipe Crispin, Anibal Laura, Rodrigo Suaña. </a:t>
                      </a:r>
                      <a:endParaRPr sz="1200">
                        <a:solidFill>
                          <a:schemeClr val="dk1"/>
                        </a:solidFill>
                        <a:latin typeface="Barlow"/>
                        <a:ea typeface="Barlow"/>
                        <a:cs typeface="Barlow"/>
                        <a:sym typeface="Barlow"/>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s" sz="1200">
                          <a:solidFill>
                            <a:schemeClr val="dk1"/>
                          </a:solidFill>
                          <a:latin typeface="Barlow"/>
                          <a:ea typeface="Barlow"/>
                          <a:cs typeface="Barlow"/>
                          <a:sym typeface="Barlow"/>
                        </a:rPr>
                        <a:t>Será el encargado de escribir, de depurar y de revisar todo del código fuente de un software informático para que lleve a cabo determinadas tareas que se requieren en un proyecto.</a:t>
                      </a:r>
                      <a:endParaRPr sz="1200">
                        <a:solidFill>
                          <a:schemeClr val="dk1"/>
                        </a:solidFill>
                        <a:latin typeface="Barlow"/>
                        <a:ea typeface="Barlow"/>
                        <a:cs typeface="Barlow"/>
                        <a:sym typeface="Barlow"/>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grpSp>
        <p:nvGrpSpPr>
          <p:cNvPr id="714" name="Google Shape;714;g15e4065e011_0_260"/>
          <p:cNvGrpSpPr/>
          <p:nvPr/>
        </p:nvGrpSpPr>
        <p:grpSpPr>
          <a:xfrm>
            <a:off x="1634738" y="2972137"/>
            <a:ext cx="490048" cy="439788"/>
            <a:chOff x="7977013" y="3345627"/>
            <a:chExt cx="292619" cy="278065"/>
          </a:xfrm>
        </p:grpSpPr>
        <p:sp>
          <p:nvSpPr>
            <p:cNvPr id="715" name="Google Shape;715;g15e4065e011_0_260"/>
            <p:cNvSpPr/>
            <p:nvPr/>
          </p:nvSpPr>
          <p:spPr>
            <a:xfrm>
              <a:off x="7977013" y="3349375"/>
              <a:ext cx="292619" cy="274318"/>
            </a:xfrm>
            <a:custGeom>
              <a:rect b="b" l="l" r="r" t="t"/>
              <a:pathLst>
                <a:path extrusionOk="0" h="9384" w="10099">
                  <a:moveTo>
                    <a:pt x="1573" y="3406"/>
                  </a:moveTo>
                  <a:cubicBezTo>
                    <a:pt x="1572" y="3407"/>
                    <a:pt x="1549" y="3431"/>
                    <a:pt x="1549" y="3478"/>
                  </a:cubicBezTo>
                  <a:lnTo>
                    <a:pt x="1549" y="3525"/>
                  </a:lnTo>
                  <a:lnTo>
                    <a:pt x="1525" y="3525"/>
                  </a:lnTo>
                  <a:lnTo>
                    <a:pt x="1525" y="3502"/>
                  </a:lnTo>
                  <a:cubicBezTo>
                    <a:pt x="1525" y="3478"/>
                    <a:pt x="1549" y="3430"/>
                    <a:pt x="1573" y="3406"/>
                  </a:cubicBezTo>
                  <a:close/>
                  <a:moveTo>
                    <a:pt x="6621" y="3406"/>
                  </a:moveTo>
                  <a:cubicBezTo>
                    <a:pt x="6621" y="3407"/>
                    <a:pt x="6574" y="3430"/>
                    <a:pt x="6574" y="3478"/>
                  </a:cubicBezTo>
                  <a:lnTo>
                    <a:pt x="6574" y="3525"/>
                  </a:lnTo>
                  <a:lnTo>
                    <a:pt x="6550" y="3525"/>
                  </a:lnTo>
                  <a:lnTo>
                    <a:pt x="6550" y="3502"/>
                  </a:lnTo>
                  <a:cubicBezTo>
                    <a:pt x="6550" y="3478"/>
                    <a:pt x="6574" y="3430"/>
                    <a:pt x="6621" y="3406"/>
                  </a:cubicBezTo>
                  <a:close/>
                  <a:moveTo>
                    <a:pt x="5026" y="1"/>
                  </a:moveTo>
                  <a:cubicBezTo>
                    <a:pt x="4311" y="1"/>
                    <a:pt x="3716" y="596"/>
                    <a:pt x="3716" y="1311"/>
                  </a:cubicBezTo>
                  <a:lnTo>
                    <a:pt x="3716" y="1787"/>
                  </a:lnTo>
                  <a:cubicBezTo>
                    <a:pt x="3668" y="1858"/>
                    <a:pt x="3597" y="1954"/>
                    <a:pt x="3597" y="2025"/>
                  </a:cubicBezTo>
                  <a:cubicBezTo>
                    <a:pt x="3597" y="2192"/>
                    <a:pt x="3692" y="2311"/>
                    <a:pt x="3811" y="2359"/>
                  </a:cubicBezTo>
                  <a:cubicBezTo>
                    <a:pt x="3863" y="2393"/>
                    <a:pt x="3916" y="2415"/>
                    <a:pt x="3977" y="2415"/>
                  </a:cubicBezTo>
                  <a:cubicBezTo>
                    <a:pt x="4000" y="2415"/>
                    <a:pt x="4024" y="2413"/>
                    <a:pt x="4049" y="2406"/>
                  </a:cubicBezTo>
                  <a:lnTo>
                    <a:pt x="4049" y="2430"/>
                  </a:lnTo>
                  <a:cubicBezTo>
                    <a:pt x="4049" y="2763"/>
                    <a:pt x="4240" y="3049"/>
                    <a:pt x="4502" y="3240"/>
                  </a:cubicBezTo>
                  <a:lnTo>
                    <a:pt x="4502" y="3644"/>
                  </a:lnTo>
                  <a:lnTo>
                    <a:pt x="4478" y="3644"/>
                  </a:lnTo>
                  <a:lnTo>
                    <a:pt x="4478" y="3621"/>
                  </a:lnTo>
                  <a:lnTo>
                    <a:pt x="3954" y="3811"/>
                  </a:lnTo>
                  <a:lnTo>
                    <a:pt x="3930" y="3859"/>
                  </a:lnTo>
                  <a:cubicBezTo>
                    <a:pt x="3930" y="3764"/>
                    <a:pt x="3883" y="3668"/>
                    <a:pt x="3811" y="3597"/>
                  </a:cubicBezTo>
                  <a:lnTo>
                    <a:pt x="3787" y="3549"/>
                  </a:lnTo>
                  <a:lnTo>
                    <a:pt x="3787" y="3073"/>
                  </a:lnTo>
                  <a:cubicBezTo>
                    <a:pt x="3811" y="2382"/>
                    <a:pt x="3216" y="1787"/>
                    <a:pt x="2501" y="1787"/>
                  </a:cubicBezTo>
                  <a:cubicBezTo>
                    <a:pt x="1977" y="1787"/>
                    <a:pt x="1501" y="2120"/>
                    <a:pt x="1287" y="2597"/>
                  </a:cubicBezTo>
                  <a:cubicBezTo>
                    <a:pt x="1215" y="2740"/>
                    <a:pt x="1192" y="2930"/>
                    <a:pt x="1192" y="3097"/>
                  </a:cubicBezTo>
                  <a:lnTo>
                    <a:pt x="1192" y="3644"/>
                  </a:lnTo>
                  <a:cubicBezTo>
                    <a:pt x="1144" y="3692"/>
                    <a:pt x="1096" y="3787"/>
                    <a:pt x="1096" y="3859"/>
                  </a:cubicBezTo>
                  <a:cubicBezTo>
                    <a:pt x="1074" y="4038"/>
                    <a:pt x="1200" y="4218"/>
                    <a:pt x="1414" y="4218"/>
                  </a:cubicBezTo>
                  <a:cubicBezTo>
                    <a:pt x="1427" y="4218"/>
                    <a:pt x="1440" y="4217"/>
                    <a:pt x="1454" y="4216"/>
                  </a:cubicBezTo>
                  <a:lnTo>
                    <a:pt x="1549" y="4216"/>
                  </a:lnTo>
                  <a:cubicBezTo>
                    <a:pt x="1549" y="4526"/>
                    <a:pt x="1692" y="4835"/>
                    <a:pt x="1977" y="4978"/>
                  </a:cubicBezTo>
                  <a:lnTo>
                    <a:pt x="1977" y="5431"/>
                  </a:lnTo>
                  <a:lnTo>
                    <a:pt x="715" y="5931"/>
                  </a:lnTo>
                  <a:lnTo>
                    <a:pt x="739" y="5907"/>
                  </a:lnTo>
                  <a:lnTo>
                    <a:pt x="739" y="5907"/>
                  </a:lnTo>
                  <a:lnTo>
                    <a:pt x="549" y="6002"/>
                  </a:lnTo>
                  <a:cubicBezTo>
                    <a:pt x="549" y="6002"/>
                    <a:pt x="1" y="6193"/>
                    <a:pt x="1" y="6836"/>
                  </a:cubicBezTo>
                  <a:lnTo>
                    <a:pt x="1" y="9217"/>
                  </a:lnTo>
                  <a:cubicBezTo>
                    <a:pt x="1" y="9288"/>
                    <a:pt x="96" y="9384"/>
                    <a:pt x="191" y="9384"/>
                  </a:cubicBezTo>
                  <a:lnTo>
                    <a:pt x="4883" y="9384"/>
                  </a:lnTo>
                  <a:cubicBezTo>
                    <a:pt x="4954" y="9384"/>
                    <a:pt x="5026" y="9336"/>
                    <a:pt x="5026" y="9265"/>
                  </a:cubicBezTo>
                  <a:cubicBezTo>
                    <a:pt x="5073" y="9336"/>
                    <a:pt x="5121" y="9384"/>
                    <a:pt x="5192" y="9384"/>
                  </a:cubicBezTo>
                  <a:lnTo>
                    <a:pt x="9908" y="9384"/>
                  </a:lnTo>
                  <a:cubicBezTo>
                    <a:pt x="10003" y="9384"/>
                    <a:pt x="10098" y="9288"/>
                    <a:pt x="10098" y="9217"/>
                  </a:cubicBezTo>
                  <a:lnTo>
                    <a:pt x="10098" y="6836"/>
                  </a:lnTo>
                  <a:cubicBezTo>
                    <a:pt x="10098" y="6264"/>
                    <a:pt x="9550" y="6026"/>
                    <a:pt x="9550" y="6026"/>
                  </a:cubicBezTo>
                  <a:lnTo>
                    <a:pt x="8122" y="5454"/>
                  </a:lnTo>
                  <a:lnTo>
                    <a:pt x="8098" y="5502"/>
                  </a:lnTo>
                  <a:lnTo>
                    <a:pt x="8098" y="5026"/>
                  </a:lnTo>
                  <a:cubicBezTo>
                    <a:pt x="8360" y="4835"/>
                    <a:pt x="8526" y="4573"/>
                    <a:pt x="8526" y="4216"/>
                  </a:cubicBezTo>
                  <a:lnTo>
                    <a:pt x="8526" y="4240"/>
                  </a:lnTo>
                  <a:cubicBezTo>
                    <a:pt x="8561" y="4247"/>
                    <a:pt x="8590" y="4250"/>
                    <a:pt x="8615" y="4250"/>
                  </a:cubicBezTo>
                  <a:cubicBezTo>
                    <a:pt x="8673" y="4250"/>
                    <a:pt x="8707" y="4233"/>
                    <a:pt x="8741" y="4216"/>
                  </a:cubicBezTo>
                  <a:cubicBezTo>
                    <a:pt x="8741" y="4216"/>
                    <a:pt x="8788" y="4216"/>
                    <a:pt x="8788" y="4192"/>
                  </a:cubicBezTo>
                  <a:cubicBezTo>
                    <a:pt x="8812" y="4192"/>
                    <a:pt x="8812" y="4145"/>
                    <a:pt x="8836" y="4145"/>
                  </a:cubicBezTo>
                  <a:cubicBezTo>
                    <a:pt x="8931" y="4097"/>
                    <a:pt x="8955" y="4002"/>
                    <a:pt x="8955" y="3883"/>
                  </a:cubicBezTo>
                  <a:cubicBezTo>
                    <a:pt x="8955" y="3764"/>
                    <a:pt x="8907" y="3644"/>
                    <a:pt x="8812" y="3549"/>
                  </a:cubicBezTo>
                  <a:lnTo>
                    <a:pt x="8812" y="3073"/>
                  </a:lnTo>
                  <a:cubicBezTo>
                    <a:pt x="8836" y="2382"/>
                    <a:pt x="8288" y="1787"/>
                    <a:pt x="7526" y="1787"/>
                  </a:cubicBezTo>
                  <a:cubicBezTo>
                    <a:pt x="7002" y="1787"/>
                    <a:pt x="6526" y="2120"/>
                    <a:pt x="6312" y="2597"/>
                  </a:cubicBezTo>
                  <a:cubicBezTo>
                    <a:pt x="6264" y="2740"/>
                    <a:pt x="6216" y="2930"/>
                    <a:pt x="6216" y="3097"/>
                  </a:cubicBezTo>
                  <a:lnTo>
                    <a:pt x="6216" y="3644"/>
                  </a:lnTo>
                  <a:cubicBezTo>
                    <a:pt x="6169" y="3692"/>
                    <a:pt x="6145" y="3764"/>
                    <a:pt x="6145" y="3811"/>
                  </a:cubicBezTo>
                  <a:lnTo>
                    <a:pt x="5597" y="3621"/>
                  </a:lnTo>
                  <a:lnTo>
                    <a:pt x="5573" y="3644"/>
                  </a:lnTo>
                  <a:lnTo>
                    <a:pt x="5573" y="3240"/>
                  </a:lnTo>
                  <a:cubicBezTo>
                    <a:pt x="5835" y="3049"/>
                    <a:pt x="5978" y="2787"/>
                    <a:pt x="5978" y="2430"/>
                  </a:cubicBezTo>
                  <a:lnTo>
                    <a:pt x="6026" y="2430"/>
                  </a:lnTo>
                  <a:cubicBezTo>
                    <a:pt x="6051" y="2434"/>
                    <a:pt x="6075" y="2436"/>
                    <a:pt x="6098" y="2436"/>
                  </a:cubicBezTo>
                  <a:cubicBezTo>
                    <a:pt x="6202" y="2436"/>
                    <a:pt x="6277" y="2393"/>
                    <a:pt x="6336" y="2335"/>
                  </a:cubicBezTo>
                  <a:lnTo>
                    <a:pt x="6336" y="2311"/>
                  </a:lnTo>
                  <a:cubicBezTo>
                    <a:pt x="6407" y="2239"/>
                    <a:pt x="6431" y="2168"/>
                    <a:pt x="6431" y="2073"/>
                  </a:cubicBezTo>
                  <a:cubicBezTo>
                    <a:pt x="6431" y="1954"/>
                    <a:pt x="6407" y="1858"/>
                    <a:pt x="6336" y="1811"/>
                  </a:cubicBezTo>
                  <a:lnTo>
                    <a:pt x="6336" y="1763"/>
                  </a:lnTo>
                  <a:lnTo>
                    <a:pt x="6312" y="1739"/>
                  </a:lnTo>
                  <a:lnTo>
                    <a:pt x="6312" y="1287"/>
                  </a:lnTo>
                  <a:cubicBezTo>
                    <a:pt x="6336" y="572"/>
                    <a:pt x="5740" y="1"/>
                    <a:pt x="5026" y="1"/>
                  </a:cubicBezTo>
                  <a:close/>
                </a:path>
              </a:pathLst>
            </a:custGeom>
            <a:solidFill>
              <a:srgbClr val="FFFFFF"/>
            </a:solidFill>
            <a:ln cap="flat" cmpd="sng" w="38100">
              <a:solidFill>
                <a:schemeClr val="dk1"/>
              </a:solidFill>
              <a:prstDash val="solid"/>
              <a:round/>
              <a:headEnd len="sm" w="sm" type="none"/>
              <a:tailEnd len="sm" w="sm" type="none"/>
            </a:ln>
            <a:effectLst>
              <a:outerShdw rotWithShape="0" algn="bl" dir="1980000" dist="28575">
                <a:schemeClr val="lt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16" name="Google Shape;716;g15e4065e011_0_260"/>
            <p:cNvGrpSpPr/>
            <p:nvPr/>
          </p:nvGrpSpPr>
          <p:grpSpPr>
            <a:xfrm>
              <a:off x="7977066" y="3345627"/>
              <a:ext cx="292509" cy="271849"/>
              <a:chOff x="8627822" y="3784081"/>
              <a:chExt cx="414435" cy="385164"/>
            </a:xfrm>
          </p:grpSpPr>
          <p:sp>
            <p:nvSpPr>
              <p:cNvPr id="717" name="Google Shape;717;g15e4065e011_0_260"/>
              <p:cNvSpPr/>
              <p:nvPr/>
            </p:nvSpPr>
            <p:spPr>
              <a:xfrm>
                <a:off x="8779914" y="3784081"/>
                <a:ext cx="107304" cy="75125"/>
              </a:xfrm>
              <a:custGeom>
                <a:rect b="b" l="l" r="r" t="t"/>
                <a:pathLst>
                  <a:path extrusionOk="0" h="1835" w="2621">
                    <a:moveTo>
                      <a:pt x="1311" y="1"/>
                    </a:moveTo>
                    <a:cubicBezTo>
                      <a:pt x="596" y="1"/>
                      <a:pt x="1" y="596"/>
                      <a:pt x="1" y="1311"/>
                    </a:cubicBezTo>
                    <a:lnTo>
                      <a:pt x="1" y="1834"/>
                    </a:lnTo>
                    <a:cubicBezTo>
                      <a:pt x="96" y="1739"/>
                      <a:pt x="215" y="1715"/>
                      <a:pt x="334" y="1715"/>
                    </a:cubicBezTo>
                    <a:lnTo>
                      <a:pt x="334" y="1668"/>
                    </a:lnTo>
                    <a:cubicBezTo>
                      <a:pt x="334" y="1596"/>
                      <a:pt x="358" y="1572"/>
                      <a:pt x="430" y="1572"/>
                    </a:cubicBezTo>
                    <a:cubicBezTo>
                      <a:pt x="466" y="1574"/>
                      <a:pt x="502" y="1575"/>
                      <a:pt x="538" y="1575"/>
                    </a:cubicBezTo>
                    <a:cubicBezTo>
                      <a:pt x="1001" y="1575"/>
                      <a:pt x="1459" y="1434"/>
                      <a:pt x="1835" y="1191"/>
                    </a:cubicBezTo>
                    <a:cubicBezTo>
                      <a:pt x="1847" y="1168"/>
                      <a:pt x="1864" y="1156"/>
                      <a:pt x="1885" y="1156"/>
                    </a:cubicBezTo>
                    <a:cubicBezTo>
                      <a:pt x="1906" y="1156"/>
                      <a:pt x="1930" y="1168"/>
                      <a:pt x="1954" y="1191"/>
                    </a:cubicBezTo>
                    <a:cubicBezTo>
                      <a:pt x="2263" y="1549"/>
                      <a:pt x="2263" y="1549"/>
                      <a:pt x="2263" y="1572"/>
                    </a:cubicBezTo>
                    <a:lnTo>
                      <a:pt x="2263" y="1692"/>
                    </a:lnTo>
                    <a:cubicBezTo>
                      <a:pt x="2290" y="1681"/>
                      <a:pt x="2317" y="1676"/>
                      <a:pt x="2344" y="1676"/>
                    </a:cubicBezTo>
                    <a:cubicBezTo>
                      <a:pt x="2435" y="1676"/>
                      <a:pt x="2523" y="1731"/>
                      <a:pt x="2597" y="1787"/>
                    </a:cubicBezTo>
                    <a:lnTo>
                      <a:pt x="2597" y="1263"/>
                    </a:lnTo>
                    <a:cubicBezTo>
                      <a:pt x="2621" y="548"/>
                      <a:pt x="2025" y="1"/>
                      <a:pt x="1311" y="1"/>
                    </a:cubicBezTo>
                    <a:close/>
                  </a:path>
                </a:pathLst>
              </a:custGeom>
              <a:solidFill>
                <a:srgbClr val="7074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g15e4065e011_0_260"/>
              <p:cNvSpPr/>
              <p:nvPr/>
            </p:nvSpPr>
            <p:spPr>
              <a:xfrm>
                <a:off x="8779914" y="3784081"/>
                <a:ext cx="62474" cy="75125"/>
              </a:xfrm>
              <a:custGeom>
                <a:rect b="b" l="l" r="r" t="t"/>
                <a:pathLst>
                  <a:path extrusionOk="0" h="1835" w="1526">
                    <a:moveTo>
                      <a:pt x="1311" y="1"/>
                    </a:moveTo>
                    <a:cubicBezTo>
                      <a:pt x="596" y="1"/>
                      <a:pt x="1" y="596"/>
                      <a:pt x="1" y="1311"/>
                    </a:cubicBezTo>
                    <a:lnTo>
                      <a:pt x="1" y="1834"/>
                    </a:lnTo>
                    <a:cubicBezTo>
                      <a:pt x="96" y="1739"/>
                      <a:pt x="215" y="1715"/>
                      <a:pt x="334" y="1715"/>
                    </a:cubicBezTo>
                    <a:lnTo>
                      <a:pt x="334" y="1668"/>
                    </a:lnTo>
                    <a:cubicBezTo>
                      <a:pt x="334" y="1596"/>
                      <a:pt x="358" y="1572"/>
                      <a:pt x="430" y="1572"/>
                    </a:cubicBezTo>
                    <a:lnTo>
                      <a:pt x="430" y="1311"/>
                    </a:lnTo>
                    <a:cubicBezTo>
                      <a:pt x="430" y="644"/>
                      <a:pt x="906" y="120"/>
                      <a:pt x="1525" y="25"/>
                    </a:cubicBezTo>
                    <a:cubicBezTo>
                      <a:pt x="1477" y="25"/>
                      <a:pt x="1382" y="1"/>
                      <a:pt x="1311" y="1"/>
                    </a:cubicBezTo>
                    <a:close/>
                  </a:path>
                </a:pathLst>
              </a:custGeom>
              <a:solidFill>
                <a:srgbClr val="5B5D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g15e4065e011_0_260"/>
              <p:cNvSpPr/>
              <p:nvPr/>
            </p:nvSpPr>
            <p:spPr>
              <a:xfrm>
                <a:off x="8872561" y="3852042"/>
                <a:ext cx="19446" cy="30664"/>
              </a:xfrm>
              <a:custGeom>
                <a:rect b="b" l="l" r="r" t="t"/>
                <a:pathLst>
                  <a:path extrusionOk="0" h="749" w="475">
                    <a:moveTo>
                      <a:pt x="87" y="0"/>
                    </a:moveTo>
                    <a:cubicBezTo>
                      <a:pt x="59" y="0"/>
                      <a:pt x="30" y="3"/>
                      <a:pt x="0" y="8"/>
                    </a:cubicBezTo>
                    <a:lnTo>
                      <a:pt x="0" y="722"/>
                    </a:lnTo>
                    <a:lnTo>
                      <a:pt x="0" y="746"/>
                    </a:lnTo>
                    <a:cubicBezTo>
                      <a:pt x="19" y="747"/>
                      <a:pt x="36" y="748"/>
                      <a:pt x="54" y="748"/>
                    </a:cubicBezTo>
                    <a:cubicBezTo>
                      <a:pt x="307" y="748"/>
                      <a:pt x="453" y="589"/>
                      <a:pt x="453" y="389"/>
                    </a:cubicBezTo>
                    <a:cubicBezTo>
                      <a:pt x="474" y="175"/>
                      <a:pt x="324" y="0"/>
                      <a:pt x="87" y="0"/>
                    </a:cubicBezTo>
                    <a:close/>
                  </a:path>
                </a:pathLst>
              </a:custGeom>
              <a:solidFill>
                <a:srgbClr val="F0A4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g15e4065e011_0_260"/>
              <p:cNvSpPr/>
              <p:nvPr/>
            </p:nvSpPr>
            <p:spPr>
              <a:xfrm>
                <a:off x="8874485" y="3851550"/>
                <a:ext cx="12732" cy="31319"/>
              </a:xfrm>
              <a:custGeom>
                <a:rect b="b" l="l" r="r" t="t"/>
                <a:pathLst>
                  <a:path extrusionOk="0" h="765" w="311">
                    <a:moveTo>
                      <a:pt x="100" y="1"/>
                    </a:moveTo>
                    <a:cubicBezTo>
                      <a:pt x="67" y="1"/>
                      <a:pt x="34" y="6"/>
                      <a:pt x="1" y="20"/>
                    </a:cubicBezTo>
                    <a:lnTo>
                      <a:pt x="1" y="734"/>
                    </a:lnTo>
                    <a:lnTo>
                      <a:pt x="1" y="758"/>
                    </a:lnTo>
                    <a:cubicBezTo>
                      <a:pt x="26" y="762"/>
                      <a:pt x="50" y="764"/>
                      <a:pt x="73" y="764"/>
                    </a:cubicBezTo>
                    <a:cubicBezTo>
                      <a:pt x="177" y="764"/>
                      <a:pt x="252" y="721"/>
                      <a:pt x="311" y="663"/>
                    </a:cubicBezTo>
                    <a:lnTo>
                      <a:pt x="311" y="91"/>
                    </a:lnTo>
                    <a:cubicBezTo>
                      <a:pt x="259" y="40"/>
                      <a:pt x="183" y="1"/>
                      <a:pt x="100" y="1"/>
                    </a:cubicBezTo>
                    <a:close/>
                  </a:path>
                </a:pathLst>
              </a:custGeom>
              <a:solidFill>
                <a:srgbClr val="E597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g15e4065e011_0_260"/>
              <p:cNvSpPr/>
              <p:nvPr/>
            </p:nvSpPr>
            <p:spPr>
              <a:xfrm>
                <a:off x="8775042" y="3852042"/>
                <a:ext cx="18587" cy="29927"/>
              </a:xfrm>
              <a:custGeom>
                <a:rect b="b" l="l" r="r" t="t"/>
                <a:pathLst>
                  <a:path extrusionOk="0" h="731" w="454">
                    <a:moveTo>
                      <a:pt x="385" y="0"/>
                    </a:moveTo>
                    <a:cubicBezTo>
                      <a:pt x="192" y="0"/>
                      <a:pt x="1" y="173"/>
                      <a:pt x="1" y="365"/>
                    </a:cubicBezTo>
                    <a:cubicBezTo>
                      <a:pt x="1" y="576"/>
                      <a:pt x="169" y="730"/>
                      <a:pt x="372" y="730"/>
                    </a:cubicBezTo>
                    <a:cubicBezTo>
                      <a:pt x="399" y="730"/>
                      <a:pt x="426" y="728"/>
                      <a:pt x="453" y="722"/>
                    </a:cubicBezTo>
                    <a:lnTo>
                      <a:pt x="453" y="8"/>
                    </a:lnTo>
                    <a:cubicBezTo>
                      <a:pt x="431" y="3"/>
                      <a:pt x="408" y="0"/>
                      <a:pt x="385" y="0"/>
                    </a:cubicBezTo>
                    <a:close/>
                  </a:path>
                </a:pathLst>
              </a:custGeom>
              <a:solidFill>
                <a:srgbClr val="F0A4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g15e4065e011_0_260"/>
              <p:cNvSpPr/>
              <p:nvPr/>
            </p:nvSpPr>
            <p:spPr>
              <a:xfrm>
                <a:off x="8775042" y="3851264"/>
                <a:ext cx="18587" cy="30009"/>
              </a:xfrm>
              <a:custGeom>
                <a:rect b="b" l="l" r="r" t="t"/>
                <a:pathLst>
                  <a:path extrusionOk="0" h="733" w="454">
                    <a:moveTo>
                      <a:pt x="416" y="1"/>
                    </a:moveTo>
                    <a:cubicBezTo>
                      <a:pt x="213" y="1"/>
                      <a:pt x="1" y="180"/>
                      <a:pt x="1" y="360"/>
                    </a:cubicBezTo>
                    <a:cubicBezTo>
                      <a:pt x="1" y="564"/>
                      <a:pt x="158" y="733"/>
                      <a:pt x="352" y="733"/>
                    </a:cubicBezTo>
                    <a:cubicBezTo>
                      <a:pt x="385" y="733"/>
                      <a:pt x="419" y="728"/>
                      <a:pt x="453" y="717"/>
                    </a:cubicBezTo>
                    <a:lnTo>
                      <a:pt x="453" y="694"/>
                    </a:lnTo>
                    <a:lnTo>
                      <a:pt x="453" y="646"/>
                    </a:lnTo>
                    <a:cubicBezTo>
                      <a:pt x="382" y="574"/>
                      <a:pt x="358" y="503"/>
                      <a:pt x="358" y="408"/>
                    </a:cubicBezTo>
                    <a:cubicBezTo>
                      <a:pt x="358" y="312"/>
                      <a:pt x="406" y="265"/>
                      <a:pt x="453" y="170"/>
                    </a:cubicBezTo>
                    <a:lnTo>
                      <a:pt x="453" y="3"/>
                    </a:lnTo>
                    <a:cubicBezTo>
                      <a:pt x="441" y="2"/>
                      <a:pt x="429" y="1"/>
                      <a:pt x="416" y="1"/>
                    </a:cubicBezTo>
                    <a:close/>
                  </a:path>
                </a:pathLst>
              </a:custGeom>
              <a:solidFill>
                <a:srgbClr val="E597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g15e4065e011_0_260"/>
              <p:cNvSpPr/>
              <p:nvPr/>
            </p:nvSpPr>
            <p:spPr>
              <a:xfrm>
                <a:off x="8812093" y="3912797"/>
                <a:ext cx="43929" cy="49742"/>
              </a:xfrm>
              <a:custGeom>
                <a:rect b="b" l="l" r="r" t="t"/>
                <a:pathLst>
                  <a:path extrusionOk="0" h="1215" w="1073">
                    <a:moveTo>
                      <a:pt x="1" y="0"/>
                    </a:moveTo>
                    <a:lnTo>
                      <a:pt x="1" y="548"/>
                    </a:lnTo>
                    <a:lnTo>
                      <a:pt x="525" y="1215"/>
                    </a:lnTo>
                    <a:lnTo>
                      <a:pt x="1072" y="548"/>
                    </a:lnTo>
                    <a:lnTo>
                      <a:pt x="1072" y="0"/>
                    </a:lnTo>
                    <a:cubicBezTo>
                      <a:pt x="930" y="95"/>
                      <a:pt x="739" y="143"/>
                      <a:pt x="525" y="143"/>
                    </a:cubicBezTo>
                    <a:cubicBezTo>
                      <a:pt x="334" y="143"/>
                      <a:pt x="144" y="95"/>
                      <a:pt x="1" y="0"/>
                    </a:cubicBezTo>
                    <a:close/>
                  </a:path>
                </a:pathLst>
              </a:custGeom>
              <a:solidFill>
                <a:srgbClr val="F0A4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g15e4065e011_0_260"/>
              <p:cNvSpPr/>
              <p:nvPr/>
            </p:nvSpPr>
            <p:spPr>
              <a:xfrm>
                <a:off x="8812093" y="3912797"/>
                <a:ext cx="16622" cy="42946"/>
              </a:xfrm>
              <a:custGeom>
                <a:rect b="b" l="l" r="r" t="t"/>
                <a:pathLst>
                  <a:path extrusionOk="0" h="1049" w="406">
                    <a:moveTo>
                      <a:pt x="1" y="0"/>
                    </a:moveTo>
                    <a:lnTo>
                      <a:pt x="1" y="548"/>
                    </a:lnTo>
                    <a:lnTo>
                      <a:pt x="406" y="1048"/>
                    </a:lnTo>
                    <a:lnTo>
                      <a:pt x="406" y="143"/>
                    </a:lnTo>
                    <a:cubicBezTo>
                      <a:pt x="263" y="119"/>
                      <a:pt x="120" y="95"/>
                      <a:pt x="1" y="0"/>
                    </a:cubicBezTo>
                    <a:close/>
                  </a:path>
                </a:pathLst>
              </a:custGeom>
              <a:solidFill>
                <a:srgbClr val="E597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g15e4065e011_0_260"/>
              <p:cNvSpPr/>
              <p:nvPr/>
            </p:nvSpPr>
            <p:spPr>
              <a:xfrm>
                <a:off x="8733120" y="3932284"/>
                <a:ext cx="204782" cy="161877"/>
              </a:xfrm>
              <a:custGeom>
                <a:rect b="b" l="l" r="r" t="t"/>
                <a:pathLst>
                  <a:path extrusionOk="0" h="3954" w="5002">
                    <a:moveTo>
                      <a:pt x="1954" y="0"/>
                    </a:moveTo>
                    <a:lnTo>
                      <a:pt x="525" y="572"/>
                    </a:lnTo>
                    <a:cubicBezTo>
                      <a:pt x="525" y="572"/>
                      <a:pt x="1" y="786"/>
                      <a:pt x="1" y="1406"/>
                    </a:cubicBezTo>
                    <a:lnTo>
                      <a:pt x="1" y="3787"/>
                    </a:lnTo>
                    <a:cubicBezTo>
                      <a:pt x="1" y="3882"/>
                      <a:pt x="72" y="3954"/>
                      <a:pt x="168" y="3954"/>
                    </a:cubicBezTo>
                    <a:lnTo>
                      <a:pt x="4811" y="3954"/>
                    </a:lnTo>
                    <a:cubicBezTo>
                      <a:pt x="4907" y="3954"/>
                      <a:pt x="5002" y="3882"/>
                      <a:pt x="5002" y="3787"/>
                    </a:cubicBezTo>
                    <a:lnTo>
                      <a:pt x="5002" y="1406"/>
                    </a:lnTo>
                    <a:cubicBezTo>
                      <a:pt x="5002" y="786"/>
                      <a:pt x="4454" y="572"/>
                      <a:pt x="4454" y="572"/>
                    </a:cubicBezTo>
                    <a:lnTo>
                      <a:pt x="3025" y="0"/>
                    </a:lnTo>
                    <a:lnTo>
                      <a:pt x="2501" y="691"/>
                    </a:lnTo>
                    <a:lnTo>
                      <a:pt x="1954" y="0"/>
                    </a:lnTo>
                    <a:close/>
                  </a:path>
                </a:pathLst>
              </a:custGeom>
              <a:solidFill>
                <a:srgbClr val="E4EA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g15e4065e011_0_260"/>
              <p:cNvSpPr/>
              <p:nvPr/>
            </p:nvSpPr>
            <p:spPr>
              <a:xfrm>
                <a:off x="8730213" y="3951771"/>
                <a:ext cx="30255" cy="142389"/>
              </a:xfrm>
              <a:custGeom>
                <a:rect b="b" l="l" r="r" t="t"/>
                <a:pathLst>
                  <a:path extrusionOk="0" h="3478" w="739">
                    <a:moveTo>
                      <a:pt x="739" y="1"/>
                    </a:moveTo>
                    <a:lnTo>
                      <a:pt x="548" y="96"/>
                    </a:lnTo>
                    <a:cubicBezTo>
                      <a:pt x="548" y="96"/>
                      <a:pt x="0" y="310"/>
                      <a:pt x="0" y="930"/>
                    </a:cubicBezTo>
                    <a:lnTo>
                      <a:pt x="0" y="3311"/>
                    </a:lnTo>
                    <a:cubicBezTo>
                      <a:pt x="0" y="3406"/>
                      <a:pt x="96" y="3478"/>
                      <a:pt x="191" y="3478"/>
                    </a:cubicBezTo>
                    <a:lnTo>
                      <a:pt x="596" y="3478"/>
                    </a:lnTo>
                    <a:cubicBezTo>
                      <a:pt x="501" y="3478"/>
                      <a:pt x="429" y="3406"/>
                      <a:pt x="429" y="3311"/>
                    </a:cubicBezTo>
                    <a:lnTo>
                      <a:pt x="429" y="715"/>
                    </a:lnTo>
                    <a:cubicBezTo>
                      <a:pt x="429" y="358"/>
                      <a:pt x="596" y="120"/>
                      <a:pt x="739" y="1"/>
                    </a:cubicBezTo>
                    <a:close/>
                  </a:path>
                </a:pathLst>
              </a:custGeom>
              <a:solidFill>
                <a:srgbClr val="D8DC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g15e4065e011_0_260"/>
              <p:cNvSpPr/>
              <p:nvPr/>
            </p:nvSpPr>
            <p:spPr>
              <a:xfrm>
                <a:off x="8793588" y="3830139"/>
                <a:ext cx="80938" cy="91460"/>
              </a:xfrm>
              <a:custGeom>
                <a:rect b="b" l="l" r="r" t="t"/>
                <a:pathLst>
                  <a:path extrusionOk="0" h="2234" w="1977">
                    <a:moveTo>
                      <a:pt x="1551" y="1"/>
                    </a:moveTo>
                    <a:cubicBezTo>
                      <a:pt x="1530" y="1"/>
                      <a:pt x="1513" y="7"/>
                      <a:pt x="1501" y="19"/>
                    </a:cubicBezTo>
                    <a:cubicBezTo>
                      <a:pt x="1125" y="284"/>
                      <a:pt x="667" y="426"/>
                      <a:pt x="203" y="426"/>
                    </a:cubicBezTo>
                    <a:cubicBezTo>
                      <a:pt x="167" y="426"/>
                      <a:pt x="132" y="425"/>
                      <a:pt x="96" y="424"/>
                    </a:cubicBezTo>
                    <a:cubicBezTo>
                      <a:pt x="24" y="424"/>
                      <a:pt x="0" y="447"/>
                      <a:pt x="0" y="495"/>
                    </a:cubicBezTo>
                    <a:lnTo>
                      <a:pt x="0" y="1281"/>
                    </a:lnTo>
                    <a:cubicBezTo>
                      <a:pt x="0" y="1781"/>
                      <a:pt x="381" y="2234"/>
                      <a:pt x="977" y="2234"/>
                    </a:cubicBezTo>
                    <a:cubicBezTo>
                      <a:pt x="1524" y="2234"/>
                      <a:pt x="1929" y="1805"/>
                      <a:pt x="1929" y="1281"/>
                    </a:cubicBezTo>
                    <a:lnTo>
                      <a:pt x="1929" y="447"/>
                    </a:lnTo>
                    <a:cubicBezTo>
                      <a:pt x="1929" y="352"/>
                      <a:pt x="1977" y="376"/>
                      <a:pt x="1620" y="19"/>
                    </a:cubicBezTo>
                    <a:cubicBezTo>
                      <a:pt x="1596" y="7"/>
                      <a:pt x="1572" y="1"/>
                      <a:pt x="1551" y="1"/>
                    </a:cubicBezTo>
                    <a:close/>
                  </a:path>
                </a:pathLst>
              </a:custGeom>
              <a:solidFill>
                <a:srgbClr val="F0A4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g15e4065e011_0_260"/>
              <p:cNvSpPr/>
              <p:nvPr/>
            </p:nvSpPr>
            <p:spPr>
              <a:xfrm>
                <a:off x="8794571" y="3845532"/>
                <a:ext cx="47818" cy="75084"/>
              </a:xfrm>
              <a:custGeom>
                <a:rect b="b" l="l" r="r" t="t"/>
                <a:pathLst>
                  <a:path extrusionOk="0" h="1834" w="1168">
                    <a:moveTo>
                      <a:pt x="95" y="0"/>
                    </a:moveTo>
                    <a:cubicBezTo>
                      <a:pt x="48" y="0"/>
                      <a:pt x="0" y="48"/>
                      <a:pt x="0" y="95"/>
                    </a:cubicBezTo>
                    <a:lnTo>
                      <a:pt x="0" y="881"/>
                    </a:lnTo>
                    <a:cubicBezTo>
                      <a:pt x="0" y="1381"/>
                      <a:pt x="405" y="1834"/>
                      <a:pt x="1000" y="1834"/>
                    </a:cubicBezTo>
                    <a:cubicBezTo>
                      <a:pt x="1048" y="1834"/>
                      <a:pt x="1119" y="1834"/>
                      <a:pt x="1167" y="1786"/>
                    </a:cubicBezTo>
                    <a:cubicBezTo>
                      <a:pt x="715" y="1738"/>
                      <a:pt x="405" y="1357"/>
                      <a:pt x="405" y="881"/>
                    </a:cubicBezTo>
                    <a:lnTo>
                      <a:pt x="405" y="0"/>
                    </a:lnTo>
                    <a:close/>
                  </a:path>
                </a:pathLst>
              </a:custGeom>
              <a:solidFill>
                <a:srgbClr val="E597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g15e4065e011_0_260"/>
              <p:cNvSpPr/>
              <p:nvPr/>
            </p:nvSpPr>
            <p:spPr>
              <a:xfrm>
                <a:off x="8835511" y="3932284"/>
                <a:ext cx="41963" cy="43929"/>
              </a:xfrm>
              <a:custGeom>
                <a:rect b="b" l="l" r="r" t="t"/>
                <a:pathLst>
                  <a:path extrusionOk="0" h="1073" w="1025">
                    <a:moveTo>
                      <a:pt x="524" y="0"/>
                    </a:moveTo>
                    <a:lnTo>
                      <a:pt x="0" y="691"/>
                    </a:lnTo>
                    <a:lnTo>
                      <a:pt x="524" y="1072"/>
                    </a:lnTo>
                    <a:cubicBezTo>
                      <a:pt x="548" y="1072"/>
                      <a:pt x="620" y="1072"/>
                      <a:pt x="620" y="1025"/>
                    </a:cubicBezTo>
                    <a:lnTo>
                      <a:pt x="1024" y="215"/>
                    </a:lnTo>
                    <a:lnTo>
                      <a:pt x="524" y="0"/>
                    </a:lnTo>
                    <a:close/>
                  </a:path>
                </a:pathLst>
              </a:custGeom>
              <a:solidFill>
                <a:srgbClr val="D8DC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g15e4065e011_0_260"/>
              <p:cNvSpPr/>
              <p:nvPr/>
            </p:nvSpPr>
            <p:spPr>
              <a:xfrm>
                <a:off x="8789699" y="3932284"/>
                <a:ext cx="42905" cy="43929"/>
              </a:xfrm>
              <a:custGeom>
                <a:rect b="b" l="l" r="r" t="t"/>
                <a:pathLst>
                  <a:path extrusionOk="0" h="1073" w="1048">
                    <a:moveTo>
                      <a:pt x="524" y="0"/>
                    </a:moveTo>
                    <a:lnTo>
                      <a:pt x="0" y="215"/>
                    </a:lnTo>
                    <a:lnTo>
                      <a:pt x="429" y="1025"/>
                    </a:lnTo>
                    <a:cubicBezTo>
                      <a:pt x="453" y="1072"/>
                      <a:pt x="524" y="1072"/>
                      <a:pt x="524" y="1072"/>
                    </a:cubicBezTo>
                    <a:lnTo>
                      <a:pt x="1048" y="691"/>
                    </a:lnTo>
                    <a:lnTo>
                      <a:pt x="524" y="0"/>
                    </a:lnTo>
                    <a:close/>
                  </a:path>
                </a:pathLst>
              </a:custGeom>
              <a:solidFill>
                <a:srgbClr val="D8DC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g15e4065e011_0_260"/>
              <p:cNvSpPr/>
              <p:nvPr/>
            </p:nvSpPr>
            <p:spPr>
              <a:xfrm>
                <a:off x="8811151" y="3982026"/>
                <a:ext cx="45853" cy="110906"/>
              </a:xfrm>
              <a:custGeom>
                <a:rect b="b" l="l" r="r" t="t"/>
                <a:pathLst>
                  <a:path extrusionOk="0" h="2709" w="1120">
                    <a:moveTo>
                      <a:pt x="357" y="0"/>
                    </a:moveTo>
                    <a:lnTo>
                      <a:pt x="0" y="2096"/>
                    </a:lnTo>
                    <a:cubicBezTo>
                      <a:pt x="0" y="2120"/>
                      <a:pt x="0" y="2143"/>
                      <a:pt x="24" y="2143"/>
                    </a:cubicBezTo>
                    <a:lnTo>
                      <a:pt x="500" y="2691"/>
                    </a:lnTo>
                    <a:cubicBezTo>
                      <a:pt x="512" y="2703"/>
                      <a:pt x="524" y="2709"/>
                      <a:pt x="539" y="2709"/>
                    </a:cubicBezTo>
                    <a:cubicBezTo>
                      <a:pt x="554" y="2709"/>
                      <a:pt x="572" y="2703"/>
                      <a:pt x="595" y="2691"/>
                    </a:cubicBezTo>
                    <a:lnTo>
                      <a:pt x="1072" y="2143"/>
                    </a:lnTo>
                    <a:cubicBezTo>
                      <a:pt x="1119" y="2120"/>
                      <a:pt x="1119" y="2096"/>
                      <a:pt x="1119" y="2096"/>
                    </a:cubicBezTo>
                    <a:lnTo>
                      <a:pt x="76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g15e4065e011_0_260"/>
              <p:cNvSpPr/>
              <p:nvPr/>
            </p:nvSpPr>
            <p:spPr>
              <a:xfrm>
                <a:off x="8811151" y="3982026"/>
                <a:ext cx="31237" cy="110906"/>
              </a:xfrm>
              <a:custGeom>
                <a:rect b="b" l="l" r="r" t="t"/>
                <a:pathLst>
                  <a:path extrusionOk="0" h="2709" w="763">
                    <a:moveTo>
                      <a:pt x="357" y="0"/>
                    </a:moveTo>
                    <a:lnTo>
                      <a:pt x="0" y="2096"/>
                    </a:lnTo>
                    <a:cubicBezTo>
                      <a:pt x="0" y="2120"/>
                      <a:pt x="0" y="2143"/>
                      <a:pt x="24" y="2143"/>
                    </a:cubicBezTo>
                    <a:lnTo>
                      <a:pt x="500" y="2691"/>
                    </a:lnTo>
                    <a:cubicBezTo>
                      <a:pt x="512" y="2703"/>
                      <a:pt x="524" y="2709"/>
                      <a:pt x="539" y="2709"/>
                    </a:cubicBezTo>
                    <a:cubicBezTo>
                      <a:pt x="554" y="2709"/>
                      <a:pt x="572" y="2703"/>
                      <a:pt x="595" y="2691"/>
                    </a:cubicBezTo>
                    <a:lnTo>
                      <a:pt x="738" y="2501"/>
                    </a:lnTo>
                    <a:lnTo>
                      <a:pt x="429" y="2143"/>
                    </a:lnTo>
                    <a:cubicBezTo>
                      <a:pt x="405" y="2120"/>
                      <a:pt x="405" y="2096"/>
                      <a:pt x="405" y="2096"/>
                    </a:cubicBezTo>
                    <a:lnTo>
                      <a:pt x="762" y="0"/>
                    </a:lnTo>
                    <a:close/>
                  </a:path>
                </a:pathLst>
              </a:custGeom>
              <a:solidFill>
                <a:srgbClr val="CC9F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g15e4065e011_0_260"/>
              <p:cNvSpPr/>
              <p:nvPr/>
            </p:nvSpPr>
            <p:spPr>
              <a:xfrm>
                <a:off x="8817947" y="3960574"/>
                <a:ext cx="32220" cy="21493"/>
              </a:xfrm>
              <a:custGeom>
                <a:rect b="b" l="l" r="r" t="t"/>
                <a:pathLst>
                  <a:path extrusionOk="0" h="525" w="787">
                    <a:moveTo>
                      <a:pt x="382" y="0"/>
                    </a:moveTo>
                    <a:lnTo>
                      <a:pt x="1" y="262"/>
                    </a:lnTo>
                    <a:lnTo>
                      <a:pt x="191" y="524"/>
                    </a:lnTo>
                    <a:lnTo>
                      <a:pt x="596" y="524"/>
                    </a:lnTo>
                    <a:lnTo>
                      <a:pt x="787" y="262"/>
                    </a:lnTo>
                    <a:lnTo>
                      <a:pt x="38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g15e4065e011_0_260"/>
              <p:cNvSpPr/>
              <p:nvPr/>
            </p:nvSpPr>
            <p:spPr>
              <a:xfrm>
                <a:off x="8817947" y="3959591"/>
                <a:ext cx="24441" cy="21493"/>
              </a:xfrm>
              <a:custGeom>
                <a:rect b="b" l="l" r="r" t="t"/>
                <a:pathLst>
                  <a:path extrusionOk="0" h="525" w="597">
                    <a:moveTo>
                      <a:pt x="382" y="0"/>
                    </a:moveTo>
                    <a:lnTo>
                      <a:pt x="1" y="262"/>
                    </a:lnTo>
                    <a:lnTo>
                      <a:pt x="191" y="524"/>
                    </a:lnTo>
                    <a:lnTo>
                      <a:pt x="596" y="524"/>
                    </a:lnTo>
                    <a:lnTo>
                      <a:pt x="453" y="286"/>
                    </a:lnTo>
                    <a:lnTo>
                      <a:pt x="453" y="238"/>
                    </a:lnTo>
                    <a:lnTo>
                      <a:pt x="596" y="143"/>
                    </a:lnTo>
                    <a:lnTo>
                      <a:pt x="382" y="0"/>
                    </a:lnTo>
                    <a:close/>
                  </a:path>
                </a:pathLst>
              </a:custGeom>
              <a:solidFill>
                <a:srgbClr val="CC9F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g15e4065e011_0_260"/>
              <p:cNvSpPr/>
              <p:nvPr/>
            </p:nvSpPr>
            <p:spPr>
              <a:xfrm>
                <a:off x="8882305" y="3858183"/>
                <a:ext cx="107304" cy="75125"/>
              </a:xfrm>
              <a:custGeom>
                <a:rect b="b" l="l" r="r" t="t"/>
                <a:pathLst>
                  <a:path extrusionOk="0" h="1835" w="2621">
                    <a:moveTo>
                      <a:pt x="1310" y="1"/>
                    </a:moveTo>
                    <a:cubicBezTo>
                      <a:pt x="596" y="1"/>
                      <a:pt x="0" y="596"/>
                      <a:pt x="0" y="1310"/>
                    </a:cubicBezTo>
                    <a:lnTo>
                      <a:pt x="0" y="1834"/>
                    </a:lnTo>
                    <a:cubicBezTo>
                      <a:pt x="96" y="1763"/>
                      <a:pt x="215" y="1715"/>
                      <a:pt x="334" y="1715"/>
                    </a:cubicBezTo>
                    <a:lnTo>
                      <a:pt x="334" y="1668"/>
                    </a:lnTo>
                    <a:cubicBezTo>
                      <a:pt x="334" y="1596"/>
                      <a:pt x="358" y="1572"/>
                      <a:pt x="429" y="1572"/>
                    </a:cubicBezTo>
                    <a:cubicBezTo>
                      <a:pt x="465" y="1574"/>
                      <a:pt x="501" y="1575"/>
                      <a:pt x="537" y="1575"/>
                    </a:cubicBezTo>
                    <a:cubicBezTo>
                      <a:pt x="1001" y="1575"/>
                      <a:pt x="1459" y="1434"/>
                      <a:pt x="1834" y="1191"/>
                    </a:cubicBezTo>
                    <a:cubicBezTo>
                      <a:pt x="1846" y="1179"/>
                      <a:pt x="1864" y="1173"/>
                      <a:pt x="1885" y="1173"/>
                    </a:cubicBezTo>
                    <a:cubicBezTo>
                      <a:pt x="1906" y="1173"/>
                      <a:pt x="1929" y="1179"/>
                      <a:pt x="1953" y="1191"/>
                    </a:cubicBezTo>
                    <a:cubicBezTo>
                      <a:pt x="2263" y="1549"/>
                      <a:pt x="2263" y="1549"/>
                      <a:pt x="2263" y="1572"/>
                    </a:cubicBezTo>
                    <a:lnTo>
                      <a:pt x="2263" y="1691"/>
                    </a:lnTo>
                    <a:cubicBezTo>
                      <a:pt x="2284" y="1687"/>
                      <a:pt x="2305" y="1685"/>
                      <a:pt x="2326" y="1685"/>
                    </a:cubicBezTo>
                    <a:cubicBezTo>
                      <a:pt x="2423" y="1685"/>
                      <a:pt x="2518" y="1728"/>
                      <a:pt x="2596" y="1787"/>
                    </a:cubicBezTo>
                    <a:lnTo>
                      <a:pt x="2596" y="1287"/>
                    </a:lnTo>
                    <a:cubicBezTo>
                      <a:pt x="2620" y="596"/>
                      <a:pt x="2072" y="1"/>
                      <a:pt x="1310" y="1"/>
                    </a:cubicBezTo>
                    <a:close/>
                  </a:path>
                </a:pathLst>
              </a:custGeom>
              <a:solidFill>
                <a:srgbClr val="7074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g15e4065e011_0_260"/>
              <p:cNvSpPr/>
              <p:nvPr/>
            </p:nvSpPr>
            <p:spPr>
              <a:xfrm>
                <a:off x="8882305" y="3858183"/>
                <a:ext cx="62434" cy="75125"/>
              </a:xfrm>
              <a:custGeom>
                <a:rect b="b" l="l" r="r" t="t"/>
                <a:pathLst>
                  <a:path extrusionOk="0" h="1835" w="1525">
                    <a:moveTo>
                      <a:pt x="1310" y="1"/>
                    </a:moveTo>
                    <a:cubicBezTo>
                      <a:pt x="596" y="1"/>
                      <a:pt x="0" y="596"/>
                      <a:pt x="0" y="1310"/>
                    </a:cubicBezTo>
                    <a:lnTo>
                      <a:pt x="0" y="1834"/>
                    </a:lnTo>
                    <a:cubicBezTo>
                      <a:pt x="96" y="1739"/>
                      <a:pt x="215" y="1715"/>
                      <a:pt x="334" y="1715"/>
                    </a:cubicBezTo>
                    <a:lnTo>
                      <a:pt x="334" y="1668"/>
                    </a:lnTo>
                    <a:cubicBezTo>
                      <a:pt x="334" y="1596"/>
                      <a:pt x="358" y="1572"/>
                      <a:pt x="429" y="1572"/>
                    </a:cubicBezTo>
                    <a:lnTo>
                      <a:pt x="429" y="1310"/>
                    </a:lnTo>
                    <a:cubicBezTo>
                      <a:pt x="429" y="644"/>
                      <a:pt x="905" y="120"/>
                      <a:pt x="1525" y="24"/>
                    </a:cubicBezTo>
                    <a:cubicBezTo>
                      <a:pt x="1477" y="24"/>
                      <a:pt x="1382" y="1"/>
                      <a:pt x="1310" y="1"/>
                    </a:cubicBezTo>
                    <a:close/>
                  </a:path>
                </a:pathLst>
              </a:custGeom>
              <a:solidFill>
                <a:srgbClr val="5B5D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g15e4065e011_0_260"/>
              <p:cNvSpPr/>
              <p:nvPr/>
            </p:nvSpPr>
            <p:spPr>
              <a:xfrm>
                <a:off x="8976876" y="3927126"/>
                <a:ext cx="17604" cy="30869"/>
              </a:xfrm>
              <a:custGeom>
                <a:rect b="b" l="l" r="r" t="t"/>
                <a:pathLst>
                  <a:path extrusionOk="0" h="754" w="430">
                    <a:moveTo>
                      <a:pt x="79" y="0"/>
                    </a:moveTo>
                    <a:cubicBezTo>
                      <a:pt x="54" y="0"/>
                      <a:pt x="28" y="2"/>
                      <a:pt x="0" y="7"/>
                    </a:cubicBezTo>
                    <a:lnTo>
                      <a:pt x="0" y="722"/>
                    </a:lnTo>
                    <a:lnTo>
                      <a:pt x="0" y="746"/>
                    </a:lnTo>
                    <a:cubicBezTo>
                      <a:pt x="28" y="751"/>
                      <a:pt x="54" y="753"/>
                      <a:pt x="80" y="753"/>
                    </a:cubicBezTo>
                    <a:cubicBezTo>
                      <a:pt x="296" y="753"/>
                      <a:pt x="429" y="580"/>
                      <a:pt x="429" y="388"/>
                    </a:cubicBezTo>
                    <a:cubicBezTo>
                      <a:pt x="429" y="175"/>
                      <a:pt x="295" y="0"/>
                      <a:pt x="79" y="0"/>
                    </a:cubicBezTo>
                    <a:close/>
                  </a:path>
                </a:pathLst>
              </a:custGeom>
              <a:solidFill>
                <a:srgbClr val="F0A4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g15e4065e011_0_260"/>
              <p:cNvSpPr/>
              <p:nvPr/>
            </p:nvSpPr>
            <p:spPr>
              <a:xfrm>
                <a:off x="8976876" y="3927044"/>
                <a:ext cx="12732" cy="31278"/>
              </a:xfrm>
              <a:custGeom>
                <a:rect b="b" l="l" r="r" t="t"/>
                <a:pathLst>
                  <a:path extrusionOk="0" h="764" w="311">
                    <a:moveTo>
                      <a:pt x="84" y="1"/>
                    </a:moveTo>
                    <a:cubicBezTo>
                      <a:pt x="57" y="1"/>
                      <a:pt x="29" y="4"/>
                      <a:pt x="0" y="9"/>
                    </a:cubicBezTo>
                    <a:lnTo>
                      <a:pt x="0" y="724"/>
                    </a:lnTo>
                    <a:lnTo>
                      <a:pt x="0" y="748"/>
                    </a:lnTo>
                    <a:cubicBezTo>
                      <a:pt x="34" y="759"/>
                      <a:pt x="63" y="763"/>
                      <a:pt x="90" y="763"/>
                    </a:cubicBezTo>
                    <a:cubicBezTo>
                      <a:pt x="178" y="763"/>
                      <a:pt x="237" y="713"/>
                      <a:pt x="310" y="676"/>
                    </a:cubicBezTo>
                    <a:lnTo>
                      <a:pt x="310" y="105"/>
                    </a:lnTo>
                    <a:cubicBezTo>
                      <a:pt x="255" y="32"/>
                      <a:pt x="173" y="1"/>
                      <a:pt x="84" y="1"/>
                    </a:cubicBezTo>
                    <a:close/>
                  </a:path>
                </a:pathLst>
              </a:custGeom>
              <a:solidFill>
                <a:srgbClr val="E597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g15e4065e011_0_260"/>
              <p:cNvSpPr/>
              <p:nvPr/>
            </p:nvSpPr>
            <p:spPr>
              <a:xfrm>
                <a:off x="8879398" y="3927330"/>
                <a:ext cx="17563" cy="30009"/>
              </a:xfrm>
              <a:custGeom>
                <a:rect b="b" l="l" r="r" t="t"/>
                <a:pathLst>
                  <a:path extrusionOk="0" h="733" w="429">
                    <a:moveTo>
                      <a:pt x="388" y="0"/>
                    </a:moveTo>
                    <a:cubicBezTo>
                      <a:pt x="188" y="0"/>
                      <a:pt x="0" y="159"/>
                      <a:pt x="0" y="360"/>
                    </a:cubicBezTo>
                    <a:cubicBezTo>
                      <a:pt x="0" y="563"/>
                      <a:pt x="122" y="732"/>
                      <a:pt x="321" y="732"/>
                    </a:cubicBezTo>
                    <a:cubicBezTo>
                      <a:pt x="355" y="732"/>
                      <a:pt x="391" y="727"/>
                      <a:pt x="429" y="717"/>
                    </a:cubicBezTo>
                    <a:lnTo>
                      <a:pt x="429" y="2"/>
                    </a:lnTo>
                    <a:cubicBezTo>
                      <a:pt x="415" y="1"/>
                      <a:pt x="401" y="0"/>
                      <a:pt x="388" y="0"/>
                    </a:cubicBezTo>
                    <a:close/>
                  </a:path>
                </a:pathLst>
              </a:custGeom>
              <a:solidFill>
                <a:srgbClr val="F0A4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g15e4065e011_0_260"/>
              <p:cNvSpPr/>
              <p:nvPr/>
            </p:nvSpPr>
            <p:spPr>
              <a:xfrm>
                <a:off x="8879398" y="3927330"/>
                <a:ext cx="17563" cy="30009"/>
              </a:xfrm>
              <a:custGeom>
                <a:rect b="b" l="l" r="r" t="t"/>
                <a:pathLst>
                  <a:path extrusionOk="0" h="733" w="429">
                    <a:moveTo>
                      <a:pt x="388" y="0"/>
                    </a:moveTo>
                    <a:cubicBezTo>
                      <a:pt x="188" y="0"/>
                      <a:pt x="0" y="159"/>
                      <a:pt x="0" y="360"/>
                    </a:cubicBezTo>
                    <a:cubicBezTo>
                      <a:pt x="0" y="563"/>
                      <a:pt x="139" y="732"/>
                      <a:pt x="329" y="732"/>
                    </a:cubicBezTo>
                    <a:cubicBezTo>
                      <a:pt x="361" y="732"/>
                      <a:pt x="394" y="727"/>
                      <a:pt x="429" y="717"/>
                    </a:cubicBezTo>
                    <a:lnTo>
                      <a:pt x="429" y="693"/>
                    </a:lnTo>
                    <a:lnTo>
                      <a:pt x="429" y="598"/>
                    </a:lnTo>
                    <a:cubicBezTo>
                      <a:pt x="381" y="550"/>
                      <a:pt x="357" y="455"/>
                      <a:pt x="357" y="360"/>
                    </a:cubicBezTo>
                    <a:cubicBezTo>
                      <a:pt x="357" y="264"/>
                      <a:pt x="381" y="217"/>
                      <a:pt x="429" y="121"/>
                    </a:cubicBezTo>
                    <a:lnTo>
                      <a:pt x="429" y="2"/>
                    </a:lnTo>
                    <a:cubicBezTo>
                      <a:pt x="415" y="1"/>
                      <a:pt x="401" y="0"/>
                      <a:pt x="388" y="0"/>
                    </a:cubicBezTo>
                    <a:close/>
                  </a:path>
                </a:pathLst>
              </a:custGeom>
              <a:solidFill>
                <a:srgbClr val="E597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g15e4065e011_0_260"/>
              <p:cNvSpPr/>
              <p:nvPr/>
            </p:nvSpPr>
            <p:spPr>
              <a:xfrm>
                <a:off x="8915466" y="3986898"/>
                <a:ext cx="43888" cy="50725"/>
              </a:xfrm>
              <a:custGeom>
                <a:rect b="b" l="l" r="r" t="t"/>
                <a:pathLst>
                  <a:path extrusionOk="0" h="1239" w="1072">
                    <a:moveTo>
                      <a:pt x="0" y="0"/>
                    </a:moveTo>
                    <a:lnTo>
                      <a:pt x="0" y="548"/>
                    </a:lnTo>
                    <a:lnTo>
                      <a:pt x="548" y="1238"/>
                    </a:lnTo>
                    <a:lnTo>
                      <a:pt x="1072" y="548"/>
                    </a:lnTo>
                    <a:lnTo>
                      <a:pt x="1072" y="0"/>
                    </a:lnTo>
                    <a:cubicBezTo>
                      <a:pt x="929" y="95"/>
                      <a:pt x="738" y="167"/>
                      <a:pt x="548" y="167"/>
                    </a:cubicBezTo>
                    <a:cubicBezTo>
                      <a:pt x="334" y="167"/>
                      <a:pt x="143" y="95"/>
                      <a:pt x="0" y="0"/>
                    </a:cubicBezTo>
                    <a:close/>
                  </a:path>
                </a:pathLst>
              </a:custGeom>
              <a:solidFill>
                <a:srgbClr val="F0A4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g15e4065e011_0_260"/>
              <p:cNvSpPr/>
              <p:nvPr/>
            </p:nvSpPr>
            <p:spPr>
              <a:xfrm>
                <a:off x="8914484" y="3986898"/>
                <a:ext cx="16622" cy="42905"/>
              </a:xfrm>
              <a:custGeom>
                <a:rect b="b" l="l" r="r" t="t"/>
                <a:pathLst>
                  <a:path extrusionOk="0" h="1048" w="406">
                    <a:moveTo>
                      <a:pt x="0" y="0"/>
                    </a:moveTo>
                    <a:lnTo>
                      <a:pt x="0" y="548"/>
                    </a:lnTo>
                    <a:lnTo>
                      <a:pt x="405" y="1048"/>
                    </a:lnTo>
                    <a:lnTo>
                      <a:pt x="405" y="167"/>
                    </a:lnTo>
                    <a:cubicBezTo>
                      <a:pt x="262" y="119"/>
                      <a:pt x="119" y="95"/>
                      <a:pt x="0" y="0"/>
                    </a:cubicBezTo>
                    <a:close/>
                  </a:path>
                </a:pathLst>
              </a:custGeom>
              <a:solidFill>
                <a:srgbClr val="E597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g15e4065e011_0_260"/>
              <p:cNvSpPr/>
              <p:nvPr/>
            </p:nvSpPr>
            <p:spPr>
              <a:xfrm>
                <a:off x="8836493" y="4006385"/>
                <a:ext cx="205764" cy="162859"/>
              </a:xfrm>
              <a:custGeom>
                <a:rect b="b" l="l" r="r" t="t"/>
                <a:pathLst>
                  <a:path extrusionOk="0" h="3978" w="5026">
                    <a:moveTo>
                      <a:pt x="1953" y="0"/>
                    </a:moveTo>
                    <a:lnTo>
                      <a:pt x="524" y="572"/>
                    </a:lnTo>
                    <a:cubicBezTo>
                      <a:pt x="524" y="572"/>
                      <a:pt x="0" y="786"/>
                      <a:pt x="0" y="1405"/>
                    </a:cubicBezTo>
                    <a:lnTo>
                      <a:pt x="0" y="3787"/>
                    </a:lnTo>
                    <a:cubicBezTo>
                      <a:pt x="0" y="3882"/>
                      <a:pt x="95" y="3977"/>
                      <a:pt x="167" y="3977"/>
                    </a:cubicBezTo>
                    <a:lnTo>
                      <a:pt x="4858" y="3977"/>
                    </a:lnTo>
                    <a:cubicBezTo>
                      <a:pt x="4930" y="3977"/>
                      <a:pt x="5025" y="3882"/>
                      <a:pt x="5025" y="3787"/>
                    </a:cubicBezTo>
                    <a:lnTo>
                      <a:pt x="5025" y="1405"/>
                    </a:lnTo>
                    <a:cubicBezTo>
                      <a:pt x="5001" y="810"/>
                      <a:pt x="4453" y="572"/>
                      <a:pt x="4453" y="572"/>
                    </a:cubicBezTo>
                    <a:lnTo>
                      <a:pt x="3025" y="0"/>
                    </a:lnTo>
                    <a:lnTo>
                      <a:pt x="2501" y="691"/>
                    </a:lnTo>
                    <a:lnTo>
                      <a:pt x="1953" y="0"/>
                    </a:lnTo>
                    <a:close/>
                  </a:path>
                </a:pathLst>
              </a:custGeom>
              <a:solidFill>
                <a:srgbClr val="E4EA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g15e4065e011_0_260"/>
              <p:cNvSpPr/>
              <p:nvPr/>
            </p:nvSpPr>
            <p:spPr>
              <a:xfrm>
                <a:off x="8833545" y="4025873"/>
                <a:ext cx="31237" cy="143372"/>
              </a:xfrm>
              <a:custGeom>
                <a:rect b="b" l="l" r="r" t="t"/>
                <a:pathLst>
                  <a:path extrusionOk="0" h="3502" w="763">
                    <a:moveTo>
                      <a:pt x="763" y="1"/>
                    </a:moveTo>
                    <a:lnTo>
                      <a:pt x="548" y="96"/>
                    </a:lnTo>
                    <a:cubicBezTo>
                      <a:pt x="548" y="96"/>
                      <a:pt x="1" y="310"/>
                      <a:pt x="1" y="929"/>
                    </a:cubicBezTo>
                    <a:lnTo>
                      <a:pt x="1" y="3311"/>
                    </a:lnTo>
                    <a:cubicBezTo>
                      <a:pt x="1" y="3406"/>
                      <a:pt x="96" y="3501"/>
                      <a:pt x="191" y="3501"/>
                    </a:cubicBezTo>
                    <a:lnTo>
                      <a:pt x="596" y="3501"/>
                    </a:lnTo>
                    <a:cubicBezTo>
                      <a:pt x="525" y="3501"/>
                      <a:pt x="429" y="3430"/>
                      <a:pt x="429" y="3311"/>
                    </a:cubicBezTo>
                    <a:lnTo>
                      <a:pt x="429" y="715"/>
                    </a:lnTo>
                    <a:cubicBezTo>
                      <a:pt x="429" y="358"/>
                      <a:pt x="596" y="120"/>
                      <a:pt x="763" y="1"/>
                    </a:cubicBezTo>
                    <a:close/>
                  </a:path>
                </a:pathLst>
              </a:custGeom>
              <a:solidFill>
                <a:srgbClr val="D8DC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g15e4065e011_0_260"/>
              <p:cNvSpPr/>
              <p:nvPr/>
            </p:nvSpPr>
            <p:spPr>
              <a:xfrm>
                <a:off x="8896921" y="3904486"/>
                <a:ext cx="79997" cy="91214"/>
              </a:xfrm>
              <a:custGeom>
                <a:rect b="b" l="l" r="r" t="t"/>
                <a:pathLst>
                  <a:path extrusionOk="0" h="2228" w="1954">
                    <a:moveTo>
                      <a:pt x="1561" y="1"/>
                    </a:moveTo>
                    <a:cubicBezTo>
                      <a:pt x="1537" y="1"/>
                      <a:pt x="1513" y="13"/>
                      <a:pt x="1501" y="37"/>
                    </a:cubicBezTo>
                    <a:cubicBezTo>
                      <a:pt x="1147" y="280"/>
                      <a:pt x="671" y="420"/>
                      <a:pt x="205" y="420"/>
                    </a:cubicBezTo>
                    <a:cubicBezTo>
                      <a:pt x="168" y="420"/>
                      <a:pt x="132" y="419"/>
                      <a:pt x="96" y="418"/>
                    </a:cubicBezTo>
                    <a:cubicBezTo>
                      <a:pt x="48" y="418"/>
                      <a:pt x="1" y="441"/>
                      <a:pt x="1" y="513"/>
                    </a:cubicBezTo>
                    <a:lnTo>
                      <a:pt x="1" y="1275"/>
                    </a:lnTo>
                    <a:cubicBezTo>
                      <a:pt x="1" y="1775"/>
                      <a:pt x="406" y="2227"/>
                      <a:pt x="1001" y="2227"/>
                    </a:cubicBezTo>
                    <a:cubicBezTo>
                      <a:pt x="1525" y="2227"/>
                      <a:pt x="1953" y="1823"/>
                      <a:pt x="1953" y="1275"/>
                    </a:cubicBezTo>
                    <a:lnTo>
                      <a:pt x="1953" y="441"/>
                    </a:lnTo>
                    <a:cubicBezTo>
                      <a:pt x="1953" y="394"/>
                      <a:pt x="1953" y="394"/>
                      <a:pt x="1620" y="37"/>
                    </a:cubicBezTo>
                    <a:cubicBezTo>
                      <a:pt x="1608" y="13"/>
                      <a:pt x="1584" y="1"/>
                      <a:pt x="1561" y="1"/>
                    </a:cubicBezTo>
                    <a:close/>
                  </a:path>
                </a:pathLst>
              </a:custGeom>
              <a:solidFill>
                <a:srgbClr val="F0A4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g15e4065e011_0_260"/>
              <p:cNvSpPr/>
              <p:nvPr/>
            </p:nvSpPr>
            <p:spPr>
              <a:xfrm>
                <a:off x="8896921" y="3921558"/>
                <a:ext cx="47818" cy="74142"/>
              </a:xfrm>
              <a:custGeom>
                <a:rect b="b" l="l" r="r" t="t"/>
                <a:pathLst>
                  <a:path extrusionOk="0" h="1811" w="1168">
                    <a:moveTo>
                      <a:pt x="96" y="1"/>
                    </a:moveTo>
                    <a:cubicBezTo>
                      <a:pt x="48" y="1"/>
                      <a:pt x="1" y="24"/>
                      <a:pt x="1" y="96"/>
                    </a:cubicBezTo>
                    <a:lnTo>
                      <a:pt x="1" y="858"/>
                    </a:lnTo>
                    <a:cubicBezTo>
                      <a:pt x="1" y="1358"/>
                      <a:pt x="406" y="1810"/>
                      <a:pt x="1001" y="1810"/>
                    </a:cubicBezTo>
                    <a:cubicBezTo>
                      <a:pt x="1049" y="1810"/>
                      <a:pt x="1120" y="1810"/>
                      <a:pt x="1168" y="1787"/>
                    </a:cubicBezTo>
                    <a:cubicBezTo>
                      <a:pt x="763" y="1691"/>
                      <a:pt x="406" y="1310"/>
                      <a:pt x="406" y="858"/>
                    </a:cubicBezTo>
                    <a:lnTo>
                      <a:pt x="406" y="1"/>
                    </a:lnTo>
                    <a:close/>
                  </a:path>
                </a:pathLst>
              </a:custGeom>
              <a:solidFill>
                <a:srgbClr val="E597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g15e4065e011_0_260"/>
              <p:cNvSpPr/>
              <p:nvPr/>
            </p:nvSpPr>
            <p:spPr>
              <a:xfrm>
                <a:off x="8938843" y="4008351"/>
                <a:ext cx="42946" cy="43888"/>
              </a:xfrm>
              <a:custGeom>
                <a:rect b="b" l="l" r="r" t="t"/>
                <a:pathLst>
                  <a:path extrusionOk="0" h="1072" w="1049">
                    <a:moveTo>
                      <a:pt x="525" y="0"/>
                    </a:moveTo>
                    <a:lnTo>
                      <a:pt x="1" y="667"/>
                    </a:lnTo>
                    <a:lnTo>
                      <a:pt x="525" y="1072"/>
                    </a:lnTo>
                    <a:cubicBezTo>
                      <a:pt x="525" y="1072"/>
                      <a:pt x="596" y="1024"/>
                      <a:pt x="620" y="1000"/>
                    </a:cubicBezTo>
                    <a:lnTo>
                      <a:pt x="1049" y="191"/>
                    </a:lnTo>
                    <a:lnTo>
                      <a:pt x="525" y="0"/>
                    </a:lnTo>
                    <a:close/>
                  </a:path>
                </a:pathLst>
              </a:custGeom>
              <a:solidFill>
                <a:srgbClr val="D8DC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g15e4065e011_0_260"/>
              <p:cNvSpPr/>
              <p:nvPr/>
            </p:nvSpPr>
            <p:spPr>
              <a:xfrm>
                <a:off x="8894014" y="4008351"/>
                <a:ext cx="41963" cy="43888"/>
              </a:xfrm>
              <a:custGeom>
                <a:rect b="b" l="l" r="r" t="t"/>
                <a:pathLst>
                  <a:path extrusionOk="0" h="1072" w="1025">
                    <a:moveTo>
                      <a:pt x="500" y="0"/>
                    </a:moveTo>
                    <a:lnTo>
                      <a:pt x="0" y="191"/>
                    </a:lnTo>
                    <a:lnTo>
                      <a:pt x="405" y="1000"/>
                    </a:lnTo>
                    <a:cubicBezTo>
                      <a:pt x="429" y="1024"/>
                      <a:pt x="500" y="1072"/>
                      <a:pt x="500" y="1072"/>
                    </a:cubicBezTo>
                    <a:lnTo>
                      <a:pt x="1024" y="667"/>
                    </a:lnTo>
                    <a:lnTo>
                      <a:pt x="500" y="0"/>
                    </a:lnTo>
                    <a:close/>
                  </a:path>
                </a:pathLst>
              </a:custGeom>
              <a:solidFill>
                <a:srgbClr val="D8DC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g15e4065e011_0_260"/>
              <p:cNvSpPr/>
              <p:nvPr/>
            </p:nvSpPr>
            <p:spPr>
              <a:xfrm>
                <a:off x="8912519" y="4057069"/>
                <a:ext cx="47818" cy="109965"/>
              </a:xfrm>
              <a:custGeom>
                <a:rect b="b" l="l" r="r" t="t"/>
                <a:pathLst>
                  <a:path extrusionOk="0" h="2686" w="1168">
                    <a:moveTo>
                      <a:pt x="382" y="1"/>
                    </a:moveTo>
                    <a:lnTo>
                      <a:pt x="1" y="2073"/>
                    </a:lnTo>
                    <a:cubicBezTo>
                      <a:pt x="1" y="2096"/>
                      <a:pt x="1" y="2144"/>
                      <a:pt x="48" y="2144"/>
                    </a:cubicBezTo>
                    <a:lnTo>
                      <a:pt x="525" y="2668"/>
                    </a:lnTo>
                    <a:cubicBezTo>
                      <a:pt x="537" y="2680"/>
                      <a:pt x="548" y="2686"/>
                      <a:pt x="560" y="2686"/>
                    </a:cubicBezTo>
                    <a:cubicBezTo>
                      <a:pt x="572" y="2686"/>
                      <a:pt x="584" y="2680"/>
                      <a:pt x="596" y="2668"/>
                    </a:cubicBezTo>
                    <a:lnTo>
                      <a:pt x="1096" y="2144"/>
                    </a:lnTo>
                    <a:cubicBezTo>
                      <a:pt x="1144" y="2144"/>
                      <a:pt x="1168" y="2096"/>
                      <a:pt x="1144" y="2073"/>
                    </a:cubicBezTo>
                    <a:lnTo>
                      <a:pt x="78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g15e4065e011_0_260"/>
              <p:cNvSpPr/>
              <p:nvPr/>
            </p:nvSpPr>
            <p:spPr>
              <a:xfrm>
                <a:off x="8914484" y="4058052"/>
                <a:ext cx="31237" cy="110702"/>
              </a:xfrm>
              <a:custGeom>
                <a:rect b="b" l="l" r="r" t="t"/>
                <a:pathLst>
                  <a:path extrusionOk="0" h="2704" w="763">
                    <a:moveTo>
                      <a:pt x="358" y="1"/>
                    </a:moveTo>
                    <a:lnTo>
                      <a:pt x="0" y="2072"/>
                    </a:lnTo>
                    <a:cubicBezTo>
                      <a:pt x="0" y="2120"/>
                      <a:pt x="0" y="2144"/>
                      <a:pt x="24" y="2144"/>
                    </a:cubicBezTo>
                    <a:lnTo>
                      <a:pt x="500" y="2668"/>
                    </a:lnTo>
                    <a:cubicBezTo>
                      <a:pt x="512" y="2692"/>
                      <a:pt x="530" y="2703"/>
                      <a:pt x="548" y="2703"/>
                    </a:cubicBezTo>
                    <a:cubicBezTo>
                      <a:pt x="566" y="2703"/>
                      <a:pt x="584" y="2692"/>
                      <a:pt x="596" y="2668"/>
                    </a:cubicBezTo>
                    <a:lnTo>
                      <a:pt x="739" y="2501"/>
                    </a:lnTo>
                    <a:lnTo>
                      <a:pt x="453" y="2144"/>
                    </a:lnTo>
                    <a:cubicBezTo>
                      <a:pt x="405" y="2096"/>
                      <a:pt x="405" y="2072"/>
                      <a:pt x="405" y="2072"/>
                    </a:cubicBezTo>
                    <a:lnTo>
                      <a:pt x="762" y="1"/>
                    </a:lnTo>
                    <a:close/>
                  </a:path>
                </a:pathLst>
              </a:custGeom>
              <a:solidFill>
                <a:srgbClr val="CC9F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g15e4065e011_0_260"/>
              <p:cNvSpPr/>
              <p:nvPr/>
            </p:nvSpPr>
            <p:spPr>
              <a:xfrm>
                <a:off x="8921321" y="4034675"/>
                <a:ext cx="32179" cy="22435"/>
              </a:xfrm>
              <a:custGeom>
                <a:rect b="b" l="l" r="r" t="t"/>
                <a:pathLst>
                  <a:path extrusionOk="0" h="548" w="786">
                    <a:moveTo>
                      <a:pt x="405" y="0"/>
                    </a:moveTo>
                    <a:lnTo>
                      <a:pt x="0" y="262"/>
                    </a:lnTo>
                    <a:lnTo>
                      <a:pt x="191" y="548"/>
                    </a:lnTo>
                    <a:lnTo>
                      <a:pt x="595" y="548"/>
                    </a:lnTo>
                    <a:lnTo>
                      <a:pt x="786" y="262"/>
                    </a:lnTo>
                    <a:lnTo>
                      <a:pt x="40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g15e4065e011_0_260"/>
              <p:cNvSpPr/>
              <p:nvPr/>
            </p:nvSpPr>
            <p:spPr>
              <a:xfrm>
                <a:off x="8921321" y="4034675"/>
                <a:ext cx="24400" cy="22435"/>
              </a:xfrm>
              <a:custGeom>
                <a:rect b="b" l="l" r="r" t="t"/>
                <a:pathLst>
                  <a:path extrusionOk="0" h="548" w="596">
                    <a:moveTo>
                      <a:pt x="381" y="0"/>
                    </a:moveTo>
                    <a:lnTo>
                      <a:pt x="0" y="262"/>
                    </a:lnTo>
                    <a:lnTo>
                      <a:pt x="191" y="548"/>
                    </a:lnTo>
                    <a:lnTo>
                      <a:pt x="595" y="548"/>
                    </a:lnTo>
                    <a:lnTo>
                      <a:pt x="453" y="286"/>
                    </a:lnTo>
                    <a:lnTo>
                      <a:pt x="453" y="238"/>
                    </a:lnTo>
                    <a:lnTo>
                      <a:pt x="595" y="143"/>
                    </a:lnTo>
                    <a:lnTo>
                      <a:pt x="381"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g15e4065e011_0_260"/>
              <p:cNvSpPr/>
              <p:nvPr/>
            </p:nvSpPr>
            <p:spPr>
              <a:xfrm>
                <a:off x="8864742" y="4068778"/>
                <a:ext cx="11750" cy="100467"/>
              </a:xfrm>
              <a:custGeom>
                <a:rect b="b" l="l" r="r" t="t"/>
                <a:pathLst>
                  <a:path extrusionOk="0" h="2454" w="287">
                    <a:moveTo>
                      <a:pt x="144" y="1"/>
                    </a:moveTo>
                    <a:cubicBezTo>
                      <a:pt x="48" y="1"/>
                      <a:pt x="1" y="72"/>
                      <a:pt x="1" y="143"/>
                    </a:cubicBezTo>
                    <a:lnTo>
                      <a:pt x="1" y="2453"/>
                    </a:lnTo>
                    <a:lnTo>
                      <a:pt x="287" y="2453"/>
                    </a:lnTo>
                    <a:lnTo>
                      <a:pt x="287" y="143"/>
                    </a:lnTo>
                    <a:cubicBezTo>
                      <a:pt x="287" y="72"/>
                      <a:pt x="239" y="1"/>
                      <a:pt x="144" y="1"/>
                    </a:cubicBezTo>
                    <a:close/>
                  </a:path>
                </a:pathLst>
              </a:custGeom>
              <a:solidFill>
                <a:srgbClr val="D8DC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g15e4065e011_0_260"/>
              <p:cNvSpPr/>
              <p:nvPr/>
            </p:nvSpPr>
            <p:spPr>
              <a:xfrm>
                <a:off x="8997346" y="4068778"/>
                <a:ext cx="11750" cy="100467"/>
              </a:xfrm>
              <a:custGeom>
                <a:rect b="b" l="l" r="r" t="t"/>
                <a:pathLst>
                  <a:path extrusionOk="0" h="2454" w="287">
                    <a:moveTo>
                      <a:pt x="143" y="1"/>
                    </a:moveTo>
                    <a:cubicBezTo>
                      <a:pt x="48" y="1"/>
                      <a:pt x="1" y="72"/>
                      <a:pt x="1" y="143"/>
                    </a:cubicBezTo>
                    <a:lnTo>
                      <a:pt x="1" y="2453"/>
                    </a:lnTo>
                    <a:lnTo>
                      <a:pt x="286" y="2453"/>
                    </a:lnTo>
                    <a:lnTo>
                      <a:pt x="286" y="143"/>
                    </a:lnTo>
                    <a:cubicBezTo>
                      <a:pt x="286" y="72"/>
                      <a:pt x="239" y="1"/>
                      <a:pt x="143" y="1"/>
                    </a:cubicBezTo>
                    <a:close/>
                  </a:path>
                </a:pathLst>
              </a:custGeom>
              <a:solidFill>
                <a:srgbClr val="D8DC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g15e4065e011_0_260"/>
              <p:cNvSpPr/>
              <p:nvPr/>
            </p:nvSpPr>
            <p:spPr>
              <a:xfrm>
                <a:off x="8676581" y="3858183"/>
                <a:ext cx="107304" cy="75125"/>
              </a:xfrm>
              <a:custGeom>
                <a:rect b="b" l="l" r="r" t="t"/>
                <a:pathLst>
                  <a:path extrusionOk="0" h="1835" w="2621">
                    <a:moveTo>
                      <a:pt x="1310" y="1"/>
                    </a:moveTo>
                    <a:cubicBezTo>
                      <a:pt x="596" y="1"/>
                      <a:pt x="1" y="596"/>
                      <a:pt x="1" y="1310"/>
                    </a:cubicBezTo>
                    <a:lnTo>
                      <a:pt x="1" y="1834"/>
                    </a:lnTo>
                    <a:cubicBezTo>
                      <a:pt x="96" y="1763"/>
                      <a:pt x="215" y="1715"/>
                      <a:pt x="334" y="1715"/>
                    </a:cubicBezTo>
                    <a:lnTo>
                      <a:pt x="334" y="1668"/>
                    </a:lnTo>
                    <a:cubicBezTo>
                      <a:pt x="334" y="1596"/>
                      <a:pt x="358" y="1572"/>
                      <a:pt x="429" y="1572"/>
                    </a:cubicBezTo>
                    <a:cubicBezTo>
                      <a:pt x="465" y="1574"/>
                      <a:pt x="501" y="1575"/>
                      <a:pt x="538" y="1575"/>
                    </a:cubicBezTo>
                    <a:cubicBezTo>
                      <a:pt x="1001" y="1575"/>
                      <a:pt x="1457" y="1434"/>
                      <a:pt x="1811" y="1191"/>
                    </a:cubicBezTo>
                    <a:cubicBezTo>
                      <a:pt x="1834" y="1179"/>
                      <a:pt x="1858" y="1173"/>
                      <a:pt x="1879" y="1173"/>
                    </a:cubicBezTo>
                    <a:cubicBezTo>
                      <a:pt x="1900" y="1173"/>
                      <a:pt x="1918" y="1179"/>
                      <a:pt x="1930" y="1191"/>
                    </a:cubicBezTo>
                    <a:cubicBezTo>
                      <a:pt x="2263" y="1549"/>
                      <a:pt x="2263" y="1549"/>
                      <a:pt x="2263" y="1572"/>
                    </a:cubicBezTo>
                    <a:lnTo>
                      <a:pt x="2263" y="1691"/>
                    </a:lnTo>
                    <a:cubicBezTo>
                      <a:pt x="2284" y="1687"/>
                      <a:pt x="2305" y="1685"/>
                      <a:pt x="2326" y="1685"/>
                    </a:cubicBezTo>
                    <a:cubicBezTo>
                      <a:pt x="2423" y="1685"/>
                      <a:pt x="2518" y="1728"/>
                      <a:pt x="2596" y="1787"/>
                    </a:cubicBezTo>
                    <a:lnTo>
                      <a:pt x="2596" y="1287"/>
                    </a:lnTo>
                    <a:cubicBezTo>
                      <a:pt x="2620" y="596"/>
                      <a:pt x="2025" y="1"/>
                      <a:pt x="1310" y="1"/>
                    </a:cubicBezTo>
                    <a:close/>
                  </a:path>
                </a:pathLst>
              </a:custGeom>
              <a:solidFill>
                <a:srgbClr val="7074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g15e4065e011_0_260"/>
              <p:cNvSpPr/>
              <p:nvPr/>
            </p:nvSpPr>
            <p:spPr>
              <a:xfrm>
                <a:off x="8676581" y="3858183"/>
                <a:ext cx="62434" cy="75125"/>
              </a:xfrm>
              <a:custGeom>
                <a:rect b="b" l="l" r="r" t="t"/>
                <a:pathLst>
                  <a:path extrusionOk="0" h="1835" w="1525">
                    <a:moveTo>
                      <a:pt x="1310" y="1"/>
                    </a:moveTo>
                    <a:cubicBezTo>
                      <a:pt x="596" y="1"/>
                      <a:pt x="1" y="596"/>
                      <a:pt x="1" y="1310"/>
                    </a:cubicBezTo>
                    <a:lnTo>
                      <a:pt x="1" y="1834"/>
                    </a:lnTo>
                    <a:cubicBezTo>
                      <a:pt x="96" y="1739"/>
                      <a:pt x="215" y="1715"/>
                      <a:pt x="334" y="1715"/>
                    </a:cubicBezTo>
                    <a:lnTo>
                      <a:pt x="334" y="1668"/>
                    </a:lnTo>
                    <a:cubicBezTo>
                      <a:pt x="334" y="1596"/>
                      <a:pt x="358" y="1572"/>
                      <a:pt x="429" y="1572"/>
                    </a:cubicBezTo>
                    <a:lnTo>
                      <a:pt x="429" y="1310"/>
                    </a:lnTo>
                    <a:cubicBezTo>
                      <a:pt x="429" y="644"/>
                      <a:pt x="906" y="120"/>
                      <a:pt x="1525" y="24"/>
                    </a:cubicBezTo>
                    <a:cubicBezTo>
                      <a:pt x="1453" y="24"/>
                      <a:pt x="1382" y="1"/>
                      <a:pt x="1310" y="1"/>
                    </a:cubicBezTo>
                    <a:close/>
                  </a:path>
                </a:pathLst>
              </a:custGeom>
              <a:solidFill>
                <a:srgbClr val="5B5D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g15e4065e011_0_260"/>
              <p:cNvSpPr/>
              <p:nvPr/>
            </p:nvSpPr>
            <p:spPr>
              <a:xfrm>
                <a:off x="8770170" y="3927126"/>
                <a:ext cx="18587" cy="30869"/>
              </a:xfrm>
              <a:custGeom>
                <a:rect b="b" l="l" r="r" t="t"/>
                <a:pathLst>
                  <a:path extrusionOk="0" h="754" w="454">
                    <a:moveTo>
                      <a:pt x="74" y="0"/>
                    </a:moveTo>
                    <a:cubicBezTo>
                      <a:pt x="50" y="0"/>
                      <a:pt x="26" y="2"/>
                      <a:pt x="1" y="7"/>
                    </a:cubicBezTo>
                    <a:lnTo>
                      <a:pt x="1" y="722"/>
                    </a:lnTo>
                    <a:lnTo>
                      <a:pt x="1" y="746"/>
                    </a:lnTo>
                    <a:cubicBezTo>
                      <a:pt x="31" y="751"/>
                      <a:pt x="59" y="753"/>
                      <a:pt x="87" y="753"/>
                    </a:cubicBezTo>
                    <a:cubicBezTo>
                      <a:pt x="320" y="753"/>
                      <a:pt x="453" y="580"/>
                      <a:pt x="453" y="388"/>
                    </a:cubicBezTo>
                    <a:cubicBezTo>
                      <a:pt x="453" y="175"/>
                      <a:pt x="281" y="0"/>
                      <a:pt x="74" y="0"/>
                    </a:cubicBezTo>
                    <a:close/>
                  </a:path>
                </a:pathLst>
              </a:custGeom>
              <a:solidFill>
                <a:srgbClr val="F0A4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g15e4065e011_0_260"/>
              <p:cNvSpPr/>
              <p:nvPr/>
            </p:nvSpPr>
            <p:spPr>
              <a:xfrm>
                <a:off x="8770170" y="3927044"/>
                <a:ext cx="13715" cy="31278"/>
              </a:xfrm>
              <a:custGeom>
                <a:rect b="b" l="l" r="r" t="t"/>
                <a:pathLst>
                  <a:path extrusionOk="0" h="764" w="335">
                    <a:moveTo>
                      <a:pt x="85" y="1"/>
                    </a:moveTo>
                    <a:cubicBezTo>
                      <a:pt x="57" y="1"/>
                      <a:pt x="29" y="4"/>
                      <a:pt x="1" y="9"/>
                    </a:cubicBezTo>
                    <a:lnTo>
                      <a:pt x="1" y="724"/>
                    </a:lnTo>
                    <a:lnTo>
                      <a:pt x="1" y="748"/>
                    </a:lnTo>
                    <a:cubicBezTo>
                      <a:pt x="40" y="759"/>
                      <a:pt x="73" y="763"/>
                      <a:pt x="103" y="763"/>
                    </a:cubicBezTo>
                    <a:cubicBezTo>
                      <a:pt x="202" y="763"/>
                      <a:pt x="261" y="713"/>
                      <a:pt x="334" y="676"/>
                    </a:cubicBezTo>
                    <a:lnTo>
                      <a:pt x="334" y="105"/>
                    </a:lnTo>
                    <a:cubicBezTo>
                      <a:pt x="261" y="32"/>
                      <a:pt x="175" y="1"/>
                      <a:pt x="85" y="1"/>
                    </a:cubicBezTo>
                    <a:close/>
                  </a:path>
                </a:pathLst>
              </a:custGeom>
              <a:solidFill>
                <a:srgbClr val="E597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g15e4065e011_0_260"/>
              <p:cNvSpPr/>
              <p:nvPr/>
            </p:nvSpPr>
            <p:spPr>
              <a:xfrm>
                <a:off x="8671832" y="3927330"/>
                <a:ext cx="19406" cy="30009"/>
              </a:xfrm>
              <a:custGeom>
                <a:rect b="b" l="l" r="r" t="t"/>
                <a:pathLst>
                  <a:path extrusionOk="0" h="733" w="474">
                    <a:moveTo>
                      <a:pt x="432" y="0"/>
                    </a:moveTo>
                    <a:cubicBezTo>
                      <a:pt x="230" y="0"/>
                      <a:pt x="21" y="159"/>
                      <a:pt x="21" y="360"/>
                    </a:cubicBezTo>
                    <a:cubicBezTo>
                      <a:pt x="1" y="563"/>
                      <a:pt x="155" y="732"/>
                      <a:pt x="363" y="732"/>
                    </a:cubicBezTo>
                    <a:cubicBezTo>
                      <a:pt x="399" y="732"/>
                      <a:pt x="436" y="727"/>
                      <a:pt x="474" y="717"/>
                    </a:cubicBezTo>
                    <a:lnTo>
                      <a:pt x="474" y="2"/>
                    </a:lnTo>
                    <a:cubicBezTo>
                      <a:pt x="460" y="1"/>
                      <a:pt x="446" y="0"/>
                      <a:pt x="432" y="0"/>
                    </a:cubicBezTo>
                    <a:close/>
                  </a:path>
                </a:pathLst>
              </a:custGeom>
              <a:solidFill>
                <a:srgbClr val="F0A4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g15e4065e011_0_260"/>
              <p:cNvSpPr/>
              <p:nvPr/>
            </p:nvSpPr>
            <p:spPr>
              <a:xfrm>
                <a:off x="8672692" y="3927330"/>
                <a:ext cx="18546" cy="30009"/>
              </a:xfrm>
              <a:custGeom>
                <a:rect b="b" l="l" r="r" t="t"/>
                <a:pathLst>
                  <a:path extrusionOk="0" h="733" w="453">
                    <a:moveTo>
                      <a:pt x="411" y="0"/>
                    </a:moveTo>
                    <a:cubicBezTo>
                      <a:pt x="209" y="0"/>
                      <a:pt x="0" y="159"/>
                      <a:pt x="0" y="360"/>
                    </a:cubicBezTo>
                    <a:cubicBezTo>
                      <a:pt x="0" y="563"/>
                      <a:pt x="157" y="732"/>
                      <a:pt x="351" y="732"/>
                    </a:cubicBezTo>
                    <a:cubicBezTo>
                      <a:pt x="384" y="732"/>
                      <a:pt x="418" y="727"/>
                      <a:pt x="453" y="717"/>
                    </a:cubicBezTo>
                    <a:lnTo>
                      <a:pt x="453" y="693"/>
                    </a:lnTo>
                    <a:lnTo>
                      <a:pt x="453" y="598"/>
                    </a:lnTo>
                    <a:cubicBezTo>
                      <a:pt x="405" y="550"/>
                      <a:pt x="358" y="455"/>
                      <a:pt x="358" y="360"/>
                    </a:cubicBezTo>
                    <a:cubicBezTo>
                      <a:pt x="358" y="264"/>
                      <a:pt x="405" y="217"/>
                      <a:pt x="453" y="121"/>
                    </a:cubicBezTo>
                    <a:lnTo>
                      <a:pt x="453" y="2"/>
                    </a:lnTo>
                    <a:cubicBezTo>
                      <a:pt x="439" y="1"/>
                      <a:pt x="425" y="0"/>
                      <a:pt x="411" y="0"/>
                    </a:cubicBezTo>
                    <a:close/>
                  </a:path>
                </a:pathLst>
              </a:custGeom>
              <a:solidFill>
                <a:srgbClr val="E597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g15e4065e011_0_260"/>
              <p:cNvSpPr/>
              <p:nvPr/>
            </p:nvSpPr>
            <p:spPr>
              <a:xfrm>
                <a:off x="8709743" y="3986898"/>
                <a:ext cx="43888" cy="50725"/>
              </a:xfrm>
              <a:custGeom>
                <a:rect b="b" l="l" r="r" t="t"/>
                <a:pathLst>
                  <a:path extrusionOk="0" h="1239" w="1072">
                    <a:moveTo>
                      <a:pt x="0" y="0"/>
                    </a:moveTo>
                    <a:lnTo>
                      <a:pt x="0" y="548"/>
                    </a:lnTo>
                    <a:lnTo>
                      <a:pt x="524" y="1238"/>
                    </a:lnTo>
                    <a:lnTo>
                      <a:pt x="1072" y="548"/>
                    </a:lnTo>
                    <a:lnTo>
                      <a:pt x="1072" y="0"/>
                    </a:lnTo>
                    <a:cubicBezTo>
                      <a:pt x="929" y="95"/>
                      <a:pt x="715" y="167"/>
                      <a:pt x="524" y="167"/>
                    </a:cubicBezTo>
                    <a:cubicBezTo>
                      <a:pt x="334" y="167"/>
                      <a:pt x="143" y="95"/>
                      <a:pt x="0" y="0"/>
                    </a:cubicBezTo>
                    <a:close/>
                  </a:path>
                </a:pathLst>
              </a:custGeom>
              <a:solidFill>
                <a:srgbClr val="F0A4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g15e4065e011_0_260"/>
              <p:cNvSpPr/>
              <p:nvPr/>
            </p:nvSpPr>
            <p:spPr>
              <a:xfrm>
                <a:off x="8708760" y="3986898"/>
                <a:ext cx="16622" cy="42905"/>
              </a:xfrm>
              <a:custGeom>
                <a:rect b="b" l="l" r="r" t="t"/>
                <a:pathLst>
                  <a:path extrusionOk="0" h="1048" w="406">
                    <a:moveTo>
                      <a:pt x="0" y="0"/>
                    </a:moveTo>
                    <a:lnTo>
                      <a:pt x="0" y="548"/>
                    </a:lnTo>
                    <a:lnTo>
                      <a:pt x="405" y="1048"/>
                    </a:lnTo>
                    <a:lnTo>
                      <a:pt x="405" y="167"/>
                    </a:lnTo>
                    <a:cubicBezTo>
                      <a:pt x="262" y="119"/>
                      <a:pt x="120" y="95"/>
                      <a:pt x="0" y="0"/>
                    </a:cubicBezTo>
                    <a:close/>
                  </a:path>
                </a:pathLst>
              </a:custGeom>
              <a:solidFill>
                <a:srgbClr val="E597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g15e4065e011_0_260"/>
              <p:cNvSpPr/>
              <p:nvPr/>
            </p:nvSpPr>
            <p:spPr>
              <a:xfrm>
                <a:off x="8628804" y="4006385"/>
                <a:ext cx="206747" cy="162859"/>
              </a:xfrm>
              <a:custGeom>
                <a:rect b="b" l="l" r="r" t="t"/>
                <a:pathLst>
                  <a:path extrusionOk="0" h="3978" w="5050">
                    <a:moveTo>
                      <a:pt x="1977" y="0"/>
                    </a:moveTo>
                    <a:lnTo>
                      <a:pt x="548" y="572"/>
                    </a:lnTo>
                    <a:cubicBezTo>
                      <a:pt x="548" y="572"/>
                      <a:pt x="1" y="786"/>
                      <a:pt x="1" y="1405"/>
                    </a:cubicBezTo>
                    <a:lnTo>
                      <a:pt x="1" y="3787"/>
                    </a:lnTo>
                    <a:cubicBezTo>
                      <a:pt x="1" y="3882"/>
                      <a:pt x="96" y="3977"/>
                      <a:pt x="191" y="3977"/>
                    </a:cubicBezTo>
                    <a:lnTo>
                      <a:pt x="4859" y="3977"/>
                    </a:lnTo>
                    <a:cubicBezTo>
                      <a:pt x="4954" y="3977"/>
                      <a:pt x="5049" y="3882"/>
                      <a:pt x="5049" y="3787"/>
                    </a:cubicBezTo>
                    <a:lnTo>
                      <a:pt x="5049" y="1405"/>
                    </a:lnTo>
                    <a:cubicBezTo>
                      <a:pt x="5002" y="810"/>
                      <a:pt x="4478" y="572"/>
                      <a:pt x="4478" y="572"/>
                    </a:cubicBezTo>
                    <a:lnTo>
                      <a:pt x="3049" y="0"/>
                    </a:lnTo>
                    <a:lnTo>
                      <a:pt x="2501" y="691"/>
                    </a:lnTo>
                    <a:lnTo>
                      <a:pt x="1977" y="0"/>
                    </a:lnTo>
                    <a:close/>
                  </a:path>
                </a:pathLst>
              </a:custGeom>
              <a:solidFill>
                <a:srgbClr val="E4EA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g15e4065e011_0_260"/>
              <p:cNvSpPr/>
              <p:nvPr/>
            </p:nvSpPr>
            <p:spPr>
              <a:xfrm>
                <a:off x="8627822" y="4025873"/>
                <a:ext cx="30296" cy="143372"/>
              </a:xfrm>
              <a:custGeom>
                <a:rect b="b" l="l" r="r" t="t"/>
                <a:pathLst>
                  <a:path extrusionOk="0" h="3502" w="740">
                    <a:moveTo>
                      <a:pt x="739" y="1"/>
                    </a:moveTo>
                    <a:lnTo>
                      <a:pt x="549" y="96"/>
                    </a:lnTo>
                    <a:cubicBezTo>
                      <a:pt x="549" y="96"/>
                      <a:pt x="1" y="310"/>
                      <a:pt x="1" y="929"/>
                    </a:cubicBezTo>
                    <a:lnTo>
                      <a:pt x="1" y="3311"/>
                    </a:lnTo>
                    <a:cubicBezTo>
                      <a:pt x="1" y="3406"/>
                      <a:pt x="96" y="3501"/>
                      <a:pt x="191" y="3501"/>
                    </a:cubicBezTo>
                    <a:lnTo>
                      <a:pt x="596" y="3501"/>
                    </a:lnTo>
                    <a:cubicBezTo>
                      <a:pt x="477" y="3501"/>
                      <a:pt x="430" y="3430"/>
                      <a:pt x="430" y="3311"/>
                    </a:cubicBezTo>
                    <a:lnTo>
                      <a:pt x="430" y="715"/>
                    </a:lnTo>
                    <a:cubicBezTo>
                      <a:pt x="430" y="358"/>
                      <a:pt x="596" y="120"/>
                      <a:pt x="739" y="1"/>
                    </a:cubicBezTo>
                    <a:close/>
                  </a:path>
                </a:pathLst>
              </a:custGeom>
              <a:solidFill>
                <a:srgbClr val="D8DC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g15e4065e011_0_260"/>
              <p:cNvSpPr/>
              <p:nvPr/>
            </p:nvSpPr>
            <p:spPr>
              <a:xfrm>
                <a:off x="8691197" y="3904486"/>
                <a:ext cx="79014" cy="91214"/>
              </a:xfrm>
              <a:custGeom>
                <a:rect b="b" l="l" r="r" t="t"/>
                <a:pathLst>
                  <a:path extrusionOk="0" h="2228" w="1930">
                    <a:moveTo>
                      <a:pt x="1552" y="1"/>
                    </a:moveTo>
                    <a:cubicBezTo>
                      <a:pt x="1531" y="1"/>
                      <a:pt x="1513" y="13"/>
                      <a:pt x="1501" y="37"/>
                    </a:cubicBezTo>
                    <a:cubicBezTo>
                      <a:pt x="1126" y="280"/>
                      <a:pt x="668" y="420"/>
                      <a:pt x="204" y="420"/>
                    </a:cubicBezTo>
                    <a:cubicBezTo>
                      <a:pt x="168" y="420"/>
                      <a:pt x="132" y="419"/>
                      <a:pt x="96" y="418"/>
                    </a:cubicBezTo>
                    <a:cubicBezTo>
                      <a:pt x="25" y="418"/>
                      <a:pt x="1" y="441"/>
                      <a:pt x="1" y="513"/>
                    </a:cubicBezTo>
                    <a:lnTo>
                      <a:pt x="1" y="1275"/>
                    </a:lnTo>
                    <a:cubicBezTo>
                      <a:pt x="1" y="1775"/>
                      <a:pt x="382" y="2227"/>
                      <a:pt x="977" y="2227"/>
                    </a:cubicBezTo>
                    <a:cubicBezTo>
                      <a:pt x="1525" y="2227"/>
                      <a:pt x="1930" y="1823"/>
                      <a:pt x="1930" y="1275"/>
                    </a:cubicBezTo>
                    <a:lnTo>
                      <a:pt x="1930" y="441"/>
                    </a:lnTo>
                    <a:cubicBezTo>
                      <a:pt x="1930" y="394"/>
                      <a:pt x="1930" y="394"/>
                      <a:pt x="1620" y="37"/>
                    </a:cubicBezTo>
                    <a:cubicBezTo>
                      <a:pt x="1596" y="13"/>
                      <a:pt x="1573" y="1"/>
                      <a:pt x="1552" y="1"/>
                    </a:cubicBezTo>
                    <a:close/>
                  </a:path>
                </a:pathLst>
              </a:custGeom>
              <a:solidFill>
                <a:srgbClr val="F0A4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g15e4065e011_0_260"/>
              <p:cNvSpPr/>
              <p:nvPr/>
            </p:nvSpPr>
            <p:spPr>
              <a:xfrm>
                <a:off x="8691197" y="3921558"/>
                <a:ext cx="47818" cy="74142"/>
              </a:xfrm>
              <a:custGeom>
                <a:rect b="b" l="l" r="r" t="t"/>
                <a:pathLst>
                  <a:path extrusionOk="0" h="1811" w="1168">
                    <a:moveTo>
                      <a:pt x="96" y="1"/>
                    </a:moveTo>
                    <a:cubicBezTo>
                      <a:pt x="25" y="1"/>
                      <a:pt x="1" y="24"/>
                      <a:pt x="1" y="96"/>
                    </a:cubicBezTo>
                    <a:lnTo>
                      <a:pt x="1" y="858"/>
                    </a:lnTo>
                    <a:cubicBezTo>
                      <a:pt x="1" y="1358"/>
                      <a:pt x="382" y="1810"/>
                      <a:pt x="977" y="1810"/>
                    </a:cubicBezTo>
                    <a:cubicBezTo>
                      <a:pt x="1049" y="1810"/>
                      <a:pt x="1096" y="1810"/>
                      <a:pt x="1168" y="1787"/>
                    </a:cubicBezTo>
                    <a:cubicBezTo>
                      <a:pt x="715" y="1691"/>
                      <a:pt x="382" y="1310"/>
                      <a:pt x="382" y="858"/>
                    </a:cubicBezTo>
                    <a:lnTo>
                      <a:pt x="382" y="1"/>
                    </a:lnTo>
                    <a:close/>
                  </a:path>
                </a:pathLst>
              </a:custGeom>
              <a:solidFill>
                <a:srgbClr val="E597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g15e4065e011_0_260"/>
              <p:cNvSpPr/>
              <p:nvPr/>
            </p:nvSpPr>
            <p:spPr>
              <a:xfrm>
                <a:off x="8733120" y="4008351"/>
                <a:ext cx="41963" cy="43888"/>
              </a:xfrm>
              <a:custGeom>
                <a:rect b="b" l="l" r="r" t="t"/>
                <a:pathLst>
                  <a:path extrusionOk="0" h="1072" w="1025">
                    <a:moveTo>
                      <a:pt x="525" y="0"/>
                    </a:moveTo>
                    <a:lnTo>
                      <a:pt x="1" y="667"/>
                    </a:lnTo>
                    <a:lnTo>
                      <a:pt x="525" y="1072"/>
                    </a:lnTo>
                    <a:cubicBezTo>
                      <a:pt x="525" y="1072"/>
                      <a:pt x="596" y="1024"/>
                      <a:pt x="620" y="1000"/>
                    </a:cubicBezTo>
                    <a:lnTo>
                      <a:pt x="1025" y="191"/>
                    </a:lnTo>
                    <a:lnTo>
                      <a:pt x="525" y="0"/>
                    </a:lnTo>
                    <a:close/>
                  </a:path>
                </a:pathLst>
              </a:custGeom>
              <a:solidFill>
                <a:srgbClr val="D8DC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g15e4065e011_0_260"/>
              <p:cNvSpPr/>
              <p:nvPr/>
            </p:nvSpPr>
            <p:spPr>
              <a:xfrm>
                <a:off x="8686325" y="4008351"/>
                <a:ext cx="42946" cy="43888"/>
              </a:xfrm>
              <a:custGeom>
                <a:rect b="b" l="l" r="r" t="t"/>
                <a:pathLst>
                  <a:path extrusionOk="0" h="1072" w="1049">
                    <a:moveTo>
                      <a:pt x="501" y="0"/>
                    </a:moveTo>
                    <a:lnTo>
                      <a:pt x="1" y="191"/>
                    </a:lnTo>
                    <a:lnTo>
                      <a:pt x="429" y="1000"/>
                    </a:lnTo>
                    <a:cubicBezTo>
                      <a:pt x="453" y="1024"/>
                      <a:pt x="501" y="1072"/>
                      <a:pt x="501" y="1072"/>
                    </a:cubicBezTo>
                    <a:lnTo>
                      <a:pt x="1049" y="667"/>
                    </a:lnTo>
                    <a:lnTo>
                      <a:pt x="501" y="0"/>
                    </a:lnTo>
                    <a:close/>
                  </a:path>
                </a:pathLst>
              </a:custGeom>
              <a:solidFill>
                <a:srgbClr val="D8DC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g15e4065e011_0_260"/>
              <p:cNvSpPr/>
              <p:nvPr/>
            </p:nvSpPr>
            <p:spPr>
              <a:xfrm>
                <a:off x="8708760" y="4057069"/>
                <a:ext cx="44870" cy="109965"/>
              </a:xfrm>
              <a:custGeom>
                <a:rect b="b" l="l" r="r" t="t"/>
                <a:pathLst>
                  <a:path extrusionOk="0" h="2686" w="1096">
                    <a:moveTo>
                      <a:pt x="358" y="1"/>
                    </a:moveTo>
                    <a:lnTo>
                      <a:pt x="0" y="2073"/>
                    </a:lnTo>
                    <a:cubicBezTo>
                      <a:pt x="0" y="2096"/>
                      <a:pt x="0" y="2144"/>
                      <a:pt x="24" y="2144"/>
                    </a:cubicBezTo>
                    <a:lnTo>
                      <a:pt x="501" y="2668"/>
                    </a:lnTo>
                    <a:cubicBezTo>
                      <a:pt x="512" y="2680"/>
                      <a:pt x="524" y="2686"/>
                      <a:pt x="539" y="2686"/>
                    </a:cubicBezTo>
                    <a:cubicBezTo>
                      <a:pt x="554" y="2686"/>
                      <a:pt x="572" y="2680"/>
                      <a:pt x="596" y="2668"/>
                    </a:cubicBezTo>
                    <a:lnTo>
                      <a:pt x="1072" y="2144"/>
                    </a:lnTo>
                    <a:cubicBezTo>
                      <a:pt x="1096" y="2144"/>
                      <a:pt x="1096" y="2096"/>
                      <a:pt x="1096" y="2073"/>
                    </a:cubicBezTo>
                    <a:lnTo>
                      <a:pt x="73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g15e4065e011_0_260"/>
              <p:cNvSpPr/>
              <p:nvPr/>
            </p:nvSpPr>
            <p:spPr>
              <a:xfrm>
                <a:off x="8708760" y="4058052"/>
                <a:ext cx="30255" cy="110702"/>
              </a:xfrm>
              <a:custGeom>
                <a:rect b="b" l="l" r="r" t="t"/>
                <a:pathLst>
                  <a:path extrusionOk="0" h="2704" w="739">
                    <a:moveTo>
                      <a:pt x="358" y="1"/>
                    </a:moveTo>
                    <a:lnTo>
                      <a:pt x="0" y="2072"/>
                    </a:lnTo>
                    <a:cubicBezTo>
                      <a:pt x="0" y="2120"/>
                      <a:pt x="0" y="2144"/>
                      <a:pt x="24" y="2144"/>
                    </a:cubicBezTo>
                    <a:lnTo>
                      <a:pt x="501" y="2668"/>
                    </a:lnTo>
                    <a:cubicBezTo>
                      <a:pt x="512" y="2692"/>
                      <a:pt x="524" y="2703"/>
                      <a:pt x="539" y="2703"/>
                    </a:cubicBezTo>
                    <a:cubicBezTo>
                      <a:pt x="554" y="2703"/>
                      <a:pt x="572" y="2692"/>
                      <a:pt x="596" y="2668"/>
                    </a:cubicBezTo>
                    <a:lnTo>
                      <a:pt x="739" y="2501"/>
                    </a:lnTo>
                    <a:lnTo>
                      <a:pt x="405" y="2144"/>
                    </a:lnTo>
                    <a:cubicBezTo>
                      <a:pt x="382" y="2096"/>
                      <a:pt x="382" y="2072"/>
                      <a:pt x="382" y="2072"/>
                    </a:cubicBezTo>
                    <a:lnTo>
                      <a:pt x="739" y="1"/>
                    </a:lnTo>
                    <a:close/>
                  </a:path>
                </a:pathLst>
              </a:custGeom>
              <a:solidFill>
                <a:srgbClr val="CC9F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g15e4065e011_0_260"/>
              <p:cNvSpPr/>
              <p:nvPr/>
            </p:nvSpPr>
            <p:spPr>
              <a:xfrm>
                <a:off x="8715597" y="4034675"/>
                <a:ext cx="32220" cy="22435"/>
              </a:xfrm>
              <a:custGeom>
                <a:rect b="b" l="l" r="r" t="t"/>
                <a:pathLst>
                  <a:path extrusionOk="0" h="548" w="787">
                    <a:moveTo>
                      <a:pt x="381" y="0"/>
                    </a:moveTo>
                    <a:lnTo>
                      <a:pt x="0" y="262"/>
                    </a:lnTo>
                    <a:lnTo>
                      <a:pt x="191" y="548"/>
                    </a:lnTo>
                    <a:lnTo>
                      <a:pt x="596" y="548"/>
                    </a:lnTo>
                    <a:lnTo>
                      <a:pt x="786" y="262"/>
                    </a:lnTo>
                    <a:lnTo>
                      <a:pt x="381"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g15e4065e011_0_260"/>
              <p:cNvSpPr/>
              <p:nvPr/>
            </p:nvSpPr>
            <p:spPr>
              <a:xfrm>
                <a:off x="8714615" y="4034675"/>
                <a:ext cx="24400" cy="22435"/>
              </a:xfrm>
              <a:custGeom>
                <a:rect b="b" l="l" r="r" t="t"/>
                <a:pathLst>
                  <a:path extrusionOk="0" h="548" w="596">
                    <a:moveTo>
                      <a:pt x="381" y="0"/>
                    </a:moveTo>
                    <a:lnTo>
                      <a:pt x="0" y="262"/>
                    </a:lnTo>
                    <a:lnTo>
                      <a:pt x="167" y="548"/>
                    </a:lnTo>
                    <a:lnTo>
                      <a:pt x="596" y="548"/>
                    </a:lnTo>
                    <a:lnTo>
                      <a:pt x="453" y="286"/>
                    </a:lnTo>
                    <a:lnTo>
                      <a:pt x="453" y="238"/>
                    </a:lnTo>
                    <a:lnTo>
                      <a:pt x="596" y="143"/>
                    </a:lnTo>
                    <a:lnTo>
                      <a:pt x="381" y="0"/>
                    </a:lnTo>
                    <a:close/>
                  </a:path>
                </a:pathLst>
              </a:custGeom>
              <a:solidFill>
                <a:srgbClr val="CC9FD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g15e4065e011_0_260"/>
              <p:cNvSpPr/>
              <p:nvPr/>
            </p:nvSpPr>
            <p:spPr>
              <a:xfrm>
                <a:off x="8658077" y="4068778"/>
                <a:ext cx="12691" cy="100467"/>
              </a:xfrm>
              <a:custGeom>
                <a:rect b="b" l="l" r="r" t="t"/>
                <a:pathLst>
                  <a:path extrusionOk="0" h="2454" w="310">
                    <a:moveTo>
                      <a:pt x="167" y="1"/>
                    </a:moveTo>
                    <a:cubicBezTo>
                      <a:pt x="72" y="1"/>
                      <a:pt x="0" y="72"/>
                      <a:pt x="0" y="143"/>
                    </a:cubicBezTo>
                    <a:lnTo>
                      <a:pt x="0" y="2453"/>
                    </a:lnTo>
                    <a:lnTo>
                      <a:pt x="310" y="2453"/>
                    </a:lnTo>
                    <a:lnTo>
                      <a:pt x="310" y="143"/>
                    </a:lnTo>
                    <a:cubicBezTo>
                      <a:pt x="310" y="72"/>
                      <a:pt x="238" y="1"/>
                      <a:pt x="167" y="1"/>
                    </a:cubicBezTo>
                    <a:close/>
                  </a:path>
                </a:pathLst>
              </a:custGeom>
              <a:solidFill>
                <a:srgbClr val="D8DC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g15e4065e011_0_260"/>
              <p:cNvSpPr/>
              <p:nvPr/>
            </p:nvSpPr>
            <p:spPr>
              <a:xfrm>
                <a:off x="8791623" y="4068778"/>
                <a:ext cx="11750" cy="100467"/>
              </a:xfrm>
              <a:custGeom>
                <a:rect b="b" l="l" r="r" t="t"/>
                <a:pathLst>
                  <a:path extrusionOk="0" h="2454" w="287">
                    <a:moveTo>
                      <a:pt x="144" y="1"/>
                    </a:moveTo>
                    <a:cubicBezTo>
                      <a:pt x="48" y="1"/>
                      <a:pt x="1" y="72"/>
                      <a:pt x="1" y="143"/>
                    </a:cubicBezTo>
                    <a:lnTo>
                      <a:pt x="1" y="2453"/>
                    </a:lnTo>
                    <a:lnTo>
                      <a:pt x="286" y="2453"/>
                    </a:lnTo>
                    <a:lnTo>
                      <a:pt x="286" y="143"/>
                    </a:lnTo>
                    <a:cubicBezTo>
                      <a:pt x="286" y="72"/>
                      <a:pt x="239" y="1"/>
                      <a:pt x="144" y="1"/>
                    </a:cubicBezTo>
                    <a:close/>
                  </a:path>
                </a:pathLst>
              </a:custGeom>
              <a:solidFill>
                <a:srgbClr val="D8DC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grpSp>
        <p:nvGrpSpPr>
          <p:cNvPr id="779" name="Google Shape;779;g15e4065e011_0_337"/>
          <p:cNvGrpSpPr/>
          <p:nvPr/>
        </p:nvGrpSpPr>
        <p:grpSpPr>
          <a:xfrm>
            <a:off x="3445625" y="3966888"/>
            <a:ext cx="1338475" cy="1055775"/>
            <a:chOff x="5939425" y="-429025"/>
            <a:chExt cx="1338475" cy="1055775"/>
          </a:xfrm>
        </p:grpSpPr>
        <p:sp>
          <p:nvSpPr>
            <p:cNvPr id="780" name="Google Shape;780;g15e4065e011_0_337"/>
            <p:cNvSpPr/>
            <p:nvPr/>
          </p:nvSpPr>
          <p:spPr>
            <a:xfrm>
              <a:off x="5952750" y="-349800"/>
              <a:ext cx="1325150" cy="976550"/>
            </a:xfrm>
            <a:custGeom>
              <a:rect b="b" l="l" r="r" t="t"/>
              <a:pathLst>
                <a:path extrusionOk="0" h="39062" w="53006">
                  <a:moveTo>
                    <a:pt x="47468" y="0"/>
                  </a:moveTo>
                  <a:lnTo>
                    <a:pt x="1" y="8206"/>
                  </a:lnTo>
                  <a:lnTo>
                    <a:pt x="4404" y="33457"/>
                  </a:lnTo>
                  <a:lnTo>
                    <a:pt x="12076" y="39061"/>
                  </a:lnTo>
                  <a:lnTo>
                    <a:pt x="53005" y="31990"/>
                  </a:lnTo>
                  <a:lnTo>
                    <a:pt x="47468"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g15e4065e011_0_337"/>
            <p:cNvSpPr/>
            <p:nvPr/>
          </p:nvSpPr>
          <p:spPr>
            <a:xfrm>
              <a:off x="5939425" y="-429025"/>
              <a:ext cx="1200025" cy="284400"/>
            </a:xfrm>
            <a:custGeom>
              <a:rect b="b" l="l" r="r" t="t"/>
              <a:pathLst>
                <a:path extrusionOk="0" h="11376" w="48001">
                  <a:moveTo>
                    <a:pt x="47467" y="0"/>
                  </a:moveTo>
                  <a:lnTo>
                    <a:pt x="0" y="8239"/>
                  </a:lnTo>
                  <a:lnTo>
                    <a:pt x="567" y="11375"/>
                  </a:lnTo>
                  <a:lnTo>
                    <a:pt x="48001" y="3169"/>
                  </a:lnTo>
                  <a:lnTo>
                    <a:pt x="47467" y="0"/>
                  </a:lnTo>
                  <a:close/>
                </a:path>
              </a:pathLst>
            </a:custGeom>
            <a:solidFill>
              <a:srgbClr val="B8FF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g15e4065e011_0_337"/>
            <p:cNvSpPr/>
            <p:nvPr/>
          </p:nvSpPr>
          <p:spPr>
            <a:xfrm>
              <a:off x="6062825" y="449100"/>
              <a:ext cx="191825" cy="177650"/>
            </a:xfrm>
            <a:custGeom>
              <a:rect b="b" l="l" r="r" t="t"/>
              <a:pathLst>
                <a:path extrusionOk="0" h="7106" w="7673">
                  <a:moveTo>
                    <a:pt x="5772" y="0"/>
                  </a:moveTo>
                  <a:lnTo>
                    <a:pt x="1" y="1501"/>
                  </a:lnTo>
                  <a:lnTo>
                    <a:pt x="7673" y="7105"/>
                  </a:lnTo>
                  <a:lnTo>
                    <a:pt x="5772" y="0"/>
                  </a:lnTo>
                  <a:close/>
                </a:path>
              </a:pathLst>
            </a:custGeom>
            <a:solidFill>
              <a:srgbClr val="35AA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83" name="Google Shape;783;g15e4065e011_0_337"/>
          <p:cNvSpPr txBox="1"/>
          <p:nvPr>
            <p:ph idx="6" type="title"/>
          </p:nvPr>
        </p:nvSpPr>
        <p:spPr>
          <a:xfrm>
            <a:off x="207263" y="1493900"/>
            <a:ext cx="3345000" cy="105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SzPts val="3500"/>
              <a:buNone/>
            </a:pPr>
            <a:r>
              <a:rPr lang="es" sz="3000"/>
              <a:t>Roles y Responsabilidades</a:t>
            </a:r>
            <a:endParaRPr/>
          </a:p>
        </p:txBody>
      </p:sp>
      <p:grpSp>
        <p:nvGrpSpPr>
          <p:cNvPr id="784" name="Google Shape;784;g15e4065e011_0_337"/>
          <p:cNvGrpSpPr/>
          <p:nvPr/>
        </p:nvGrpSpPr>
        <p:grpSpPr>
          <a:xfrm flipH="1">
            <a:off x="1125040" y="3550963"/>
            <a:ext cx="1509425" cy="228525"/>
            <a:chOff x="5708425" y="4133400"/>
            <a:chExt cx="1509425" cy="228525"/>
          </a:xfrm>
        </p:grpSpPr>
        <p:sp>
          <p:nvSpPr>
            <p:cNvPr id="785" name="Google Shape;785;g15e4065e011_0_337"/>
            <p:cNvSpPr/>
            <p:nvPr/>
          </p:nvSpPr>
          <p:spPr>
            <a:xfrm>
              <a:off x="5974450" y="4133400"/>
              <a:ext cx="50050" cy="50050"/>
            </a:xfrm>
            <a:custGeom>
              <a:rect b="b" l="l" r="r" t="t"/>
              <a:pathLst>
                <a:path extrusionOk="0" h="2002" w="2002">
                  <a:moveTo>
                    <a:pt x="1001" y="1"/>
                  </a:moveTo>
                  <a:cubicBezTo>
                    <a:pt x="467" y="1"/>
                    <a:pt x="0" y="468"/>
                    <a:pt x="0" y="1001"/>
                  </a:cubicBezTo>
                  <a:cubicBezTo>
                    <a:pt x="0" y="1568"/>
                    <a:pt x="467" y="2002"/>
                    <a:pt x="1001" y="2002"/>
                  </a:cubicBezTo>
                  <a:cubicBezTo>
                    <a:pt x="1568" y="2002"/>
                    <a:pt x="2001" y="1568"/>
                    <a:pt x="2001" y="1001"/>
                  </a:cubicBezTo>
                  <a:cubicBezTo>
                    <a:pt x="2001"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g15e4065e011_0_337"/>
            <p:cNvSpPr/>
            <p:nvPr/>
          </p:nvSpPr>
          <p:spPr>
            <a:xfrm>
              <a:off x="6765000" y="4133400"/>
              <a:ext cx="50050" cy="50050"/>
            </a:xfrm>
            <a:custGeom>
              <a:rect b="b" l="l" r="r" t="t"/>
              <a:pathLst>
                <a:path extrusionOk="0" h="2002" w="2002">
                  <a:moveTo>
                    <a:pt x="1001" y="1"/>
                  </a:moveTo>
                  <a:cubicBezTo>
                    <a:pt x="434" y="1"/>
                    <a:pt x="1" y="468"/>
                    <a:pt x="1" y="1001"/>
                  </a:cubicBezTo>
                  <a:cubicBezTo>
                    <a:pt x="1" y="1568"/>
                    <a:pt x="434" y="2002"/>
                    <a:pt x="1001" y="2002"/>
                  </a:cubicBezTo>
                  <a:cubicBezTo>
                    <a:pt x="1568" y="2002"/>
                    <a:pt x="2002" y="1568"/>
                    <a:pt x="2002" y="1001"/>
                  </a:cubicBezTo>
                  <a:cubicBezTo>
                    <a:pt x="2002" y="468"/>
                    <a:pt x="1568" y="1"/>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g15e4065e011_0_337"/>
            <p:cNvSpPr/>
            <p:nvPr/>
          </p:nvSpPr>
          <p:spPr>
            <a:xfrm>
              <a:off x="6380550" y="4223475"/>
              <a:ext cx="50075" cy="50050"/>
            </a:xfrm>
            <a:custGeom>
              <a:rect b="b" l="l" r="r" t="t"/>
              <a:pathLst>
                <a:path extrusionOk="0" h="2002" w="2003">
                  <a:moveTo>
                    <a:pt x="1002" y="0"/>
                  </a:moveTo>
                  <a:cubicBezTo>
                    <a:pt x="435" y="0"/>
                    <a:pt x="1" y="434"/>
                    <a:pt x="1" y="1001"/>
                  </a:cubicBezTo>
                  <a:cubicBezTo>
                    <a:pt x="1" y="1535"/>
                    <a:pt x="435" y="2002"/>
                    <a:pt x="1002" y="2002"/>
                  </a:cubicBezTo>
                  <a:cubicBezTo>
                    <a:pt x="1535" y="2002"/>
                    <a:pt x="2002" y="1535"/>
                    <a:pt x="2002" y="1001"/>
                  </a:cubicBezTo>
                  <a:cubicBezTo>
                    <a:pt x="2002" y="434"/>
                    <a:pt x="1535"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g15e4065e011_0_337"/>
            <p:cNvSpPr/>
            <p:nvPr/>
          </p:nvSpPr>
          <p:spPr>
            <a:xfrm>
              <a:off x="6476475" y="4223475"/>
              <a:ext cx="50050" cy="50050"/>
            </a:xfrm>
            <a:custGeom>
              <a:rect b="b" l="l" r="r" t="t"/>
              <a:pathLst>
                <a:path extrusionOk="0" h="2002" w="2002">
                  <a:moveTo>
                    <a:pt x="1001" y="0"/>
                  </a:moveTo>
                  <a:cubicBezTo>
                    <a:pt x="434" y="0"/>
                    <a:pt x="0" y="434"/>
                    <a:pt x="0" y="1001"/>
                  </a:cubicBezTo>
                  <a:cubicBezTo>
                    <a:pt x="0" y="1535"/>
                    <a:pt x="434" y="2002"/>
                    <a:pt x="1001" y="2002"/>
                  </a:cubicBezTo>
                  <a:cubicBezTo>
                    <a:pt x="1534" y="2002"/>
                    <a:pt x="2001" y="1535"/>
                    <a:pt x="2001" y="1001"/>
                  </a:cubicBezTo>
                  <a:cubicBezTo>
                    <a:pt x="2001" y="434"/>
                    <a:pt x="1534" y="0"/>
                    <a:pt x="100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g15e4065e011_0_337"/>
            <p:cNvSpPr/>
            <p:nvPr/>
          </p:nvSpPr>
          <p:spPr>
            <a:xfrm>
              <a:off x="65990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68" y="2002"/>
                    <a:pt x="2002" y="1535"/>
                    <a:pt x="2002" y="1002"/>
                  </a:cubicBezTo>
                  <a:cubicBezTo>
                    <a:pt x="2002" y="468"/>
                    <a:pt x="1568"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g15e4065e011_0_337"/>
            <p:cNvSpPr/>
            <p:nvPr/>
          </p:nvSpPr>
          <p:spPr>
            <a:xfrm>
              <a:off x="6694950" y="4311850"/>
              <a:ext cx="50050" cy="50075"/>
            </a:xfrm>
            <a:custGeom>
              <a:rect b="b" l="l" r="r" t="t"/>
              <a:pathLst>
                <a:path extrusionOk="0" h="2003" w="2002">
                  <a:moveTo>
                    <a:pt x="1001" y="1"/>
                  </a:moveTo>
                  <a:cubicBezTo>
                    <a:pt x="468" y="1"/>
                    <a:pt x="1" y="468"/>
                    <a:pt x="1" y="1002"/>
                  </a:cubicBezTo>
                  <a:cubicBezTo>
                    <a:pt x="1" y="1535"/>
                    <a:pt x="468" y="2002"/>
                    <a:pt x="1001" y="2002"/>
                  </a:cubicBezTo>
                  <a:cubicBezTo>
                    <a:pt x="1535" y="2002"/>
                    <a:pt x="2002" y="1535"/>
                    <a:pt x="2002" y="1002"/>
                  </a:cubicBezTo>
                  <a:cubicBezTo>
                    <a:pt x="2002" y="468"/>
                    <a:pt x="1602" y="34"/>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g15e4065e011_0_337"/>
            <p:cNvSpPr/>
            <p:nvPr/>
          </p:nvSpPr>
          <p:spPr>
            <a:xfrm>
              <a:off x="6850900" y="4133400"/>
              <a:ext cx="49225" cy="50050"/>
            </a:xfrm>
            <a:custGeom>
              <a:rect b="b" l="l" r="r" t="t"/>
              <a:pathLst>
                <a:path extrusionOk="0" h="2002" w="1969">
                  <a:moveTo>
                    <a:pt x="1001" y="1"/>
                  </a:moveTo>
                  <a:cubicBezTo>
                    <a:pt x="434" y="1"/>
                    <a:pt x="0" y="468"/>
                    <a:pt x="0" y="1001"/>
                  </a:cubicBezTo>
                  <a:cubicBezTo>
                    <a:pt x="0" y="1568"/>
                    <a:pt x="434" y="2002"/>
                    <a:pt x="1001" y="2002"/>
                  </a:cubicBezTo>
                  <a:cubicBezTo>
                    <a:pt x="1535" y="2002"/>
                    <a:pt x="1968" y="1568"/>
                    <a:pt x="1968" y="1001"/>
                  </a:cubicBezTo>
                  <a:cubicBezTo>
                    <a:pt x="1968" y="468"/>
                    <a:pt x="1535" y="67"/>
                    <a:pt x="100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g15e4065e011_0_337"/>
            <p:cNvSpPr/>
            <p:nvPr/>
          </p:nvSpPr>
          <p:spPr>
            <a:xfrm>
              <a:off x="6935950" y="4133400"/>
              <a:ext cx="50075" cy="50050"/>
            </a:xfrm>
            <a:custGeom>
              <a:rect b="b" l="l" r="r" t="t"/>
              <a:pathLst>
                <a:path extrusionOk="0" h="2002" w="2003">
                  <a:moveTo>
                    <a:pt x="1002" y="1"/>
                  </a:moveTo>
                  <a:cubicBezTo>
                    <a:pt x="468" y="1"/>
                    <a:pt x="1" y="468"/>
                    <a:pt x="1" y="1001"/>
                  </a:cubicBezTo>
                  <a:cubicBezTo>
                    <a:pt x="1" y="1568"/>
                    <a:pt x="468" y="2002"/>
                    <a:pt x="1002" y="2002"/>
                  </a:cubicBezTo>
                  <a:cubicBezTo>
                    <a:pt x="1535" y="2002"/>
                    <a:pt x="2002" y="1568"/>
                    <a:pt x="2002" y="1001"/>
                  </a:cubicBezTo>
                  <a:cubicBezTo>
                    <a:pt x="2002" y="468"/>
                    <a:pt x="1535" y="67"/>
                    <a:pt x="10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g15e4065e011_0_337"/>
            <p:cNvSpPr/>
            <p:nvPr/>
          </p:nvSpPr>
          <p:spPr>
            <a:xfrm>
              <a:off x="6088675" y="4133400"/>
              <a:ext cx="633825" cy="50050"/>
            </a:xfrm>
            <a:custGeom>
              <a:rect b="b" l="l" r="r" t="t"/>
              <a:pathLst>
                <a:path extrusionOk="0" h="2002" w="25353">
                  <a:moveTo>
                    <a:pt x="1002" y="1"/>
                  </a:moveTo>
                  <a:cubicBezTo>
                    <a:pt x="468" y="1"/>
                    <a:pt x="1" y="468"/>
                    <a:pt x="1" y="1001"/>
                  </a:cubicBezTo>
                  <a:cubicBezTo>
                    <a:pt x="1" y="1568"/>
                    <a:pt x="435" y="2002"/>
                    <a:pt x="1002" y="2002"/>
                  </a:cubicBezTo>
                  <a:lnTo>
                    <a:pt x="24352" y="2002"/>
                  </a:lnTo>
                  <a:cubicBezTo>
                    <a:pt x="24885" y="2002"/>
                    <a:pt x="25319" y="1568"/>
                    <a:pt x="25352" y="1001"/>
                  </a:cubicBezTo>
                  <a:cubicBezTo>
                    <a:pt x="25352" y="468"/>
                    <a:pt x="24885" y="1"/>
                    <a:pt x="243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g15e4065e011_0_337"/>
            <p:cNvSpPr/>
            <p:nvPr/>
          </p:nvSpPr>
          <p:spPr>
            <a:xfrm>
              <a:off x="5923575" y="4311850"/>
              <a:ext cx="633800" cy="50075"/>
            </a:xfrm>
            <a:custGeom>
              <a:rect b="b" l="l" r="r" t="t"/>
              <a:pathLst>
                <a:path extrusionOk="0" h="2003" w="25352">
                  <a:moveTo>
                    <a:pt x="1001" y="1"/>
                  </a:moveTo>
                  <a:cubicBezTo>
                    <a:pt x="467" y="1"/>
                    <a:pt x="0" y="468"/>
                    <a:pt x="0" y="1002"/>
                  </a:cubicBezTo>
                  <a:cubicBezTo>
                    <a:pt x="0" y="1535"/>
                    <a:pt x="467" y="2002"/>
                    <a:pt x="1001" y="2002"/>
                  </a:cubicBezTo>
                  <a:lnTo>
                    <a:pt x="24351" y="2002"/>
                  </a:lnTo>
                  <a:cubicBezTo>
                    <a:pt x="24885" y="2002"/>
                    <a:pt x="25352" y="1535"/>
                    <a:pt x="25352" y="1002"/>
                  </a:cubicBezTo>
                  <a:cubicBezTo>
                    <a:pt x="25352" y="468"/>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g15e4065e011_0_337"/>
            <p:cNvSpPr/>
            <p:nvPr/>
          </p:nvSpPr>
          <p:spPr>
            <a:xfrm>
              <a:off x="5708425" y="4222625"/>
              <a:ext cx="633800" cy="50075"/>
            </a:xfrm>
            <a:custGeom>
              <a:rect b="b" l="l" r="r" t="t"/>
              <a:pathLst>
                <a:path extrusionOk="0" h="2003" w="25352">
                  <a:moveTo>
                    <a:pt x="1001" y="1"/>
                  </a:moveTo>
                  <a:cubicBezTo>
                    <a:pt x="434" y="1"/>
                    <a:pt x="0" y="434"/>
                    <a:pt x="0" y="1001"/>
                  </a:cubicBezTo>
                  <a:cubicBezTo>
                    <a:pt x="0" y="1535"/>
                    <a:pt x="434" y="2002"/>
                    <a:pt x="1001" y="2002"/>
                  </a:cubicBezTo>
                  <a:lnTo>
                    <a:pt x="24351" y="2002"/>
                  </a:lnTo>
                  <a:cubicBezTo>
                    <a:pt x="24885" y="2002"/>
                    <a:pt x="25285" y="1569"/>
                    <a:pt x="25352" y="1001"/>
                  </a:cubicBezTo>
                  <a:cubicBezTo>
                    <a:pt x="25352" y="434"/>
                    <a:pt x="24885" y="1"/>
                    <a:pt x="243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g15e4065e011_0_337"/>
            <p:cNvSpPr/>
            <p:nvPr/>
          </p:nvSpPr>
          <p:spPr>
            <a:xfrm>
              <a:off x="6584050" y="4222625"/>
              <a:ext cx="633800" cy="50075"/>
            </a:xfrm>
            <a:custGeom>
              <a:rect b="b" l="l" r="r" t="t"/>
              <a:pathLst>
                <a:path extrusionOk="0" h="2003" w="25352">
                  <a:moveTo>
                    <a:pt x="967" y="1"/>
                  </a:moveTo>
                  <a:cubicBezTo>
                    <a:pt x="434" y="1"/>
                    <a:pt x="0" y="434"/>
                    <a:pt x="0" y="1001"/>
                  </a:cubicBezTo>
                  <a:cubicBezTo>
                    <a:pt x="0" y="1535"/>
                    <a:pt x="434" y="2002"/>
                    <a:pt x="967" y="2002"/>
                  </a:cubicBezTo>
                  <a:lnTo>
                    <a:pt x="24317" y="2002"/>
                  </a:lnTo>
                  <a:cubicBezTo>
                    <a:pt x="24885" y="2002"/>
                    <a:pt x="25352" y="1569"/>
                    <a:pt x="25318" y="1001"/>
                  </a:cubicBezTo>
                  <a:cubicBezTo>
                    <a:pt x="25318" y="434"/>
                    <a:pt x="24885" y="1"/>
                    <a:pt x="243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97" name="Google Shape;797;g15e4065e011_0_337"/>
          <p:cNvGrpSpPr/>
          <p:nvPr/>
        </p:nvGrpSpPr>
        <p:grpSpPr>
          <a:xfrm>
            <a:off x="3716173" y="4211261"/>
            <a:ext cx="797402" cy="855413"/>
            <a:chOff x="1643998" y="1399124"/>
            <a:chExt cx="797402" cy="855413"/>
          </a:xfrm>
        </p:grpSpPr>
        <p:grpSp>
          <p:nvGrpSpPr>
            <p:cNvPr id="798" name="Google Shape;798;g15e4065e011_0_337"/>
            <p:cNvGrpSpPr/>
            <p:nvPr/>
          </p:nvGrpSpPr>
          <p:grpSpPr>
            <a:xfrm rot="-580000">
              <a:off x="1708928" y="1456345"/>
              <a:ext cx="667516" cy="741028"/>
              <a:chOff x="1665200" y="2370175"/>
              <a:chExt cx="228050" cy="251275"/>
            </a:xfrm>
          </p:grpSpPr>
          <p:sp>
            <p:nvSpPr>
              <p:cNvPr id="799" name="Google Shape;799;g15e4065e011_0_337"/>
              <p:cNvSpPr/>
              <p:nvPr/>
            </p:nvSpPr>
            <p:spPr>
              <a:xfrm>
                <a:off x="1810475" y="2370175"/>
                <a:ext cx="82775" cy="81600"/>
              </a:xfrm>
              <a:custGeom>
                <a:rect b="b" l="l" r="r" t="t"/>
                <a:pathLst>
                  <a:path extrusionOk="0" h="3264" w="3311">
                    <a:moveTo>
                      <a:pt x="1500" y="1"/>
                    </a:moveTo>
                    <a:cubicBezTo>
                      <a:pt x="1167" y="25"/>
                      <a:pt x="881" y="144"/>
                      <a:pt x="619" y="358"/>
                    </a:cubicBezTo>
                    <a:lnTo>
                      <a:pt x="595" y="358"/>
                    </a:lnTo>
                    <a:cubicBezTo>
                      <a:pt x="572" y="382"/>
                      <a:pt x="548" y="382"/>
                      <a:pt x="500" y="406"/>
                    </a:cubicBezTo>
                    <a:cubicBezTo>
                      <a:pt x="476" y="406"/>
                      <a:pt x="476" y="430"/>
                      <a:pt x="453" y="430"/>
                    </a:cubicBezTo>
                    <a:cubicBezTo>
                      <a:pt x="453" y="430"/>
                      <a:pt x="429" y="477"/>
                      <a:pt x="429" y="501"/>
                    </a:cubicBezTo>
                    <a:cubicBezTo>
                      <a:pt x="429" y="501"/>
                      <a:pt x="405" y="525"/>
                      <a:pt x="357" y="596"/>
                    </a:cubicBezTo>
                    <a:cubicBezTo>
                      <a:pt x="191" y="834"/>
                      <a:pt x="48" y="1120"/>
                      <a:pt x="0" y="1454"/>
                    </a:cubicBezTo>
                    <a:lnTo>
                      <a:pt x="0" y="1644"/>
                    </a:lnTo>
                    <a:lnTo>
                      <a:pt x="0" y="1811"/>
                    </a:lnTo>
                    <a:cubicBezTo>
                      <a:pt x="48" y="2144"/>
                      <a:pt x="167" y="2430"/>
                      <a:pt x="357" y="2668"/>
                    </a:cubicBezTo>
                    <a:lnTo>
                      <a:pt x="357" y="2716"/>
                    </a:lnTo>
                    <a:cubicBezTo>
                      <a:pt x="405" y="2740"/>
                      <a:pt x="429" y="2763"/>
                      <a:pt x="429" y="2787"/>
                    </a:cubicBezTo>
                    <a:lnTo>
                      <a:pt x="453" y="2835"/>
                    </a:lnTo>
                    <a:cubicBezTo>
                      <a:pt x="453" y="2835"/>
                      <a:pt x="476" y="2859"/>
                      <a:pt x="500" y="2859"/>
                    </a:cubicBezTo>
                    <a:cubicBezTo>
                      <a:pt x="548" y="2882"/>
                      <a:pt x="572" y="2906"/>
                      <a:pt x="595" y="2906"/>
                    </a:cubicBezTo>
                    <a:lnTo>
                      <a:pt x="619" y="2906"/>
                    </a:lnTo>
                    <a:cubicBezTo>
                      <a:pt x="881" y="3097"/>
                      <a:pt x="1167" y="3240"/>
                      <a:pt x="1500" y="3264"/>
                    </a:cubicBezTo>
                    <a:lnTo>
                      <a:pt x="1858" y="3264"/>
                    </a:lnTo>
                    <a:cubicBezTo>
                      <a:pt x="2643" y="3168"/>
                      <a:pt x="3310" y="2501"/>
                      <a:pt x="3310" y="1620"/>
                    </a:cubicBezTo>
                    <a:cubicBezTo>
                      <a:pt x="3310" y="787"/>
                      <a:pt x="2691" y="72"/>
                      <a:pt x="1858" y="1"/>
                    </a:cubicBezTo>
                    <a:close/>
                  </a:path>
                </a:pathLst>
              </a:custGeom>
              <a:solidFill>
                <a:srgbClr val="FFFFFF"/>
              </a:solidFill>
              <a:ln cap="flat" cmpd="sng" w="76200">
                <a:solidFill>
                  <a:schemeClr val="dk1"/>
                </a:solidFill>
                <a:prstDash val="solid"/>
                <a:round/>
                <a:headEnd len="sm" w="sm" type="none"/>
                <a:tailEnd len="sm" w="sm" type="none"/>
              </a:ln>
              <a:effectLst>
                <a:outerShdw rotWithShape="0" algn="bl" dir="1980000" dist="28575">
                  <a:schemeClr val="lt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g15e4065e011_0_337"/>
              <p:cNvSpPr/>
              <p:nvPr/>
            </p:nvSpPr>
            <p:spPr>
              <a:xfrm>
                <a:off x="1666375" y="2426750"/>
                <a:ext cx="131025" cy="129950"/>
              </a:xfrm>
              <a:custGeom>
                <a:rect b="b" l="l" r="r" t="t"/>
                <a:pathLst>
                  <a:path extrusionOk="0" h="5198" w="5241">
                    <a:moveTo>
                      <a:pt x="4430" y="0"/>
                    </a:moveTo>
                    <a:cubicBezTo>
                      <a:pt x="4335" y="0"/>
                      <a:pt x="4288" y="48"/>
                      <a:pt x="4288" y="143"/>
                    </a:cubicBezTo>
                    <a:cubicBezTo>
                      <a:pt x="4288" y="238"/>
                      <a:pt x="4335" y="286"/>
                      <a:pt x="4430" y="286"/>
                    </a:cubicBezTo>
                    <a:lnTo>
                      <a:pt x="4692" y="286"/>
                    </a:lnTo>
                    <a:lnTo>
                      <a:pt x="49" y="4930"/>
                    </a:lnTo>
                    <a:cubicBezTo>
                      <a:pt x="1" y="5001"/>
                      <a:pt x="1" y="5097"/>
                      <a:pt x="49" y="5144"/>
                    </a:cubicBezTo>
                    <a:cubicBezTo>
                      <a:pt x="84" y="5180"/>
                      <a:pt x="126" y="5198"/>
                      <a:pt x="165" y="5198"/>
                    </a:cubicBezTo>
                    <a:cubicBezTo>
                      <a:pt x="203" y="5198"/>
                      <a:pt x="239" y="5180"/>
                      <a:pt x="263" y="5144"/>
                    </a:cubicBezTo>
                    <a:lnTo>
                      <a:pt x="4907" y="500"/>
                    </a:lnTo>
                    <a:lnTo>
                      <a:pt x="4907" y="810"/>
                    </a:lnTo>
                    <a:cubicBezTo>
                      <a:pt x="4907" y="881"/>
                      <a:pt x="4978" y="953"/>
                      <a:pt x="5050" y="953"/>
                    </a:cubicBezTo>
                    <a:cubicBezTo>
                      <a:pt x="5145" y="953"/>
                      <a:pt x="5216" y="881"/>
                      <a:pt x="5216" y="810"/>
                    </a:cubicBezTo>
                    <a:lnTo>
                      <a:pt x="5216" y="143"/>
                    </a:lnTo>
                    <a:cubicBezTo>
                      <a:pt x="5240" y="48"/>
                      <a:pt x="5169" y="0"/>
                      <a:pt x="5097" y="0"/>
                    </a:cubicBezTo>
                    <a:close/>
                  </a:path>
                </a:pathLst>
              </a:custGeom>
              <a:solidFill>
                <a:srgbClr val="FFFFFF"/>
              </a:solidFill>
              <a:ln cap="flat" cmpd="sng" w="76200">
                <a:solidFill>
                  <a:schemeClr val="dk1"/>
                </a:solidFill>
                <a:prstDash val="solid"/>
                <a:round/>
                <a:headEnd len="sm" w="sm" type="none"/>
                <a:tailEnd len="sm" w="sm" type="none"/>
              </a:ln>
              <a:effectLst>
                <a:outerShdw rotWithShape="0" algn="bl" dir="1980000" dist="28575">
                  <a:schemeClr val="lt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g15e4065e011_0_337"/>
              <p:cNvSpPr/>
              <p:nvPr/>
            </p:nvSpPr>
            <p:spPr>
              <a:xfrm>
                <a:off x="1665200" y="2471400"/>
                <a:ext cx="223875" cy="150050"/>
              </a:xfrm>
              <a:custGeom>
                <a:rect b="b" l="l" r="r" t="t"/>
                <a:pathLst>
                  <a:path extrusionOk="0" h="6002" w="8955">
                    <a:moveTo>
                      <a:pt x="5978" y="2763"/>
                    </a:moveTo>
                    <a:cubicBezTo>
                      <a:pt x="5978" y="2882"/>
                      <a:pt x="6097" y="3001"/>
                      <a:pt x="6216" y="3001"/>
                    </a:cubicBezTo>
                    <a:cubicBezTo>
                      <a:pt x="6097" y="3001"/>
                      <a:pt x="5978" y="3120"/>
                      <a:pt x="5978" y="3239"/>
                    </a:cubicBezTo>
                    <a:cubicBezTo>
                      <a:pt x="5978" y="3120"/>
                      <a:pt x="5859" y="3001"/>
                      <a:pt x="5740" y="3001"/>
                    </a:cubicBezTo>
                    <a:cubicBezTo>
                      <a:pt x="5859" y="3001"/>
                      <a:pt x="5978" y="2906"/>
                      <a:pt x="5978" y="2763"/>
                    </a:cubicBezTo>
                    <a:close/>
                    <a:moveTo>
                      <a:pt x="5978" y="3739"/>
                    </a:moveTo>
                    <a:cubicBezTo>
                      <a:pt x="5978" y="3835"/>
                      <a:pt x="6049" y="3930"/>
                      <a:pt x="6144" y="3977"/>
                    </a:cubicBezTo>
                    <a:cubicBezTo>
                      <a:pt x="6049" y="4049"/>
                      <a:pt x="5978" y="4144"/>
                      <a:pt x="5978" y="4216"/>
                    </a:cubicBezTo>
                    <a:cubicBezTo>
                      <a:pt x="5978" y="4144"/>
                      <a:pt x="5883" y="4049"/>
                      <a:pt x="5787" y="3977"/>
                    </a:cubicBezTo>
                    <a:cubicBezTo>
                      <a:pt x="5883" y="3954"/>
                      <a:pt x="5978" y="3858"/>
                      <a:pt x="5978" y="3739"/>
                    </a:cubicBezTo>
                    <a:close/>
                    <a:moveTo>
                      <a:pt x="3001" y="4739"/>
                    </a:moveTo>
                    <a:cubicBezTo>
                      <a:pt x="3001" y="4811"/>
                      <a:pt x="3072" y="4906"/>
                      <a:pt x="3168" y="4978"/>
                    </a:cubicBezTo>
                    <a:cubicBezTo>
                      <a:pt x="3072" y="5025"/>
                      <a:pt x="3001" y="5120"/>
                      <a:pt x="3001" y="5216"/>
                    </a:cubicBezTo>
                    <a:cubicBezTo>
                      <a:pt x="3001" y="5120"/>
                      <a:pt x="2906" y="5025"/>
                      <a:pt x="2810" y="4978"/>
                    </a:cubicBezTo>
                    <a:cubicBezTo>
                      <a:pt x="2906" y="4930"/>
                      <a:pt x="3001" y="4859"/>
                      <a:pt x="3001" y="4739"/>
                    </a:cubicBezTo>
                    <a:close/>
                    <a:moveTo>
                      <a:pt x="5978" y="4763"/>
                    </a:moveTo>
                    <a:cubicBezTo>
                      <a:pt x="5978" y="4859"/>
                      <a:pt x="6049" y="4930"/>
                      <a:pt x="6144" y="5001"/>
                    </a:cubicBezTo>
                    <a:cubicBezTo>
                      <a:pt x="6049" y="5025"/>
                      <a:pt x="5978" y="5120"/>
                      <a:pt x="5978" y="5240"/>
                    </a:cubicBezTo>
                    <a:cubicBezTo>
                      <a:pt x="5978" y="5144"/>
                      <a:pt x="5883" y="5049"/>
                      <a:pt x="5787" y="5001"/>
                    </a:cubicBezTo>
                    <a:cubicBezTo>
                      <a:pt x="5883" y="4930"/>
                      <a:pt x="5978" y="4859"/>
                      <a:pt x="5978" y="4763"/>
                    </a:cubicBezTo>
                    <a:close/>
                    <a:moveTo>
                      <a:pt x="6216" y="0"/>
                    </a:moveTo>
                    <a:cubicBezTo>
                      <a:pt x="6097" y="0"/>
                      <a:pt x="5978" y="119"/>
                      <a:pt x="5978" y="239"/>
                    </a:cubicBezTo>
                    <a:lnTo>
                      <a:pt x="5978" y="381"/>
                    </a:lnTo>
                    <a:lnTo>
                      <a:pt x="5978" y="762"/>
                    </a:lnTo>
                    <a:lnTo>
                      <a:pt x="5978" y="786"/>
                    </a:lnTo>
                    <a:cubicBezTo>
                      <a:pt x="5978" y="882"/>
                      <a:pt x="6049" y="977"/>
                      <a:pt x="6144" y="1024"/>
                    </a:cubicBezTo>
                    <a:cubicBezTo>
                      <a:pt x="6049" y="1072"/>
                      <a:pt x="5978" y="1143"/>
                      <a:pt x="5978" y="1263"/>
                    </a:cubicBezTo>
                    <a:lnTo>
                      <a:pt x="5978" y="1382"/>
                    </a:lnTo>
                    <a:lnTo>
                      <a:pt x="5978" y="1810"/>
                    </a:lnTo>
                    <a:cubicBezTo>
                      <a:pt x="5978" y="1906"/>
                      <a:pt x="6049" y="1977"/>
                      <a:pt x="6144" y="2048"/>
                    </a:cubicBezTo>
                    <a:cubicBezTo>
                      <a:pt x="6049" y="2072"/>
                      <a:pt x="5978" y="2167"/>
                      <a:pt x="5978" y="2287"/>
                    </a:cubicBezTo>
                    <a:cubicBezTo>
                      <a:pt x="5978" y="2167"/>
                      <a:pt x="5859" y="2048"/>
                      <a:pt x="5740" y="2048"/>
                    </a:cubicBezTo>
                    <a:lnTo>
                      <a:pt x="3239" y="2048"/>
                    </a:lnTo>
                    <a:cubicBezTo>
                      <a:pt x="3120" y="2048"/>
                      <a:pt x="3001" y="2167"/>
                      <a:pt x="3001" y="2287"/>
                    </a:cubicBezTo>
                    <a:lnTo>
                      <a:pt x="3001" y="2406"/>
                    </a:lnTo>
                    <a:lnTo>
                      <a:pt x="3001" y="2834"/>
                    </a:lnTo>
                    <a:cubicBezTo>
                      <a:pt x="3001" y="2953"/>
                      <a:pt x="3120" y="3072"/>
                      <a:pt x="3239" y="3072"/>
                    </a:cubicBezTo>
                    <a:cubicBezTo>
                      <a:pt x="3120" y="3072"/>
                      <a:pt x="3001" y="3192"/>
                      <a:pt x="3001" y="3311"/>
                    </a:cubicBezTo>
                    <a:lnTo>
                      <a:pt x="3001" y="3430"/>
                    </a:lnTo>
                    <a:lnTo>
                      <a:pt x="3001" y="3835"/>
                    </a:lnTo>
                    <a:cubicBezTo>
                      <a:pt x="3001" y="3930"/>
                      <a:pt x="3072" y="4025"/>
                      <a:pt x="3168" y="4073"/>
                    </a:cubicBezTo>
                    <a:cubicBezTo>
                      <a:pt x="3072" y="4096"/>
                      <a:pt x="3001" y="4192"/>
                      <a:pt x="3001" y="4311"/>
                    </a:cubicBezTo>
                    <a:cubicBezTo>
                      <a:pt x="3001" y="4192"/>
                      <a:pt x="2858" y="4073"/>
                      <a:pt x="2739" y="4073"/>
                    </a:cubicBezTo>
                    <a:lnTo>
                      <a:pt x="238" y="4073"/>
                    </a:lnTo>
                    <a:cubicBezTo>
                      <a:pt x="119" y="4073"/>
                      <a:pt x="0" y="4192"/>
                      <a:pt x="0" y="4311"/>
                    </a:cubicBezTo>
                    <a:lnTo>
                      <a:pt x="0" y="4430"/>
                    </a:lnTo>
                    <a:lnTo>
                      <a:pt x="0" y="4859"/>
                    </a:lnTo>
                    <a:cubicBezTo>
                      <a:pt x="0" y="4930"/>
                      <a:pt x="96" y="5025"/>
                      <a:pt x="191" y="5097"/>
                    </a:cubicBezTo>
                    <a:cubicBezTo>
                      <a:pt x="96" y="5120"/>
                      <a:pt x="0" y="5216"/>
                      <a:pt x="0" y="5335"/>
                    </a:cubicBezTo>
                    <a:lnTo>
                      <a:pt x="0" y="5478"/>
                    </a:lnTo>
                    <a:lnTo>
                      <a:pt x="0" y="5859"/>
                    </a:lnTo>
                    <a:lnTo>
                      <a:pt x="0" y="5883"/>
                    </a:lnTo>
                    <a:cubicBezTo>
                      <a:pt x="24" y="5883"/>
                      <a:pt x="143" y="6002"/>
                      <a:pt x="262" y="6002"/>
                    </a:cubicBezTo>
                    <a:lnTo>
                      <a:pt x="2763" y="6002"/>
                    </a:lnTo>
                    <a:cubicBezTo>
                      <a:pt x="2882" y="6002"/>
                      <a:pt x="3001" y="5883"/>
                      <a:pt x="3001" y="5763"/>
                    </a:cubicBezTo>
                    <a:cubicBezTo>
                      <a:pt x="3001" y="5883"/>
                      <a:pt x="3120" y="6002"/>
                      <a:pt x="3239" y="6002"/>
                    </a:cubicBezTo>
                    <a:lnTo>
                      <a:pt x="5740" y="6002"/>
                    </a:lnTo>
                    <a:cubicBezTo>
                      <a:pt x="5859" y="6002"/>
                      <a:pt x="5978" y="5883"/>
                      <a:pt x="5978" y="5763"/>
                    </a:cubicBezTo>
                    <a:cubicBezTo>
                      <a:pt x="5978" y="5883"/>
                      <a:pt x="6097" y="6002"/>
                      <a:pt x="6216" y="6002"/>
                    </a:cubicBezTo>
                    <a:lnTo>
                      <a:pt x="8716" y="6002"/>
                    </a:lnTo>
                    <a:cubicBezTo>
                      <a:pt x="8788" y="6002"/>
                      <a:pt x="8883" y="5930"/>
                      <a:pt x="8907" y="5835"/>
                    </a:cubicBezTo>
                    <a:cubicBezTo>
                      <a:pt x="8907" y="5811"/>
                      <a:pt x="8955" y="5763"/>
                      <a:pt x="8955" y="5763"/>
                    </a:cubicBezTo>
                    <a:lnTo>
                      <a:pt x="8955" y="5740"/>
                    </a:lnTo>
                    <a:lnTo>
                      <a:pt x="8955" y="5359"/>
                    </a:lnTo>
                    <a:lnTo>
                      <a:pt x="8955" y="5216"/>
                    </a:lnTo>
                    <a:cubicBezTo>
                      <a:pt x="8955" y="5120"/>
                      <a:pt x="8859" y="5025"/>
                      <a:pt x="8764" y="5001"/>
                    </a:cubicBezTo>
                    <a:cubicBezTo>
                      <a:pt x="8883" y="4978"/>
                      <a:pt x="8955" y="4882"/>
                      <a:pt x="8955" y="4763"/>
                    </a:cubicBezTo>
                    <a:lnTo>
                      <a:pt x="8955" y="4335"/>
                    </a:lnTo>
                    <a:lnTo>
                      <a:pt x="8955" y="4216"/>
                    </a:lnTo>
                    <a:cubicBezTo>
                      <a:pt x="8955" y="4144"/>
                      <a:pt x="8859" y="4049"/>
                      <a:pt x="8764" y="4025"/>
                    </a:cubicBezTo>
                    <a:cubicBezTo>
                      <a:pt x="8883" y="3977"/>
                      <a:pt x="8955" y="3906"/>
                      <a:pt x="8955" y="3787"/>
                    </a:cubicBezTo>
                    <a:lnTo>
                      <a:pt x="8955" y="3358"/>
                    </a:lnTo>
                    <a:lnTo>
                      <a:pt x="8955" y="3239"/>
                    </a:lnTo>
                    <a:cubicBezTo>
                      <a:pt x="8955" y="3120"/>
                      <a:pt x="8835" y="3001"/>
                      <a:pt x="8716" y="3001"/>
                    </a:cubicBezTo>
                    <a:cubicBezTo>
                      <a:pt x="8859" y="3001"/>
                      <a:pt x="8955" y="2906"/>
                      <a:pt x="8955" y="2763"/>
                    </a:cubicBezTo>
                    <a:lnTo>
                      <a:pt x="8955" y="2334"/>
                    </a:lnTo>
                    <a:lnTo>
                      <a:pt x="8955" y="2215"/>
                    </a:lnTo>
                    <a:cubicBezTo>
                      <a:pt x="8955" y="2144"/>
                      <a:pt x="8859" y="2048"/>
                      <a:pt x="8764" y="2025"/>
                    </a:cubicBezTo>
                    <a:cubicBezTo>
                      <a:pt x="8883" y="1977"/>
                      <a:pt x="8955" y="1906"/>
                      <a:pt x="8955" y="1786"/>
                    </a:cubicBezTo>
                    <a:lnTo>
                      <a:pt x="8955" y="1358"/>
                    </a:lnTo>
                    <a:lnTo>
                      <a:pt x="8955" y="1239"/>
                    </a:lnTo>
                    <a:cubicBezTo>
                      <a:pt x="8955" y="1143"/>
                      <a:pt x="8859" y="1072"/>
                      <a:pt x="8764" y="1001"/>
                    </a:cubicBezTo>
                    <a:cubicBezTo>
                      <a:pt x="8835" y="977"/>
                      <a:pt x="8883" y="905"/>
                      <a:pt x="8907" y="858"/>
                    </a:cubicBezTo>
                    <a:cubicBezTo>
                      <a:pt x="8907" y="834"/>
                      <a:pt x="8955" y="786"/>
                      <a:pt x="8955" y="786"/>
                    </a:cubicBezTo>
                    <a:lnTo>
                      <a:pt x="8955" y="762"/>
                    </a:lnTo>
                    <a:lnTo>
                      <a:pt x="8955" y="381"/>
                    </a:lnTo>
                    <a:lnTo>
                      <a:pt x="8955" y="239"/>
                    </a:lnTo>
                    <a:cubicBezTo>
                      <a:pt x="8955" y="119"/>
                      <a:pt x="8835" y="0"/>
                      <a:pt x="8716" y="0"/>
                    </a:cubicBezTo>
                    <a:close/>
                  </a:path>
                </a:pathLst>
              </a:custGeom>
              <a:solidFill>
                <a:srgbClr val="FFFFFF"/>
              </a:solidFill>
              <a:ln cap="flat" cmpd="sng" w="76200">
                <a:solidFill>
                  <a:schemeClr val="dk1"/>
                </a:solidFill>
                <a:prstDash val="solid"/>
                <a:round/>
                <a:headEnd len="sm" w="sm" type="none"/>
                <a:tailEnd len="sm" w="sm" type="none"/>
              </a:ln>
              <a:effectLst>
                <a:outerShdw rotWithShape="0" algn="bl" dir="1980000" dist="28575">
                  <a:schemeClr val="lt1"/>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02" name="Google Shape;802;g15e4065e011_0_337"/>
            <p:cNvGrpSpPr/>
            <p:nvPr/>
          </p:nvGrpSpPr>
          <p:grpSpPr>
            <a:xfrm rot="-665760">
              <a:off x="1709049" y="1456411"/>
              <a:ext cx="667299" cy="740838"/>
              <a:chOff x="1079673" y="961596"/>
              <a:chExt cx="371490" cy="412429"/>
            </a:xfrm>
          </p:grpSpPr>
          <p:sp>
            <p:nvSpPr>
              <p:cNvPr id="803" name="Google Shape;803;g15e4065e011_0_337"/>
              <p:cNvSpPr/>
              <p:nvPr/>
            </p:nvSpPr>
            <p:spPr>
              <a:xfrm>
                <a:off x="1323389" y="1128303"/>
                <a:ext cx="121919" cy="40981"/>
              </a:xfrm>
              <a:custGeom>
                <a:rect b="b" l="l" r="r" t="t"/>
                <a:pathLst>
                  <a:path extrusionOk="0" h="1001" w="2978">
                    <a:moveTo>
                      <a:pt x="239" y="0"/>
                    </a:moveTo>
                    <a:cubicBezTo>
                      <a:pt x="120" y="0"/>
                      <a:pt x="1" y="119"/>
                      <a:pt x="1" y="239"/>
                    </a:cubicBezTo>
                    <a:lnTo>
                      <a:pt x="1" y="762"/>
                    </a:lnTo>
                    <a:cubicBezTo>
                      <a:pt x="1" y="882"/>
                      <a:pt x="120" y="1001"/>
                      <a:pt x="239" y="1001"/>
                    </a:cubicBezTo>
                    <a:lnTo>
                      <a:pt x="2739" y="1001"/>
                    </a:lnTo>
                    <a:cubicBezTo>
                      <a:pt x="2882" y="1001"/>
                      <a:pt x="2978" y="929"/>
                      <a:pt x="2978" y="762"/>
                    </a:cubicBezTo>
                    <a:lnTo>
                      <a:pt x="2978" y="239"/>
                    </a:lnTo>
                    <a:cubicBezTo>
                      <a:pt x="2978" y="119"/>
                      <a:pt x="2858" y="0"/>
                      <a:pt x="273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g15e4065e011_0_337"/>
              <p:cNvSpPr/>
              <p:nvPr/>
            </p:nvSpPr>
            <p:spPr>
              <a:xfrm>
                <a:off x="1323389" y="1143902"/>
                <a:ext cx="121919" cy="27348"/>
              </a:xfrm>
              <a:custGeom>
                <a:rect b="b" l="l" r="r" t="t"/>
                <a:pathLst>
                  <a:path extrusionOk="0" h="668" w="2978">
                    <a:moveTo>
                      <a:pt x="1" y="0"/>
                    </a:moveTo>
                    <a:lnTo>
                      <a:pt x="1" y="429"/>
                    </a:lnTo>
                    <a:cubicBezTo>
                      <a:pt x="1" y="548"/>
                      <a:pt x="120" y="667"/>
                      <a:pt x="239" y="667"/>
                    </a:cubicBezTo>
                    <a:lnTo>
                      <a:pt x="2739" y="667"/>
                    </a:lnTo>
                    <a:cubicBezTo>
                      <a:pt x="2858" y="667"/>
                      <a:pt x="2978" y="548"/>
                      <a:pt x="2978" y="429"/>
                    </a:cubicBezTo>
                    <a:lnTo>
                      <a:pt x="2978" y="0"/>
                    </a:lnTo>
                    <a:cubicBezTo>
                      <a:pt x="2978" y="119"/>
                      <a:pt x="2858" y="239"/>
                      <a:pt x="2739" y="239"/>
                    </a:cubicBezTo>
                    <a:lnTo>
                      <a:pt x="239" y="239"/>
                    </a:lnTo>
                    <a:cubicBezTo>
                      <a:pt x="120" y="239"/>
                      <a:pt x="1" y="119"/>
                      <a:pt x="1" y="0"/>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g15e4065e011_0_337"/>
              <p:cNvSpPr/>
              <p:nvPr/>
            </p:nvSpPr>
            <p:spPr>
              <a:xfrm>
                <a:off x="1316593" y="961596"/>
                <a:ext cx="134570" cy="133587"/>
              </a:xfrm>
              <a:custGeom>
                <a:rect b="b" l="l" r="r" t="t"/>
                <a:pathLst>
                  <a:path extrusionOk="0" h="3263" w="3287">
                    <a:moveTo>
                      <a:pt x="1643" y="0"/>
                    </a:moveTo>
                    <a:cubicBezTo>
                      <a:pt x="762" y="0"/>
                      <a:pt x="0" y="715"/>
                      <a:pt x="0" y="1620"/>
                    </a:cubicBezTo>
                    <a:cubicBezTo>
                      <a:pt x="0" y="2524"/>
                      <a:pt x="714" y="3263"/>
                      <a:pt x="1643" y="3263"/>
                    </a:cubicBezTo>
                    <a:cubicBezTo>
                      <a:pt x="2548" y="3263"/>
                      <a:pt x="3286" y="2548"/>
                      <a:pt x="3286" y="1620"/>
                    </a:cubicBezTo>
                    <a:cubicBezTo>
                      <a:pt x="3286" y="738"/>
                      <a:pt x="2572" y="0"/>
                      <a:pt x="164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g15e4065e011_0_337"/>
              <p:cNvSpPr/>
              <p:nvPr/>
            </p:nvSpPr>
            <p:spPr>
              <a:xfrm>
                <a:off x="1316593" y="961596"/>
                <a:ext cx="76067" cy="133587"/>
              </a:xfrm>
              <a:custGeom>
                <a:rect b="b" l="l" r="r" t="t"/>
                <a:pathLst>
                  <a:path extrusionOk="0" h="3263" w="1858">
                    <a:moveTo>
                      <a:pt x="1643" y="0"/>
                    </a:moveTo>
                    <a:cubicBezTo>
                      <a:pt x="714" y="0"/>
                      <a:pt x="0" y="738"/>
                      <a:pt x="0" y="1620"/>
                    </a:cubicBezTo>
                    <a:cubicBezTo>
                      <a:pt x="0" y="2548"/>
                      <a:pt x="762" y="3263"/>
                      <a:pt x="1643" y="3263"/>
                    </a:cubicBezTo>
                    <a:lnTo>
                      <a:pt x="1858" y="3263"/>
                    </a:lnTo>
                    <a:cubicBezTo>
                      <a:pt x="1048" y="3167"/>
                      <a:pt x="405" y="2453"/>
                      <a:pt x="405" y="1620"/>
                    </a:cubicBezTo>
                    <a:cubicBezTo>
                      <a:pt x="405" y="786"/>
                      <a:pt x="1024" y="72"/>
                      <a:pt x="1858" y="0"/>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g15e4065e011_0_337"/>
              <p:cNvSpPr/>
              <p:nvPr/>
            </p:nvSpPr>
            <p:spPr>
              <a:xfrm>
                <a:off x="1080615" y="1055185"/>
                <a:ext cx="214567" cy="212806"/>
              </a:xfrm>
              <a:custGeom>
                <a:rect b="b" l="l" r="r" t="t"/>
                <a:pathLst>
                  <a:path extrusionOk="0" h="5198" w="5241">
                    <a:moveTo>
                      <a:pt x="4430" y="0"/>
                    </a:moveTo>
                    <a:cubicBezTo>
                      <a:pt x="4335" y="0"/>
                      <a:pt x="4288" y="48"/>
                      <a:pt x="4288" y="143"/>
                    </a:cubicBezTo>
                    <a:cubicBezTo>
                      <a:pt x="4288" y="238"/>
                      <a:pt x="4335" y="286"/>
                      <a:pt x="4430" y="286"/>
                    </a:cubicBezTo>
                    <a:lnTo>
                      <a:pt x="4692" y="286"/>
                    </a:lnTo>
                    <a:lnTo>
                      <a:pt x="49" y="4930"/>
                    </a:lnTo>
                    <a:cubicBezTo>
                      <a:pt x="1" y="5001"/>
                      <a:pt x="1" y="5097"/>
                      <a:pt x="49" y="5144"/>
                    </a:cubicBezTo>
                    <a:cubicBezTo>
                      <a:pt x="84" y="5180"/>
                      <a:pt x="126" y="5198"/>
                      <a:pt x="165" y="5198"/>
                    </a:cubicBezTo>
                    <a:cubicBezTo>
                      <a:pt x="203" y="5198"/>
                      <a:pt x="239" y="5180"/>
                      <a:pt x="263" y="5144"/>
                    </a:cubicBezTo>
                    <a:lnTo>
                      <a:pt x="4907" y="500"/>
                    </a:lnTo>
                    <a:lnTo>
                      <a:pt x="4907" y="810"/>
                    </a:lnTo>
                    <a:cubicBezTo>
                      <a:pt x="4907" y="881"/>
                      <a:pt x="4978" y="953"/>
                      <a:pt x="5050" y="953"/>
                    </a:cubicBezTo>
                    <a:cubicBezTo>
                      <a:pt x="5145" y="953"/>
                      <a:pt x="5216" y="881"/>
                      <a:pt x="5216" y="810"/>
                    </a:cubicBezTo>
                    <a:lnTo>
                      <a:pt x="5216" y="143"/>
                    </a:lnTo>
                    <a:cubicBezTo>
                      <a:pt x="5240" y="48"/>
                      <a:pt x="5169" y="0"/>
                      <a:pt x="509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g15e4065e011_0_337"/>
              <p:cNvSpPr/>
              <p:nvPr/>
            </p:nvSpPr>
            <p:spPr>
              <a:xfrm>
                <a:off x="1341935" y="986938"/>
                <a:ext cx="83886" cy="82903"/>
              </a:xfrm>
              <a:custGeom>
                <a:rect b="b" l="l" r="r" t="t"/>
                <a:pathLst>
                  <a:path extrusionOk="0" h="2025" w="2049">
                    <a:moveTo>
                      <a:pt x="1024" y="0"/>
                    </a:moveTo>
                    <a:cubicBezTo>
                      <a:pt x="453" y="0"/>
                      <a:pt x="0" y="453"/>
                      <a:pt x="0" y="1001"/>
                    </a:cubicBezTo>
                    <a:cubicBezTo>
                      <a:pt x="0" y="1572"/>
                      <a:pt x="453" y="2025"/>
                      <a:pt x="1024" y="2025"/>
                    </a:cubicBezTo>
                    <a:cubicBezTo>
                      <a:pt x="1596" y="2025"/>
                      <a:pt x="2048" y="1572"/>
                      <a:pt x="2048" y="1001"/>
                    </a:cubicBezTo>
                    <a:cubicBezTo>
                      <a:pt x="2048" y="453"/>
                      <a:pt x="1596" y="0"/>
                      <a:pt x="102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g15e4065e011_0_337"/>
              <p:cNvSpPr/>
              <p:nvPr/>
            </p:nvSpPr>
            <p:spPr>
              <a:xfrm>
                <a:off x="1342917" y="985955"/>
                <a:ext cx="49742" cy="82903"/>
              </a:xfrm>
              <a:custGeom>
                <a:rect b="b" l="l" r="r" t="t"/>
                <a:pathLst>
                  <a:path extrusionOk="0" h="2025" w="1215">
                    <a:moveTo>
                      <a:pt x="1000" y="0"/>
                    </a:moveTo>
                    <a:cubicBezTo>
                      <a:pt x="429" y="0"/>
                      <a:pt x="0" y="429"/>
                      <a:pt x="0" y="1001"/>
                    </a:cubicBezTo>
                    <a:cubicBezTo>
                      <a:pt x="0" y="1572"/>
                      <a:pt x="429" y="2025"/>
                      <a:pt x="1000" y="2025"/>
                    </a:cubicBezTo>
                    <a:cubicBezTo>
                      <a:pt x="1072" y="2025"/>
                      <a:pt x="1143" y="2025"/>
                      <a:pt x="1215" y="1977"/>
                    </a:cubicBezTo>
                    <a:cubicBezTo>
                      <a:pt x="738" y="1953"/>
                      <a:pt x="381" y="1548"/>
                      <a:pt x="381" y="1025"/>
                    </a:cubicBezTo>
                    <a:cubicBezTo>
                      <a:pt x="381" y="524"/>
                      <a:pt x="738" y="120"/>
                      <a:pt x="1215" y="24"/>
                    </a:cubicBezTo>
                    <a:cubicBezTo>
                      <a:pt x="1143" y="24"/>
                      <a:pt x="1096" y="0"/>
                      <a:pt x="100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g15e4065e011_0_337"/>
              <p:cNvSpPr/>
              <p:nvPr/>
            </p:nvSpPr>
            <p:spPr>
              <a:xfrm>
                <a:off x="1368259" y="1000571"/>
                <a:ext cx="31237" cy="55637"/>
              </a:xfrm>
              <a:custGeom>
                <a:rect b="b" l="l" r="r" t="t"/>
                <a:pathLst>
                  <a:path extrusionOk="0" h="1359" w="763">
                    <a:moveTo>
                      <a:pt x="381" y="263"/>
                    </a:moveTo>
                    <a:lnTo>
                      <a:pt x="381" y="525"/>
                    </a:lnTo>
                    <a:cubicBezTo>
                      <a:pt x="262" y="477"/>
                      <a:pt x="238" y="429"/>
                      <a:pt x="238" y="382"/>
                    </a:cubicBezTo>
                    <a:cubicBezTo>
                      <a:pt x="238" y="310"/>
                      <a:pt x="286" y="286"/>
                      <a:pt x="381" y="263"/>
                    </a:cubicBezTo>
                    <a:close/>
                    <a:moveTo>
                      <a:pt x="453" y="787"/>
                    </a:moveTo>
                    <a:cubicBezTo>
                      <a:pt x="524" y="834"/>
                      <a:pt x="572" y="882"/>
                      <a:pt x="572" y="953"/>
                    </a:cubicBezTo>
                    <a:cubicBezTo>
                      <a:pt x="572" y="1025"/>
                      <a:pt x="524" y="1096"/>
                      <a:pt x="453" y="1096"/>
                    </a:cubicBezTo>
                    <a:lnTo>
                      <a:pt x="453" y="787"/>
                    </a:lnTo>
                    <a:close/>
                    <a:moveTo>
                      <a:pt x="405" y="1"/>
                    </a:moveTo>
                    <a:cubicBezTo>
                      <a:pt x="381" y="1"/>
                      <a:pt x="357" y="1"/>
                      <a:pt x="357" y="25"/>
                    </a:cubicBezTo>
                    <a:lnTo>
                      <a:pt x="357" y="72"/>
                    </a:lnTo>
                    <a:cubicBezTo>
                      <a:pt x="143" y="120"/>
                      <a:pt x="24" y="191"/>
                      <a:pt x="24" y="406"/>
                    </a:cubicBezTo>
                    <a:cubicBezTo>
                      <a:pt x="24" y="644"/>
                      <a:pt x="215" y="715"/>
                      <a:pt x="357" y="763"/>
                    </a:cubicBezTo>
                    <a:lnTo>
                      <a:pt x="357" y="1096"/>
                    </a:lnTo>
                    <a:cubicBezTo>
                      <a:pt x="262" y="1072"/>
                      <a:pt x="238" y="1025"/>
                      <a:pt x="143" y="977"/>
                    </a:cubicBezTo>
                    <a:cubicBezTo>
                      <a:pt x="129" y="970"/>
                      <a:pt x="115" y="967"/>
                      <a:pt x="102" y="967"/>
                    </a:cubicBezTo>
                    <a:cubicBezTo>
                      <a:pt x="70" y="967"/>
                      <a:pt x="41" y="984"/>
                      <a:pt x="24" y="1001"/>
                    </a:cubicBezTo>
                    <a:cubicBezTo>
                      <a:pt x="0" y="1049"/>
                      <a:pt x="0" y="1096"/>
                      <a:pt x="24" y="1144"/>
                    </a:cubicBezTo>
                    <a:cubicBezTo>
                      <a:pt x="95" y="1239"/>
                      <a:pt x="238" y="1311"/>
                      <a:pt x="357" y="1311"/>
                    </a:cubicBezTo>
                    <a:lnTo>
                      <a:pt x="334" y="1334"/>
                    </a:lnTo>
                    <a:cubicBezTo>
                      <a:pt x="334" y="1334"/>
                      <a:pt x="357" y="1358"/>
                      <a:pt x="381" y="1358"/>
                    </a:cubicBezTo>
                    <a:cubicBezTo>
                      <a:pt x="405" y="1358"/>
                      <a:pt x="429" y="1358"/>
                      <a:pt x="429" y="1334"/>
                    </a:cubicBezTo>
                    <a:lnTo>
                      <a:pt x="429" y="1263"/>
                    </a:lnTo>
                    <a:cubicBezTo>
                      <a:pt x="619" y="1239"/>
                      <a:pt x="762" y="1120"/>
                      <a:pt x="762" y="906"/>
                    </a:cubicBezTo>
                    <a:cubicBezTo>
                      <a:pt x="762" y="715"/>
                      <a:pt x="619" y="620"/>
                      <a:pt x="429" y="548"/>
                    </a:cubicBezTo>
                    <a:lnTo>
                      <a:pt x="429" y="263"/>
                    </a:lnTo>
                    <a:cubicBezTo>
                      <a:pt x="524" y="263"/>
                      <a:pt x="548" y="286"/>
                      <a:pt x="619" y="310"/>
                    </a:cubicBezTo>
                    <a:cubicBezTo>
                      <a:pt x="652" y="332"/>
                      <a:pt x="674" y="343"/>
                      <a:pt x="691" y="343"/>
                    </a:cubicBezTo>
                    <a:cubicBezTo>
                      <a:pt x="712" y="343"/>
                      <a:pt x="725" y="326"/>
                      <a:pt x="738" y="286"/>
                    </a:cubicBezTo>
                    <a:cubicBezTo>
                      <a:pt x="762" y="239"/>
                      <a:pt x="762" y="167"/>
                      <a:pt x="738" y="144"/>
                    </a:cubicBezTo>
                    <a:cubicBezTo>
                      <a:pt x="667" y="120"/>
                      <a:pt x="548" y="72"/>
                      <a:pt x="477" y="72"/>
                    </a:cubicBezTo>
                    <a:lnTo>
                      <a:pt x="477" y="25"/>
                    </a:lnTo>
                    <a:cubicBezTo>
                      <a:pt x="477" y="25"/>
                      <a:pt x="429" y="1"/>
                      <a:pt x="405" y="1"/>
                    </a:cubicBezTo>
                    <a:close/>
                  </a:path>
                </a:pathLst>
              </a:custGeom>
              <a:solidFill>
                <a:srgbClr val="E4EAF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g15e4065e011_0_337"/>
              <p:cNvSpPr/>
              <p:nvPr/>
            </p:nvSpPr>
            <p:spPr>
              <a:xfrm>
                <a:off x="1323389" y="1169243"/>
                <a:ext cx="121919" cy="41964"/>
              </a:xfrm>
              <a:custGeom>
                <a:rect b="b" l="l" r="r" t="t"/>
                <a:pathLst>
                  <a:path extrusionOk="0" h="1025" w="2978">
                    <a:moveTo>
                      <a:pt x="239" y="1"/>
                    </a:moveTo>
                    <a:cubicBezTo>
                      <a:pt x="120" y="1"/>
                      <a:pt x="1" y="120"/>
                      <a:pt x="1" y="239"/>
                    </a:cubicBezTo>
                    <a:lnTo>
                      <a:pt x="1" y="786"/>
                    </a:lnTo>
                    <a:cubicBezTo>
                      <a:pt x="1" y="906"/>
                      <a:pt x="120" y="1025"/>
                      <a:pt x="239" y="1025"/>
                    </a:cubicBezTo>
                    <a:lnTo>
                      <a:pt x="2739" y="1025"/>
                    </a:lnTo>
                    <a:cubicBezTo>
                      <a:pt x="2882" y="1025"/>
                      <a:pt x="2978" y="906"/>
                      <a:pt x="2978" y="786"/>
                    </a:cubicBezTo>
                    <a:lnTo>
                      <a:pt x="2978" y="239"/>
                    </a:lnTo>
                    <a:cubicBezTo>
                      <a:pt x="2978" y="120"/>
                      <a:pt x="2858" y="1"/>
                      <a:pt x="273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g15e4065e011_0_337"/>
              <p:cNvSpPr/>
              <p:nvPr/>
            </p:nvSpPr>
            <p:spPr>
              <a:xfrm>
                <a:off x="1323389" y="1183859"/>
                <a:ext cx="121919" cy="27348"/>
              </a:xfrm>
              <a:custGeom>
                <a:rect b="b" l="l" r="r" t="t"/>
                <a:pathLst>
                  <a:path extrusionOk="0" h="668" w="2978">
                    <a:moveTo>
                      <a:pt x="1" y="1"/>
                    </a:moveTo>
                    <a:lnTo>
                      <a:pt x="1" y="429"/>
                    </a:lnTo>
                    <a:cubicBezTo>
                      <a:pt x="1" y="549"/>
                      <a:pt x="120" y="668"/>
                      <a:pt x="239" y="668"/>
                    </a:cubicBezTo>
                    <a:lnTo>
                      <a:pt x="2739" y="668"/>
                    </a:lnTo>
                    <a:cubicBezTo>
                      <a:pt x="2858" y="668"/>
                      <a:pt x="2978" y="549"/>
                      <a:pt x="2978" y="429"/>
                    </a:cubicBezTo>
                    <a:lnTo>
                      <a:pt x="2978" y="1"/>
                    </a:lnTo>
                    <a:cubicBezTo>
                      <a:pt x="2978" y="120"/>
                      <a:pt x="2858" y="239"/>
                      <a:pt x="2739" y="239"/>
                    </a:cubicBezTo>
                    <a:lnTo>
                      <a:pt x="239" y="239"/>
                    </a:lnTo>
                    <a:cubicBezTo>
                      <a:pt x="120" y="239"/>
                      <a:pt x="1" y="120"/>
                      <a:pt x="1"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g15e4065e011_0_337"/>
              <p:cNvSpPr/>
              <p:nvPr/>
            </p:nvSpPr>
            <p:spPr>
              <a:xfrm>
                <a:off x="1323389" y="1209201"/>
                <a:ext cx="121919" cy="41964"/>
              </a:xfrm>
              <a:custGeom>
                <a:rect b="b" l="l" r="r" t="t"/>
                <a:pathLst>
                  <a:path extrusionOk="0" h="1025" w="2978">
                    <a:moveTo>
                      <a:pt x="239" y="1"/>
                    </a:moveTo>
                    <a:cubicBezTo>
                      <a:pt x="120" y="1"/>
                      <a:pt x="1" y="120"/>
                      <a:pt x="1" y="263"/>
                    </a:cubicBezTo>
                    <a:lnTo>
                      <a:pt x="1" y="787"/>
                    </a:lnTo>
                    <a:cubicBezTo>
                      <a:pt x="1" y="906"/>
                      <a:pt x="120" y="1025"/>
                      <a:pt x="239" y="1025"/>
                    </a:cubicBezTo>
                    <a:lnTo>
                      <a:pt x="2739" y="1025"/>
                    </a:lnTo>
                    <a:cubicBezTo>
                      <a:pt x="2882" y="1025"/>
                      <a:pt x="2978" y="930"/>
                      <a:pt x="2978" y="787"/>
                    </a:cubicBezTo>
                    <a:lnTo>
                      <a:pt x="2978" y="263"/>
                    </a:lnTo>
                    <a:cubicBezTo>
                      <a:pt x="2978" y="120"/>
                      <a:pt x="2858" y="1"/>
                      <a:pt x="273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g15e4065e011_0_337"/>
              <p:cNvSpPr/>
              <p:nvPr/>
            </p:nvSpPr>
            <p:spPr>
              <a:xfrm>
                <a:off x="1323389" y="1224840"/>
                <a:ext cx="121919" cy="26324"/>
              </a:xfrm>
              <a:custGeom>
                <a:rect b="b" l="l" r="r" t="t"/>
                <a:pathLst>
                  <a:path extrusionOk="0" h="643" w="2978">
                    <a:moveTo>
                      <a:pt x="1" y="0"/>
                    </a:moveTo>
                    <a:lnTo>
                      <a:pt x="1" y="405"/>
                    </a:lnTo>
                    <a:cubicBezTo>
                      <a:pt x="1" y="524"/>
                      <a:pt x="120" y="643"/>
                      <a:pt x="239" y="643"/>
                    </a:cubicBezTo>
                    <a:lnTo>
                      <a:pt x="2739" y="643"/>
                    </a:lnTo>
                    <a:cubicBezTo>
                      <a:pt x="2858" y="643"/>
                      <a:pt x="2978" y="524"/>
                      <a:pt x="2978" y="405"/>
                    </a:cubicBezTo>
                    <a:lnTo>
                      <a:pt x="2978" y="0"/>
                    </a:lnTo>
                    <a:cubicBezTo>
                      <a:pt x="2978" y="143"/>
                      <a:pt x="2858" y="238"/>
                      <a:pt x="2739" y="238"/>
                    </a:cubicBezTo>
                    <a:lnTo>
                      <a:pt x="239" y="238"/>
                    </a:lnTo>
                    <a:cubicBezTo>
                      <a:pt x="120" y="238"/>
                      <a:pt x="1" y="119"/>
                      <a:pt x="1" y="0"/>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g15e4065e011_0_337"/>
              <p:cNvSpPr/>
              <p:nvPr/>
            </p:nvSpPr>
            <p:spPr>
              <a:xfrm>
                <a:off x="1323389" y="1251164"/>
                <a:ext cx="121919" cy="41964"/>
              </a:xfrm>
              <a:custGeom>
                <a:rect b="b" l="l" r="r" t="t"/>
                <a:pathLst>
                  <a:path extrusionOk="0" h="1025" w="2978">
                    <a:moveTo>
                      <a:pt x="239" y="0"/>
                    </a:moveTo>
                    <a:cubicBezTo>
                      <a:pt x="120" y="0"/>
                      <a:pt x="1" y="119"/>
                      <a:pt x="1" y="238"/>
                    </a:cubicBezTo>
                    <a:lnTo>
                      <a:pt x="1" y="786"/>
                    </a:lnTo>
                    <a:cubicBezTo>
                      <a:pt x="1" y="905"/>
                      <a:pt x="120" y="1024"/>
                      <a:pt x="239" y="1024"/>
                    </a:cubicBezTo>
                    <a:lnTo>
                      <a:pt x="2739" y="1024"/>
                    </a:lnTo>
                    <a:cubicBezTo>
                      <a:pt x="2882" y="1024"/>
                      <a:pt x="2978" y="905"/>
                      <a:pt x="2978" y="786"/>
                    </a:cubicBezTo>
                    <a:lnTo>
                      <a:pt x="2978" y="238"/>
                    </a:lnTo>
                    <a:cubicBezTo>
                      <a:pt x="2978" y="119"/>
                      <a:pt x="2858" y="0"/>
                      <a:pt x="273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g15e4065e011_0_337"/>
              <p:cNvSpPr/>
              <p:nvPr/>
            </p:nvSpPr>
            <p:spPr>
              <a:xfrm>
                <a:off x="1323389" y="1265780"/>
                <a:ext cx="121919" cy="27348"/>
              </a:xfrm>
              <a:custGeom>
                <a:rect b="b" l="l" r="r" t="t"/>
                <a:pathLst>
                  <a:path extrusionOk="0" h="668" w="2978">
                    <a:moveTo>
                      <a:pt x="1" y="0"/>
                    </a:moveTo>
                    <a:lnTo>
                      <a:pt x="1" y="429"/>
                    </a:lnTo>
                    <a:cubicBezTo>
                      <a:pt x="1" y="548"/>
                      <a:pt x="120" y="667"/>
                      <a:pt x="239" y="667"/>
                    </a:cubicBezTo>
                    <a:lnTo>
                      <a:pt x="2739" y="667"/>
                    </a:lnTo>
                    <a:cubicBezTo>
                      <a:pt x="2858" y="667"/>
                      <a:pt x="2978" y="548"/>
                      <a:pt x="2978" y="429"/>
                    </a:cubicBezTo>
                    <a:lnTo>
                      <a:pt x="2978" y="0"/>
                    </a:lnTo>
                    <a:cubicBezTo>
                      <a:pt x="2978" y="119"/>
                      <a:pt x="2858" y="238"/>
                      <a:pt x="2739" y="238"/>
                    </a:cubicBezTo>
                    <a:lnTo>
                      <a:pt x="239" y="238"/>
                    </a:lnTo>
                    <a:cubicBezTo>
                      <a:pt x="120" y="238"/>
                      <a:pt x="1" y="119"/>
                      <a:pt x="1" y="0"/>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g15e4065e011_0_337"/>
              <p:cNvSpPr/>
              <p:nvPr/>
            </p:nvSpPr>
            <p:spPr>
              <a:xfrm>
                <a:off x="1323389" y="1291122"/>
                <a:ext cx="121919" cy="41964"/>
              </a:xfrm>
              <a:custGeom>
                <a:rect b="b" l="l" r="r" t="t"/>
                <a:pathLst>
                  <a:path extrusionOk="0" h="1025" w="2978">
                    <a:moveTo>
                      <a:pt x="239" y="0"/>
                    </a:moveTo>
                    <a:cubicBezTo>
                      <a:pt x="120" y="0"/>
                      <a:pt x="1" y="119"/>
                      <a:pt x="1" y="239"/>
                    </a:cubicBezTo>
                    <a:lnTo>
                      <a:pt x="1" y="786"/>
                    </a:lnTo>
                    <a:cubicBezTo>
                      <a:pt x="1" y="905"/>
                      <a:pt x="120" y="1024"/>
                      <a:pt x="239" y="1024"/>
                    </a:cubicBezTo>
                    <a:lnTo>
                      <a:pt x="2739" y="1024"/>
                    </a:lnTo>
                    <a:cubicBezTo>
                      <a:pt x="2882" y="1024"/>
                      <a:pt x="2978" y="905"/>
                      <a:pt x="2978" y="786"/>
                    </a:cubicBezTo>
                    <a:lnTo>
                      <a:pt x="2978" y="239"/>
                    </a:lnTo>
                    <a:cubicBezTo>
                      <a:pt x="2978" y="119"/>
                      <a:pt x="2858" y="0"/>
                      <a:pt x="273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g15e4065e011_0_337"/>
              <p:cNvSpPr/>
              <p:nvPr/>
            </p:nvSpPr>
            <p:spPr>
              <a:xfrm>
                <a:off x="1323389" y="1305737"/>
                <a:ext cx="121919" cy="27348"/>
              </a:xfrm>
              <a:custGeom>
                <a:rect b="b" l="l" r="r" t="t"/>
                <a:pathLst>
                  <a:path extrusionOk="0" h="668" w="2978">
                    <a:moveTo>
                      <a:pt x="1" y="1"/>
                    </a:moveTo>
                    <a:lnTo>
                      <a:pt x="1" y="429"/>
                    </a:lnTo>
                    <a:cubicBezTo>
                      <a:pt x="1" y="548"/>
                      <a:pt x="120" y="667"/>
                      <a:pt x="239" y="667"/>
                    </a:cubicBezTo>
                    <a:lnTo>
                      <a:pt x="2739" y="667"/>
                    </a:lnTo>
                    <a:cubicBezTo>
                      <a:pt x="2858" y="667"/>
                      <a:pt x="2978" y="548"/>
                      <a:pt x="2978" y="429"/>
                    </a:cubicBezTo>
                    <a:lnTo>
                      <a:pt x="2978" y="1"/>
                    </a:lnTo>
                    <a:cubicBezTo>
                      <a:pt x="2978" y="167"/>
                      <a:pt x="2858" y="239"/>
                      <a:pt x="2739" y="239"/>
                    </a:cubicBezTo>
                    <a:lnTo>
                      <a:pt x="239" y="239"/>
                    </a:lnTo>
                    <a:cubicBezTo>
                      <a:pt x="120" y="239"/>
                      <a:pt x="1" y="120"/>
                      <a:pt x="1"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g15e4065e011_0_337"/>
              <p:cNvSpPr/>
              <p:nvPr/>
            </p:nvSpPr>
            <p:spPr>
              <a:xfrm>
                <a:off x="1323389" y="1331079"/>
                <a:ext cx="121919" cy="41964"/>
              </a:xfrm>
              <a:custGeom>
                <a:rect b="b" l="l" r="r" t="t"/>
                <a:pathLst>
                  <a:path extrusionOk="0" h="1025" w="2978">
                    <a:moveTo>
                      <a:pt x="239" y="1"/>
                    </a:moveTo>
                    <a:cubicBezTo>
                      <a:pt x="120" y="1"/>
                      <a:pt x="1" y="120"/>
                      <a:pt x="1" y="263"/>
                    </a:cubicBezTo>
                    <a:lnTo>
                      <a:pt x="1" y="787"/>
                    </a:lnTo>
                    <a:cubicBezTo>
                      <a:pt x="1" y="906"/>
                      <a:pt x="120" y="1025"/>
                      <a:pt x="239" y="1025"/>
                    </a:cubicBezTo>
                    <a:lnTo>
                      <a:pt x="2739" y="1025"/>
                    </a:lnTo>
                    <a:cubicBezTo>
                      <a:pt x="2882" y="1025"/>
                      <a:pt x="2978" y="930"/>
                      <a:pt x="2978" y="787"/>
                    </a:cubicBezTo>
                    <a:lnTo>
                      <a:pt x="2978" y="263"/>
                    </a:lnTo>
                    <a:cubicBezTo>
                      <a:pt x="2978" y="120"/>
                      <a:pt x="2858" y="1"/>
                      <a:pt x="273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g15e4065e011_0_337"/>
              <p:cNvSpPr/>
              <p:nvPr/>
            </p:nvSpPr>
            <p:spPr>
              <a:xfrm>
                <a:off x="1323389" y="1347660"/>
                <a:ext cx="121919" cy="26365"/>
              </a:xfrm>
              <a:custGeom>
                <a:rect b="b" l="l" r="r" t="t"/>
                <a:pathLst>
                  <a:path extrusionOk="0" h="644" w="2978">
                    <a:moveTo>
                      <a:pt x="1" y="1"/>
                    </a:moveTo>
                    <a:lnTo>
                      <a:pt x="1" y="405"/>
                    </a:lnTo>
                    <a:cubicBezTo>
                      <a:pt x="1" y="525"/>
                      <a:pt x="120" y="644"/>
                      <a:pt x="239" y="644"/>
                    </a:cubicBezTo>
                    <a:lnTo>
                      <a:pt x="2739" y="644"/>
                    </a:lnTo>
                    <a:cubicBezTo>
                      <a:pt x="2858" y="644"/>
                      <a:pt x="2978" y="525"/>
                      <a:pt x="2978" y="405"/>
                    </a:cubicBezTo>
                    <a:lnTo>
                      <a:pt x="2978" y="1"/>
                    </a:lnTo>
                    <a:cubicBezTo>
                      <a:pt x="2978" y="120"/>
                      <a:pt x="2858" y="239"/>
                      <a:pt x="2739" y="239"/>
                    </a:cubicBezTo>
                    <a:lnTo>
                      <a:pt x="239" y="239"/>
                    </a:lnTo>
                    <a:cubicBezTo>
                      <a:pt x="120" y="239"/>
                      <a:pt x="1" y="120"/>
                      <a:pt x="1"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g15e4065e011_0_337"/>
              <p:cNvSpPr/>
              <p:nvPr/>
            </p:nvSpPr>
            <p:spPr>
              <a:xfrm>
                <a:off x="1201511" y="1209201"/>
                <a:ext cx="121919" cy="41964"/>
              </a:xfrm>
              <a:custGeom>
                <a:rect b="b" l="l" r="r" t="t"/>
                <a:pathLst>
                  <a:path extrusionOk="0" h="1025" w="2978">
                    <a:moveTo>
                      <a:pt x="239" y="1"/>
                    </a:moveTo>
                    <a:cubicBezTo>
                      <a:pt x="120" y="1"/>
                      <a:pt x="1" y="120"/>
                      <a:pt x="1" y="263"/>
                    </a:cubicBezTo>
                    <a:lnTo>
                      <a:pt x="1" y="787"/>
                    </a:lnTo>
                    <a:cubicBezTo>
                      <a:pt x="1" y="906"/>
                      <a:pt x="120" y="1025"/>
                      <a:pt x="239" y="1025"/>
                    </a:cubicBezTo>
                    <a:lnTo>
                      <a:pt x="2740" y="1025"/>
                    </a:lnTo>
                    <a:cubicBezTo>
                      <a:pt x="2859" y="1025"/>
                      <a:pt x="2978" y="930"/>
                      <a:pt x="2978" y="787"/>
                    </a:cubicBezTo>
                    <a:lnTo>
                      <a:pt x="2978" y="263"/>
                    </a:lnTo>
                    <a:cubicBezTo>
                      <a:pt x="2978" y="120"/>
                      <a:pt x="2859" y="1"/>
                      <a:pt x="274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g15e4065e011_0_337"/>
              <p:cNvSpPr/>
              <p:nvPr/>
            </p:nvSpPr>
            <p:spPr>
              <a:xfrm>
                <a:off x="1201511" y="1224840"/>
                <a:ext cx="121919" cy="26324"/>
              </a:xfrm>
              <a:custGeom>
                <a:rect b="b" l="l" r="r" t="t"/>
                <a:pathLst>
                  <a:path extrusionOk="0" h="643" w="2978">
                    <a:moveTo>
                      <a:pt x="1" y="0"/>
                    </a:moveTo>
                    <a:lnTo>
                      <a:pt x="1" y="405"/>
                    </a:lnTo>
                    <a:cubicBezTo>
                      <a:pt x="1" y="524"/>
                      <a:pt x="120" y="643"/>
                      <a:pt x="239" y="643"/>
                    </a:cubicBezTo>
                    <a:lnTo>
                      <a:pt x="2740" y="643"/>
                    </a:lnTo>
                    <a:cubicBezTo>
                      <a:pt x="2859" y="643"/>
                      <a:pt x="2978" y="524"/>
                      <a:pt x="2978" y="405"/>
                    </a:cubicBezTo>
                    <a:lnTo>
                      <a:pt x="2978" y="0"/>
                    </a:lnTo>
                    <a:cubicBezTo>
                      <a:pt x="2978" y="143"/>
                      <a:pt x="2859" y="238"/>
                      <a:pt x="2740" y="238"/>
                    </a:cubicBezTo>
                    <a:lnTo>
                      <a:pt x="239" y="238"/>
                    </a:lnTo>
                    <a:cubicBezTo>
                      <a:pt x="120" y="238"/>
                      <a:pt x="1" y="119"/>
                      <a:pt x="1" y="0"/>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g15e4065e011_0_337"/>
              <p:cNvSpPr/>
              <p:nvPr/>
            </p:nvSpPr>
            <p:spPr>
              <a:xfrm>
                <a:off x="1201511" y="1251164"/>
                <a:ext cx="121919" cy="41964"/>
              </a:xfrm>
              <a:custGeom>
                <a:rect b="b" l="l" r="r" t="t"/>
                <a:pathLst>
                  <a:path extrusionOk="0" h="1025" w="2978">
                    <a:moveTo>
                      <a:pt x="239" y="0"/>
                    </a:moveTo>
                    <a:cubicBezTo>
                      <a:pt x="120" y="0"/>
                      <a:pt x="1" y="119"/>
                      <a:pt x="1" y="238"/>
                    </a:cubicBezTo>
                    <a:lnTo>
                      <a:pt x="1" y="786"/>
                    </a:lnTo>
                    <a:cubicBezTo>
                      <a:pt x="1" y="905"/>
                      <a:pt x="120" y="1024"/>
                      <a:pt x="239" y="1024"/>
                    </a:cubicBezTo>
                    <a:lnTo>
                      <a:pt x="2740" y="1024"/>
                    </a:lnTo>
                    <a:cubicBezTo>
                      <a:pt x="2859" y="1024"/>
                      <a:pt x="2978" y="905"/>
                      <a:pt x="2978" y="786"/>
                    </a:cubicBezTo>
                    <a:lnTo>
                      <a:pt x="2978" y="238"/>
                    </a:lnTo>
                    <a:cubicBezTo>
                      <a:pt x="2978" y="119"/>
                      <a:pt x="2859" y="0"/>
                      <a:pt x="274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g15e4065e011_0_337"/>
              <p:cNvSpPr/>
              <p:nvPr/>
            </p:nvSpPr>
            <p:spPr>
              <a:xfrm>
                <a:off x="1201511" y="1265780"/>
                <a:ext cx="121919" cy="27348"/>
              </a:xfrm>
              <a:custGeom>
                <a:rect b="b" l="l" r="r" t="t"/>
                <a:pathLst>
                  <a:path extrusionOk="0" h="668" w="2978">
                    <a:moveTo>
                      <a:pt x="1" y="0"/>
                    </a:moveTo>
                    <a:lnTo>
                      <a:pt x="1" y="429"/>
                    </a:lnTo>
                    <a:cubicBezTo>
                      <a:pt x="1" y="548"/>
                      <a:pt x="120" y="667"/>
                      <a:pt x="239" y="667"/>
                    </a:cubicBezTo>
                    <a:lnTo>
                      <a:pt x="2740" y="667"/>
                    </a:lnTo>
                    <a:cubicBezTo>
                      <a:pt x="2859" y="667"/>
                      <a:pt x="2978" y="548"/>
                      <a:pt x="2978" y="429"/>
                    </a:cubicBezTo>
                    <a:lnTo>
                      <a:pt x="2978" y="0"/>
                    </a:lnTo>
                    <a:cubicBezTo>
                      <a:pt x="2978" y="119"/>
                      <a:pt x="2859" y="238"/>
                      <a:pt x="2740" y="238"/>
                    </a:cubicBezTo>
                    <a:lnTo>
                      <a:pt x="239" y="238"/>
                    </a:lnTo>
                    <a:cubicBezTo>
                      <a:pt x="120" y="238"/>
                      <a:pt x="1" y="119"/>
                      <a:pt x="1" y="0"/>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g15e4065e011_0_337"/>
              <p:cNvSpPr/>
              <p:nvPr/>
            </p:nvSpPr>
            <p:spPr>
              <a:xfrm>
                <a:off x="1201511" y="1291122"/>
                <a:ext cx="121919" cy="41964"/>
              </a:xfrm>
              <a:custGeom>
                <a:rect b="b" l="l" r="r" t="t"/>
                <a:pathLst>
                  <a:path extrusionOk="0" h="1025" w="2978">
                    <a:moveTo>
                      <a:pt x="239" y="0"/>
                    </a:moveTo>
                    <a:cubicBezTo>
                      <a:pt x="120" y="0"/>
                      <a:pt x="1" y="119"/>
                      <a:pt x="1" y="239"/>
                    </a:cubicBezTo>
                    <a:lnTo>
                      <a:pt x="1" y="786"/>
                    </a:lnTo>
                    <a:cubicBezTo>
                      <a:pt x="1" y="905"/>
                      <a:pt x="120" y="1024"/>
                      <a:pt x="239" y="1024"/>
                    </a:cubicBezTo>
                    <a:lnTo>
                      <a:pt x="2740" y="1024"/>
                    </a:lnTo>
                    <a:cubicBezTo>
                      <a:pt x="2859" y="1024"/>
                      <a:pt x="2978" y="905"/>
                      <a:pt x="2978" y="786"/>
                    </a:cubicBezTo>
                    <a:lnTo>
                      <a:pt x="2978" y="239"/>
                    </a:lnTo>
                    <a:cubicBezTo>
                      <a:pt x="2978" y="119"/>
                      <a:pt x="2859" y="0"/>
                      <a:pt x="274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g15e4065e011_0_337"/>
              <p:cNvSpPr/>
              <p:nvPr/>
            </p:nvSpPr>
            <p:spPr>
              <a:xfrm>
                <a:off x="1201511" y="1305737"/>
                <a:ext cx="121919" cy="27348"/>
              </a:xfrm>
              <a:custGeom>
                <a:rect b="b" l="l" r="r" t="t"/>
                <a:pathLst>
                  <a:path extrusionOk="0" h="668" w="2978">
                    <a:moveTo>
                      <a:pt x="1" y="1"/>
                    </a:moveTo>
                    <a:lnTo>
                      <a:pt x="1" y="429"/>
                    </a:lnTo>
                    <a:cubicBezTo>
                      <a:pt x="1" y="548"/>
                      <a:pt x="120" y="667"/>
                      <a:pt x="239" y="667"/>
                    </a:cubicBezTo>
                    <a:lnTo>
                      <a:pt x="2740" y="667"/>
                    </a:lnTo>
                    <a:cubicBezTo>
                      <a:pt x="2859" y="667"/>
                      <a:pt x="2978" y="548"/>
                      <a:pt x="2978" y="429"/>
                    </a:cubicBezTo>
                    <a:lnTo>
                      <a:pt x="2978" y="1"/>
                    </a:lnTo>
                    <a:cubicBezTo>
                      <a:pt x="2978" y="167"/>
                      <a:pt x="2859" y="239"/>
                      <a:pt x="2740" y="239"/>
                    </a:cubicBezTo>
                    <a:lnTo>
                      <a:pt x="239" y="239"/>
                    </a:lnTo>
                    <a:cubicBezTo>
                      <a:pt x="120" y="239"/>
                      <a:pt x="1" y="120"/>
                      <a:pt x="1"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g15e4065e011_0_337"/>
              <p:cNvSpPr/>
              <p:nvPr/>
            </p:nvSpPr>
            <p:spPr>
              <a:xfrm>
                <a:off x="1201511" y="1331079"/>
                <a:ext cx="121919" cy="41964"/>
              </a:xfrm>
              <a:custGeom>
                <a:rect b="b" l="l" r="r" t="t"/>
                <a:pathLst>
                  <a:path extrusionOk="0" h="1025" w="2978">
                    <a:moveTo>
                      <a:pt x="239" y="1"/>
                    </a:moveTo>
                    <a:cubicBezTo>
                      <a:pt x="120" y="1"/>
                      <a:pt x="1" y="120"/>
                      <a:pt x="1" y="263"/>
                    </a:cubicBezTo>
                    <a:lnTo>
                      <a:pt x="1" y="787"/>
                    </a:lnTo>
                    <a:cubicBezTo>
                      <a:pt x="1" y="906"/>
                      <a:pt x="120" y="1025"/>
                      <a:pt x="239" y="1025"/>
                    </a:cubicBezTo>
                    <a:lnTo>
                      <a:pt x="2740" y="1025"/>
                    </a:lnTo>
                    <a:cubicBezTo>
                      <a:pt x="2859" y="1025"/>
                      <a:pt x="2978" y="930"/>
                      <a:pt x="2978" y="787"/>
                    </a:cubicBezTo>
                    <a:lnTo>
                      <a:pt x="2978" y="263"/>
                    </a:lnTo>
                    <a:cubicBezTo>
                      <a:pt x="2978" y="120"/>
                      <a:pt x="2859" y="1"/>
                      <a:pt x="274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g15e4065e011_0_337"/>
              <p:cNvSpPr/>
              <p:nvPr/>
            </p:nvSpPr>
            <p:spPr>
              <a:xfrm>
                <a:off x="1201511" y="1347660"/>
                <a:ext cx="121919" cy="26365"/>
              </a:xfrm>
              <a:custGeom>
                <a:rect b="b" l="l" r="r" t="t"/>
                <a:pathLst>
                  <a:path extrusionOk="0" h="644" w="2978">
                    <a:moveTo>
                      <a:pt x="1" y="1"/>
                    </a:moveTo>
                    <a:lnTo>
                      <a:pt x="1" y="405"/>
                    </a:lnTo>
                    <a:cubicBezTo>
                      <a:pt x="1" y="525"/>
                      <a:pt x="120" y="644"/>
                      <a:pt x="239" y="644"/>
                    </a:cubicBezTo>
                    <a:lnTo>
                      <a:pt x="2740" y="644"/>
                    </a:lnTo>
                    <a:cubicBezTo>
                      <a:pt x="2859" y="644"/>
                      <a:pt x="2978" y="525"/>
                      <a:pt x="2978" y="405"/>
                    </a:cubicBezTo>
                    <a:lnTo>
                      <a:pt x="2978" y="1"/>
                    </a:lnTo>
                    <a:cubicBezTo>
                      <a:pt x="2978" y="120"/>
                      <a:pt x="2859" y="239"/>
                      <a:pt x="2740" y="239"/>
                    </a:cubicBezTo>
                    <a:lnTo>
                      <a:pt x="239" y="239"/>
                    </a:lnTo>
                    <a:cubicBezTo>
                      <a:pt x="120" y="239"/>
                      <a:pt x="1" y="120"/>
                      <a:pt x="1"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g15e4065e011_0_337"/>
              <p:cNvSpPr/>
              <p:nvPr/>
            </p:nvSpPr>
            <p:spPr>
              <a:xfrm>
                <a:off x="1079673" y="1291122"/>
                <a:ext cx="121878" cy="41964"/>
              </a:xfrm>
              <a:custGeom>
                <a:rect b="b" l="l" r="r" t="t"/>
                <a:pathLst>
                  <a:path extrusionOk="0" h="1025" w="2977">
                    <a:moveTo>
                      <a:pt x="238" y="0"/>
                    </a:moveTo>
                    <a:cubicBezTo>
                      <a:pt x="119" y="0"/>
                      <a:pt x="0" y="119"/>
                      <a:pt x="0" y="239"/>
                    </a:cubicBezTo>
                    <a:lnTo>
                      <a:pt x="0" y="786"/>
                    </a:lnTo>
                    <a:cubicBezTo>
                      <a:pt x="0" y="905"/>
                      <a:pt x="119" y="1024"/>
                      <a:pt x="238" y="1024"/>
                    </a:cubicBezTo>
                    <a:lnTo>
                      <a:pt x="2739" y="1024"/>
                    </a:lnTo>
                    <a:cubicBezTo>
                      <a:pt x="2858" y="1024"/>
                      <a:pt x="2977" y="905"/>
                      <a:pt x="2977" y="786"/>
                    </a:cubicBezTo>
                    <a:lnTo>
                      <a:pt x="2977" y="239"/>
                    </a:lnTo>
                    <a:cubicBezTo>
                      <a:pt x="2977" y="119"/>
                      <a:pt x="2858" y="0"/>
                      <a:pt x="273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g15e4065e011_0_337"/>
              <p:cNvSpPr/>
              <p:nvPr/>
            </p:nvSpPr>
            <p:spPr>
              <a:xfrm>
                <a:off x="1079673" y="1305737"/>
                <a:ext cx="121878" cy="27348"/>
              </a:xfrm>
              <a:custGeom>
                <a:rect b="b" l="l" r="r" t="t"/>
                <a:pathLst>
                  <a:path extrusionOk="0" h="668" w="2977">
                    <a:moveTo>
                      <a:pt x="0" y="1"/>
                    </a:moveTo>
                    <a:lnTo>
                      <a:pt x="0" y="429"/>
                    </a:lnTo>
                    <a:cubicBezTo>
                      <a:pt x="0" y="548"/>
                      <a:pt x="119" y="667"/>
                      <a:pt x="238" y="667"/>
                    </a:cubicBezTo>
                    <a:lnTo>
                      <a:pt x="2739" y="667"/>
                    </a:lnTo>
                    <a:cubicBezTo>
                      <a:pt x="2858" y="667"/>
                      <a:pt x="2977" y="548"/>
                      <a:pt x="2977" y="429"/>
                    </a:cubicBezTo>
                    <a:lnTo>
                      <a:pt x="2977" y="1"/>
                    </a:lnTo>
                    <a:cubicBezTo>
                      <a:pt x="2977" y="167"/>
                      <a:pt x="2858" y="239"/>
                      <a:pt x="2739" y="239"/>
                    </a:cubicBezTo>
                    <a:lnTo>
                      <a:pt x="238" y="239"/>
                    </a:lnTo>
                    <a:cubicBezTo>
                      <a:pt x="119" y="239"/>
                      <a:pt x="0" y="120"/>
                      <a:pt x="0"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g15e4065e011_0_337"/>
              <p:cNvSpPr/>
              <p:nvPr/>
            </p:nvSpPr>
            <p:spPr>
              <a:xfrm>
                <a:off x="1079673" y="1331079"/>
                <a:ext cx="121878" cy="41964"/>
              </a:xfrm>
              <a:custGeom>
                <a:rect b="b" l="l" r="r" t="t"/>
                <a:pathLst>
                  <a:path extrusionOk="0" h="1025" w="2977">
                    <a:moveTo>
                      <a:pt x="238" y="1"/>
                    </a:moveTo>
                    <a:cubicBezTo>
                      <a:pt x="119" y="1"/>
                      <a:pt x="0" y="120"/>
                      <a:pt x="0" y="263"/>
                    </a:cubicBezTo>
                    <a:lnTo>
                      <a:pt x="0" y="787"/>
                    </a:lnTo>
                    <a:cubicBezTo>
                      <a:pt x="0" y="906"/>
                      <a:pt x="119" y="1025"/>
                      <a:pt x="238" y="1025"/>
                    </a:cubicBezTo>
                    <a:lnTo>
                      <a:pt x="2739" y="1025"/>
                    </a:lnTo>
                    <a:cubicBezTo>
                      <a:pt x="2858" y="1025"/>
                      <a:pt x="2977" y="930"/>
                      <a:pt x="2977" y="787"/>
                    </a:cubicBezTo>
                    <a:lnTo>
                      <a:pt x="2977" y="263"/>
                    </a:lnTo>
                    <a:cubicBezTo>
                      <a:pt x="2977" y="120"/>
                      <a:pt x="2858" y="1"/>
                      <a:pt x="273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g15e4065e011_0_337"/>
              <p:cNvSpPr/>
              <p:nvPr/>
            </p:nvSpPr>
            <p:spPr>
              <a:xfrm>
                <a:off x="1079673" y="1347660"/>
                <a:ext cx="121878" cy="26365"/>
              </a:xfrm>
              <a:custGeom>
                <a:rect b="b" l="l" r="r" t="t"/>
                <a:pathLst>
                  <a:path extrusionOk="0" h="644" w="2977">
                    <a:moveTo>
                      <a:pt x="0" y="1"/>
                    </a:moveTo>
                    <a:lnTo>
                      <a:pt x="0" y="405"/>
                    </a:lnTo>
                    <a:cubicBezTo>
                      <a:pt x="0" y="525"/>
                      <a:pt x="119" y="644"/>
                      <a:pt x="238" y="644"/>
                    </a:cubicBezTo>
                    <a:lnTo>
                      <a:pt x="2739" y="644"/>
                    </a:lnTo>
                    <a:cubicBezTo>
                      <a:pt x="2858" y="644"/>
                      <a:pt x="2977" y="525"/>
                      <a:pt x="2977" y="405"/>
                    </a:cubicBezTo>
                    <a:lnTo>
                      <a:pt x="2977" y="1"/>
                    </a:lnTo>
                    <a:cubicBezTo>
                      <a:pt x="2977" y="120"/>
                      <a:pt x="2858" y="239"/>
                      <a:pt x="2739" y="239"/>
                    </a:cubicBezTo>
                    <a:lnTo>
                      <a:pt x="238" y="239"/>
                    </a:lnTo>
                    <a:cubicBezTo>
                      <a:pt x="119" y="239"/>
                      <a:pt x="0" y="120"/>
                      <a:pt x="0" y="1"/>
                    </a:cubicBezTo>
                    <a:close/>
                  </a:path>
                </a:pathLst>
              </a:custGeom>
              <a:solidFill>
                <a:srgbClr val="FFF5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aphicFrame>
        <p:nvGraphicFramePr>
          <p:cNvPr id="833" name="Google Shape;833;g15e4065e011_0_337"/>
          <p:cNvGraphicFramePr/>
          <p:nvPr/>
        </p:nvGraphicFramePr>
        <p:xfrm>
          <a:off x="3652925" y="633100"/>
          <a:ext cx="3000000" cy="3000000"/>
        </p:xfrm>
        <a:graphic>
          <a:graphicData uri="http://schemas.openxmlformats.org/drawingml/2006/table">
            <a:tbl>
              <a:tblPr>
                <a:noFill/>
                <a:tableStyleId>{BD176EBD-C1BB-4F9A-9490-50493A2E90EA}</a:tableStyleId>
              </a:tblPr>
              <a:tblGrid>
                <a:gridCol w="1364450"/>
                <a:gridCol w="1518900"/>
                <a:gridCol w="2265500"/>
              </a:tblGrid>
              <a:tr h="275825">
                <a:tc>
                  <a:txBody>
                    <a:bodyPr/>
                    <a:lstStyle/>
                    <a:p>
                      <a:pPr indent="0" lvl="0" marL="0" rtl="0" algn="ctr">
                        <a:spcBef>
                          <a:spcPts val="0"/>
                        </a:spcBef>
                        <a:spcAft>
                          <a:spcPts val="0"/>
                        </a:spcAft>
                        <a:buNone/>
                      </a:pPr>
                      <a:r>
                        <a:rPr b="1" lang="es" sz="1100">
                          <a:solidFill>
                            <a:schemeClr val="dk1"/>
                          </a:solidFill>
                          <a:latin typeface="Barlow"/>
                          <a:ea typeface="Barlow"/>
                          <a:cs typeface="Barlow"/>
                          <a:sym typeface="Barlow"/>
                        </a:rPr>
                        <a:t>Rol</a:t>
                      </a:r>
                      <a:endParaRPr b="1" sz="1100">
                        <a:solidFill>
                          <a:schemeClr val="dk1"/>
                        </a:solidFill>
                        <a:latin typeface="Barlow"/>
                        <a:ea typeface="Barlow"/>
                        <a:cs typeface="Barlow"/>
                        <a:sym typeface="Barlow"/>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BCD2"/>
                    </a:solidFill>
                  </a:tcPr>
                </a:tc>
                <a:tc>
                  <a:txBody>
                    <a:bodyPr/>
                    <a:lstStyle/>
                    <a:p>
                      <a:pPr indent="0" lvl="0" marL="0" rtl="0" algn="ctr">
                        <a:spcBef>
                          <a:spcPts val="0"/>
                        </a:spcBef>
                        <a:spcAft>
                          <a:spcPts val="0"/>
                        </a:spcAft>
                        <a:buNone/>
                      </a:pPr>
                      <a:r>
                        <a:rPr b="1" lang="es" sz="1100">
                          <a:solidFill>
                            <a:schemeClr val="dk1"/>
                          </a:solidFill>
                          <a:latin typeface="Barlow"/>
                          <a:ea typeface="Barlow"/>
                          <a:cs typeface="Barlow"/>
                          <a:sym typeface="Barlow"/>
                        </a:rPr>
                        <a:t>Responsable</a:t>
                      </a:r>
                      <a:endParaRPr b="1" sz="1100">
                        <a:solidFill>
                          <a:schemeClr val="dk1"/>
                        </a:solidFill>
                        <a:latin typeface="Barlow"/>
                        <a:ea typeface="Barlow"/>
                        <a:cs typeface="Barlow"/>
                        <a:sym typeface="Barlow"/>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BCD2"/>
                    </a:solidFill>
                  </a:tcPr>
                </a:tc>
                <a:tc>
                  <a:txBody>
                    <a:bodyPr/>
                    <a:lstStyle/>
                    <a:p>
                      <a:pPr indent="0" lvl="0" marL="0" rtl="0" algn="ctr">
                        <a:spcBef>
                          <a:spcPts val="0"/>
                        </a:spcBef>
                        <a:spcAft>
                          <a:spcPts val="0"/>
                        </a:spcAft>
                        <a:buNone/>
                      </a:pPr>
                      <a:r>
                        <a:rPr b="1" lang="es" sz="1100">
                          <a:solidFill>
                            <a:schemeClr val="dk1"/>
                          </a:solidFill>
                          <a:latin typeface="Barlow"/>
                          <a:ea typeface="Barlow"/>
                          <a:cs typeface="Barlow"/>
                          <a:sym typeface="Barlow"/>
                        </a:rPr>
                        <a:t>Descripción</a:t>
                      </a:r>
                      <a:endParaRPr b="1" sz="1100">
                        <a:solidFill>
                          <a:schemeClr val="dk1"/>
                        </a:solidFill>
                        <a:latin typeface="Barlow"/>
                        <a:ea typeface="Barlow"/>
                        <a:cs typeface="Barlow"/>
                        <a:sym typeface="Barlow"/>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BCD2"/>
                    </a:solidFill>
                  </a:tcPr>
                </a:tc>
              </a:tr>
              <a:tr h="696600">
                <a:tc>
                  <a:txBody>
                    <a:bodyPr/>
                    <a:lstStyle/>
                    <a:p>
                      <a:pPr indent="0" lvl="0" marL="0" rtl="0" algn="l">
                        <a:spcBef>
                          <a:spcPts val="0"/>
                        </a:spcBef>
                        <a:spcAft>
                          <a:spcPts val="0"/>
                        </a:spcAft>
                        <a:buNone/>
                      </a:pPr>
                      <a:r>
                        <a:rPr lang="es" sz="1100">
                          <a:solidFill>
                            <a:schemeClr val="dk1"/>
                          </a:solidFill>
                          <a:latin typeface="Barlow"/>
                          <a:ea typeface="Barlow"/>
                          <a:cs typeface="Barlow"/>
                          <a:sym typeface="Barlow"/>
                        </a:rPr>
                        <a:t>Diseñadores de Interfaz</a:t>
                      </a:r>
                      <a:endParaRPr sz="1100">
                        <a:solidFill>
                          <a:schemeClr val="dk1"/>
                        </a:solidFill>
                        <a:latin typeface="Barlow"/>
                        <a:ea typeface="Barlow"/>
                        <a:cs typeface="Barlow"/>
                        <a:sym typeface="Barlow"/>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s" sz="1100">
                          <a:solidFill>
                            <a:schemeClr val="dk1"/>
                          </a:solidFill>
                          <a:latin typeface="Barlow"/>
                          <a:ea typeface="Barlow"/>
                          <a:cs typeface="Barlow"/>
                          <a:sym typeface="Barlow"/>
                        </a:rPr>
                        <a:t>Mauricio Benavides, Felipe Crispin, Anibal Laura, Rodrigo Suaña.</a:t>
                      </a:r>
                      <a:endParaRPr sz="1100">
                        <a:solidFill>
                          <a:schemeClr val="dk1"/>
                        </a:solidFill>
                        <a:latin typeface="Barlow"/>
                        <a:ea typeface="Barlow"/>
                        <a:cs typeface="Barlow"/>
                        <a:sym typeface="Barlow"/>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s" sz="1100">
                          <a:solidFill>
                            <a:schemeClr val="dk1"/>
                          </a:solidFill>
                          <a:latin typeface="Barlow"/>
                          <a:ea typeface="Barlow"/>
                          <a:cs typeface="Barlow"/>
                          <a:sym typeface="Barlow"/>
                        </a:rPr>
                        <a:t>Encargado de maquetar y darle estilo a un diseño en específico de un programa software.</a:t>
                      </a:r>
                      <a:endParaRPr sz="1100">
                        <a:solidFill>
                          <a:schemeClr val="dk1"/>
                        </a:solidFill>
                        <a:latin typeface="Barlow"/>
                        <a:ea typeface="Barlow"/>
                        <a:cs typeface="Barlow"/>
                        <a:sym typeface="Barlow"/>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751175">
                <a:tc>
                  <a:txBody>
                    <a:bodyPr/>
                    <a:lstStyle/>
                    <a:p>
                      <a:pPr indent="0" lvl="0" marL="0" rtl="0" algn="l">
                        <a:spcBef>
                          <a:spcPts val="0"/>
                        </a:spcBef>
                        <a:spcAft>
                          <a:spcPts val="0"/>
                        </a:spcAft>
                        <a:buNone/>
                      </a:pPr>
                      <a:r>
                        <a:rPr lang="es" sz="1100">
                          <a:solidFill>
                            <a:schemeClr val="dk1"/>
                          </a:solidFill>
                          <a:latin typeface="Barlow"/>
                          <a:ea typeface="Barlow"/>
                          <a:cs typeface="Barlow"/>
                          <a:sym typeface="Barlow"/>
                        </a:rPr>
                        <a:t>Responsable de la Wiki</a:t>
                      </a:r>
                      <a:endParaRPr sz="1100">
                        <a:solidFill>
                          <a:schemeClr val="dk1"/>
                        </a:solidFill>
                        <a:latin typeface="Barlow"/>
                        <a:ea typeface="Barlow"/>
                        <a:cs typeface="Barlow"/>
                        <a:sym typeface="Barlow"/>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s" sz="1100">
                          <a:solidFill>
                            <a:schemeClr val="dk1"/>
                          </a:solidFill>
                          <a:latin typeface="Barlow"/>
                          <a:ea typeface="Barlow"/>
                          <a:cs typeface="Barlow"/>
                          <a:sym typeface="Barlow"/>
                        </a:rPr>
                        <a:t>Anibal Laura - Mauricio Benavides</a:t>
                      </a:r>
                      <a:endParaRPr sz="1100">
                        <a:solidFill>
                          <a:schemeClr val="dk1"/>
                        </a:solidFill>
                        <a:latin typeface="Barlow"/>
                        <a:ea typeface="Barlow"/>
                        <a:cs typeface="Barlow"/>
                        <a:sym typeface="Barlow"/>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s" sz="1100">
                          <a:solidFill>
                            <a:schemeClr val="dk1"/>
                          </a:solidFill>
                          <a:latin typeface="Barlow"/>
                          <a:ea typeface="Barlow"/>
                          <a:cs typeface="Barlow"/>
                          <a:sym typeface="Barlow"/>
                        </a:rPr>
                        <a:t>Será el encargado de hacer el registro de toda la información del proyecto que se realiza en el sitio web “redmine”. </a:t>
                      </a:r>
                      <a:endParaRPr sz="1100">
                        <a:solidFill>
                          <a:schemeClr val="dk1"/>
                        </a:solidFill>
                        <a:latin typeface="Barlow"/>
                        <a:ea typeface="Barlow"/>
                        <a:cs typeface="Barlow"/>
                        <a:sym typeface="Barlow"/>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792325">
                <a:tc>
                  <a:txBody>
                    <a:bodyPr/>
                    <a:lstStyle/>
                    <a:p>
                      <a:pPr indent="0" lvl="0" marL="0" rtl="0" algn="l">
                        <a:spcBef>
                          <a:spcPts val="0"/>
                        </a:spcBef>
                        <a:spcAft>
                          <a:spcPts val="0"/>
                        </a:spcAft>
                        <a:buNone/>
                      </a:pPr>
                      <a:r>
                        <a:rPr lang="es" sz="1100">
                          <a:solidFill>
                            <a:schemeClr val="dk1"/>
                          </a:solidFill>
                          <a:latin typeface="Barlow"/>
                          <a:ea typeface="Barlow"/>
                          <a:cs typeface="Barlow"/>
                          <a:sym typeface="Barlow"/>
                        </a:rPr>
                        <a:t>Carta Gantt</a:t>
                      </a:r>
                      <a:endParaRPr sz="1100">
                        <a:solidFill>
                          <a:schemeClr val="dk1"/>
                        </a:solidFill>
                        <a:latin typeface="Barlow"/>
                        <a:ea typeface="Barlow"/>
                        <a:cs typeface="Barlow"/>
                        <a:sym typeface="Barlow"/>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s" sz="1100">
                          <a:solidFill>
                            <a:schemeClr val="dk1"/>
                          </a:solidFill>
                          <a:latin typeface="Barlow"/>
                          <a:ea typeface="Barlow"/>
                          <a:cs typeface="Barlow"/>
                          <a:sym typeface="Barlow"/>
                        </a:rPr>
                        <a:t>Rodrigo Suaña, Mauricio Benavides y Felipe Crispin</a:t>
                      </a:r>
                      <a:endParaRPr sz="1100">
                        <a:solidFill>
                          <a:schemeClr val="dk1"/>
                        </a:solidFill>
                        <a:latin typeface="Barlow"/>
                        <a:ea typeface="Barlow"/>
                        <a:cs typeface="Barlow"/>
                        <a:sym typeface="Barlow"/>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s" sz="1100">
                          <a:solidFill>
                            <a:schemeClr val="dk1"/>
                          </a:solidFill>
                          <a:latin typeface="Barlow"/>
                          <a:ea typeface="Barlow"/>
                          <a:cs typeface="Barlow"/>
                          <a:sym typeface="Barlow"/>
                        </a:rPr>
                        <a:t>Se encargará de crear y actualizar la carta gantt para que la carta gantt de “Redmine” refleje el trabajo del equipo.</a:t>
                      </a:r>
                      <a:endParaRPr sz="1100">
                        <a:solidFill>
                          <a:schemeClr val="dk1"/>
                        </a:solidFill>
                        <a:latin typeface="Barlow"/>
                        <a:ea typeface="Barlow"/>
                        <a:cs typeface="Barlow"/>
                        <a:sym typeface="Barlow"/>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67575">
                <a:tc>
                  <a:txBody>
                    <a:bodyPr/>
                    <a:lstStyle/>
                    <a:p>
                      <a:pPr indent="0" lvl="0" marL="0" rtl="0" algn="l">
                        <a:spcBef>
                          <a:spcPts val="0"/>
                        </a:spcBef>
                        <a:spcAft>
                          <a:spcPts val="0"/>
                        </a:spcAft>
                        <a:buNone/>
                      </a:pPr>
                      <a:r>
                        <a:rPr lang="es" sz="1100">
                          <a:solidFill>
                            <a:schemeClr val="dk1"/>
                          </a:solidFill>
                          <a:latin typeface="Barlow"/>
                          <a:ea typeface="Barlow"/>
                          <a:cs typeface="Barlow"/>
                          <a:sym typeface="Barlow"/>
                        </a:rPr>
                        <a:t>Enviar documentos vía redmine</a:t>
                      </a:r>
                      <a:endParaRPr sz="1100">
                        <a:solidFill>
                          <a:schemeClr val="dk1"/>
                        </a:solidFill>
                        <a:latin typeface="Barlow"/>
                        <a:ea typeface="Barlow"/>
                        <a:cs typeface="Barlow"/>
                        <a:sym typeface="Barlow"/>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s" sz="1100">
                          <a:solidFill>
                            <a:schemeClr val="dk1"/>
                          </a:solidFill>
                          <a:latin typeface="Barlow"/>
                          <a:ea typeface="Barlow"/>
                          <a:cs typeface="Barlow"/>
                          <a:sym typeface="Barlow"/>
                        </a:rPr>
                        <a:t>Anibal Laura</a:t>
                      </a:r>
                      <a:endParaRPr sz="1100">
                        <a:solidFill>
                          <a:schemeClr val="dk1"/>
                        </a:solidFill>
                        <a:latin typeface="Barlow"/>
                        <a:ea typeface="Barlow"/>
                        <a:cs typeface="Barlow"/>
                        <a:sym typeface="Barlow"/>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s" sz="1100">
                          <a:solidFill>
                            <a:schemeClr val="dk1"/>
                          </a:solidFill>
                          <a:latin typeface="Barlow"/>
                          <a:ea typeface="Barlow"/>
                          <a:cs typeface="Barlow"/>
                          <a:sym typeface="Barlow"/>
                        </a:rPr>
                        <a:t>Este será el encargado de enviar todos los documentos entregables al sitio web “Redmine”. </a:t>
                      </a:r>
                      <a:endParaRPr sz="1100">
                        <a:solidFill>
                          <a:schemeClr val="dk1"/>
                        </a:solidFill>
                        <a:latin typeface="Barlow"/>
                        <a:ea typeface="Barlow"/>
                        <a:cs typeface="Barlow"/>
                        <a:sym typeface="Barlow"/>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Project Proposal &amp; Management Structures by Slidesgo">
  <a:themeElements>
    <a:clrScheme name="Simple Light">
      <a:dk1>
        <a:srgbClr val="FFFFFF"/>
      </a:dk1>
      <a:lt1>
        <a:srgbClr val="061357"/>
      </a:lt1>
      <a:dk2>
        <a:srgbClr val="5698E6"/>
      </a:dk2>
      <a:lt2>
        <a:srgbClr val="7443DD"/>
      </a:lt2>
      <a:accent1>
        <a:srgbClr val="B372C8"/>
      </a:accent1>
      <a:accent2>
        <a:srgbClr val="F28396"/>
      </a:accent2>
      <a:accent3>
        <a:srgbClr val="FA5EE1"/>
      </a:accent3>
      <a:accent4>
        <a:srgbClr val="E5DA56"/>
      </a:accent4>
      <a:accent5>
        <a:srgbClr val="55E5B8"/>
      </a:accent5>
      <a:accent6>
        <a:srgbClr val="F7AC5C"/>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