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Fjalla One"/>
      <p:regular r:id="rId41"/>
    </p:embeddedFont>
    <p:embeddedFont>
      <p:font typeface="Barlow Semi Condensed Medium"/>
      <p:regular r:id="rId42"/>
      <p:bold r:id="rId43"/>
      <p:italic r:id="rId44"/>
      <p:boldItalic r:id="rId45"/>
    </p:embeddedFont>
    <p:embeddedFont>
      <p:font typeface="Barlow Semi Condensed"/>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F83E154-D1EB-4644-9B88-5E807F622664}">
  <a:tblStyle styleId="{0F83E154-D1EB-4644-9B88-5E807F62266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BarlowSemiCondensedMedium-regular.fntdata"/><Relationship Id="rId41" Type="http://schemas.openxmlformats.org/officeDocument/2006/relationships/font" Target="fonts/FjallaOne-regular.fntdata"/><Relationship Id="rId44" Type="http://schemas.openxmlformats.org/officeDocument/2006/relationships/font" Target="fonts/BarlowSemiCondensedMedium-italic.fntdata"/><Relationship Id="rId43" Type="http://schemas.openxmlformats.org/officeDocument/2006/relationships/font" Target="fonts/BarlowSemiCondensedMedium-bold.fntdata"/><Relationship Id="rId46" Type="http://schemas.openxmlformats.org/officeDocument/2006/relationships/font" Target="fonts/BarlowSemiCondensed-regular.fntdata"/><Relationship Id="rId45" Type="http://schemas.openxmlformats.org/officeDocument/2006/relationships/font" Target="fonts/BarlowSemiCondensed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Condensed-italic.fntdata"/><Relationship Id="rId47" Type="http://schemas.openxmlformats.org/officeDocument/2006/relationships/font" Target="fonts/BarlowSemiCondensed-bold.fntdata"/><Relationship Id="rId49" Type="http://schemas.openxmlformats.org/officeDocument/2006/relationships/font" Target="fonts/BarlowSemiCondense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84" name="Google Shape;16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15d5b8b385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15d5b8b385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15d5b8b385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5" name="Google Shape;1935;g15d5b8b385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8" name="Shape 1938"/>
        <p:cNvGrpSpPr/>
        <p:nvPr/>
      </p:nvGrpSpPr>
      <p:grpSpPr>
        <a:xfrm>
          <a:off x="0" y="0"/>
          <a:ext cx="0" cy="0"/>
          <a:chOff x="0" y="0"/>
          <a:chExt cx="0" cy="0"/>
        </a:xfrm>
      </p:grpSpPr>
      <p:sp>
        <p:nvSpPr>
          <p:cNvPr id="1939" name="Google Shape;1939;g15d5b8b385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0" name="Google Shape;1940;g15d5b8b385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g15d5b8b385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6" name="Google Shape;1946;g15d5b8b385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0" name="Shape 1950"/>
        <p:cNvGrpSpPr/>
        <p:nvPr/>
      </p:nvGrpSpPr>
      <p:grpSpPr>
        <a:xfrm>
          <a:off x="0" y="0"/>
          <a:ext cx="0" cy="0"/>
          <a:chOff x="0" y="0"/>
          <a:chExt cx="0" cy="0"/>
        </a:xfrm>
      </p:grpSpPr>
      <p:sp>
        <p:nvSpPr>
          <p:cNvPr id="1951" name="Google Shape;1951;g15d5b8b385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2" name="Google Shape;1952;g15d5b8b385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15d5b8b385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8" name="Google Shape;1958;g15d5b8b385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2" name="Shape 1962"/>
        <p:cNvGrpSpPr/>
        <p:nvPr/>
      </p:nvGrpSpPr>
      <p:grpSpPr>
        <a:xfrm>
          <a:off x="0" y="0"/>
          <a:ext cx="0" cy="0"/>
          <a:chOff x="0" y="0"/>
          <a:chExt cx="0" cy="0"/>
        </a:xfrm>
      </p:grpSpPr>
      <p:sp>
        <p:nvSpPr>
          <p:cNvPr id="1963" name="Google Shape;1963;g15d5b8b385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4" name="Google Shape;1964;g15d5b8b385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8" name="Shape 1968"/>
        <p:cNvGrpSpPr/>
        <p:nvPr/>
      </p:nvGrpSpPr>
      <p:grpSpPr>
        <a:xfrm>
          <a:off x="0" y="0"/>
          <a:ext cx="0" cy="0"/>
          <a:chOff x="0" y="0"/>
          <a:chExt cx="0" cy="0"/>
        </a:xfrm>
      </p:grpSpPr>
      <p:sp>
        <p:nvSpPr>
          <p:cNvPr id="1969" name="Google Shape;1969;g15d5b8b385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0" name="Google Shape;1970;g15d5b8b385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4" name="Shape 1974"/>
        <p:cNvGrpSpPr/>
        <p:nvPr/>
      </p:nvGrpSpPr>
      <p:grpSpPr>
        <a:xfrm>
          <a:off x="0" y="0"/>
          <a:ext cx="0" cy="0"/>
          <a:chOff x="0" y="0"/>
          <a:chExt cx="0" cy="0"/>
        </a:xfrm>
      </p:grpSpPr>
      <p:sp>
        <p:nvSpPr>
          <p:cNvPr id="1975" name="Google Shape;1975;g15d5b8b385e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6" name="Google Shape;1976;g15d5b8b385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0" name="Shape 1980"/>
        <p:cNvGrpSpPr/>
        <p:nvPr/>
      </p:nvGrpSpPr>
      <p:grpSpPr>
        <a:xfrm>
          <a:off x="0" y="0"/>
          <a:ext cx="0" cy="0"/>
          <a:chOff x="0" y="0"/>
          <a:chExt cx="0" cy="0"/>
        </a:xfrm>
      </p:grpSpPr>
      <p:sp>
        <p:nvSpPr>
          <p:cNvPr id="1981" name="Google Shape;1981;g15d5b8b385e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2" name="Google Shape;1982;g15d5b8b385e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g8714a43093_3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5" name="Google Shape;1885;g8714a43093_3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g15d5b8b385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8" name="Google Shape;1988;g15d5b8b385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g15d5b8b385e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4" name="Google Shape;1994;g15d5b8b385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g15d5b8b385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0" name="Google Shape;2000;g15d5b8b385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g15d5b8b385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6" name="Google Shape;2006;g15d5b8b385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g15d5b8b385e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2" name="Google Shape;2012;g15d5b8b385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6" name="Shape 2016"/>
        <p:cNvGrpSpPr/>
        <p:nvPr/>
      </p:nvGrpSpPr>
      <p:grpSpPr>
        <a:xfrm>
          <a:off x="0" y="0"/>
          <a:ext cx="0" cy="0"/>
          <a:chOff x="0" y="0"/>
          <a:chExt cx="0" cy="0"/>
        </a:xfrm>
      </p:grpSpPr>
      <p:sp>
        <p:nvSpPr>
          <p:cNvPr id="2017" name="Google Shape;2017;g15d5b8b385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8" name="Google Shape;2018;g15d5b8b385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g15d5b8b385e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4" name="Google Shape;2024;g15d5b8b385e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g15d5b8b385e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0" name="Google Shape;2030;g15d5b8b385e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g15d5b8b385e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6" name="Google Shape;2036;g15d5b8b385e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g15d5b8b385e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2" name="Google Shape;2042;g15d5b8b385e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15d5b8b385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0" name="Google Shape;1890;g15d5b8b385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g15d5b8b385e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8" name="Google Shape;2048;g15d5b8b385e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g15d5b8b385e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4" name="Google Shape;2054;g15d5b8b385e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8" name="Shape 2058"/>
        <p:cNvGrpSpPr/>
        <p:nvPr/>
      </p:nvGrpSpPr>
      <p:grpSpPr>
        <a:xfrm>
          <a:off x="0" y="0"/>
          <a:ext cx="0" cy="0"/>
          <a:chOff x="0" y="0"/>
          <a:chExt cx="0" cy="0"/>
        </a:xfrm>
      </p:grpSpPr>
      <p:sp>
        <p:nvSpPr>
          <p:cNvPr id="2059" name="Google Shape;2059;g15d5b8b385e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0" name="Google Shape;2060;g15d5b8b385e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4" name="Shape 2064"/>
        <p:cNvGrpSpPr/>
        <p:nvPr/>
      </p:nvGrpSpPr>
      <p:grpSpPr>
        <a:xfrm>
          <a:off x="0" y="0"/>
          <a:ext cx="0" cy="0"/>
          <a:chOff x="0" y="0"/>
          <a:chExt cx="0" cy="0"/>
        </a:xfrm>
      </p:grpSpPr>
      <p:sp>
        <p:nvSpPr>
          <p:cNvPr id="2065" name="Google Shape;2065;g15d5b8b385e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6" name="Google Shape;2066;g15d5b8b385e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0" name="Shape 2070"/>
        <p:cNvGrpSpPr/>
        <p:nvPr/>
      </p:nvGrpSpPr>
      <p:grpSpPr>
        <a:xfrm>
          <a:off x="0" y="0"/>
          <a:ext cx="0" cy="0"/>
          <a:chOff x="0" y="0"/>
          <a:chExt cx="0" cy="0"/>
        </a:xfrm>
      </p:grpSpPr>
      <p:sp>
        <p:nvSpPr>
          <p:cNvPr id="2071" name="Google Shape;2071;g15d5b8b385e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2" name="Google Shape;2072;g15d5b8b385e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5" name="Shape 2075"/>
        <p:cNvGrpSpPr/>
        <p:nvPr/>
      </p:nvGrpSpPr>
      <p:grpSpPr>
        <a:xfrm>
          <a:off x="0" y="0"/>
          <a:ext cx="0" cy="0"/>
          <a:chOff x="0" y="0"/>
          <a:chExt cx="0" cy="0"/>
        </a:xfrm>
      </p:grpSpPr>
      <p:sp>
        <p:nvSpPr>
          <p:cNvPr id="2076" name="Google Shape;2076;g15d5b8b385e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7" name="Google Shape;2077;g15d5b8b385e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86fa6133bc_4_21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6" name="Google Shape;1896;g86fa6133bc_4_21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g15d5b8b385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2" name="Google Shape;1902;g15d5b8b385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g15d5b8b385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8" name="Google Shape;1908;g15d5b8b385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g15d5b8b385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4" name="Google Shape;1914;g15d5b8b385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15d5b8b385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15d5b8b385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g15d5b8b385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5" name="Google Shape;1925;g15d5b8b385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type="ctrTitle"/>
          </p:nvPr>
        </p:nvSpPr>
        <p:spPr>
          <a:xfrm>
            <a:off x="5248656" y="2002536"/>
            <a:ext cx="3264300" cy="1792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5200"/>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9" name="Google Shape;9;p2"/>
          <p:cNvSpPr txBox="1"/>
          <p:nvPr>
            <p:ph idx="1" type="subTitle"/>
          </p:nvPr>
        </p:nvSpPr>
        <p:spPr>
          <a:xfrm>
            <a:off x="5248656" y="3721608"/>
            <a:ext cx="3264300" cy="896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rtl="0" algn="r">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10" name="Google Shape;10;p2"/>
          <p:cNvCxnSpPr/>
          <p:nvPr/>
        </p:nvCxnSpPr>
        <p:spPr>
          <a:xfrm flipH="1">
            <a:off x="5827050" y="451300"/>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11" name="Google Shape;11;p2"/>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12" name="Google Shape;12;p2"/>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p:nvPr/>
        </p:nvSpPr>
        <p:spPr>
          <a:xfrm>
            <a:off x="5690580" y="4258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688325" y="4232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727069" y="4623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724827" y="4597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766657" y="5018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764415" y="4996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5"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a:off x="1098425" y="237675"/>
              <a:ext cx="5358675" cy="5173850"/>
            </a:xfrm>
            <a:custGeom>
              <a:rect b="b" l="l" r="r" t="t"/>
              <a:pathLst>
                <a:path extrusionOk="0" h="206954" w="214347">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
            <p:cNvSpPr/>
            <p:nvPr/>
          </p:nvSpPr>
          <p:spPr>
            <a:xfrm>
              <a:off x="1119425" y="238125"/>
              <a:ext cx="5331675" cy="5174300"/>
            </a:xfrm>
            <a:custGeom>
              <a:rect b="b" l="l" r="r" t="t"/>
              <a:pathLst>
                <a:path extrusionOk="0" h="206972" w="213267">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0" name="Google Shape;550;p11"/>
          <p:cNvSpPr txBox="1"/>
          <p:nvPr>
            <p:ph idx="1" type="subTitle"/>
          </p:nvPr>
        </p:nvSpPr>
        <p:spPr>
          <a:xfrm>
            <a:off x="3227832" y="2816352"/>
            <a:ext cx="2679300" cy="658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551" name="Google Shape;551;p11"/>
          <p:cNvCxnSpPr/>
          <p:nvPr/>
        </p:nvCxnSpPr>
        <p:spPr>
          <a:xfrm rot="5400000">
            <a:off x="7269708" y="3324550"/>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552" name="Google Shape;552;p11"/>
          <p:cNvCxnSpPr/>
          <p:nvPr/>
        </p:nvCxnSpPr>
        <p:spPr>
          <a:xfrm flipH="1" rot="-5400000">
            <a:off x="7181408" y="2082400"/>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11"/>
          <p:cNvCxnSpPr/>
          <p:nvPr/>
        </p:nvCxnSpPr>
        <p:spPr>
          <a:xfrm rot="5400000">
            <a:off x="7232433" y="736375"/>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554" name="Google Shape;554;p11"/>
          <p:cNvCxnSpPr/>
          <p:nvPr/>
        </p:nvCxnSpPr>
        <p:spPr>
          <a:xfrm rot="5400000">
            <a:off x="8168433" y="-6660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555" name="Google Shape;555;p11"/>
          <p:cNvGrpSpPr/>
          <p:nvPr/>
        </p:nvGrpSpPr>
        <p:grpSpPr>
          <a:xfrm flipH="1" rot="5400000">
            <a:off x="7407333" y="1284925"/>
            <a:ext cx="581800" cy="582350"/>
            <a:chOff x="8064275" y="887850"/>
            <a:chExt cx="581800" cy="582350"/>
          </a:xfrm>
        </p:grpSpPr>
        <p:sp>
          <p:nvSpPr>
            <p:cNvPr id="556" name="Google Shape;556;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11"/>
          <p:cNvGrpSpPr/>
          <p:nvPr/>
        </p:nvGrpSpPr>
        <p:grpSpPr>
          <a:xfrm flipH="1" rot="5400000">
            <a:off x="7869720" y="2754200"/>
            <a:ext cx="292025" cy="292575"/>
            <a:chOff x="7353050" y="316275"/>
            <a:chExt cx="292025" cy="292575"/>
          </a:xfrm>
        </p:grpSpPr>
        <p:sp>
          <p:nvSpPr>
            <p:cNvPr id="563" name="Google Shape;563;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1"/>
          <p:cNvGrpSpPr/>
          <p:nvPr/>
        </p:nvGrpSpPr>
        <p:grpSpPr>
          <a:xfrm flipH="1" rot="5400000">
            <a:off x="8012458" y="178175"/>
            <a:ext cx="175000" cy="175000"/>
            <a:chOff x="8792300" y="321275"/>
            <a:chExt cx="175000" cy="175000"/>
          </a:xfrm>
        </p:grpSpPr>
        <p:sp>
          <p:nvSpPr>
            <p:cNvPr id="568" name="Google Shape;568;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11"/>
          <p:cNvGrpSpPr/>
          <p:nvPr/>
        </p:nvGrpSpPr>
        <p:grpSpPr>
          <a:xfrm flipH="1" rot="5400000">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83" name="Google Shape;583;p11"/>
          <p:cNvCxnSpPr/>
          <p:nvPr/>
        </p:nvCxnSpPr>
        <p:spPr>
          <a:xfrm flipH="1" rot="5400000">
            <a:off x="740850" y="25983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584" name="Google Shape;584;p11"/>
          <p:cNvCxnSpPr/>
          <p:nvPr/>
        </p:nvCxnSpPr>
        <p:spPr>
          <a:xfrm rot="-5400000">
            <a:off x="847100" y="355400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585" name="Google Shape;585;p11"/>
          <p:cNvCxnSpPr/>
          <p:nvPr/>
        </p:nvCxnSpPr>
        <p:spPr>
          <a:xfrm flipH="1" rot="5400000">
            <a:off x="1105775" y="415125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11"/>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11"/>
          <p:cNvSpPr txBox="1"/>
          <p:nvPr>
            <p:ph hasCustomPrompt="1" type="title"/>
          </p:nvPr>
        </p:nvSpPr>
        <p:spPr>
          <a:xfrm>
            <a:off x="2624328" y="2057400"/>
            <a:ext cx="3904500" cy="78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2" name="Shape 62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623" name="Shape 623"/>
        <p:cNvGrpSpPr/>
        <p:nvPr/>
      </p:nvGrpSpPr>
      <p:grpSpPr>
        <a:xfrm>
          <a:off x="0" y="0"/>
          <a:ext cx="0" cy="0"/>
          <a:chOff x="0" y="0"/>
          <a:chExt cx="0" cy="0"/>
        </a:xfrm>
      </p:grpSpPr>
      <p:sp>
        <p:nvSpPr>
          <p:cNvPr id="624" name="Google Shape;624;p13"/>
          <p:cNvSpPr txBox="1"/>
          <p:nvPr>
            <p:ph type="title"/>
          </p:nvPr>
        </p:nvSpPr>
        <p:spPr>
          <a:xfrm>
            <a:off x="5907024" y="356616"/>
            <a:ext cx="2615100" cy="576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625" name="Google Shape;625;p13"/>
          <p:cNvSpPr txBox="1"/>
          <p:nvPr>
            <p:ph idx="1" type="subTitle"/>
          </p:nvPr>
        </p:nvSpPr>
        <p:spPr>
          <a:xfrm>
            <a:off x="1664208" y="429768"/>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6" name="Google Shape;626;p13"/>
          <p:cNvSpPr txBox="1"/>
          <p:nvPr>
            <p:ph idx="2" type="subTitle"/>
          </p:nvPr>
        </p:nvSpPr>
        <p:spPr>
          <a:xfrm>
            <a:off x="1664208" y="713232"/>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7" name="Google Shape;627;p13"/>
          <p:cNvSpPr txBox="1"/>
          <p:nvPr>
            <p:ph idx="3" type="subTitle"/>
          </p:nvPr>
        </p:nvSpPr>
        <p:spPr>
          <a:xfrm>
            <a:off x="1664208" y="1508760"/>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28" name="Google Shape;628;p13"/>
          <p:cNvSpPr txBox="1"/>
          <p:nvPr>
            <p:ph idx="4" type="subTitle"/>
          </p:nvPr>
        </p:nvSpPr>
        <p:spPr>
          <a:xfrm>
            <a:off x="1664208" y="1792224"/>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29" name="Google Shape;629;p13"/>
          <p:cNvSpPr txBox="1"/>
          <p:nvPr>
            <p:ph idx="5" type="subTitle"/>
          </p:nvPr>
        </p:nvSpPr>
        <p:spPr>
          <a:xfrm>
            <a:off x="1664208" y="2587752"/>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0" name="Google Shape;630;p13"/>
          <p:cNvSpPr txBox="1"/>
          <p:nvPr>
            <p:ph idx="6" type="subTitle"/>
          </p:nvPr>
        </p:nvSpPr>
        <p:spPr>
          <a:xfrm>
            <a:off x="1664208" y="2871216"/>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1" name="Google Shape;631;p13"/>
          <p:cNvSpPr txBox="1"/>
          <p:nvPr>
            <p:ph idx="7" type="subTitle"/>
          </p:nvPr>
        </p:nvSpPr>
        <p:spPr>
          <a:xfrm>
            <a:off x="1664208" y="3666744"/>
            <a:ext cx="2615100" cy="384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32" name="Google Shape;632;p13"/>
          <p:cNvSpPr txBox="1"/>
          <p:nvPr>
            <p:ph idx="8" type="subTitle"/>
          </p:nvPr>
        </p:nvSpPr>
        <p:spPr>
          <a:xfrm>
            <a:off x="1664208" y="3950208"/>
            <a:ext cx="2615100" cy="576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33" name="Google Shape;633;p13"/>
          <p:cNvSpPr txBox="1"/>
          <p:nvPr>
            <p:ph hasCustomPrompt="1" idx="9" type="title"/>
          </p:nvPr>
        </p:nvSpPr>
        <p:spPr>
          <a:xfrm>
            <a:off x="813816" y="722376"/>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p:nvPr>
            <p:ph hasCustomPrompt="1" idx="13" type="title"/>
          </p:nvPr>
        </p:nvSpPr>
        <p:spPr>
          <a:xfrm>
            <a:off x="813816" y="1801368"/>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p:nvPr>
            <p:ph hasCustomPrompt="1" idx="14" type="title"/>
          </p:nvPr>
        </p:nvSpPr>
        <p:spPr>
          <a:xfrm>
            <a:off x="813816" y="2880360"/>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p:nvPr>
            <p:ph hasCustomPrompt="1" idx="15" type="title"/>
          </p:nvPr>
        </p:nvSpPr>
        <p:spPr>
          <a:xfrm>
            <a:off x="813816" y="3959352"/>
            <a:ext cx="4572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1">
    <p:spTree>
      <p:nvGrpSpPr>
        <p:cNvPr id="637" name="Shape 637"/>
        <p:cNvGrpSpPr/>
        <p:nvPr/>
      </p:nvGrpSpPr>
      <p:grpSpPr>
        <a:xfrm>
          <a:off x="0" y="0"/>
          <a:ext cx="0" cy="0"/>
          <a:chOff x="0" y="0"/>
          <a:chExt cx="0" cy="0"/>
        </a:xfrm>
      </p:grpSpPr>
      <p:sp>
        <p:nvSpPr>
          <p:cNvPr id="638" name="Google Shape;638;p14"/>
          <p:cNvSpPr txBox="1"/>
          <p:nvPr>
            <p:ph type="title"/>
          </p:nvPr>
        </p:nvSpPr>
        <p:spPr>
          <a:xfrm>
            <a:off x="1719072" y="338328"/>
            <a:ext cx="5577900" cy="59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39" name="Google Shape;639;p14"/>
          <p:cNvSpPr txBox="1"/>
          <p:nvPr>
            <p:ph idx="1" type="subTitle"/>
          </p:nvPr>
        </p:nvSpPr>
        <p:spPr>
          <a:xfrm>
            <a:off x="3694176"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0" name="Google Shape;640;p14"/>
          <p:cNvSpPr txBox="1"/>
          <p:nvPr>
            <p:ph idx="2" type="subTitle"/>
          </p:nvPr>
        </p:nvSpPr>
        <p:spPr>
          <a:xfrm>
            <a:off x="1024128"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1" name="Google Shape;641;p14"/>
          <p:cNvSpPr txBox="1"/>
          <p:nvPr>
            <p:ph idx="3" type="subTitle"/>
          </p:nvPr>
        </p:nvSpPr>
        <p:spPr>
          <a:xfrm>
            <a:off x="6355080" y="2414016"/>
            <a:ext cx="1764900" cy="32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642" name="Google Shape;642;p14"/>
          <p:cNvSpPr txBox="1"/>
          <p:nvPr>
            <p:ph idx="4" type="subTitle"/>
          </p:nvPr>
        </p:nvSpPr>
        <p:spPr>
          <a:xfrm>
            <a:off x="3694176"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3" name="Google Shape;643;p14"/>
          <p:cNvSpPr txBox="1"/>
          <p:nvPr>
            <p:ph idx="5" type="subTitle"/>
          </p:nvPr>
        </p:nvSpPr>
        <p:spPr>
          <a:xfrm>
            <a:off x="1024128"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644" name="Google Shape;644;p14"/>
          <p:cNvSpPr txBox="1"/>
          <p:nvPr>
            <p:ph idx="6" type="subTitle"/>
          </p:nvPr>
        </p:nvSpPr>
        <p:spPr>
          <a:xfrm>
            <a:off x="6355080" y="2825496"/>
            <a:ext cx="1764900" cy="1079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cap="flat" cmpd="sng" w="9525">
              <a:solidFill>
                <a:schemeClr val="dk1"/>
              </a:solidFill>
              <a:prstDash val="solid"/>
              <a:round/>
              <a:headEnd len="med" w="med" type="none"/>
              <a:tailEnd len="med" w="med" type="none"/>
            </a:ln>
          </p:spPr>
        </p:cxnSp>
        <p:cxnSp>
          <p:nvCxnSpPr>
            <p:cNvPr id="647" name="Google Shape;647;p14"/>
            <p:cNvCxnSpPr/>
            <p:nvPr/>
          </p:nvCxnSpPr>
          <p:spPr>
            <a:xfrm>
              <a:off x="8666025" y="-1158"/>
              <a:ext cx="0" cy="1902000"/>
            </a:xfrm>
            <a:prstGeom prst="straightConnector1">
              <a:avLst/>
            </a:prstGeom>
            <a:noFill/>
            <a:ln cap="flat" cmpd="sng" w="9525">
              <a:solidFill>
                <a:schemeClr val="dk1"/>
              </a:solidFill>
              <a:prstDash val="solid"/>
              <a:round/>
              <a:headEnd len="med" w="med" type="none"/>
              <a:tailEnd len="med" w="med" type="none"/>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2">
    <p:spTree>
      <p:nvGrpSpPr>
        <p:cNvPr id="665" name="Shape 665"/>
        <p:cNvGrpSpPr/>
        <p:nvPr/>
      </p:nvGrpSpPr>
      <p:grpSpPr>
        <a:xfrm>
          <a:off x="0" y="0"/>
          <a:ext cx="0" cy="0"/>
          <a:chOff x="0" y="0"/>
          <a:chExt cx="0" cy="0"/>
        </a:xfrm>
      </p:grpSpPr>
      <p:sp>
        <p:nvSpPr>
          <p:cNvPr id="666" name="Google Shape;666;p15"/>
          <p:cNvSpPr txBox="1"/>
          <p:nvPr>
            <p:ph type="title"/>
          </p:nvPr>
        </p:nvSpPr>
        <p:spPr>
          <a:xfrm>
            <a:off x="1568775" y="442350"/>
            <a:ext cx="6006300" cy="595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67" name="Google Shape;667;p15"/>
          <p:cNvSpPr txBox="1"/>
          <p:nvPr>
            <p:ph idx="1" type="subTitle"/>
          </p:nvPr>
        </p:nvSpPr>
        <p:spPr>
          <a:xfrm>
            <a:off x="1709928" y="1545336"/>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68" name="Google Shape;668;p15"/>
          <p:cNvSpPr txBox="1"/>
          <p:nvPr>
            <p:ph idx="2" type="subTitle"/>
          </p:nvPr>
        </p:nvSpPr>
        <p:spPr>
          <a:xfrm>
            <a:off x="1709928" y="1938528"/>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69" name="Google Shape;669;p15"/>
          <p:cNvSpPr txBox="1"/>
          <p:nvPr>
            <p:ph idx="3" type="subTitle"/>
          </p:nvPr>
        </p:nvSpPr>
        <p:spPr>
          <a:xfrm>
            <a:off x="5468112" y="1545336"/>
            <a:ext cx="19476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0" name="Google Shape;670;p15"/>
          <p:cNvSpPr txBox="1"/>
          <p:nvPr>
            <p:ph idx="4" type="subTitle"/>
          </p:nvPr>
        </p:nvSpPr>
        <p:spPr>
          <a:xfrm>
            <a:off x="5468112" y="1938528"/>
            <a:ext cx="19476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1" name="Google Shape;671;p15"/>
          <p:cNvSpPr txBox="1"/>
          <p:nvPr>
            <p:ph idx="5" type="subTitle"/>
          </p:nvPr>
        </p:nvSpPr>
        <p:spPr>
          <a:xfrm>
            <a:off x="2825496" y="3200400"/>
            <a:ext cx="19452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2" name="Google Shape;672;p15"/>
          <p:cNvSpPr txBox="1"/>
          <p:nvPr>
            <p:ph idx="6" type="subTitle"/>
          </p:nvPr>
        </p:nvSpPr>
        <p:spPr>
          <a:xfrm>
            <a:off x="2825496" y="3593592"/>
            <a:ext cx="19452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sp>
        <p:nvSpPr>
          <p:cNvPr id="673" name="Google Shape;673;p15"/>
          <p:cNvSpPr txBox="1"/>
          <p:nvPr>
            <p:ph idx="7" type="subTitle"/>
          </p:nvPr>
        </p:nvSpPr>
        <p:spPr>
          <a:xfrm>
            <a:off x="6464808" y="3200400"/>
            <a:ext cx="1993500" cy="3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chemeClr val="accent1"/>
                </a:solidFill>
                <a:latin typeface="Barlow Semi Condensed Medium"/>
                <a:ea typeface="Barlow Semi Condensed Medium"/>
                <a:cs typeface="Barlow Semi Condensed Medium"/>
                <a:sym typeface="Barlow Semi Condensed Medium"/>
              </a:defRPr>
            </a:lvl9pPr>
          </a:lstStyle>
          <a:p/>
        </p:txBody>
      </p:sp>
      <p:sp>
        <p:nvSpPr>
          <p:cNvPr id="674" name="Google Shape;674;p15"/>
          <p:cNvSpPr txBox="1"/>
          <p:nvPr>
            <p:ph idx="8" type="subTitle"/>
          </p:nvPr>
        </p:nvSpPr>
        <p:spPr>
          <a:xfrm>
            <a:off x="6464808" y="3593592"/>
            <a:ext cx="1993500" cy="759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p:txBody>
      </p:sp>
      <p:cxnSp>
        <p:nvCxnSpPr>
          <p:cNvPr id="675" name="Google Shape;675;p15"/>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676" name="Google Shape;676;p15"/>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677" name="Google Shape;677;p15"/>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4" name="Google Shape;694;p15"/>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2">
  <p:cSld name="CUSTOM_7">
    <p:spTree>
      <p:nvGrpSpPr>
        <p:cNvPr id="71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sp>
        <p:nvSpPr>
          <p:cNvPr id="713" name="Google Shape;713;p16"/>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714" name="Google Shape;714;p16"/>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27" name="Google Shape;727;p16"/>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728" name="Google Shape;728;p16"/>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16"/>
          <p:cNvSpPr txBox="1"/>
          <p:nvPr>
            <p:ph idx="1" type="subTitle"/>
          </p:nvPr>
        </p:nvSpPr>
        <p:spPr>
          <a:xfrm>
            <a:off x="6217920"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5" name="Google Shape;755;p16"/>
          <p:cNvSpPr txBox="1"/>
          <p:nvPr>
            <p:ph idx="2" type="subTitle"/>
          </p:nvPr>
        </p:nvSpPr>
        <p:spPr>
          <a:xfrm>
            <a:off x="3749040" y="1252728"/>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6" name="Google Shape;756;p16"/>
          <p:cNvSpPr txBox="1"/>
          <p:nvPr>
            <p:ph idx="3" type="subTitle"/>
          </p:nvPr>
        </p:nvSpPr>
        <p:spPr>
          <a:xfrm>
            <a:off x="1289304" y="1819656"/>
            <a:ext cx="1636800" cy="356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757" name="Google Shape;757;p16"/>
          <p:cNvSpPr txBox="1"/>
          <p:nvPr>
            <p:ph idx="4" type="subTitle"/>
          </p:nvPr>
        </p:nvSpPr>
        <p:spPr>
          <a:xfrm>
            <a:off x="6217920" y="2139696"/>
            <a:ext cx="1636800" cy="877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defRPr>
            </a:lvl1pPr>
            <a:lvl2pPr lvl="1" rtl="0" algn="ctr">
              <a:spcBef>
                <a:spcPts val="0"/>
              </a:spcBef>
              <a:spcAft>
                <a:spcPts val="0"/>
              </a:spcAft>
              <a:buNone/>
              <a:defRPr sz="1600">
                <a:solidFill>
                  <a:schemeClr val="dk2"/>
                </a:solidFill>
              </a:defRPr>
            </a:lvl2pPr>
            <a:lvl3pPr lvl="2" rtl="0" algn="ctr">
              <a:spcBef>
                <a:spcPts val="0"/>
              </a:spcBef>
              <a:spcAft>
                <a:spcPts val="0"/>
              </a:spcAft>
              <a:buNone/>
              <a:defRPr sz="1600">
                <a:solidFill>
                  <a:schemeClr val="dk2"/>
                </a:solidFill>
              </a:defRPr>
            </a:lvl3pPr>
            <a:lvl4pPr lvl="3" rtl="0" algn="ctr">
              <a:spcBef>
                <a:spcPts val="0"/>
              </a:spcBef>
              <a:spcAft>
                <a:spcPts val="0"/>
              </a:spcAft>
              <a:buNone/>
              <a:defRPr sz="1600">
                <a:solidFill>
                  <a:schemeClr val="dk2"/>
                </a:solidFill>
              </a:defRPr>
            </a:lvl4pPr>
            <a:lvl5pPr lvl="4" rtl="0" algn="ctr">
              <a:spcBef>
                <a:spcPts val="0"/>
              </a:spcBef>
              <a:spcAft>
                <a:spcPts val="0"/>
              </a:spcAft>
              <a:buNone/>
              <a:defRPr sz="1600">
                <a:solidFill>
                  <a:schemeClr val="dk2"/>
                </a:solidFill>
              </a:defRPr>
            </a:lvl5pPr>
            <a:lvl6pPr lvl="5" rtl="0" algn="ctr">
              <a:spcBef>
                <a:spcPts val="0"/>
              </a:spcBef>
              <a:spcAft>
                <a:spcPts val="0"/>
              </a:spcAft>
              <a:buNone/>
              <a:defRPr sz="1600">
                <a:solidFill>
                  <a:schemeClr val="dk2"/>
                </a:solidFill>
              </a:defRPr>
            </a:lvl6pPr>
            <a:lvl7pPr lvl="6" rtl="0" algn="ctr">
              <a:spcBef>
                <a:spcPts val="0"/>
              </a:spcBef>
              <a:spcAft>
                <a:spcPts val="0"/>
              </a:spcAft>
              <a:buNone/>
              <a:defRPr sz="1600">
                <a:solidFill>
                  <a:schemeClr val="dk2"/>
                </a:solidFill>
              </a:defRPr>
            </a:lvl7pPr>
            <a:lvl8pPr lvl="7" rtl="0" algn="ctr">
              <a:spcBef>
                <a:spcPts val="0"/>
              </a:spcBef>
              <a:spcAft>
                <a:spcPts val="0"/>
              </a:spcAft>
              <a:buNone/>
              <a:defRPr sz="1600">
                <a:solidFill>
                  <a:schemeClr val="dk2"/>
                </a:solidFill>
              </a:defRPr>
            </a:lvl8pPr>
            <a:lvl9pPr lvl="8" rtl="0" algn="ctr">
              <a:spcBef>
                <a:spcPts val="0"/>
              </a:spcBef>
              <a:spcAft>
                <a:spcPts val="0"/>
              </a:spcAft>
              <a:buNone/>
              <a:defRPr sz="1600">
                <a:solidFill>
                  <a:schemeClr val="dk2"/>
                </a:solidFill>
              </a:defRPr>
            </a:lvl9pPr>
          </a:lstStyle>
          <a:p/>
        </p:txBody>
      </p:sp>
      <p:sp>
        <p:nvSpPr>
          <p:cNvPr id="758" name="Google Shape;758;p16"/>
          <p:cNvSpPr txBox="1"/>
          <p:nvPr>
            <p:ph idx="5" type="subTitle"/>
          </p:nvPr>
        </p:nvSpPr>
        <p:spPr>
          <a:xfrm>
            <a:off x="3749040" y="1581912"/>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759" name="Google Shape;759;p16"/>
          <p:cNvSpPr txBox="1"/>
          <p:nvPr>
            <p:ph idx="6" type="subTitle"/>
          </p:nvPr>
        </p:nvSpPr>
        <p:spPr>
          <a:xfrm>
            <a:off x="1289304" y="2139696"/>
            <a:ext cx="1636800" cy="877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8">
    <p:spTree>
      <p:nvGrpSpPr>
        <p:cNvPr id="760" name="Shape 760"/>
        <p:cNvGrpSpPr/>
        <p:nvPr/>
      </p:nvGrpSpPr>
      <p:grpSpPr>
        <a:xfrm>
          <a:off x="0" y="0"/>
          <a:ext cx="0" cy="0"/>
          <a:chOff x="0" y="0"/>
          <a:chExt cx="0" cy="0"/>
        </a:xfrm>
      </p:grpSpPr>
      <p:sp>
        <p:nvSpPr>
          <p:cNvPr id="761" name="Google Shape;761;p17"/>
          <p:cNvSpPr txBox="1"/>
          <p:nvPr>
            <p:ph type="title"/>
          </p:nvPr>
        </p:nvSpPr>
        <p:spPr>
          <a:xfrm>
            <a:off x="3090672" y="338328"/>
            <a:ext cx="2962800" cy="5760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762" name="Google Shape;762;p17"/>
          <p:cNvSpPr txBox="1"/>
          <p:nvPr>
            <p:ph idx="1" type="subTitle"/>
          </p:nvPr>
        </p:nvSpPr>
        <p:spPr>
          <a:xfrm>
            <a:off x="152242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3" name="Google Shape;763;p17"/>
          <p:cNvSpPr txBox="1"/>
          <p:nvPr>
            <p:ph idx="2" type="subTitle"/>
          </p:nvPr>
        </p:nvSpPr>
        <p:spPr>
          <a:xfrm>
            <a:off x="152242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4" name="Google Shape;764;p17"/>
          <p:cNvSpPr txBox="1"/>
          <p:nvPr>
            <p:ph idx="3" type="subTitle"/>
          </p:nvPr>
        </p:nvSpPr>
        <p:spPr>
          <a:xfrm>
            <a:off x="3689552" y="1588336"/>
            <a:ext cx="1764900" cy="457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5" name="Google Shape;765;p17"/>
          <p:cNvSpPr txBox="1"/>
          <p:nvPr>
            <p:ph idx="4" type="subTitle"/>
          </p:nvPr>
        </p:nvSpPr>
        <p:spPr>
          <a:xfrm>
            <a:off x="3689552"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accent1"/>
                </a:solidFill>
                <a:latin typeface="Barlow Semi Condensed"/>
                <a:ea typeface="Barlow Semi Condensed"/>
                <a:cs typeface="Barlow Semi Condensed"/>
                <a:sym typeface="Barlow Semi Condensed"/>
              </a:defRPr>
            </a:lvl9pPr>
          </a:lstStyle>
          <a:p/>
        </p:txBody>
      </p:sp>
      <p:sp>
        <p:nvSpPr>
          <p:cNvPr id="766" name="Google Shape;766;p17"/>
          <p:cNvSpPr txBox="1"/>
          <p:nvPr>
            <p:ph idx="5" type="subTitle"/>
          </p:nvPr>
        </p:nvSpPr>
        <p:spPr>
          <a:xfrm>
            <a:off x="5856675" y="1588336"/>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7" name="Google Shape;767;p17"/>
          <p:cNvSpPr txBox="1"/>
          <p:nvPr>
            <p:ph idx="6" type="subTitle"/>
          </p:nvPr>
        </p:nvSpPr>
        <p:spPr>
          <a:xfrm>
            <a:off x="5856675" y="1928169"/>
            <a:ext cx="17649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68" name="Google Shape;768;p17"/>
          <p:cNvSpPr txBox="1"/>
          <p:nvPr>
            <p:ph idx="7" type="subTitle"/>
          </p:nvPr>
        </p:nvSpPr>
        <p:spPr>
          <a:xfrm>
            <a:off x="152242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69" name="Google Shape;769;p17"/>
          <p:cNvSpPr txBox="1"/>
          <p:nvPr>
            <p:ph idx="8" type="subTitle"/>
          </p:nvPr>
        </p:nvSpPr>
        <p:spPr>
          <a:xfrm>
            <a:off x="152242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0" name="Google Shape;770;p17"/>
          <p:cNvSpPr txBox="1"/>
          <p:nvPr>
            <p:ph idx="9" type="subTitle"/>
          </p:nvPr>
        </p:nvSpPr>
        <p:spPr>
          <a:xfrm>
            <a:off x="3597450" y="3215961"/>
            <a:ext cx="19491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1" name="Google Shape;771;p17"/>
          <p:cNvSpPr txBox="1"/>
          <p:nvPr>
            <p:ph idx="13" type="subTitle"/>
          </p:nvPr>
        </p:nvSpPr>
        <p:spPr>
          <a:xfrm>
            <a:off x="3597500" y="3556017"/>
            <a:ext cx="19491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772" name="Google Shape;772;p17"/>
          <p:cNvSpPr txBox="1"/>
          <p:nvPr>
            <p:ph idx="14" type="subTitle"/>
          </p:nvPr>
        </p:nvSpPr>
        <p:spPr>
          <a:xfrm>
            <a:off x="5856675" y="3215958"/>
            <a:ext cx="1764900" cy="457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p:txBody>
      </p:sp>
      <p:sp>
        <p:nvSpPr>
          <p:cNvPr id="773" name="Google Shape;773;p17"/>
          <p:cNvSpPr txBox="1"/>
          <p:nvPr>
            <p:ph idx="15" type="subTitle"/>
          </p:nvPr>
        </p:nvSpPr>
        <p:spPr>
          <a:xfrm>
            <a:off x="5856675" y="3556017"/>
            <a:ext cx="1764900" cy="6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774" name="Google Shape;774;p17"/>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775" name="Google Shape;775;p17"/>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776" name="Google Shape;776;p17"/>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777" name="Google Shape;777;p17"/>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06" name="Google Shape;806;p17"/>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807" name="Google Shape;807;p17"/>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808" name="Google Shape;808;p17"/>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17"/>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7"/>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7"/>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7"/>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7"/>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7"/>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0">
    <p:spTree>
      <p:nvGrpSpPr>
        <p:cNvPr id="840" name="Shape 840"/>
        <p:cNvGrpSpPr/>
        <p:nvPr/>
      </p:nvGrpSpPr>
      <p:grpSpPr>
        <a:xfrm>
          <a:off x="0" y="0"/>
          <a:ext cx="0" cy="0"/>
          <a:chOff x="0" y="0"/>
          <a:chExt cx="0" cy="0"/>
        </a:xfrm>
      </p:grpSpPr>
      <p:sp>
        <p:nvSpPr>
          <p:cNvPr id="841" name="Google Shape;841;p18"/>
          <p:cNvSpPr txBox="1"/>
          <p:nvPr>
            <p:ph type="title"/>
          </p:nvPr>
        </p:nvSpPr>
        <p:spPr>
          <a:xfrm>
            <a:off x="1271016" y="338328"/>
            <a:ext cx="6611100" cy="548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842" name="Google Shape;842;p18"/>
          <p:cNvSpPr txBox="1"/>
          <p:nvPr>
            <p:ph idx="1" type="subTitle"/>
          </p:nvPr>
        </p:nvSpPr>
        <p:spPr>
          <a:xfrm>
            <a:off x="4690875" y="1491351"/>
            <a:ext cx="3557100" cy="2656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cxnSp>
        <p:nvCxnSpPr>
          <p:cNvPr id="843" name="Google Shape;843;p18"/>
          <p:cNvCxnSpPr/>
          <p:nvPr/>
        </p:nvCxnSpPr>
        <p:spPr>
          <a:xfrm rot="10800000">
            <a:off x="8109000" y="501275"/>
            <a:ext cx="737700" cy="737700"/>
          </a:xfrm>
          <a:prstGeom prst="straightConnector1">
            <a:avLst/>
          </a:prstGeom>
          <a:noFill/>
          <a:ln cap="flat" cmpd="sng" w="9525">
            <a:solidFill>
              <a:schemeClr val="dk1"/>
            </a:solidFill>
            <a:prstDash val="solid"/>
            <a:round/>
            <a:headEnd len="med" w="med" type="none"/>
            <a:tailEnd len="med" w="med" type="none"/>
          </a:ln>
        </p:spPr>
      </p:cxnSp>
      <p:cxnSp>
        <p:nvCxnSpPr>
          <p:cNvPr id="844" name="Google Shape;844;p18"/>
          <p:cNvCxnSpPr/>
          <p:nvPr/>
        </p:nvCxnSpPr>
        <p:spPr>
          <a:xfrm>
            <a:off x="582475" y="282188"/>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845" name="Google Shape;845;p18"/>
          <p:cNvCxnSpPr/>
          <p:nvPr/>
        </p:nvCxnSpPr>
        <p:spPr>
          <a:xfrm flipH="1" rot="10800000">
            <a:off x="0" y="274188"/>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62" name="Google Shape;862;p18"/>
          <p:cNvCxnSpPr/>
          <p:nvPr/>
        </p:nvCxnSpPr>
        <p:spPr>
          <a:xfrm flipH="1">
            <a:off x="8151325" y="6875"/>
            <a:ext cx="1002600" cy="494400"/>
          </a:xfrm>
          <a:prstGeom prst="straightConnector1">
            <a:avLst/>
          </a:prstGeom>
          <a:noFill/>
          <a:ln cap="flat" cmpd="sng" w="9525">
            <a:solidFill>
              <a:schemeClr val="dk1"/>
            </a:solidFill>
            <a:prstDash val="solid"/>
            <a:round/>
            <a:headEnd len="med" w="med" type="none"/>
            <a:tailEnd len="med" w="med" type="none"/>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79" name="Google Shape;879;p18"/>
          <p:cNvCxnSpPr/>
          <p:nvPr/>
        </p:nvCxnSpPr>
        <p:spPr>
          <a:xfrm flipH="1">
            <a:off x="5101704"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880" name="Google Shape;880;p18"/>
          <p:cNvCxnSpPr/>
          <p:nvPr/>
        </p:nvCxnSpPr>
        <p:spPr>
          <a:xfrm rot="10800000">
            <a:off x="6234804"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881" name="Google Shape;881;p18"/>
          <p:cNvCxnSpPr/>
          <p:nvPr/>
        </p:nvCxnSpPr>
        <p:spPr>
          <a:xfrm flipH="1">
            <a:off x="7547529"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882" name="Google Shape;882;p18"/>
          <p:cNvCxnSpPr/>
          <p:nvPr/>
        </p:nvCxnSpPr>
        <p:spPr>
          <a:xfrm flipH="1">
            <a:off x="8872054"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911" name="Shape 911"/>
        <p:cNvGrpSpPr/>
        <p:nvPr/>
      </p:nvGrpSpPr>
      <p:grpSpPr>
        <a:xfrm>
          <a:off x="0" y="0"/>
          <a:ext cx="0" cy="0"/>
          <a:chOff x="0" y="0"/>
          <a:chExt cx="0" cy="0"/>
        </a:xfrm>
      </p:grpSpPr>
      <p:sp>
        <p:nvSpPr>
          <p:cNvPr id="912" name="Google Shape;912;p19"/>
          <p:cNvSpPr txBox="1"/>
          <p:nvPr>
            <p:ph type="title"/>
          </p:nvPr>
        </p:nvSpPr>
        <p:spPr>
          <a:xfrm>
            <a:off x="2105425" y="384048"/>
            <a:ext cx="4937700" cy="1079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p:txBody>
      </p:sp>
      <p:sp>
        <p:nvSpPr>
          <p:cNvPr id="913" name="Google Shape;913;p19"/>
          <p:cNvSpPr txBox="1"/>
          <p:nvPr>
            <p:ph idx="1" type="subTitle"/>
          </p:nvPr>
        </p:nvSpPr>
        <p:spPr>
          <a:xfrm>
            <a:off x="3017520" y="1709928"/>
            <a:ext cx="3099900" cy="14355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1600">
                <a:latin typeface="Barlow Semi Condensed"/>
                <a:ea typeface="Barlow Semi Condensed"/>
                <a:cs typeface="Barlow Semi Condensed"/>
                <a:sym typeface="Barlow Semi Condensed"/>
              </a:defRPr>
            </a:lvl1pPr>
            <a:lvl2pPr lvl="1">
              <a:spcBef>
                <a:spcPts val="0"/>
              </a:spcBef>
              <a:spcAft>
                <a:spcPts val="0"/>
              </a:spcAft>
              <a:buNone/>
              <a:defRPr>
                <a:latin typeface="Barlow Semi Condensed"/>
                <a:ea typeface="Barlow Semi Condensed"/>
                <a:cs typeface="Barlow Semi Condensed"/>
                <a:sym typeface="Barlow Semi Condensed"/>
              </a:defRPr>
            </a:lvl2pPr>
            <a:lvl3pPr lvl="2">
              <a:spcBef>
                <a:spcPts val="0"/>
              </a:spcBef>
              <a:spcAft>
                <a:spcPts val="0"/>
              </a:spcAft>
              <a:buNone/>
              <a:defRPr>
                <a:latin typeface="Barlow Semi Condensed"/>
                <a:ea typeface="Barlow Semi Condensed"/>
                <a:cs typeface="Barlow Semi Condensed"/>
                <a:sym typeface="Barlow Semi Condensed"/>
              </a:defRPr>
            </a:lvl3pPr>
            <a:lvl4pPr lvl="3">
              <a:spcBef>
                <a:spcPts val="0"/>
              </a:spcBef>
              <a:spcAft>
                <a:spcPts val="0"/>
              </a:spcAft>
              <a:buNone/>
              <a:defRPr>
                <a:latin typeface="Barlow Semi Condensed"/>
                <a:ea typeface="Barlow Semi Condensed"/>
                <a:cs typeface="Barlow Semi Condensed"/>
                <a:sym typeface="Barlow Semi Condensed"/>
              </a:defRPr>
            </a:lvl4pPr>
            <a:lvl5pPr lvl="4">
              <a:spcBef>
                <a:spcPts val="0"/>
              </a:spcBef>
              <a:spcAft>
                <a:spcPts val="0"/>
              </a:spcAft>
              <a:buNone/>
              <a:defRPr>
                <a:latin typeface="Barlow Semi Condensed"/>
                <a:ea typeface="Barlow Semi Condensed"/>
                <a:cs typeface="Barlow Semi Condensed"/>
                <a:sym typeface="Barlow Semi Condensed"/>
              </a:defRPr>
            </a:lvl5pPr>
            <a:lvl6pPr lvl="5">
              <a:spcBef>
                <a:spcPts val="0"/>
              </a:spcBef>
              <a:spcAft>
                <a:spcPts val="0"/>
              </a:spcAft>
              <a:buNone/>
              <a:defRPr>
                <a:latin typeface="Barlow Semi Condensed"/>
                <a:ea typeface="Barlow Semi Condensed"/>
                <a:cs typeface="Barlow Semi Condensed"/>
                <a:sym typeface="Barlow Semi Condensed"/>
              </a:defRPr>
            </a:lvl6pPr>
            <a:lvl7pPr lvl="6">
              <a:spcBef>
                <a:spcPts val="0"/>
              </a:spcBef>
              <a:spcAft>
                <a:spcPts val="0"/>
              </a:spcAft>
              <a:buNone/>
              <a:defRPr>
                <a:latin typeface="Barlow Semi Condensed"/>
                <a:ea typeface="Barlow Semi Condensed"/>
                <a:cs typeface="Barlow Semi Condensed"/>
                <a:sym typeface="Barlow Semi Condensed"/>
              </a:defRPr>
            </a:lvl7pPr>
            <a:lvl8pPr lvl="7">
              <a:spcBef>
                <a:spcPts val="0"/>
              </a:spcBef>
              <a:spcAft>
                <a:spcPts val="0"/>
              </a:spcAft>
              <a:buNone/>
              <a:defRPr>
                <a:latin typeface="Barlow Semi Condensed"/>
                <a:ea typeface="Barlow Semi Condensed"/>
                <a:cs typeface="Barlow Semi Condensed"/>
                <a:sym typeface="Barlow Semi Condensed"/>
              </a:defRPr>
            </a:lvl8pPr>
            <a:lvl9pPr lvl="8">
              <a:spcBef>
                <a:spcPts val="0"/>
              </a:spcBef>
              <a:spcAft>
                <a:spcPts val="0"/>
              </a:spcAft>
              <a:buNone/>
              <a:defRPr>
                <a:latin typeface="Barlow Semi Condensed"/>
                <a:ea typeface="Barlow Semi Condensed"/>
                <a:cs typeface="Barlow Semi Condensed"/>
                <a:sym typeface="Barlow Semi Condensed"/>
              </a:defRPr>
            </a:lvl9pPr>
          </a:lstStyle>
          <a:p/>
        </p:txBody>
      </p:sp>
      <p:sp>
        <p:nvSpPr>
          <p:cNvPr id="914" name="Google Shape;914;p19"/>
          <p:cNvSpPr txBox="1"/>
          <p:nvPr/>
        </p:nvSpPr>
        <p:spPr>
          <a:xfrm>
            <a:off x="2489375" y="3664200"/>
            <a:ext cx="4161600" cy="76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accent1"/>
                </a:solidFill>
                <a:latin typeface="Barlow Semi Condensed Medium"/>
                <a:ea typeface="Barlow Semi Condensed Medium"/>
                <a:cs typeface="Barlow Semi Condensed Medium"/>
                <a:sym typeface="Barlow Semi Condensed Medium"/>
              </a:rPr>
              <a:t>CREDITS:</a:t>
            </a:r>
            <a:r>
              <a:rPr lang="en" sz="1100">
                <a:solidFill>
                  <a:schemeClr val="dk2"/>
                </a:solidFill>
                <a:latin typeface="Barlow Semi Condensed"/>
                <a:ea typeface="Barlow Semi Condensed"/>
                <a:cs typeface="Barlow Semi Condensed"/>
                <a:sym typeface="Barlow Semi Condensed"/>
              </a:rPr>
              <a:t> This presentation template was created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2">
                  <a:extLst>
                    <a:ext uri="{A12FA001-AC4F-418D-AE19-62706E023703}">
                      <ahyp:hlinkClr val="tx"/>
                    </a:ext>
                  </a:extLst>
                </a:hlinkClick>
              </a:rPr>
              <a:t>Slidesgo</a:t>
            </a:r>
            <a:r>
              <a:rPr lang="en" sz="1100">
                <a:solidFill>
                  <a:schemeClr val="dk2"/>
                </a:solidFill>
                <a:latin typeface="Barlow Semi Condensed"/>
                <a:ea typeface="Barlow Semi Condensed"/>
                <a:cs typeface="Barlow Semi Condensed"/>
                <a:sym typeface="Barlow Semi Condensed"/>
              </a:rPr>
              <a:t>, including icons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3">
                  <a:extLst>
                    <a:ext uri="{A12FA001-AC4F-418D-AE19-62706E023703}">
                      <ahyp:hlinkClr val="tx"/>
                    </a:ext>
                  </a:extLst>
                </a:hlinkClick>
              </a:rPr>
              <a:t>Flaticon</a:t>
            </a:r>
            <a:r>
              <a:rPr lang="en" sz="1100">
                <a:solidFill>
                  <a:schemeClr val="dk2"/>
                </a:solidFill>
                <a:latin typeface="Barlow Semi Condensed"/>
                <a:ea typeface="Barlow Semi Condensed"/>
                <a:cs typeface="Barlow Semi Condensed"/>
                <a:sym typeface="Barlow Semi Condensed"/>
              </a:rPr>
              <a:t>, infographics &amp; images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4">
                  <a:extLst>
                    <a:ext uri="{A12FA001-AC4F-418D-AE19-62706E023703}">
                      <ahyp:hlinkClr val="tx"/>
                    </a:ext>
                  </a:extLst>
                </a:hlinkClick>
              </a:rPr>
              <a:t>Freepik</a:t>
            </a:r>
            <a:r>
              <a:rPr lang="en" sz="1100">
                <a:solidFill>
                  <a:schemeClr val="dk2"/>
                </a:solidFill>
                <a:latin typeface="Barlow Semi Condensed"/>
                <a:ea typeface="Barlow Semi Condensed"/>
                <a:cs typeface="Barlow Semi Condensed"/>
                <a:sym typeface="Barlow Semi Condensed"/>
              </a:rPr>
              <a:t> and illustrations by </a:t>
            </a:r>
            <a:r>
              <a:rPr lang="en" sz="1100">
                <a:solidFill>
                  <a:schemeClr val="accent1"/>
                </a:solidFill>
                <a:uFill>
                  <a:noFill/>
                </a:uFill>
                <a:latin typeface="Barlow Semi Condensed Medium"/>
                <a:ea typeface="Barlow Semi Condensed Medium"/>
                <a:cs typeface="Barlow Semi Condensed Medium"/>
                <a:sym typeface="Barlow Semi Condensed Medium"/>
                <a:hlinkClick r:id="rId5">
                  <a:extLst>
                    <a:ext uri="{A12FA001-AC4F-418D-AE19-62706E023703}">
                      <ahyp:hlinkClr val="tx"/>
                    </a:ext>
                  </a:extLst>
                </a:hlinkClick>
              </a:rPr>
              <a:t>Stories</a:t>
            </a:r>
            <a:endParaRPr>
              <a:solidFill>
                <a:schemeClr val="dk2"/>
              </a:solidFill>
              <a:latin typeface="Barlow Semi Condensed Medium"/>
              <a:ea typeface="Barlow Semi Condensed Medium"/>
              <a:cs typeface="Barlow Semi Condensed Medium"/>
              <a:sym typeface="Barlow Semi Condensed Medium"/>
            </a:endParaRPr>
          </a:p>
          <a:p>
            <a:pPr indent="0" lvl="0" marL="0" rtl="0" algn="ctr">
              <a:spcBef>
                <a:spcPts val="0"/>
              </a:spcBef>
              <a:spcAft>
                <a:spcPts val="0"/>
              </a:spcAft>
              <a:buNone/>
            </a:pPr>
            <a:r>
              <a:t/>
            </a:r>
            <a:endParaRPr>
              <a:solidFill>
                <a:schemeClr val="dk2"/>
              </a:solidFill>
              <a:latin typeface="Barlow Semi Condensed"/>
              <a:ea typeface="Barlow Semi Condensed"/>
              <a:cs typeface="Barlow Semi Condensed"/>
              <a:sym typeface="Barlow Semi Condensed"/>
            </a:endParaRPr>
          </a:p>
        </p:txBody>
      </p:sp>
      <p:cxnSp>
        <p:nvCxnSpPr>
          <p:cNvPr id="915" name="Google Shape;915;p19"/>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16" name="Google Shape;916;p19"/>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17" name="Google Shape;917;p19"/>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18" name="Google Shape;918;p19"/>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19" name="Google Shape;919;p19"/>
          <p:cNvGrpSpPr/>
          <p:nvPr/>
        </p:nvGrpSpPr>
        <p:grpSpPr>
          <a:xfrm flipH="1" rot="5400000">
            <a:off x="7407333" y="1284925"/>
            <a:ext cx="581800" cy="582350"/>
            <a:chOff x="8064275" y="887850"/>
            <a:chExt cx="581800" cy="582350"/>
          </a:xfrm>
        </p:grpSpPr>
        <p:sp>
          <p:nvSpPr>
            <p:cNvPr id="920" name="Google Shape;920;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19"/>
          <p:cNvGrpSpPr/>
          <p:nvPr/>
        </p:nvGrpSpPr>
        <p:grpSpPr>
          <a:xfrm flipH="1" rot="5400000">
            <a:off x="7869720" y="2754200"/>
            <a:ext cx="292025" cy="292575"/>
            <a:chOff x="7353050" y="316275"/>
            <a:chExt cx="292025" cy="292575"/>
          </a:xfrm>
        </p:grpSpPr>
        <p:sp>
          <p:nvSpPr>
            <p:cNvPr id="927" name="Google Shape;927;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9"/>
          <p:cNvGrpSpPr/>
          <p:nvPr/>
        </p:nvGrpSpPr>
        <p:grpSpPr>
          <a:xfrm flipH="1" rot="5400000">
            <a:off x="8012458" y="178175"/>
            <a:ext cx="175000" cy="175000"/>
            <a:chOff x="8792300" y="321275"/>
            <a:chExt cx="175000" cy="175000"/>
          </a:xfrm>
        </p:grpSpPr>
        <p:sp>
          <p:nvSpPr>
            <p:cNvPr id="932" name="Google Shape;932;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19"/>
          <p:cNvGrpSpPr/>
          <p:nvPr/>
        </p:nvGrpSpPr>
        <p:grpSpPr>
          <a:xfrm rot="5400000">
            <a:off x="7551683" y="3879926"/>
            <a:ext cx="293111" cy="293388"/>
            <a:chOff x="3164039" y="430875"/>
            <a:chExt cx="293111" cy="293388"/>
          </a:xfrm>
        </p:grpSpPr>
        <p:sp>
          <p:nvSpPr>
            <p:cNvPr id="937" name="Google Shape;937;p19"/>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9"/>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9"/>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9"/>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9"/>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9"/>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19"/>
          <p:cNvGrpSpPr/>
          <p:nvPr/>
        </p:nvGrpSpPr>
        <p:grpSpPr>
          <a:xfrm flipH="1" rot="5400000">
            <a:off x="8259052" y="323144"/>
            <a:ext cx="175013" cy="27000"/>
            <a:chOff x="5662375" y="212375"/>
            <a:chExt cx="175013" cy="27000"/>
          </a:xfrm>
        </p:grpSpPr>
        <p:sp>
          <p:nvSpPr>
            <p:cNvPr id="944" name="Google Shape;94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47" name="Google Shape;947;p19"/>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948" name="Google Shape;948;p19"/>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949" name="Google Shape;949;p19"/>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950" name="Google Shape;950;p19"/>
          <p:cNvGrpSpPr/>
          <p:nvPr/>
        </p:nvGrpSpPr>
        <p:grpSpPr>
          <a:xfrm rot="5400000">
            <a:off x="621475" y="4062025"/>
            <a:ext cx="581800" cy="582350"/>
            <a:chOff x="8064275" y="887850"/>
            <a:chExt cx="581800" cy="582350"/>
          </a:xfrm>
        </p:grpSpPr>
        <p:sp>
          <p:nvSpPr>
            <p:cNvPr id="951" name="Google Shape;951;p1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7" name="Google Shape;957;p19"/>
          <p:cNvGrpSpPr/>
          <p:nvPr/>
        </p:nvGrpSpPr>
        <p:grpSpPr>
          <a:xfrm rot="5400000">
            <a:off x="1482825" y="3350800"/>
            <a:ext cx="292025" cy="292575"/>
            <a:chOff x="7353050" y="316275"/>
            <a:chExt cx="292025" cy="292575"/>
          </a:xfrm>
        </p:grpSpPr>
        <p:sp>
          <p:nvSpPr>
            <p:cNvPr id="958" name="Google Shape;958;p1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19"/>
          <p:cNvGrpSpPr/>
          <p:nvPr/>
        </p:nvGrpSpPr>
        <p:grpSpPr>
          <a:xfrm rot="5400000">
            <a:off x="1595125" y="4790325"/>
            <a:ext cx="175000" cy="175000"/>
            <a:chOff x="8792300" y="321275"/>
            <a:chExt cx="175000" cy="175000"/>
          </a:xfrm>
        </p:grpSpPr>
        <p:sp>
          <p:nvSpPr>
            <p:cNvPr id="963" name="Google Shape;963;p1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7" name="Google Shape;967;p19"/>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9"/>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9"/>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9"/>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9"/>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9"/>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3" name="Google Shape;973;p19"/>
          <p:cNvGrpSpPr/>
          <p:nvPr/>
        </p:nvGrpSpPr>
        <p:grpSpPr>
          <a:xfrm rot="5400000">
            <a:off x="1701119" y="1515381"/>
            <a:ext cx="175013" cy="27000"/>
            <a:chOff x="5662375" y="212375"/>
            <a:chExt cx="175013" cy="27000"/>
          </a:xfrm>
        </p:grpSpPr>
        <p:sp>
          <p:nvSpPr>
            <p:cNvPr id="974" name="Google Shape;974;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19"/>
          <p:cNvGrpSpPr/>
          <p:nvPr/>
        </p:nvGrpSpPr>
        <p:grpSpPr>
          <a:xfrm rot="5400000">
            <a:off x="1819519" y="4562081"/>
            <a:ext cx="175013" cy="27000"/>
            <a:chOff x="5662375" y="212375"/>
            <a:chExt cx="175013" cy="27000"/>
          </a:xfrm>
        </p:grpSpPr>
        <p:sp>
          <p:nvSpPr>
            <p:cNvPr id="978" name="Google Shape;978;p19"/>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9"/>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9"/>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19"/>
          <p:cNvGrpSpPr/>
          <p:nvPr/>
        </p:nvGrpSpPr>
        <p:grpSpPr>
          <a:xfrm rot="5400000">
            <a:off x="408594" y="4140781"/>
            <a:ext cx="175013" cy="27000"/>
            <a:chOff x="5662375" y="212375"/>
            <a:chExt cx="175013" cy="27000"/>
          </a:xfrm>
        </p:grpSpPr>
        <p:sp>
          <p:nvSpPr>
            <p:cNvPr id="982" name="Google Shape;982;p1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11">
    <p:spTree>
      <p:nvGrpSpPr>
        <p:cNvPr id="985" name="Shape 985"/>
        <p:cNvGrpSpPr/>
        <p:nvPr/>
      </p:nvGrpSpPr>
      <p:grpSpPr>
        <a:xfrm>
          <a:off x="0" y="0"/>
          <a:ext cx="0" cy="0"/>
          <a:chOff x="0" y="0"/>
          <a:chExt cx="0" cy="0"/>
        </a:xfrm>
      </p:grpSpPr>
      <p:sp>
        <p:nvSpPr>
          <p:cNvPr id="986" name="Google Shape;986;p20"/>
          <p:cNvSpPr txBox="1"/>
          <p:nvPr>
            <p:ph hasCustomPrompt="1" type="title"/>
          </p:nvPr>
        </p:nvSpPr>
        <p:spPr>
          <a:xfrm>
            <a:off x="2825496" y="704088"/>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7" name="Google Shape;987;p20"/>
          <p:cNvSpPr txBox="1"/>
          <p:nvPr>
            <p:ph idx="1" type="subTitle"/>
          </p:nvPr>
        </p:nvSpPr>
        <p:spPr>
          <a:xfrm>
            <a:off x="2825496" y="1225296"/>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88" name="Google Shape;988;p20"/>
          <p:cNvSpPr txBox="1"/>
          <p:nvPr>
            <p:ph hasCustomPrompt="1" idx="2" type="title"/>
          </p:nvPr>
        </p:nvSpPr>
        <p:spPr>
          <a:xfrm>
            <a:off x="2825496" y="218541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89" name="Google Shape;989;p20"/>
          <p:cNvSpPr txBox="1"/>
          <p:nvPr>
            <p:ph idx="3" type="subTitle"/>
          </p:nvPr>
        </p:nvSpPr>
        <p:spPr>
          <a:xfrm>
            <a:off x="2825496" y="2697480"/>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sp>
        <p:nvSpPr>
          <p:cNvPr id="990" name="Google Shape;990;p20"/>
          <p:cNvSpPr txBox="1"/>
          <p:nvPr>
            <p:ph hasCustomPrompt="1" idx="4" type="title"/>
          </p:nvPr>
        </p:nvSpPr>
        <p:spPr>
          <a:xfrm>
            <a:off x="2825496" y="3648456"/>
            <a:ext cx="3483900" cy="567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600"/>
              <a:buNone/>
              <a:defRPr sz="3600">
                <a:solidFill>
                  <a:schemeClr val="accent1"/>
                </a:solidFill>
              </a:defRPr>
            </a:lvl1pPr>
            <a:lvl2pPr lvl="1" rtl="0" algn="ctr">
              <a:spcBef>
                <a:spcPts val="0"/>
              </a:spcBef>
              <a:spcAft>
                <a:spcPts val="0"/>
              </a:spcAft>
              <a:buClr>
                <a:schemeClr val="accent1"/>
              </a:buClr>
              <a:buSzPts val="3600"/>
              <a:buNone/>
              <a:defRPr sz="3600">
                <a:solidFill>
                  <a:schemeClr val="accent1"/>
                </a:solidFill>
              </a:defRPr>
            </a:lvl2pPr>
            <a:lvl3pPr lvl="2" rtl="0" algn="ctr">
              <a:spcBef>
                <a:spcPts val="0"/>
              </a:spcBef>
              <a:spcAft>
                <a:spcPts val="0"/>
              </a:spcAft>
              <a:buClr>
                <a:schemeClr val="accent1"/>
              </a:buClr>
              <a:buSzPts val="3600"/>
              <a:buNone/>
              <a:defRPr sz="3600">
                <a:solidFill>
                  <a:schemeClr val="accent1"/>
                </a:solidFill>
              </a:defRPr>
            </a:lvl3pPr>
            <a:lvl4pPr lvl="3" rtl="0" algn="ctr">
              <a:spcBef>
                <a:spcPts val="0"/>
              </a:spcBef>
              <a:spcAft>
                <a:spcPts val="0"/>
              </a:spcAft>
              <a:buClr>
                <a:schemeClr val="accent1"/>
              </a:buClr>
              <a:buSzPts val="3600"/>
              <a:buNone/>
              <a:defRPr sz="3600">
                <a:solidFill>
                  <a:schemeClr val="accent1"/>
                </a:solidFill>
              </a:defRPr>
            </a:lvl4pPr>
            <a:lvl5pPr lvl="4" rtl="0" algn="ctr">
              <a:spcBef>
                <a:spcPts val="0"/>
              </a:spcBef>
              <a:spcAft>
                <a:spcPts val="0"/>
              </a:spcAft>
              <a:buClr>
                <a:schemeClr val="accent1"/>
              </a:buClr>
              <a:buSzPts val="3600"/>
              <a:buNone/>
              <a:defRPr sz="3600">
                <a:solidFill>
                  <a:schemeClr val="accent1"/>
                </a:solidFill>
              </a:defRPr>
            </a:lvl5pPr>
            <a:lvl6pPr lvl="5" rtl="0" algn="ctr">
              <a:spcBef>
                <a:spcPts val="0"/>
              </a:spcBef>
              <a:spcAft>
                <a:spcPts val="0"/>
              </a:spcAft>
              <a:buClr>
                <a:schemeClr val="accent1"/>
              </a:buClr>
              <a:buSzPts val="3600"/>
              <a:buNone/>
              <a:defRPr sz="3600">
                <a:solidFill>
                  <a:schemeClr val="accent1"/>
                </a:solidFill>
              </a:defRPr>
            </a:lvl6pPr>
            <a:lvl7pPr lvl="6" rtl="0" algn="ctr">
              <a:spcBef>
                <a:spcPts val="0"/>
              </a:spcBef>
              <a:spcAft>
                <a:spcPts val="0"/>
              </a:spcAft>
              <a:buClr>
                <a:schemeClr val="accent1"/>
              </a:buClr>
              <a:buSzPts val="3600"/>
              <a:buNone/>
              <a:defRPr sz="3600">
                <a:solidFill>
                  <a:schemeClr val="accent1"/>
                </a:solidFill>
              </a:defRPr>
            </a:lvl7pPr>
            <a:lvl8pPr lvl="7" rtl="0" algn="ctr">
              <a:spcBef>
                <a:spcPts val="0"/>
              </a:spcBef>
              <a:spcAft>
                <a:spcPts val="0"/>
              </a:spcAft>
              <a:buClr>
                <a:schemeClr val="accent1"/>
              </a:buClr>
              <a:buSzPts val="3600"/>
              <a:buNone/>
              <a:defRPr sz="3600">
                <a:solidFill>
                  <a:schemeClr val="accent1"/>
                </a:solidFill>
              </a:defRPr>
            </a:lvl8pPr>
            <a:lvl9pPr lvl="8" rtl="0" algn="ctr">
              <a:spcBef>
                <a:spcPts val="0"/>
              </a:spcBef>
              <a:spcAft>
                <a:spcPts val="0"/>
              </a:spcAft>
              <a:buClr>
                <a:schemeClr val="accent1"/>
              </a:buClr>
              <a:buSzPts val="3600"/>
              <a:buNone/>
              <a:defRPr sz="3600">
                <a:solidFill>
                  <a:schemeClr val="accent1"/>
                </a:solidFill>
              </a:defRPr>
            </a:lvl9pPr>
          </a:lstStyle>
          <a:p>
            <a:r>
              <a:t>xx%</a:t>
            </a:r>
          </a:p>
        </p:txBody>
      </p:sp>
      <p:sp>
        <p:nvSpPr>
          <p:cNvPr id="991" name="Google Shape;991;p20"/>
          <p:cNvSpPr txBox="1"/>
          <p:nvPr>
            <p:ph idx="5" type="subTitle"/>
          </p:nvPr>
        </p:nvSpPr>
        <p:spPr>
          <a:xfrm>
            <a:off x="2834640" y="4169664"/>
            <a:ext cx="3483900" cy="274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cxnSp>
        <p:nvCxnSpPr>
          <p:cNvPr id="992" name="Google Shape;992;p20"/>
          <p:cNvCxnSpPr/>
          <p:nvPr/>
        </p:nvCxnSpPr>
        <p:spPr>
          <a:xfrm rot="5400000">
            <a:off x="7269708" y="3324550"/>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993" name="Google Shape;993;p20"/>
          <p:cNvCxnSpPr/>
          <p:nvPr/>
        </p:nvCxnSpPr>
        <p:spPr>
          <a:xfrm flipH="1" rot="-5400000">
            <a:off x="7181408" y="2082400"/>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994" name="Google Shape;994;p20"/>
          <p:cNvCxnSpPr/>
          <p:nvPr/>
        </p:nvCxnSpPr>
        <p:spPr>
          <a:xfrm rot="5400000">
            <a:off x="7232433" y="736375"/>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995" name="Google Shape;995;p20"/>
          <p:cNvCxnSpPr/>
          <p:nvPr/>
        </p:nvCxnSpPr>
        <p:spPr>
          <a:xfrm rot="5400000">
            <a:off x="8168433" y="-6660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996" name="Google Shape;996;p20"/>
          <p:cNvGrpSpPr/>
          <p:nvPr/>
        </p:nvGrpSpPr>
        <p:grpSpPr>
          <a:xfrm flipH="1" rot="5400000">
            <a:off x="7407333" y="1284925"/>
            <a:ext cx="581800" cy="582350"/>
            <a:chOff x="8064275" y="887850"/>
            <a:chExt cx="581800" cy="582350"/>
          </a:xfrm>
        </p:grpSpPr>
        <p:sp>
          <p:nvSpPr>
            <p:cNvPr id="997" name="Google Shape;997;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20"/>
          <p:cNvGrpSpPr/>
          <p:nvPr/>
        </p:nvGrpSpPr>
        <p:grpSpPr>
          <a:xfrm flipH="1" rot="5400000">
            <a:off x="7869720" y="2754200"/>
            <a:ext cx="292025" cy="292575"/>
            <a:chOff x="7353050" y="316275"/>
            <a:chExt cx="292025" cy="292575"/>
          </a:xfrm>
        </p:grpSpPr>
        <p:sp>
          <p:nvSpPr>
            <p:cNvPr id="1004" name="Google Shape;1004;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8" name="Google Shape;1008;p20"/>
          <p:cNvGrpSpPr/>
          <p:nvPr/>
        </p:nvGrpSpPr>
        <p:grpSpPr>
          <a:xfrm flipH="1" rot="5400000">
            <a:off x="8012458" y="178175"/>
            <a:ext cx="175000" cy="175000"/>
            <a:chOff x="8792300" y="321275"/>
            <a:chExt cx="175000" cy="175000"/>
          </a:xfrm>
        </p:grpSpPr>
        <p:sp>
          <p:nvSpPr>
            <p:cNvPr id="1009" name="Google Shape;1009;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20"/>
          <p:cNvGrpSpPr/>
          <p:nvPr/>
        </p:nvGrpSpPr>
        <p:grpSpPr>
          <a:xfrm flipH="1" rot="5400000">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24" name="Google Shape;1024;p20"/>
          <p:cNvCxnSpPr/>
          <p:nvPr/>
        </p:nvCxnSpPr>
        <p:spPr>
          <a:xfrm flipH="1" rot="5400000">
            <a:off x="740850" y="25983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025" name="Google Shape;1025;p20"/>
          <p:cNvCxnSpPr/>
          <p:nvPr/>
        </p:nvCxnSpPr>
        <p:spPr>
          <a:xfrm rot="-5400000">
            <a:off x="847100" y="355400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026" name="Google Shape;1026;p20"/>
          <p:cNvCxnSpPr/>
          <p:nvPr/>
        </p:nvCxnSpPr>
        <p:spPr>
          <a:xfrm flipH="1" rot="5400000">
            <a:off x="1105775" y="415125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 name="Google Shape;1044;p20"/>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0"/>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0"/>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0"/>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0"/>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0"/>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rect b="b" l="l" r="r" t="t"/>
              <a:pathLst>
                <a:path extrusionOk="0" h="207444" w="272401">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491875" y="238125"/>
              <a:ext cx="6575225" cy="5187000"/>
            </a:xfrm>
            <a:custGeom>
              <a:rect b="b" l="l" r="r" t="t"/>
              <a:pathLst>
                <a:path extrusionOk="0" h="207480" w="263009">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2971800" y="2231136"/>
            <a:ext cx="3200400" cy="80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8" name="Google Shape;48;p3"/>
          <p:cNvSpPr txBox="1"/>
          <p:nvPr>
            <p:ph hasCustomPrompt="1" idx="2" type="title"/>
          </p:nvPr>
        </p:nvSpPr>
        <p:spPr>
          <a:xfrm>
            <a:off x="2971800" y="1161288"/>
            <a:ext cx="2967600" cy="106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96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49" name="Google Shape;49;p3"/>
          <p:cNvSpPr txBox="1"/>
          <p:nvPr>
            <p:ph idx="1" type="subTitle"/>
          </p:nvPr>
        </p:nvSpPr>
        <p:spPr>
          <a:xfrm>
            <a:off x="2973225" y="2999232"/>
            <a:ext cx="3200400" cy="685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9" name="Google Shape;69;p3"/>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3" name="Google Shape;103;p3"/>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04" name="Google Shape;104;p3"/>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05" name="Google Shape;105;p3"/>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3">
  <p:cSld name="CUSTOM_13">
    <p:spTree>
      <p:nvGrpSpPr>
        <p:cNvPr id="1062" name="Shape 1062"/>
        <p:cNvGrpSpPr/>
        <p:nvPr/>
      </p:nvGrpSpPr>
      <p:grpSpPr>
        <a:xfrm>
          <a:off x="0" y="0"/>
          <a:ext cx="0" cy="0"/>
          <a:chOff x="0" y="0"/>
          <a:chExt cx="0" cy="0"/>
        </a:xfrm>
      </p:grpSpPr>
      <p:sp>
        <p:nvSpPr>
          <p:cNvPr id="1063" name="Google Shape;1063;p21"/>
          <p:cNvSpPr txBox="1"/>
          <p:nvPr>
            <p:ph type="title"/>
          </p:nvPr>
        </p:nvSpPr>
        <p:spPr>
          <a:xfrm>
            <a:off x="2962656" y="338328"/>
            <a:ext cx="32187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cap="flat" cmpd="sng" w="9525">
              <a:solidFill>
                <a:schemeClr val="dk2"/>
              </a:solidFill>
              <a:prstDash val="solid"/>
              <a:round/>
              <a:headEnd len="med" w="med" type="none"/>
              <a:tailEnd len="med" w="med" type="none"/>
            </a:ln>
          </p:spPr>
        </p:cxnSp>
        <p:cxnSp>
          <p:nvCxnSpPr>
            <p:cNvPr id="1066" name="Google Shape;1066;p21"/>
            <p:cNvCxnSpPr/>
            <p:nvPr/>
          </p:nvCxnSpPr>
          <p:spPr>
            <a:xfrm>
              <a:off x="8666025" y="-1158"/>
              <a:ext cx="0" cy="1902000"/>
            </a:xfrm>
            <a:prstGeom prst="straightConnector1">
              <a:avLst/>
            </a:prstGeom>
            <a:noFill/>
            <a:ln cap="flat" cmpd="sng" w="9525">
              <a:solidFill>
                <a:schemeClr val="dk2"/>
              </a:solidFill>
              <a:prstDash val="solid"/>
              <a:round/>
              <a:headEnd len="med" w="med" type="none"/>
              <a:tailEnd len="med" w="med" type="none"/>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4" name="Google Shape;1084;p21"/>
          <p:cNvSpPr txBox="1"/>
          <p:nvPr>
            <p:ph idx="1" type="subTitle"/>
          </p:nvPr>
        </p:nvSpPr>
        <p:spPr>
          <a:xfrm>
            <a:off x="1408175" y="1035279"/>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5" name="Google Shape;1085;p21"/>
          <p:cNvSpPr txBox="1"/>
          <p:nvPr>
            <p:ph idx="2" type="subTitle"/>
          </p:nvPr>
        </p:nvSpPr>
        <p:spPr>
          <a:xfrm>
            <a:off x="1408175" y="1336956"/>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6" name="Google Shape;1086;p21"/>
          <p:cNvSpPr txBox="1"/>
          <p:nvPr>
            <p:ph idx="3" type="subTitle"/>
          </p:nvPr>
        </p:nvSpPr>
        <p:spPr>
          <a:xfrm>
            <a:off x="1408175" y="2309476"/>
            <a:ext cx="2184000" cy="457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7" name="Google Shape;1087;p21"/>
          <p:cNvSpPr txBox="1"/>
          <p:nvPr>
            <p:ph idx="4" type="subTitle"/>
          </p:nvPr>
        </p:nvSpPr>
        <p:spPr>
          <a:xfrm>
            <a:off x="1408175" y="2609979"/>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088" name="Google Shape;1088;p21"/>
          <p:cNvSpPr txBox="1"/>
          <p:nvPr>
            <p:ph idx="5" type="subTitle"/>
          </p:nvPr>
        </p:nvSpPr>
        <p:spPr>
          <a:xfrm>
            <a:off x="1408175" y="3587645"/>
            <a:ext cx="2184000" cy="4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089" name="Google Shape;1089;p21"/>
          <p:cNvSpPr txBox="1"/>
          <p:nvPr>
            <p:ph idx="6" type="subTitle"/>
          </p:nvPr>
        </p:nvSpPr>
        <p:spPr>
          <a:xfrm>
            <a:off x="1408175" y="3889317"/>
            <a:ext cx="2184000" cy="610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4">
  <p:cSld name="CUSTOM_14">
    <p:spTree>
      <p:nvGrpSpPr>
        <p:cNvPr id="1090"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cap="flat" cmpd="sng" w="9525">
            <a:solidFill>
              <a:schemeClr val="dk2"/>
            </a:solidFill>
            <a:prstDash val="solid"/>
            <a:round/>
            <a:headEnd len="med" w="med" type="none"/>
            <a:tailEnd len="med" w="med" type="none"/>
          </a:ln>
        </p:spPr>
      </p:cxnSp>
      <p:sp>
        <p:nvSpPr>
          <p:cNvPr id="1092" name="Google Shape;1092;p22"/>
          <p:cNvSpPr txBox="1"/>
          <p:nvPr>
            <p:ph type="title"/>
          </p:nvPr>
        </p:nvSpPr>
        <p:spPr>
          <a:xfrm>
            <a:off x="2208175" y="342775"/>
            <a:ext cx="4727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093" name="Google Shape;1093;p22"/>
          <p:cNvCxnSpPr/>
          <p:nvPr/>
        </p:nvCxnSpPr>
        <p:spPr>
          <a:xfrm flipH="1" rot="10800000">
            <a:off x="0" y="4332550"/>
            <a:ext cx="590700" cy="663900"/>
          </a:xfrm>
          <a:prstGeom prst="straightConnector1">
            <a:avLst/>
          </a:prstGeom>
          <a:noFill/>
          <a:ln cap="flat" cmpd="sng" w="9525">
            <a:solidFill>
              <a:schemeClr val="dk2"/>
            </a:solidFill>
            <a:prstDash val="solid"/>
            <a:round/>
            <a:headEnd len="med" w="med" type="none"/>
            <a:tailEnd len="med" w="med" type="none"/>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06" name="Google Shape;1106;p22"/>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107" name="Google Shape;1107;p22"/>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2"/>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2"/>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3" name="Google Shape;1133;p22"/>
          <p:cNvSpPr txBox="1"/>
          <p:nvPr>
            <p:ph idx="1" type="subTitle"/>
          </p:nvPr>
        </p:nvSpPr>
        <p:spPr>
          <a:xfrm>
            <a:off x="5641848" y="2743200"/>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4" name="Google Shape;1134;p22"/>
          <p:cNvSpPr txBox="1"/>
          <p:nvPr>
            <p:ph idx="2" type="subTitle"/>
          </p:nvPr>
        </p:nvSpPr>
        <p:spPr>
          <a:xfrm>
            <a:off x="3639312" y="1636776"/>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5" name="Google Shape;1135;p22"/>
          <p:cNvSpPr txBox="1"/>
          <p:nvPr>
            <p:ph idx="3" type="subTitle"/>
          </p:nvPr>
        </p:nvSpPr>
        <p:spPr>
          <a:xfrm>
            <a:off x="1636776" y="2249424"/>
            <a:ext cx="1865400" cy="402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lgn="ctr">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p:txBody>
      </p:sp>
      <p:sp>
        <p:nvSpPr>
          <p:cNvPr id="1136" name="Google Shape;1136;p22"/>
          <p:cNvSpPr txBox="1"/>
          <p:nvPr>
            <p:ph idx="4" type="subTitle"/>
          </p:nvPr>
        </p:nvSpPr>
        <p:spPr>
          <a:xfrm>
            <a:off x="5641848" y="3081528"/>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7" name="Google Shape;1137;p22"/>
          <p:cNvSpPr txBox="1"/>
          <p:nvPr>
            <p:ph idx="5" type="subTitle"/>
          </p:nvPr>
        </p:nvSpPr>
        <p:spPr>
          <a:xfrm>
            <a:off x="3639312" y="1975104"/>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138" name="Google Shape;1138;p22"/>
          <p:cNvSpPr txBox="1"/>
          <p:nvPr>
            <p:ph idx="6" type="subTitle"/>
          </p:nvPr>
        </p:nvSpPr>
        <p:spPr>
          <a:xfrm>
            <a:off x="1636776"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spTree>
      <p:nvGrpSpPr>
        <p:cNvPr id="1139" name="Shape 1139"/>
        <p:cNvGrpSpPr/>
        <p:nvPr/>
      </p:nvGrpSpPr>
      <p:grpSpPr>
        <a:xfrm>
          <a:off x="0" y="0"/>
          <a:ext cx="0" cy="0"/>
          <a:chOff x="0" y="0"/>
          <a:chExt cx="0" cy="0"/>
        </a:xfrm>
      </p:grpSpPr>
      <p:sp>
        <p:nvSpPr>
          <p:cNvPr id="1140" name="Google Shape;1140;p23"/>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141" name="Google Shape;1141;p23"/>
          <p:cNvSpPr txBox="1"/>
          <p:nvPr>
            <p:ph idx="1" type="body"/>
          </p:nvPr>
        </p:nvSpPr>
        <p:spPr>
          <a:xfrm>
            <a:off x="714650" y="1152150"/>
            <a:ext cx="7705500" cy="35295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indent="-304800" lvl="1" marL="9144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indent="-304800" lvl="2" marL="13716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indent="-304800" lvl="3" marL="1828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indent="-304800" lvl="4" marL="22860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indent="-304800" lvl="5" marL="27432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indent="-304800" lvl="6" marL="32004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indent="-304800" lvl="7" marL="36576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indent="-304800" lvl="8" marL="411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p:txBody>
      </p:sp>
      <p:cxnSp>
        <p:nvCxnSpPr>
          <p:cNvPr id="1142" name="Google Shape;1142;p23"/>
          <p:cNvCxnSpPr/>
          <p:nvPr/>
        </p:nvCxnSpPr>
        <p:spPr>
          <a:xfrm rot="10800000">
            <a:off x="303000" y="3359375"/>
            <a:ext cx="151800" cy="957300"/>
          </a:xfrm>
          <a:prstGeom prst="straightConnector1">
            <a:avLst/>
          </a:prstGeom>
          <a:noFill/>
          <a:ln cap="flat" cmpd="sng" w="9525">
            <a:solidFill>
              <a:schemeClr val="dk1"/>
            </a:solidFill>
            <a:prstDash val="solid"/>
            <a:round/>
            <a:headEnd len="med" w="med" type="none"/>
            <a:tailEnd len="med" w="med" type="none"/>
          </a:ln>
        </p:spPr>
      </p:cxnSp>
      <p:cxnSp>
        <p:nvCxnSpPr>
          <p:cNvPr id="1143" name="Google Shape;1143;p23"/>
          <p:cNvCxnSpPr/>
          <p:nvPr/>
        </p:nvCxnSpPr>
        <p:spPr>
          <a:xfrm flipH="1" rot="10800000">
            <a:off x="0" y="4332550"/>
            <a:ext cx="446700" cy="663900"/>
          </a:xfrm>
          <a:prstGeom prst="straightConnector1">
            <a:avLst/>
          </a:prstGeom>
          <a:noFill/>
          <a:ln cap="flat" cmpd="sng" w="9525">
            <a:solidFill>
              <a:schemeClr val="dk1"/>
            </a:solidFill>
            <a:prstDash val="solid"/>
            <a:round/>
            <a:headEnd len="med" w="med" type="none"/>
            <a:tailEnd len="med" w="med" type="none"/>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3"/>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56" name="Google Shape;1156;p23"/>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1157" name="Google Shape;1157;p23"/>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5">
    <p:spTree>
      <p:nvGrpSpPr>
        <p:cNvPr id="1183" name="Shape 1183"/>
        <p:cNvGrpSpPr/>
        <p:nvPr/>
      </p:nvGrpSpPr>
      <p:grpSpPr>
        <a:xfrm>
          <a:off x="0" y="0"/>
          <a:ext cx="0" cy="0"/>
          <a:chOff x="0" y="0"/>
          <a:chExt cx="0" cy="0"/>
        </a:xfrm>
      </p:grpSpPr>
      <p:sp>
        <p:nvSpPr>
          <p:cNvPr id="1184" name="Google Shape;1184;p24"/>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cxnSp>
        <p:nvCxnSpPr>
          <p:cNvPr id="1185" name="Google Shape;1185;p24"/>
          <p:cNvCxnSpPr/>
          <p:nvPr/>
        </p:nvCxnSpPr>
        <p:spPr>
          <a:xfrm>
            <a:off x="590450" y="4340600"/>
            <a:ext cx="670200" cy="423000"/>
          </a:xfrm>
          <a:prstGeom prst="straightConnector1">
            <a:avLst/>
          </a:prstGeom>
          <a:noFill/>
          <a:ln cap="flat" cmpd="sng" w="9525">
            <a:solidFill>
              <a:schemeClr val="dk1"/>
            </a:solidFill>
            <a:prstDash val="solid"/>
            <a:round/>
            <a:headEnd len="med" w="med" type="none"/>
            <a:tailEnd len="med" w="med" type="none"/>
          </a:ln>
        </p:spPr>
      </p:cxnSp>
      <p:cxnSp>
        <p:nvCxnSpPr>
          <p:cNvPr id="1186" name="Google Shape;1186;p24"/>
          <p:cNvCxnSpPr/>
          <p:nvPr/>
        </p:nvCxnSpPr>
        <p:spPr>
          <a:xfrm flipH="1" rot="10800000">
            <a:off x="0" y="4332550"/>
            <a:ext cx="590700" cy="663900"/>
          </a:xfrm>
          <a:prstGeom prst="straightConnector1">
            <a:avLst/>
          </a:prstGeom>
          <a:noFill/>
          <a:ln cap="flat" cmpd="sng" w="9525">
            <a:solidFill>
              <a:schemeClr val="dk1"/>
            </a:solidFill>
            <a:prstDash val="solid"/>
            <a:round/>
            <a:headEnd len="med" w="med" type="none"/>
            <a:tailEnd len="med" w="med" type="none"/>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4"/>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4"/>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4"/>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4"/>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4"/>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99" name="Google Shape;1199;p24"/>
          <p:cNvCxnSpPr/>
          <p:nvPr/>
        </p:nvCxnSpPr>
        <p:spPr>
          <a:xfrm rot="10800000">
            <a:off x="7196975" y="2951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00" name="Google Shape;1200;p24"/>
          <p:cNvCxnSpPr/>
          <p:nvPr/>
        </p:nvCxnSpPr>
        <p:spPr>
          <a:xfrm flipH="1">
            <a:off x="8354075" y="-66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4"/>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4"/>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6">
    <p:spTree>
      <p:nvGrpSpPr>
        <p:cNvPr id="1226" name="Shape 1226"/>
        <p:cNvGrpSpPr/>
        <p:nvPr/>
      </p:nvGrpSpPr>
      <p:grpSpPr>
        <a:xfrm>
          <a:off x="0" y="0"/>
          <a:ext cx="0" cy="0"/>
          <a:chOff x="0" y="0"/>
          <a:chExt cx="0" cy="0"/>
        </a:xfrm>
      </p:grpSpPr>
      <p:sp>
        <p:nvSpPr>
          <p:cNvPr id="1227" name="Google Shape;1227;p25"/>
          <p:cNvSpPr txBox="1"/>
          <p:nvPr>
            <p:ph type="title"/>
          </p:nvPr>
        </p:nvSpPr>
        <p:spPr>
          <a:xfrm>
            <a:off x="896100" y="1984450"/>
            <a:ext cx="3457200" cy="12921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cxnSp>
        <p:nvCxnSpPr>
          <p:cNvPr id="1228" name="Google Shape;1228;p25"/>
          <p:cNvCxnSpPr/>
          <p:nvPr/>
        </p:nvCxnSpPr>
        <p:spPr>
          <a:xfrm>
            <a:off x="1645925" y="523125"/>
            <a:ext cx="1672500" cy="126000"/>
          </a:xfrm>
          <a:prstGeom prst="straightConnector1">
            <a:avLst/>
          </a:prstGeom>
          <a:noFill/>
          <a:ln cap="flat" cmpd="sng" w="9525">
            <a:solidFill>
              <a:schemeClr val="dk2"/>
            </a:solidFill>
            <a:prstDash val="solid"/>
            <a:round/>
            <a:headEnd len="med" w="med" type="none"/>
            <a:tailEnd len="med" w="med" type="none"/>
          </a:ln>
        </p:spPr>
      </p:cxnSp>
      <p:cxnSp>
        <p:nvCxnSpPr>
          <p:cNvPr id="1229" name="Google Shape;1229;p25"/>
          <p:cNvCxnSpPr/>
          <p:nvPr/>
        </p:nvCxnSpPr>
        <p:spPr>
          <a:xfrm flipH="1" rot="10800000">
            <a:off x="803050" y="529675"/>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230" name="Google Shape;1230;p25"/>
          <p:cNvCxnSpPr/>
          <p:nvPr/>
        </p:nvCxnSpPr>
        <p:spPr>
          <a:xfrm>
            <a:off x="0" y="65200"/>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3" name="Google Shape;1243;p25"/>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5"/>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5"/>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5"/>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5"/>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5"/>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61" name="Google Shape;1261;p25"/>
          <p:cNvCxnSpPr/>
          <p:nvPr/>
        </p:nvCxnSpPr>
        <p:spPr>
          <a:xfrm>
            <a:off x="791400" y="4212400"/>
            <a:ext cx="1157100" cy="542700"/>
          </a:xfrm>
          <a:prstGeom prst="straightConnector1">
            <a:avLst/>
          </a:prstGeom>
          <a:noFill/>
          <a:ln cap="flat" cmpd="sng" w="9525">
            <a:solidFill>
              <a:schemeClr val="dk2"/>
            </a:solidFill>
            <a:prstDash val="solid"/>
            <a:round/>
            <a:headEnd len="med" w="med" type="none"/>
            <a:tailEnd len="med" w="med" type="none"/>
          </a:ln>
        </p:spPr>
      </p:cxnSp>
      <p:cxnSp>
        <p:nvCxnSpPr>
          <p:cNvPr id="1262" name="Google Shape;1262;p25"/>
          <p:cNvCxnSpPr/>
          <p:nvPr/>
        </p:nvCxnSpPr>
        <p:spPr>
          <a:xfrm flipH="1" rot="10800000">
            <a:off x="0" y="4220425"/>
            <a:ext cx="791400" cy="836400"/>
          </a:xfrm>
          <a:prstGeom prst="straightConnector1">
            <a:avLst/>
          </a:prstGeom>
          <a:noFill/>
          <a:ln cap="flat" cmpd="sng" w="9525">
            <a:solidFill>
              <a:schemeClr val="dk2"/>
            </a:solidFill>
            <a:prstDash val="solid"/>
            <a:round/>
            <a:headEnd len="med" w="med" type="none"/>
            <a:tailEnd len="med" w="med" type="none"/>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5"/>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5"/>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1288" name="Shape 1288"/>
        <p:cNvGrpSpPr/>
        <p:nvPr/>
      </p:nvGrpSpPr>
      <p:grpSpPr>
        <a:xfrm>
          <a:off x="0" y="0"/>
          <a:ext cx="0" cy="0"/>
          <a:chOff x="0" y="0"/>
          <a:chExt cx="0" cy="0"/>
        </a:xfrm>
      </p:grpSpPr>
      <p:sp>
        <p:nvSpPr>
          <p:cNvPr id="1289" name="Google Shape;1289;p26"/>
          <p:cNvSpPr txBox="1"/>
          <p:nvPr>
            <p:ph type="title"/>
          </p:nvPr>
        </p:nvSpPr>
        <p:spPr>
          <a:xfrm>
            <a:off x="723750" y="526925"/>
            <a:ext cx="76965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cxnSp>
        <p:nvCxnSpPr>
          <p:cNvPr id="1290" name="Google Shape;1290;p26"/>
          <p:cNvCxnSpPr/>
          <p:nvPr/>
        </p:nvCxnSpPr>
        <p:spPr>
          <a:xfrm rot="10800000">
            <a:off x="8109000" y="501275"/>
            <a:ext cx="737700" cy="737700"/>
          </a:xfrm>
          <a:prstGeom prst="straightConnector1">
            <a:avLst/>
          </a:prstGeom>
          <a:noFill/>
          <a:ln cap="flat" cmpd="sng" w="9525">
            <a:solidFill>
              <a:schemeClr val="dk2"/>
            </a:solidFill>
            <a:prstDash val="solid"/>
            <a:round/>
            <a:headEnd len="med" w="med" type="none"/>
            <a:tailEnd len="med" w="med" type="none"/>
          </a:ln>
        </p:spPr>
      </p:cxnSp>
      <p:cxnSp>
        <p:nvCxnSpPr>
          <p:cNvPr id="1291" name="Google Shape;1291;p26"/>
          <p:cNvCxnSpPr/>
          <p:nvPr/>
        </p:nvCxnSpPr>
        <p:spPr>
          <a:xfrm>
            <a:off x="582475" y="282188"/>
            <a:ext cx="1212900" cy="422700"/>
          </a:xfrm>
          <a:prstGeom prst="straightConnector1">
            <a:avLst/>
          </a:prstGeom>
          <a:noFill/>
          <a:ln cap="flat" cmpd="sng" w="9525">
            <a:solidFill>
              <a:schemeClr val="dk2"/>
            </a:solidFill>
            <a:prstDash val="solid"/>
            <a:round/>
            <a:headEnd len="med" w="med" type="none"/>
            <a:tailEnd len="med" w="med" type="none"/>
          </a:ln>
        </p:spPr>
      </p:cxnSp>
      <p:cxnSp>
        <p:nvCxnSpPr>
          <p:cNvPr id="1292" name="Google Shape;1292;p26"/>
          <p:cNvCxnSpPr/>
          <p:nvPr/>
        </p:nvCxnSpPr>
        <p:spPr>
          <a:xfrm flipH="1" rot="10800000">
            <a:off x="0" y="274188"/>
            <a:ext cx="582600" cy="654300"/>
          </a:xfrm>
          <a:prstGeom prst="straightConnector1">
            <a:avLst/>
          </a:prstGeom>
          <a:noFill/>
          <a:ln cap="flat" cmpd="sng" w="9525">
            <a:solidFill>
              <a:schemeClr val="dk2"/>
            </a:solidFill>
            <a:prstDash val="solid"/>
            <a:round/>
            <a:headEnd len="med" w="med" type="none"/>
            <a:tailEnd len="med" w="med" type="none"/>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6"/>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6"/>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6"/>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6"/>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6"/>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09" name="Google Shape;1309;p26"/>
          <p:cNvCxnSpPr/>
          <p:nvPr/>
        </p:nvCxnSpPr>
        <p:spPr>
          <a:xfrm flipH="1">
            <a:off x="8151325" y="6875"/>
            <a:ext cx="1002600" cy="494400"/>
          </a:xfrm>
          <a:prstGeom prst="straightConnector1">
            <a:avLst/>
          </a:prstGeom>
          <a:noFill/>
          <a:ln cap="flat" cmpd="sng" w="9525">
            <a:solidFill>
              <a:schemeClr val="dk2"/>
            </a:solidFill>
            <a:prstDash val="solid"/>
            <a:round/>
            <a:headEnd len="med" w="med" type="none"/>
            <a:tailEnd len="med" w="med" type="none"/>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6"/>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6"/>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
    <p:spTree>
      <p:nvGrpSpPr>
        <p:cNvPr id="1326"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cap="flat" cmpd="sng" w="9525">
            <a:solidFill>
              <a:srgbClr val="1A2E35"/>
            </a:solidFill>
            <a:prstDash val="solid"/>
            <a:round/>
            <a:headEnd len="med" w="med" type="none"/>
            <a:tailEnd len="med" w="med" type="none"/>
          </a:ln>
        </p:spPr>
      </p:cxnSp>
      <p:cxnSp>
        <p:nvCxnSpPr>
          <p:cNvPr id="1328" name="Google Shape;1328;p27"/>
          <p:cNvCxnSpPr/>
          <p:nvPr/>
        </p:nvCxnSpPr>
        <p:spPr>
          <a:xfrm flipH="1" rot="-5400000">
            <a:off x="7181408" y="2082400"/>
            <a:ext cx="1342200" cy="315300"/>
          </a:xfrm>
          <a:prstGeom prst="straightConnector1">
            <a:avLst/>
          </a:prstGeom>
          <a:noFill/>
          <a:ln cap="flat" cmpd="sng" w="9525">
            <a:solidFill>
              <a:srgbClr val="1A2E35"/>
            </a:solidFill>
            <a:prstDash val="solid"/>
            <a:round/>
            <a:headEnd len="med" w="med" type="none"/>
            <a:tailEnd len="med" w="med" type="none"/>
          </a:ln>
        </p:spPr>
      </p:cxnSp>
      <p:cxnSp>
        <p:nvCxnSpPr>
          <p:cNvPr id="1329" name="Google Shape;1329;p27"/>
          <p:cNvCxnSpPr/>
          <p:nvPr/>
        </p:nvCxnSpPr>
        <p:spPr>
          <a:xfrm rot="5400000">
            <a:off x="7232433" y="736375"/>
            <a:ext cx="1332000" cy="392100"/>
          </a:xfrm>
          <a:prstGeom prst="straightConnector1">
            <a:avLst/>
          </a:prstGeom>
          <a:noFill/>
          <a:ln cap="flat" cmpd="sng" w="9525">
            <a:solidFill>
              <a:srgbClr val="1A2E35"/>
            </a:solidFill>
            <a:prstDash val="solid"/>
            <a:round/>
            <a:headEnd len="med" w="med" type="none"/>
            <a:tailEnd len="med" w="med" type="none"/>
          </a:ln>
        </p:spPr>
      </p:cxnSp>
      <p:cxnSp>
        <p:nvCxnSpPr>
          <p:cNvPr id="1330" name="Google Shape;1330;p27"/>
          <p:cNvCxnSpPr/>
          <p:nvPr/>
        </p:nvCxnSpPr>
        <p:spPr>
          <a:xfrm rot="5400000">
            <a:off x="8168433" y="-66600"/>
            <a:ext cx="273900" cy="407100"/>
          </a:xfrm>
          <a:prstGeom prst="straightConnector1">
            <a:avLst/>
          </a:prstGeom>
          <a:noFill/>
          <a:ln cap="flat" cmpd="sng" w="9525">
            <a:solidFill>
              <a:srgbClr val="1A2E35"/>
            </a:solidFill>
            <a:prstDash val="solid"/>
            <a:round/>
            <a:headEnd len="med" w="med" type="none"/>
            <a:tailEnd len="med" w="med" type="none"/>
          </a:ln>
        </p:spPr>
      </p:cxnSp>
      <p:grpSp>
        <p:nvGrpSpPr>
          <p:cNvPr id="1331" name="Google Shape;1331;p27"/>
          <p:cNvGrpSpPr/>
          <p:nvPr/>
        </p:nvGrpSpPr>
        <p:grpSpPr>
          <a:xfrm flipH="1" rot="5400000">
            <a:off x="7407333" y="1284925"/>
            <a:ext cx="581800" cy="582350"/>
            <a:chOff x="8064275" y="887850"/>
            <a:chExt cx="581800" cy="582350"/>
          </a:xfrm>
        </p:grpSpPr>
        <p:sp>
          <p:nvSpPr>
            <p:cNvPr id="1332" name="Google Shape;1332;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27"/>
          <p:cNvGrpSpPr/>
          <p:nvPr/>
        </p:nvGrpSpPr>
        <p:grpSpPr>
          <a:xfrm flipH="1" rot="5400000">
            <a:off x="7869720" y="2754200"/>
            <a:ext cx="292025" cy="292575"/>
            <a:chOff x="7353050" y="316275"/>
            <a:chExt cx="292025" cy="292575"/>
          </a:xfrm>
        </p:grpSpPr>
        <p:sp>
          <p:nvSpPr>
            <p:cNvPr id="1339" name="Google Shape;1339;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p27"/>
          <p:cNvGrpSpPr/>
          <p:nvPr/>
        </p:nvGrpSpPr>
        <p:grpSpPr>
          <a:xfrm flipH="1" rot="5400000">
            <a:off x="8012458" y="178175"/>
            <a:ext cx="175000" cy="175000"/>
            <a:chOff x="8792300" y="321275"/>
            <a:chExt cx="175000" cy="175000"/>
          </a:xfrm>
        </p:grpSpPr>
        <p:sp>
          <p:nvSpPr>
            <p:cNvPr id="1344" name="Google Shape;1344;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7"/>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7"/>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7"/>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7"/>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7"/>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27"/>
          <p:cNvGrpSpPr/>
          <p:nvPr/>
        </p:nvGrpSpPr>
        <p:grpSpPr>
          <a:xfrm flipH="1" rot="5400000">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9" name="Google Shape;1359;p27"/>
          <p:cNvCxnSpPr/>
          <p:nvPr/>
        </p:nvCxnSpPr>
        <p:spPr>
          <a:xfrm flipH="1" rot="5400000">
            <a:off x="740850" y="2598325"/>
            <a:ext cx="1672500" cy="126000"/>
          </a:xfrm>
          <a:prstGeom prst="straightConnector1">
            <a:avLst/>
          </a:prstGeom>
          <a:noFill/>
          <a:ln cap="flat" cmpd="sng" w="9525">
            <a:solidFill>
              <a:srgbClr val="1A2E35"/>
            </a:solidFill>
            <a:prstDash val="solid"/>
            <a:round/>
            <a:headEnd len="med" w="med" type="none"/>
            <a:tailEnd len="med" w="med" type="none"/>
          </a:ln>
        </p:spPr>
      </p:cxnSp>
      <p:cxnSp>
        <p:nvCxnSpPr>
          <p:cNvPr id="1360" name="Google Shape;1360;p27"/>
          <p:cNvCxnSpPr/>
          <p:nvPr/>
        </p:nvCxnSpPr>
        <p:spPr>
          <a:xfrm rot="-5400000">
            <a:off x="847100" y="3554000"/>
            <a:ext cx="829500" cy="743400"/>
          </a:xfrm>
          <a:prstGeom prst="straightConnector1">
            <a:avLst/>
          </a:prstGeom>
          <a:noFill/>
          <a:ln cap="flat" cmpd="sng" w="9525">
            <a:solidFill>
              <a:srgbClr val="1A2E35"/>
            </a:solidFill>
            <a:prstDash val="solid"/>
            <a:round/>
            <a:headEnd len="med" w="med" type="none"/>
            <a:tailEnd len="med" w="med" type="none"/>
          </a:ln>
        </p:spPr>
      </p:cxnSp>
      <p:cxnSp>
        <p:nvCxnSpPr>
          <p:cNvPr id="1361" name="Google Shape;1361;p27"/>
          <p:cNvCxnSpPr/>
          <p:nvPr/>
        </p:nvCxnSpPr>
        <p:spPr>
          <a:xfrm flipH="1" rot="5400000">
            <a:off x="1105775" y="4151250"/>
            <a:ext cx="796500" cy="1188000"/>
          </a:xfrm>
          <a:prstGeom prst="straightConnector1">
            <a:avLst/>
          </a:prstGeom>
          <a:noFill/>
          <a:ln cap="flat" cmpd="sng" w="9525">
            <a:solidFill>
              <a:srgbClr val="1A2E35"/>
            </a:solidFill>
            <a:prstDash val="solid"/>
            <a:round/>
            <a:headEnd len="med" w="med" type="none"/>
            <a:tailEnd len="med" w="med" type="none"/>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9" name="Google Shape;1379;p27"/>
          <p:cNvSpPr/>
          <p:nvPr/>
        </p:nvSpPr>
        <p:spPr>
          <a:xfrm rot="5400000">
            <a:off x="1377117" y="1688743"/>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7"/>
          <p:cNvSpPr/>
          <p:nvPr/>
        </p:nvSpPr>
        <p:spPr>
          <a:xfrm rot="5400000">
            <a:off x="1374876" y="1686211"/>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7"/>
          <p:cNvSpPr/>
          <p:nvPr/>
        </p:nvSpPr>
        <p:spPr>
          <a:xfrm rot="5400000">
            <a:off x="1413610" y="172523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7"/>
          <p:cNvSpPr/>
          <p:nvPr/>
        </p:nvSpPr>
        <p:spPr>
          <a:xfrm rot="5400000">
            <a:off x="1411362" y="1722714"/>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7"/>
          <p:cNvSpPr/>
          <p:nvPr/>
        </p:nvSpPr>
        <p:spPr>
          <a:xfrm rot="5400000">
            <a:off x="1453339" y="1764682"/>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7"/>
          <p:cNvSpPr/>
          <p:nvPr/>
        </p:nvSpPr>
        <p:spPr>
          <a:xfrm rot="5400000">
            <a:off x="1450946" y="1762579"/>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9">
    <p:spTree>
      <p:nvGrpSpPr>
        <p:cNvPr id="1397"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cap="flat" cmpd="sng" w="9525">
              <a:solidFill>
                <a:srgbClr val="595959"/>
              </a:solidFill>
              <a:prstDash val="solid"/>
              <a:round/>
              <a:headEnd len="med" w="med" type="none"/>
              <a:tailEnd len="med" w="med" type="none"/>
            </a:ln>
          </p:spPr>
        </p:cxnSp>
        <p:cxnSp>
          <p:nvCxnSpPr>
            <p:cNvPr id="1400" name="Google Shape;1400;p28"/>
            <p:cNvCxnSpPr/>
            <p:nvPr/>
          </p:nvCxnSpPr>
          <p:spPr>
            <a:xfrm>
              <a:off x="8666025" y="-1158"/>
              <a:ext cx="0" cy="1902000"/>
            </a:xfrm>
            <a:prstGeom prst="straightConnector1">
              <a:avLst/>
            </a:prstGeom>
            <a:noFill/>
            <a:ln cap="flat" cmpd="sng" w="9525">
              <a:solidFill>
                <a:srgbClr val="595959"/>
              </a:solidFill>
              <a:prstDash val="solid"/>
              <a:round/>
              <a:headEnd len="med" w="med" type="none"/>
              <a:tailEnd len="med" w="med" type="none"/>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20">
    <p:spTree>
      <p:nvGrpSpPr>
        <p:cNvPr id="1418"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38" name="Google Shape;1438;p29"/>
            <p:cNvCxnSpPr/>
            <p:nvPr/>
          </p:nvCxnSpPr>
          <p:spPr>
            <a:xfrm>
              <a:off x="723725" y="613"/>
              <a:ext cx="0" cy="2501400"/>
            </a:xfrm>
            <a:prstGeom prst="straightConnector1">
              <a:avLst/>
            </a:prstGeom>
            <a:noFill/>
            <a:ln cap="flat" cmpd="sng" w="9525">
              <a:solidFill>
                <a:srgbClr val="595959"/>
              </a:solidFill>
              <a:prstDash val="solid"/>
              <a:round/>
              <a:headEnd len="med" w="med" type="none"/>
              <a:tailEnd len="med" w="med" type="none"/>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2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72" name="Google Shape;1472;p29"/>
            <p:cNvCxnSpPr/>
            <p:nvPr/>
          </p:nvCxnSpPr>
          <p:spPr>
            <a:xfrm>
              <a:off x="8407225" y="0"/>
              <a:ext cx="0" cy="2160900"/>
            </a:xfrm>
            <a:prstGeom prst="straightConnector1">
              <a:avLst/>
            </a:prstGeom>
            <a:noFill/>
            <a:ln cap="flat" cmpd="sng" w="9525">
              <a:solidFill>
                <a:srgbClr val="595959"/>
              </a:solidFill>
              <a:prstDash val="solid"/>
              <a:round/>
              <a:headEnd len="med" w="med" type="none"/>
              <a:tailEnd len="med" w="med" type="none"/>
            </a:ln>
          </p:spPr>
        </p:cxnSp>
        <p:cxnSp>
          <p:nvCxnSpPr>
            <p:cNvPr id="1473" name="Google Shape;1473;p29"/>
            <p:cNvCxnSpPr/>
            <p:nvPr/>
          </p:nvCxnSpPr>
          <p:spPr>
            <a:xfrm>
              <a:off x="718025" y="2985634"/>
              <a:ext cx="0" cy="2160900"/>
            </a:xfrm>
            <a:prstGeom prst="straightConnector1">
              <a:avLst/>
            </a:prstGeom>
            <a:noFill/>
            <a:ln cap="flat" cmpd="sng" w="9525">
              <a:solidFill>
                <a:srgbClr val="595959"/>
              </a:solidFill>
              <a:prstDash val="solid"/>
              <a:round/>
              <a:headEnd len="med" w="med" type="none"/>
              <a:tailEnd len="med" w="med" type="none"/>
            </a:ln>
          </p:spPr>
        </p:cxnSp>
        <p:sp>
          <p:nvSpPr>
            <p:cNvPr id="1474" name="Google Shape;1474;p29"/>
            <p:cNvSpPr/>
            <p:nvPr/>
          </p:nvSpPr>
          <p:spPr>
            <a:xfrm>
              <a:off x="671825" y="458788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9"/>
            <p:cNvSpPr/>
            <p:nvPr/>
          </p:nvSpPr>
          <p:spPr>
            <a:xfrm>
              <a:off x="671825" y="3940338"/>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9"/>
            <p:cNvSpPr/>
            <p:nvPr/>
          </p:nvSpPr>
          <p:spPr>
            <a:xfrm>
              <a:off x="8361025" y="1453500"/>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9"/>
            <p:cNvSpPr/>
            <p:nvPr/>
          </p:nvSpPr>
          <p:spPr>
            <a:xfrm>
              <a:off x="8361025" y="234875"/>
              <a:ext cx="92400" cy="92400"/>
            </a:xfrm>
            <a:prstGeom prst="ellips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21">
    <p:spTree>
      <p:nvGrpSpPr>
        <p:cNvPr id="1478"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cap="flat" cmpd="sng" w="9525">
              <a:solidFill>
                <a:schemeClr val="dk2"/>
              </a:solidFill>
              <a:prstDash val="solid"/>
              <a:round/>
              <a:headEnd len="med" w="med" type="none"/>
              <a:tailEnd len="med" w="med" type="none"/>
            </a:ln>
          </p:spPr>
        </p:cxnSp>
        <p:cxnSp>
          <p:nvCxnSpPr>
            <p:cNvPr id="1481" name="Google Shape;1481;p30"/>
            <p:cNvCxnSpPr/>
            <p:nvPr/>
          </p:nvCxnSpPr>
          <p:spPr>
            <a:xfrm flipH="1" rot="10800000">
              <a:off x="1562083" y="4492325"/>
              <a:ext cx="1342200" cy="315300"/>
            </a:xfrm>
            <a:prstGeom prst="straightConnector1">
              <a:avLst/>
            </a:prstGeom>
            <a:noFill/>
            <a:ln cap="flat" cmpd="sng" w="9525">
              <a:solidFill>
                <a:schemeClr val="dk2"/>
              </a:solidFill>
              <a:prstDash val="solid"/>
              <a:round/>
              <a:headEnd len="med" w="med" type="none"/>
              <a:tailEnd len="med" w="med" type="none"/>
            </a:ln>
          </p:spPr>
        </p:cxnSp>
        <p:cxnSp>
          <p:nvCxnSpPr>
            <p:cNvPr id="1482" name="Google Shape;1482;p30"/>
            <p:cNvCxnSpPr/>
            <p:nvPr/>
          </p:nvCxnSpPr>
          <p:spPr>
            <a:xfrm>
              <a:off x="259558" y="4408000"/>
              <a:ext cx="1332000" cy="392100"/>
            </a:xfrm>
            <a:prstGeom prst="straightConnector1">
              <a:avLst/>
            </a:prstGeom>
            <a:noFill/>
            <a:ln cap="flat" cmpd="sng" w="9525">
              <a:solidFill>
                <a:schemeClr val="dk2"/>
              </a:solidFill>
              <a:prstDash val="solid"/>
              <a:round/>
              <a:headEnd len="med" w="med" type="none"/>
              <a:tailEnd len="med" w="med" type="none"/>
            </a:ln>
          </p:spPr>
        </p:cxnSp>
        <p:cxnSp>
          <p:nvCxnSpPr>
            <p:cNvPr id="1483" name="Google Shape;1483;p30"/>
            <p:cNvCxnSpPr/>
            <p:nvPr/>
          </p:nvCxnSpPr>
          <p:spPr>
            <a:xfrm>
              <a:off x="-6867" y="3993550"/>
              <a:ext cx="273900" cy="407100"/>
            </a:xfrm>
            <a:prstGeom prst="straightConnector1">
              <a:avLst/>
            </a:prstGeom>
            <a:noFill/>
            <a:ln cap="flat" cmpd="sng" w="9525">
              <a:solidFill>
                <a:schemeClr val="dk2"/>
              </a:solidFill>
              <a:prstDash val="solid"/>
              <a:round/>
              <a:headEnd len="med" w="med" type="none"/>
              <a:tailEnd len="med" w="med" type="none"/>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12" name="Google Shape;1512;p30"/>
            <p:cNvCxnSpPr/>
            <p:nvPr/>
          </p:nvCxnSpPr>
          <p:spPr>
            <a:xfrm rot="10800000">
              <a:off x="5995050" y="226600"/>
              <a:ext cx="1504500" cy="224700"/>
            </a:xfrm>
            <a:prstGeom prst="straightConnector1">
              <a:avLst/>
            </a:prstGeom>
            <a:noFill/>
            <a:ln cap="flat" cmpd="sng" w="9525">
              <a:solidFill>
                <a:schemeClr val="dk2"/>
              </a:solidFill>
              <a:prstDash val="solid"/>
              <a:round/>
              <a:headEnd len="med" w="med" type="none"/>
              <a:tailEnd len="med" w="med" type="none"/>
            </a:ln>
          </p:spPr>
        </p:cxnSp>
        <p:cxnSp>
          <p:nvCxnSpPr>
            <p:cNvPr id="1513" name="Google Shape;1513;p30"/>
            <p:cNvCxnSpPr/>
            <p:nvPr/>
          </p:nvCxnSpPr>
          <p:spPr>
            <a:xfrm rot="10800000">
              <a:off x="7512925" y="457850"/>
              <a:ext cx="829500" cy="743400"/>
            </a:xfrm>
            <a:prstGeom prst="straightConnector1">
              <a:avLst/>
            </a:prstGeom>
            <a:noFill/>
            <a:ln cap="flat" cmpd="sng" w="9525">
              <a:solidFill>
                <a:schemeClr val="dk2"/>
              </a:solidFill>
              <a:prstDash val="solid"/>
              <a:round/>
              <a:headEnd len="med" w="med" type="none"/>
              <a:tailEnd len="med" w="med" type="none"/>
            </a:ln>
          </p:spPr>
        </p:cxnSp>
        <p:cxnSp>
          <p:nvCxnSpPr>
            <p:cNvPr id="1514" name="Google Shape;1514;p30"/>
            <p:cNvCxnSpPr/>
            <p:nvPr/>
          </p:nvCxnSpPr>
          <p:spPr>
            <a:xfrm flipH="1">
              <a:off x="8348975" y="-6625"/>
              <a:ext cx="796500" cy="1188000"/>
            </a:xfrm>
            <a:prstGeom prst="straightConnector1">
              <a:avLst/>
            </a:prstGeom>
            <a:noFill/>
            <a:ln cap="flat" cmpd="sng" w="9525">
              <a:solidFill>
                <a:schemeClr val="dk2"/>
              </a:solidFill>
              <a:prstDash val="solid"/>
              <a:round/>
              <a:headEnd len="med" w="med" type="none"/>
              <a:tailEnd len="med" w="med" type="none"/>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2" name="Google Shape;1532;p30"/>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0"/>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0"/>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0"/>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0"/>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0"/>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4"/>
          <p:cNvSpPr txBox="1"/>
          <p:nvPr>
            <p:ph idx="1" type="subTitle"/>
          </p:nvPr>
        </p:nvSpPr>
        <p:spPr>
          <a:xfrm>
            <a:off x="2167128" y="3054096"/>
            <a:ext cx="4809600" cy="1134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4"/>
          <p:cNvSpPr txBox="1"/>
          <p:nvPr>
            <p:ph type="title"/>
          </p:nvPr>
        </p:nvSpPr>
        <p:spPr>
          <a:xfrm>
            <a:off x="2167128" y="2478024"/>
            <a:ext cx="48096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5" name="Google Shape;135;p4"/>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9" name="Google Shape;169;p4"/>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70" name="Google Shape;170;p4"/>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71" name="Google Shape;171;p4"/>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22">
    <p:spTree>
      <p:nvGrpSpPr>
        <p:cNvPr id="1546"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1"/>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31"/>
          <p:cNvSpPr txBox="1"/>
          <p:nvPr>
            <p:ph type="title"/>
          </p:nvPr>
        </p:nvSpPr>
        <p:spPr>
          <a:xfrm>
            <a:off x="2624328" y="1018528"/>
            <a:ext cx="3904500" cy="190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cap="flat" cmpd="sng" w="9525">
              <a:solidFill>
                <a:srgbClr val="595959"/>
              </a:solidFill>
              <a:prstDash val="solid"/>
              <a:round/>
              <a:headEnd len="med" w="med" type="none"/>
              <a:tailEnd len="med" w="med" type="none"/>
            </a:ln>
          </p:spPr>
        </p:cxnSp>
        <p:cxnSp>
          <p:nvCxnSpPr>
            <p:cNvPr id="1553" name="Google Shape;1553;p31"/>
            <p:cNvCxnSpPr/>
            <p:nvPr/>
          </p:nvCxnSpPr>
          <p:spPr>
            <a:xfrm flipH="1" rot="10800000">
              <a:off x="1562083" y="4492325"/>
              <a:ext cx="1342200" cy="315300"/>
            </a:xfrm>
            <a:prstGeom prst="straightConnector1">
              <a:avLst/>
            </a:prstGeom>
            <a:noFill/>
            <a:ln cap="flat" cmpd="sng" w="9525">
              <a:solidFill>
                <a:srgbClr val="595959"/>
              </a:solidFill>
              <a:prstDash val="solid"/>
              <a:round/>
              <a:headEnd len="med" w="med" type="none"/>
              <a:tailEnd len="med" w="med" type="none"/>
            </a:ln>
          </p:spPr>
        </p:cxnSp>
        <p:cxnSp>
          <p:nvCxnSpPr>
            <p:cNvPr id="1554" name="Google Shape;1554;p31"/>
            <p:cNvCxnSpPr/>
            <p:nvPr/>
          </p:nvCxnSpPr>
          <p:spPr>
            <a:xfrm>
              <a:off x="259558" y="4408000"/>
              <a:ext cx="1332000" cy="392100"/>
            </a:xfrm>
            <a:prstGeom prst="straightConnector1">
              <a:avLst/>
            </a:prstGeom>
            <a:noFill/>
            <a:ln cap="flat" cmpd="sng" w="9525">
              <a:solidFill>
                <a:srgbClr val="595959"/>
              </a:solidFill>
              <a:prstDash val="solid"/>
              <a:round/>
              <a:headEnd len="med" w="med" type="none"/>
              <a:tailEnd len="med" w="med" type="none"/>
            </a:ln>
          </p:spPr>
        </p:cxnSp>
        <p:cxnSp>
          <p:nvCxnSpPr>
            <p:cNvPr id="1555" name="Google Shape;1555;p31"/>
            <p:cNvCxnSpPr/>
            <p:nvPr/>
          </p:nvCxnSpPr>
          <p:spPr>
            <a:xfrm>
              <a:off x="-6867" y="3993550"/>
              <a:ext cx="273900" cy="407100"/>
            </a:xfrm>
            <a:prstGeom prst="straightConnector1">
              <a:avLst/>
            </a:prstGeom>
            <a:noFill/>
            <a:ln cap="flat" cmpd="sng" w="9525">
              <a:solidFill>
                <a:srgbClr val="595959"/>
              </a:solidFill>
              <a:prstDash val="solid"/>
              <a:round/>
              <a:headEnd len="med" w="med" type="none"/>
              <a:tailEnd len="med" w="med" type="none"/>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1"/>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1"/>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1"/>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1"/>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1"/>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1"/>
              <p:cNvSpPr/>
              <p:nvPr/>
            </p:nvSpPr>
            <p:spPr>
              <a:xfrm>
                <a:off x="5736381"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1"/>
              <p:cNvSpPr/>
              <p:nvPr/>
            </p:nvSpPr>
            <p:spPr>
              <a:xfrm>
                <a:off x="5810388" y="212375"/>
                <a:ext cx="27000" cy="2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84" name="Google Shape;1584;p31"/>
            <p:cNvCxnSpPr/>
            <p:nvPr/>
          </p:nvCxnSpPr>
          <p:spPr>
            <a:xfrm rot="10800000">
              <a:off x="5995050" y="226600"/>
              <a:ext cx="1504500" cy="224700"/>
            </a:xfrm>
            <a:prstGeom prst="straightConnector1">
              <a:avLst/>
            </a:prstGeom>
            <a:noFill/>
            <a:ln cap="flat" cmpd="sng" w="9525">
              <a:solidFill>
                <a:srgbClr val="595959"/>
              </a:solidFill>
              <a:prstDash val="solid"/>
              <a:round/>
              <a:headEnd len="med" w="med" type="none"/>
              <a:tailEnd len="med" w="med" type="none"/>
            </a:ln>
          </p:spPr>
        </p:cxnSp>
        <p:cxnSp>
          <p:nvCxnSpPr>
            <p:cNvPr id="1585" name="Google Shape;1585;p31"/>
            <p:cNvCxnSpPr/>
            <p:nvPr/>
          </p:nvCxnSpPr>
          <p:spPr>
            <a:xfrm rot="10800000">
              <a:off x="7512925" y="457850"/>
              <a:ext cx="829500" cy="743400"/>
            </a:xfrm>
            <a:prstGeom prst="straightConnector1">
              <a:avLst/>
            </a:prstGeom>
            <a:noFill/>
            <a:ln cap="flat" cmpd="sng" w="9525">
              <a:solidFill>
                <a:srgbClr val="595959"/>
              </a:solidFill>
              <a:prstDash val="solid"/>
              <a:round/>
              <a:headEnd len="med" w="med" type="none"/>
              <a:tailEnd len="med" w="med" type="none"/>
            </a:ln>
          </p:spPr>
        </p:cxnSp>
        <p:cxnSp>
          <p:nvCxnSpPr>
            <p:cNvPr id="1586" name="Google Shape;1586;p31"/>
            <p:cNvCxnSpPr/>
            <p:nvPr/>
          </p:nvCxnSpPr>
          <p:spPr>
            <a:xfrm flipH="1">
              <a:off x="8348975" y="-6625"/>
              <a:ext cx="796500" cy="1188000"/>
            </a:xfrm>
            <a:prstGeom prst="straightConnector1">
              <a:avLst/>
            </a:prstGeom>
            <a:noFill/>
            <a:ln cap="flat" cmpd="sng" w="9525">
              <a:solidFill>
                <a:srgbClr val="595959"/>
              </a:solidFill>
              <a:prstDash val="solid"/>
              <a:round/>
              <a:headEnd len="med" w="med" type="none"/>
              <a:tailEnd len="med" w="med" type="none"/>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1"/>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1"/>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1"/>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1"/>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1"/>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1"/>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1"/>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1"/>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1"/>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1"/>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1"/>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4" name="Google Shape;1604;p31"/>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1"/>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1"/>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1"/>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1"/>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1"/>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18" name="Google Shape;1618;p31"/>
          <p:cNvSpPr txBox="1"/>
          <p:nvPr>
            <p:ph idx="1" type="subTitle"/>
          </p:nvPr>
        </p:nvSpPr>
        <p:spPr>
          <a:xfrm>
            <a:off x="3639300" y="2596896"/>
            <a:ext cx="1865400" cy="61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1619" name="Shape 1619"/>
        <p:cNvGrpSpPr/>
        <p:nvPr/>
      </p:nvGrpSpPr>
      <p:grpSpPr>
        <a:xfrm>
          <a:off x="0" y="0"/>
          <a:ext cx="0" cy="0"/>
          <a:chOff x="0" y="0"/>
          <a:chExt cx="0" cy="0"/>
        </a:xfrm>
      </p:grpSpPr>
      <p:sp>
        <p:nvSpPr>
          <p:cNvPr id="1620" name="Google Shape;1620;p32"/>
          <p:cNvSpPr txBox="1"/>
          <p:nvPr>
            <p:ph idx="1" type="body"/>
          </p:nvPr>
        </p:nvSpPr>
        <p:spPr>
          <a:xfrm>
            <a:off x="1881350" y="1246850"/>
            <a:ext cx="21333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1" name="Google Shape;1621;p32"/>
          <p:cNvSpPr txBox="1"/>
          <p:nvPr>
            <p:ph idx="2" type="body"/>
          </p:nvPr>
        </p:nvSpPr>
        <p:spPr>
          <a:xfrm>
            <a:off x="4220325" y="1246850"/>
            <a:ext cx="3099900" cy="3524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indent="-317500" lvl="1" marL="914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indent="-317500" lvl="2" marL="1371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indent="-317500" lvl="3" marL="1828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indent="-317500" lvl="4" marL="22860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indent="-317500" lvl="5" marL="27432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indent="-317500" lvl="6" marL="32004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indent="-317500" lvl="7" marL="36576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indent="-317500" lvl="8" marL="41148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p:txBody>
      </p:sp>
      <p:sp>
        <p:nvSpPr>
          <p:cNvPr id="1622" name="Google Shape;1622;p32"/>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1623" name="Google Shape;1623;p32"/>
          <p:cNvGrpSpPr/>
          <p:nvPr/>
        </p:nvGrpSpPr>
        <p:grpSpPr>
          <a:xfrm>
            <a:off x="432850" y="0"/>
            <a:ext cx="8278300" cy="5165700"/>
            <a:chOff x="432850" y="0"/>
            <a:chExt cx="8278300" cy="5165700"/>
          </a:xfrm>
        </p:grpSpPr>
        <p:cxnSp>
          <p:nvCxnSpPr>
            <p:cNvPr id="1624" name="Google Shape;1624;p32"/>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25" name="Google Shape;1625;p32"/>
            <p:cNvGrpSpPr/>
            <p:nvPr/>
          </p:nvGrpSpPr>
          <p:grpSpPr>
            <a:xfrm>
              <a:off x="8129350" y="4292175"/>
              <a:ext cx="581800" cy="582350"/>
              <a:chOff x="8064275" y="887850"/>
              <a:chExt cx="581800" cy="582350"/>
            </a:xfrm>
          </p:grpSpPr>
          <p:sp>
            <p:nvSpPr>
              <p:cNvPr id="1626" name="Google Shape;1626;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2" name="Google Shape;1632;p32"/>
            <p:cNvGrpSpPr/>
            <p:nvPr/>
          </p:nvGrpSpPr>
          <p:grpSpPr>
            <a:xfrm>
              <a:off x="8274238" y="3720600"/>
              <a:ext cx="292025" cy="292575"/>
              <a:chOff x="7353050" y="316275"/>
              <a:chExt cx="292025" cy="292575"/>
            </a:xfrm>
          </p:grpSpPr>
          <p:sp>
            <p:nvSpPr>
              <p:cNvPr id="1633" name="Google Shape;1633;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32"/>
            <p:cNvGrpSpPr/>
            <p:nvPr/>
          </p:nvGrpSpPr>
          <p:grpSpPr>
            <a:xfrm>
              <a:off x="8332763" y="3212475"/>
              <a:ext cx="175000" cy="175000"/>
              <a:chOff x="8792300" y="321275"/>
              <a:chExt cx="175000" cy="175000"/>
            </a:xfrm>
          </p:grpSpPr>
          <p:sp>
            <p:nvSpPr>
              <p:cNvPr id="1638" name="Google Shape;1638;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42" name="Google Shape;1642;p32"/>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643" name="Google Shape;1643;p32"/>
            <p:cNvGrpSpPr/>
            <p:nvPr/>
          </p:nvGrpSpPr>
          <p:grpSpPr>
            <a:xfrm rot="10800000">
              <a:off x="432850" y="291788"/>
              <a:ext cx="581800" cy="582350"/>
              <a:chOff x="8064275" y="887850"/>
              <a:chExt cx="581800" cy="582350"/>
            </a:xfrm>
          </p:grpSpPr>
          <p:sp>
            <p:nvSpPr>
              <p:cNvPr id="1644" name="Google Shape;1644;p32"/>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2"/>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2"/>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2"/>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2"/>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2"/>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32"/>
            <p:cNvGrpSpPr/>
            <p:nvPr/>
          </p:nvGrpSpPr>
          <p:grpSpPr>
            <a:xfrm rot="10800000">
              <a:off x="577738" y="1153138"/>
              <a:ext cx="292025" cy="292575"/>
              <a:chOff x="7353050" y="316275"/>
              <a:chExt cx="292025" cy="292575"/>
            </a:xfrm>
          </p:grpSpPr>
          <p:sp>
            <p:nvSpPr>
              <p:cNvPr id="1651" name="Google Shape;1651;p32"/>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2"/>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2"/>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2"/>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5" name="Google Shape;1655;p32"/>
            <p:cNvGrpSpPr/>
            <p:nvPr/>
          </p:nvGrpSpPr>
          <p:grpSpPr>
            <a:xfrm rot="10800000">
              <a:off x="636238" y="1778838"/>
              <a:ext cx="175000" cy="175000"/>
              <a:chOff x="8792300" y="321275"/>
              <a:chExt cx="175000" cy="175000"/>
            </a:xfrm>
          </p:grpSpPr>
          <p:sp>
            <p:nvSpPr>
              <p:cNvPr id="1656" name="Google Shape;1656;p32"/>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2"/>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2"/>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2"/>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32"/>
            <p:cNvGrpSpPr/>
            <p:nvPr/>
          </p:nvGrpSpPr>
          <p:grpSpPr>
            <a:xfrm>
              <a:off x="432850" y="2003163"/>
              <a:ext cx="175013" cy="27000"/>
              <a:chOff x="5662375" y="212375"/>
              <a:chExt cx="175013" cy="27000"/>
            </a:xfrm>
          </p:grpSpPr>
          <p:sp>
            <p:nvSpPr>
              <p:cNvPr id="1661" name="Google Shape;1661;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4" name="Google Shape;1664;p32"/>
            <p:cNvGrpSpPr/>
            <p:nvPr/>
          </p:nvGrpSpPr>
          <p:grpSpPr>
            <a:xfrm>
              <a:off x="788100" y="208488"/>
              <a:ext cx="175013" cy="27000"/>
              <a:chOff x="5662375" y="212375"/>
              <a:chExt cx="175013" cy="27000"/>
            </a:xfrm>
          </p:grpSpPr>
          <p:sp>
            <p:nvSpPr>
              <p:cNvPr id="1665" name="Google Shape;1665;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p32"/>
            <p:cNvGrpSpPr/>
            <p:nvPr/>
          </p:nvGrpSpPr>
          <p:grpSpPr>
            <a:xfrm>
              <a:off x="8129350" y="4988725"/>
              <a:ext cx="175013" cy="27000"/>
              <a:chOff x="5662375" y="212375"/>
              <a:chExt cx="175013" cy="27000"/>
            </a:xfrm>
          </p:grpSpPr>
          <p:sp>
            <p:nvSpPr>
              <p:cNvPr id="1669" name="Google Shape;1669;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32"/>
            <p:cNvGrpSpPr/>
            <p:nvPr/>
          </p:nvGrpSpPr>
          <p:grpSpPr>
            <a:xfrm>
              <a:off x="8497550" y="3429425"/>
              <a:ext cx="175013" cy="27000"/>
              <a:chOff x="5662375" y="212375"/>
              <a:chExt cx="175013" cy="27000"/>
            </a:xfrm>
          </p:grpSpPr>
          <p:sp>
            <p:nvSpPr>
              <p:cNvPr id="1673" name="Google Shape;1673;p32"/>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2"/>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2"/>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76" name="Google Shape;1676;p32"/>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1677" name="Google Shape;1677;p32"/>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1678" name="Google Shape;1678;p32"/>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2"/>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2"/>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2"/>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5" name="Shape 175"/>
        <p:cNvGrpSpPr/>
        <p:nvPr/>
      </p:nvGrpSpPr>
      <p:grpSpPr>
        <a:xfrm>
          <a:off x="0" y="0"/>
          <a:ext cx="0" cy="0"/>
          <a:chOff x="0" y="0"/>
          <a:chExt cx="0" cy="0"/>
        </a:xfrm>
      </p:grpSpPr>
      <p:sp>
        <p:nvSpPr>
          <p:cNvPr id="176" name="Google Shape;176;p5"/>
          <p:cNvSpPr txBox="1"/>
          <p:nvPr>
            <p:ph type="title"/>
          </p:nvPr>
        </p:nvSpPr>
        <p:spPr>
          <a:xfrm>
            <a:off x="1807671" y="338325"/>
            <a:ext cx="5528700" cy="612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77" name="Google Shape;177;p5"/>
          <p:cNvSpPr txBox="1"/>
          <p:nvPr>
            <p:ph idx="1" type="subTitle"/>
          </p:nvPr>
        </p:nvSpPr>
        <p:spPr>
          <a:xfrm>
            <a:off x="4956048"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8" name="Google Shape;178;p5"/>
          <p:cNvSpPr txBox="1"/>
          <p:nvPr>
            <p:ph idx="2" type="subTitle"/>
          </p:nvPr>
        </p:nvSpPr>
        <p:spPr>
          <a:xfrm>
            <a:off x="2093976" y="2532888"/>
            <a:ext cx="2084700" cy="1362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lgn="ctr">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p:txBody>
      </p:sp>
      <p:sp>
        <p:nvSpPr>
          <p:cNvPr id="179" name="Google Shape;179;p5"/>
          <p:cNvSpPr txBox="1"/>
          <p:nvPr>
            <p:ph idx="3" type="subTitle"/>
          </p:nvPr>
        </p:nvSpPr>
        <p:spPr>
          <a:xfrm>
            <a:off x="4956048" y="2221992"/>
            <a:ext cx="2084700" cy="283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0" name="Google Shape;180;p5"/>
          <p:cNvSpPr txBox="1"/>
          <p:nvPr>
            <p:ph idx="4" type="subTitle"/>
          </p:nvPr>
        </p:nvSpPr>
        <p:spPr>
          <a:xfrm>
            <a:off x="2093976" y="2203704"/>
            <a:ext cx="2084700" cy="3108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None/>
              <a:defRPr sz="1600">
                <a:solidFill>
                  <a:schemeClr val="accent1"/>
                </a:solidFill>
              </a:defRPr>
            </a:lvl2pPr>
            <a:lvl3pPr lvl="2" rtl="0" algn="ctr">
              <a:spcBef>
                <a:spcPts val="0"/>
              </a:spcBef>
              <a:spcAft>
                <a:spcPts val="0"/>
              </a:spcAft>
              <a:buNone/>
              <a:defRPr sz="1600">
                <a:solidFill>
                  <a:schemeClr val="accent1"/>
                </a:solidFill>
              </a:defRPr>
            </a:lvl3pPr>
            <a:lvl4pPr lvl="3" rtl="0" algn="ctr">
              <a:spcBef>
                <a:spcPts val="0"/>
              </a:spcBef>
              <a:spcAft>
                <a:spcPts val="0"/>
              </a:spcAft>
              <a:buNone/>
              <a:defRPr sz="1600">
                <a:solidFill>
                  <a:schemeClr val="accent1"/>
                </a:solidFill>
              </a:defRPr>
            </a:lvl4pPr>
            <a:lvl5pPr lvl="4" rtl="0" algn="ctr">
              <a:spcBef>
                <a:spcPts val="0"/>
              </a:spcBef>
              <a:spcAft>
                <a:spcPts val="0"/>
              </a:spcAft>
              <a:buNone/>
              <a:defRPr sz="1600">
                <a:solidFill>
                  <a:schemeClr val="accent1"/>
                </a:solidFill>
              </a:defRPr>
            </a:lvl5pPr>
            <a:lvl6pPr lvl="5" rtl="0" algn="ctr">
              <a:spcBef>
                <a:spcPts val="0"/>
              </a:spcBef>
              <a:spcAft>
                <a:spcPts val="0"/>
              </a:spcAft>
              <a:buNone/>
              <a:defRPr sz="1600">
                <a:solidFill>
                  <a:schemeClr val="accent1"/>
                </a:solidFill>
              </a:defRPr>
            </a:lvl6pPr>
            <a:lvl7pPr lvl="6" rtl="0" algn="ctr">
              <a:spcBef>
                <a:spcPts val="0"/>
              </a:spcBef>
              <a:spcAft>
                <a:spcPts val="0"/>
              </a:spcAft>
              <a:buNone/>
              <a:defRPr sz="1600">
                <a:solidFill>
                  <a:schemeClr val="accent1"/>
                </a:solidFill>
              </a:defRPr>
            </a:lvl7pPr>
            <a:lvl8pPr lvl="7" rtl="0" algn="ctr">
              <a:spcBef>
                <a:spcPts val="0"/>
              </a:spcBef>
              <a:spcAft>
                <a:spcPts val="0"/>
              </a:spcAft>
              <a:buNone/>
              <a:defRPr sz="1600">
                <a:solidFill>
                  <a:schemeClr val="accent1"/>
                </a:solidFill>
              </a:defRPr>
            </a:lvl8pPr>
            <a:lvl9pPr lvl="8" rtl="0" algn="ctr">
              <a:spcBef>
                <a:spcPts val="0"/>
              </a:spcBef>
              <a:spcAft>
                <a:spcPts val="0"/>
              </a:spcAft>
              <a:buNone/>
              <a:defRPr sz="1600">
                <a:solidFill>
                  <a:schemeClr val="accent1"/>
                </a:solidFill>
              </a:defRPr>
            </a:lvl9pPr>
          </a:lstStyle>
          <a:p/>
        </p:txBody>
      </p:sp>
      <p:sp>
        <p:nvSpPr>
          <p:cNvPr id="181" name="Google Shape;181;p5"/>
          <p:cNvSpPr txBox="1"/>
          <p:nvPr>
            <p:ph hasCustomPrompt="1" idx="5" type="title"/>
          </p:nvPr>
        </p:nvSpPr>
        <p:spPr>
          <a:xfrm>
            <a:off x="2779776"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82" name="Google Shape;182;p5"/>
          <p:cNvSpPr txBox="1"/>
          <p:nvPr>
            <p:ph hasCustomPrompt="1" idx="6" type="title"/>
          </p:nvPr>
        </p:nvSpPr>
        <p:spPr>
          <a:xfrm>
            <a:off x="5641848" y="1627632"/>
            <a:ext cx="7224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183" name="Google Shape;183;p5"/>
          <p:cNvGrpSpPr/>
          <p:nvPr/>
        </p:nvGrpSpPr>
        <p:grpSpPr>
          <a:xfrm>
            <a:off x="432850" y="0"/>
            <a:ext cx="8278300" cy="5165700"/>
            <a:chOff x="432850" y="0"/>
            <a:chExt cx="8278300" cy="5165700"/>
          </a:xfrm>
        </p:grpSpPr>
        <p:cxnSp>
          <p:nvCxnSpPr>
            <p:cNvPr id="184" name="Google Shape;184;p5"/>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185" name="Google Shape;185;p5"/>
            <p:cNvGrpSpPr/>
            <p:nvPr/>
          </p:nvGrpSpPr>
          <p:grpSpPr>
            <a:xfrm>
              <a:off x="8129350" y="4292175"/>
              <a:ext cx="581800" cy="582350"/>
              <a:chOff x="8064275" y="887850"/>
              <a:chExt cx="581800" cy="582350"/>
            </a:xfrm>
          </p:grpSpPr>
          <p:sp>
            <p:nvSpPr>
              <p:cNvPr id="186" name="Google Shape;186;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5"/>
            <p:cNvGrpSpPr/>
            <p:nvPr/>
          </p:nvGrpSpPr>
          <p:grpSpPr>
            <a:xfrm>
              <a:off x="8274238" y="3720600"/>
              <a:ext cx="292025" cy="292575"/>
              <a:chOff x="7353050" y="316275"/>
              <a:chExt cx="292025" cy="292575"/>
            </a:xfrm>
          </p:grpSpPr>
          <p:sp>
            <p:nvSpPr>
              <p:cNvPr id="193" name="Google Shape;193;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5"/>
            <p:cNvGrpSpPr/>
            <p:nvPr/>
          </p:nvGrpSpPr>
          <p:grpSpPr>
            <a:xfrm>
              <a:off x="8332763" y="3212475"/>
              <a:ext cx="175000" cy="175000"/>
              <a:chOff x="8792300" y="321275"/>
              <a:chExt cx="175000" cy="175000"/>
            </a:xfrm>
          </p:grpSpPr>
          <p:sp>
            <p:nvSpPr>
              <p:cNvPr id="198" name="Google Shape;198;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02" name="Google Shape;202;p5"/>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03" name="Google Shape;203;p5"/>
            <p:cNvGrpSpPr/>
            <p:nvPr/>
          </p:nvGrpSpPr>
          <p:grpSpPr>
            <a:xfrm rot="10800000">
              <a:off x="432850" y="291788"/>
              <a:ext cx="581800" cy="582350"/>
              <a:chOff x="8064275" y="887850"/>
              <a:chExt cx="581800" cy="582350"/>
            </a:xfrm>
          </p:grpSpPr>
          <p:sp>
            <p:nvSpPr>
              <p:cNvPr id="204" name="Google Shape;204;p5"/>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5"/>
            <p:cNvGrpSpPr/>
            <p:nvPr/>
          </p:nvGrpSpPr>
          <p:grpSpPr>
            <a:xfrm rot="10800000">
              <a:off x="577738" y="1153138"/>
              <a:ext cx="292025" cy="292575"/>
              <a:chOff x="7353050" y="316275"/>
              <a:chExt cx="292025" cy="292575"/>
            </a:xfrm>
          </p:grpSpPr>
          <p:sp>
            <p:nvSpPr>
              <p:cNvPr id="211" name="Google Shape;211;p5"/>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5"/>
            <p:cNvGrpSpPr/>
            <p:nvPr/>
          </p:nvGrpSpPr>
          <p:grpSpPr>
            <a:xfrm rot="10800000">
              <a:off x="636238" y="1778838"/>
              <a:ext cx="175000" cy="175000"/>
              <a:chOff x="8792300" y="321275"/>
              <a:chExt cx="175000" cy="175000"/>
            </a:xfrm>
          </p:grpSpPr>
          <p:sp>
            <p:nvSpPr>
              <p:cNvPr id="216" name="Google Shape;216;p5"/>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5"/>
            <p:cNvGrpSpPr/>
            <p:nvPr/>
          </p:nvGrpSpPr>
          <p:grpSpPr>
            <a:xfrm>
              <a:off x="432850" y="2003163"/>
              <a:ext cx="175013" cy="27000"/>
              <a:chOff x="5662375" y="212375"/>
              <a:chExt cx="175013" cy="27000"/>
            </a:xfrm>
          </p:grpSpPr>
          <p:sp>
            <p:nvSpPr>
              <p:cNvPr id="221" name="Google Shape;221;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5"/>
            <p:cNvGrpSpPr/>
            <p:nvPr/>
          </p:nvGrpSpPr>
          <p:grpSpPr>
            <a:xfrm>
              <a:off x="788100" y="208488"/>
              <a:ext cx="175013" cy="27000"/>
              <a:chOff x="5662375" y="212375"/>
              <a:chExt cx="175013" cy="27000"/>
            </a:xfrm>
          </p:grpSpPr>
          <p:sp>
            <p:nvSpPr>
              <p:cNvPr id="225" name="Google Shape;225;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5"/>
            <p:cNvGrpSpPr/>
            <p:nvPr/>
          </p:nvGrpSpPr>
          <p:grpSpPr>
            <a:xfrm>
              <a:off x="8129350" y="4988725"/>
              <a:ext cx="175013" cy="27000"/>
              <a:chOff x="5662375" y="212375"/>
              <a:chExt cx="175013" cy="27000"/>
            </a:xfrm>
          </p:grpSpPr>
          <p:sp>
            <p:nvSpPr>
              <p:cNvPr id="229" name="Google Shape;229;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5"/>
            <p:cNvGrpSpPr/>
            <p:nvPr/>
          </p:nvGrpSpPr>
          <p:grpSpPr>
            <a:xfrm>
              <a:off x="8497550" y="3429425"/>
              <a:ext cx="175013" cy="27000"/>
              <a:chOff x="5662375" y="212375"/>
              <a:chExt cx="175013" cy="27000"/>
            </a:xfrm>
          </p:grpSpPr>
          <p:sp>
            <p:nvSpPr>
              <p:cNvPr id="233" name="Google Shape;233;p5"/>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5"/>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37" name="Google Shape;237;p5"/>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38" name="Google Shape;238;p5"/>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2" name="Shape 242"/>
        <p:cNvGrpSpPr/>
        <p:nvPr/>
      </p:nvGrpSpPr>
      <p:grpSpPr>
        <a:xfrm>
          <a:off x="0" y="0"/>
          <a:ext cx="0" cy="0"/>
          <a:chOff x="0" y="0"/>
          <a:chExt cx="0" cy="0"/>
        </a:xfrm>
      </p:grpSpPr>
      <p:sp>
        <p:nvSpPr>
          <p:cNvPr id="243" name="Google Shape;243;p6"/>
          <p:cNvSpPr txBox="1"/>
          <p:nvPr>
            <p:ph type="title"/>
          </p:nvPr>
        </p:nvSpPr>
        <p:spPr>
          <a:xfrm>
            <a:off x="1823475" y="338328"/>
            <a:ext cx="54969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3" name="Google Shape;263;p6"/>
            <p:cNvCxnSpPr/>
            <p:nvPr/>
          </p:nvCxnSpPr>
          <p:spPr>
            <a:xfrm>
              <a:off x="723725" y="613"/>
              <a:ext cx="0" cy="2501400"/>
            </a:xfrm>
            <a:prstGeom prst="straightConnector1">
              <a:avLst/>
            </a:prstGeom>
            <a:noFill/>
            <a:ln cap="flat" cmpd="sng" w="9525">
              <a:solidFill>
                <a:schemeClr val="dk1"/>
              </a:solidFill>
              <a:prstDash val="solid"/>
              <a:round/>
              <a:headEnd len="med" w="med" type="none"/>
              <a:tailEnd len="med" w="med" type="none"/>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97" name="Google Shape;297;p6"/>
            <p:cNvCxnSpPr/>
            <p:nvPr/>
          </p:nvCxnSpPr>
          <p:spPr>
            <a:xfrm>
              <a:off x="8407225" y="0"/>
              <a:ext cx="0" cy="2160900"/>
            </a:xfrm>
            <a:prstGeom prst="straightConnector1">
              <a:avLst/>
            </a:prstGeom>
            <a:noFill/>
            <a:ln cap="flat" cmpd="sng" w="9525">
              <a:solidFill>
                <a:schemeClr val="dk1"/>
              </a:solidFill>
              <a:prstDash val="solid"/>
              <a:round/>
              <a:headEnd len="med" w="med" type="none"/>
              <a:tailEnd len="med" w="med" type="none"/>
            </a:ln>
          </p:spPr>
        </p:cxnSp>
        <p:cxnSp>
          <p:nvCxnSpPr>
            <p:cNvPr id="298" name="Google Shape;298;p6"/>
            <p:cNvCxnSpPr/>
            <p:nvPr/>
          </p:nvCxnSpPr>
          <p:spPr>
            <a:xfrm>
              <a:off x="718025" y="2985634"/>
              <a:ext cx="0" cy="2160900"/>
            </a:xfrm>
            <a:prstGeom prst="straightConnector1">
              <a:avLst/>
            </a:prstGeom>
            <a:noFill/>
            <a:ln cap="flat" cmpd="sng" w="9525">
              <a:solidFill>
                <a:schemeClr val="dk1"/>
              </a:solidFill>
              <a:prstDash val="solid"/>
              <a:round/>
              <a:headEnd len="med" w="med" type="none"/>
              <a:tailEnd len="med" w="med" type="none"/>
            </a:ln>
          </p:spPr>
        </p:cxnSp>
        <p:sp>
          <p:nvSpPr>
            <p:cNvPr id="299" name="Google Shape;299;p6"/>
            <p:cNvSpPr/>
            <p:nvPr/>
          </p:nvSpPr>
          <p:spPr>
            <a:xfrm>
              <a:off x="671825" y="458788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671825" y="3940338"/>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8361025" y="1453500"/>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8361025" y="234875"/>
              <a:ext cx="92400" cy="92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3" name="Shape 303"/>
        <p:cNvGrpSpPr/>
        <p:nvPr/>
      </p:nvGrpSpPr>
      <p:grpSpPr>
        <a:xfrm>
          <a:off x="0" y="0"/>
          <a:ext cx="0" cy="0"/>
          <a:chOff x="0" y="0"/>
          <a:chExt cx="0" cy="0"/>
        </a:xfrm>
      </p:grpSpPr>
      <p:sp>
        <p:nvSpPr>
          <p:cNvPr id="304" name="Google Shape;304;p7"/>
          <p:cNvSpPr txBox="1"/>
          <p:nvPr>
            <p:ph idx="1" type="subTitle"/>
          </p:nvPr>
        </p:nvSpPr>
        <p:spPr>
          <a:xfrm>
            <a:off x="804672" y="1984248"/>
            <a:ext cx="3291900" cy="1371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p:txBody>
      </p:sp>
      <p:sp>
        <p:nvSpPr>
          <p:cNvPr id="305" name="Google Shape;305;p7"/>
          <p:cNvSpPr txBox="1"/>
          <p:nvPr>
            <p:ph type="title"/>
          </p:nvPr>
        </p:nvSpPr>
        <p:spPr>
          <a:xfrm>
            <a:off x="804672" y="3319272"/>
            <a:ext cx="3291900" cy="402300"/>
          </a:xfrm>
          <a:prstGeom prst="rect">
            <a:avLst/>
          </a:prstGeom>
        </p:spPr>
        <p:txBody>
          <a:bodyPr anchorCtr="0" anchor="b" bIns="91425" lIns="91425" spcFirstLastPara="1" rIns="91425" wrap="square" tIns="91425">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p:txBody>
      </p:sp>
      <p:cxnSp>
        <p:nvCxnSpPr>
          <p:cNvPr id="306" name="Google Shape;306;p7"/>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307" name="Google Shape;307;p7"/>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308" name="Google Shape;308;p7"/>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7"/>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39" name="Google Shape;339;p7"/>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340" name="Google Shape;340;p7"/>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6"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rect b="b" l="l" r="r" t="t"/>
              <a:pathLst>
                <a:path extrusionOk="0" h="132620" w="277371">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417100" y="1285575"/>
              <a:ext cx="6842700" cy="3314500"/>
            </a:xfrm>
            <a:custGeom>
              <a:rect b="b" l="l" r="r" t="t"/>
              <a:pathLst>
                <a:path extrusionOk="0" h="132580" w="273708">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8"/>
          <p:cNvSpPr txBox="1"/>
          <p:nvPr>
            <p:ph type="title"/>
          </p:nvPr>
        </p:nvSpPr>
        <p:spPr>
          <a:xfrm>
            <a:off x="2624328" y="1620753"/>
            <a:ext cx="3904500" cy="190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cap="flat" cmpd="sng" w="9525">
              <a:solidFill>
                <a:schemeClr val="dk1"/>
              </a:solidFill>
              <a:prstDash val="solid"/>
              <a:round/>
              <a:headEnd len="med" w="med" type="none"/>
              <a:tailEnd len="med" w="med" type="none"/>
            </a:ln>
          </p:spPr>
        </p:cxnSp>
        <p:cxnSp>
          <p:nvCxnSpPr>
            <p:cNvPr id="373" name="Google Shape;373;p8"/>
            <p:cNvCxnSpPr/>
            <p:nvPr/>
          </p:nvCxnSpPr>
          <p:spPr>
            <a:xfrm flipH="1" rot="10800000">
              <a:off x="1562083" y="4492325"/>
              <a:ext cx="1342200" cy="315300"/>
            </a:xfrm>
            <a:prstGeom prst="straightConnector1">
              <a:avLst/>
            </a:prstGeom>
            <a:noFill/>
            <a:ln cap="flat" cmpd="sng" w="9525">
              <a:solidFill>
                <a:schemeClr val="dk1"/>
              </a:solidFill>
              <a:prstDash val="solid"/>
              <a:round/>
              <a:headEnd len="med" w="med" type="none"/>
              <a:tailEnd len="med" w="med" type="none"/>
            </a:ln>
          </p:spPr>
        </p:cxnSp>
        <p:cxnSp>
          <p:nvCxnSpPr>
            <p:cNvPr id="374" name="Google Shape;374;p8"/>
            <p:cNvCxnSpPr/>
            <p:nvPr/>
          </p:nvCxnSpPr>
          <p:spPr>
            <a:xfrm>
              <a:off x="259558" y="4408000"/>
              <a:ext cx="1332000" cy="392100"/>
            </a:xfrm>
            <a:prstGeom prst="straightConnector1">
              <a:avLst/>
            </a:prstGeom>
            <a:noFill/>
            <a:ln cap="flat" cmpd="sng" w="9525">
              <a:solidFill>
                <a:schemeClr val="dk1"/>
              </a:solidFill>
              <a:prstDash val="solid"/>
              <a:round/>
              <a:headEnd len="med" w="med" type="none"/>
              <a:tailEnd len="med" w="med" type="none"/>
            </a:ln>
          </p:spPr>
        </p:cxnSp>
        <p:cxnSp>
          <p:nvCxnSpPr>
            <p:cNvPr id="375" name="Google Shape;375;p8"/>
            <p:cNvCxnSpPr/>
            <p:nvPr/>
          </p:nvCxnSpPr>
          <p:spPr>
            <a:xfrm>
              <a:off x="-6867" y="3993550"/>
              <a:ext cx="273900" cy="407100"/>
            </a:xfrm>
            <a:prstGeom prst="straightConnector1">
              <a:avLst/>
            </a:prstGeom>
            <a:noFill/>
            <a:ln cap="flat" cmpd="sng" w="9525">
              <a:solidFill>
                <a:schemeClr val="dk1"/>
              </a:solidFill>
              <a:prstDash val="solid"/>
              <a:round/>
              <a:headEnd len="med" w="med" type="none"/>
              <a:tailEnd len="med" w="med" type="none"/>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8"/>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04" name="Google Shape;404;p8"/>
            <p:cNvCxnSpPr/>
            <p:nvPr/>
          </p:nvCxnSpPr>
          <p:spPr>
            <a:xfrm rot="10800000">
              <a:off x="5995050" y="226600"/>
              <a:ext cx="1504500" cy="224700"/>
            </a:xfrm>
            <a:prstGeom prst="straightConnector1">
              <a:avLst/>
            </a:prstGeom>
            <a:noFill/>
            <a:ln cap="flat" cmpd="sng" w="9525">
              <a:solidFill>
                <a:schemeClr val="dk1"/>
              </a:solidFill>
              <a:prstDash val="solid"/>
              <a:round/>
              <a:headEnd len="med" w="med" type="none"/>
              <a:tailEnd len="med" w="med" type="none"/>
            </a:ln>
          </p:spPr>
        </p:cxnSp>
        <p:cxnSp>
          <p:nvCxnSpPr>
            <p:cNvPr id="405" name="Google Shape;405;p8"/>
            <p:cNvCxnSpPr/>
            <p:nvPr/>
          </p:nvCxnSpPr>
          <p:spPr>
            <a:xfrm rot="10800000">
              <a:off x="7512925" y="457850"/>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06" name="Google Shape;406;p8"/>
            <p:cNvCxnSpPr/>
            <p:nvPr/>
          </p:nvCxnSpPr>
          <p:spPr>
            <a:xfrm flipH="1">
              <a:off x="8348975" y="-6625"/>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p8"/>
            <p:cNvSpPr/>
            <p:nvPr/>
          </p:nvSpPr>
          <p:spPr>
            <a:xfrm>
              <a:off x="5829305" y="687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5827050" y="661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5865794" y="1052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5863552" y="1026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5905382" y="1447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5903140" y="1425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8"/>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8"/>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8" name="Shape 438"/>
        <p:cNvGrpSpPr/>
        <p:nvPr/>
      </p:nvGrpSpPr>
      <p:grpSpPr>
        <a:xfrm>
          <a:off x="0" y="0"/>
          <a:ext cx="0" cy="0"/>
          <a:chOff x="0" y="0"/>
          <a:chExt cx="0" cy="0"/>
        </a:xfrm>
      </p:grpSpPr>
      <p:sp>
        <p:nvSpPr>
          <p:cNvPr id="439" name="Google Shape;439;p9"/>
          <p:cNvSpPr txBox="1"/>
          <p:nvPr>
            <p:ph type="title"/>
          </p:nvPr>
        </p:nvSpPr>
        <p:spPr>
          <a:xfrm>
            <a:off x="896112" y="2039112"/>
            <a:ext cx="3566100" cy="1362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0" name="Google Shape;440;p9"/>
          <p:cNvSpPr txBox="1"/>
          <p:nvPr>
            <p:ph idx="1" type="body"/>
          </p:nvPr>
        </p:nvSpPr>
        <p:spPr>
          <a:xfrm>
            <a:off x="4899150" y="821850"/>
            <a:ext cx="3096000" cy="3478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indent="-317500" lvl="1" marL="914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indent="-317500" lvl="2" marL="1371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indent="-317500" lvl="3" marL="1828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indent="-317500" lvl="4" marL="22860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indent="-317500" lvl="5" marL="27432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indent="-317500" lvl="6" marL="32004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indent="-317500" lvl="7" marL="36576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indent="-317500" lvl="8" marL="41148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p:txBody>
      </p:sp>
      <p:cxnSp>
        <p:nvCxnSpPr>
          <p:cNvPr id="441" name="Google Shape;441;p9"/>
          <p:cNvCxnSpPr/>
          <p:nvPr/>
        </p:nvCxnSpPr>
        <p:spPr>
          <a:xfrm>
            <a:off x="1645925" y="523125"/>
            <a:ext cx="1672500" cy="126000"/>
          </a:xfrm>
          <a:prstGeom prst="straightConnector1">
            <a:avLst/>
          </a:prstGeom>
          <a:noFill/>
          <a:ln cap="flat" cmpd="sng" w="9525">
            <a:solidFill>
              <a:schemeClr val="dk1"/>
            </a:solidFill>
            <a:prstDash val="solid"/>
            <a:round/>
            <a:headEnd len="med" w="med" type="none"/>
            <a:tailEnd len="med" w="med" type="none"/>
          </a:ln>
        </p:spPr>
      </p:cxnSp>
      <p:cxnSp>
        <p:nvCxnSpPr>
          <p:cNvPr id="442" name="Google Shape;442;p9"/>
          <p:cNvCxnSpPr/>
          <p:nvPr/>
        </p:nvCxnSpPr>
        <p:spPr>
          <a:xfrm flipH="1" rot="10800000">
            <a:off x="803050" y="529675"/>
            <a:ext cx="829500" cy="743400"/>
          </a:xfrm>
          <a:prstGeom prst="straightConnector1">
            <a:avLst/>
          </a:prstGeom>
          <a:noFill/>
          <a:ln cap="flat" cmpd="sng" w="9525">
            <a:solidFill>
              <a:schemeClr val="dk1"/>
            </a:solidFill>
            <a:prstDash val="solid"/>
            <a:round/>
            <a:headEnd len="med" w="med" type="none"/>
            <a:tailEnd len="med" w="med" type="none"/>
          </a:ln>
        </p:spPr>
      </p:cxnSp>
      <p:cxnSp>
        <p:nvCxnSpPr>
          <p:cNvPr id="443" name="Google Shape;443;p9"/>
          <p:cNvCxnSpPr/>
          <p:nvPr/>
        </p:nvCxnSpPr>
        <p:spPr>
          <a:xfrm>
            <a:off x="0" y="65200"/>
            <a:ext cx="796500" cy="1188000"/>
          </a:xfrm>
          <a:prstGeom prst="straightConnector1">
            <a:avLst/>
          </a:prstGeom>
          <a:noFill/>
          <a:ln cap="flat" cmpd="sng" w="9525">
            <a:solidFill>
              <a:schemeClr val="dk1"/>
            </a:solidFill>
            <a:prstDash val="solid"/>
            <a:round/>
            <a:headEnd len="med" w="med" type="none"/>
            <a:tailEnd len="med" w="med" type="none"/>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9"/>
          <p:cNvSpPr/>
          <p:nvPr/>
        </p:nvSpPr>
        <p:spPr>
          <a:xfrm flipH="1">
            <a:off x="3166281" y="497632"/>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9"/>
          <p:cNvSpPr/>
          <p:nvPr/>
        </p:nvSpPr>
        <p:spPr>
          <a:xfrm flipH="1">
            <a:off x="3164039" y="495100"/>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
          <p:cNvSpPr/>
          <p:nvPr/>
        </p:nvSpPr>
        <p:spPr>
          <a:xfrm flipH="1">
            <a:off x="3202780" y="534134"/>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
          <p:cNvSpPr/>
          <p:nvPr/>
        </p:nvSpPr>
        <p:spPr>
          <a:xfrm flipH="1">
            <a:off x="3200525" y="531602"/>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9"/>
          <p:cNvSpPr/>
          <p:nvPr/>
        </p:nvSpPr>
        <p:spPr>
          <a:xfrm flipH="1">
            <a:off x="3242641" y="573709"/>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
          <p:cNvSpPr/>
          <p:nvPr/>
        </p:nvSpPr>
        <p:spPr>
          <a:xfrm flipH="1">
            <a:off x="3240109" y="571467"/>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4" name="Google Shape;474;p9"/>
          <p:cNvCxnSpPr/>
          <p:nvPr/>
        </p:nvCxnSpPr>
        <p:spPr>
          <a:xfrm>
            <a:off x="791400" y="42124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475" name="Google Shape;475;p9"/>
          <p:cNvCxnSpPr/>
          <p:nvPr/>
        </p:nvCxnSpPr>
        <p:spPr>
          <a:xfrm flipH="1" rot="10800000">
            <a:off x="0" y="42204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9"/>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9"/>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9"/>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9"/>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9"/>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9"/>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9"/>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1" name="Shape 501"/>
        <p:cNvGrpSpPr/>
        <p:nvPr/>
      </p:nvGrpSpPr>
      <p:grpSpPr>
        <a:xfrm>
          <a:off x="0" y="0"/>
          <a:ext cx="0" cy="0"/>
          <a:chOff x="0" y="0"/>
          <a:chExt cx="0" cy="0"/>
        </a:xfrm>
      </p:grpSpPr>
      <p:sp>
        <p:nvSpPr>
          <p:cNvPr id="502" name="Google Shape;502;p10"/>
          <p:cNvSpPr txBox="1"/>
          <p:nvPr>
            <p:ph idx="1" type="body"/>
          </p:nvPr>
        </p:nvSpPr>
        <p:spPr>
          <a:xfrm>
            <a:off x="1122050" y="1947672"/>
            <a:ext cx="2788800" cy="13626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p:txBody>
      </p:sp>
      <p:sp>
        <p:nvSpPr>
          <p:cNvPr id="503" name="Google Shape;503;p10"/>
          <p:cNvSpPr txBox="1"/>
          <p:nvPr>
            <p:ph type="title"/>
          </p:nvPr>
        </p:nvSpPr>
        <p:spPr>
          <a:xfrm>
            <a:off x="2100600" y="347472"/>
            <a:ext cx="4947000" cy="585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cxnSp>
        <p:nvCxnSpPr>
          <p:cNvPr id="504" name="Google Shape;504;p10"/>
          <p:cNvCxnSpPr/>
          <p:nvPr/>
        </p:nvCxnSpPr>
        <p:spPr>
          <a:xfrm>
            <a:off x="590450" y="4340600"/>
            <a:ext cx="1212900" cy="422700"/>
          </a:xfrm>
          <a:prstGeom prst="straightConnector1">
            <a:avLst/>
          </a:prstGeom>
          <a:noFill/>
          <a:ln cap="flat" cmpd="sng" w="9525">
            <a:solidFill>
              <a:schemeClr val="dk1"/>
            </a:solidFill>
            <a:prstDash val="solid"/>
            <a:round/>
            <a:headEnd len="med" w="med" type="none"/>
            <a:tailEnd len="med" w="med" type="none"/>
          </a:ln>
        </p:spPr>
      </p:cxnSp>
      <p:cxnSp>
        <p:nvCxnSpPr>
          <p:cNvPr id="505" name="Google Shape;505;p10"/>
          <p:cNvCxnSpPr/>
          <p:nvPr/>
        </p:nvCxnSpPr>
        <p:spPr>
          <a:xfrm flipH="1" rot="10800000">
            <a:off x="7975" y="4332600"/>
            <a:ext cx="582600" cy="654300"/>
          </a:xfrm>
          <a:prstGeom prst="straightConnector1">
            <a:avLst/>
          </a:prstGeom>
          <a:noFill/>
          <a:ln cap="flat" cmpd="sng" w="9525">
            <a:solidFill>
              <a:schemeClr val="dk1"/>
            </a:solidFill>
            <a:prstDash val="solid"/>
            <a:round/>
            <a:headEnd len="med" w="med" type="none"/>
            <a:tailEnd len="med" w="med" type="none"/>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0"/>
            <p:cNvSpPr/>
            <p:nvPr/>
          </p:nvSpPr>
          <p:spPr>
            <a:xfrm flipH="1">
              <a:off x="3164039" y="430875"/>
              <a:ext cx="293111" cy="293388"/>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0"/>
            <p:cNvSpPr/>
            <p:nvPr/>
          </p:nvSpPr>
          <p:spPr>
            <a:xfrm flipH="1">
              <a:off x="3202780" y="469909"/>
              <a:ext cx="215626" cy="215337"/>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0"/>
            <p:cNvSpPr/>
            <p:nvPr/>
          </p:nvSpPr>
          <p:spPr>
            <a:xfrm flipH="1">
              <a:off x="3200525" y="467377"/>
              <a:ext cx="220123" cy="220400"/>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0"/>
            <p:cNvSpPr/>
            <p:nvPr/>
          </p:nvSpPr>
          <p:spPr>
            <a:xfrm flipH="1">
              <a:off x="3242641" y="509484"/>
              <a:ext cx="136177" cy="136177"/>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0"/>
            <p:cNvSpPr/>
            <p:nvPr/>
          </p:nvSpPr>
          <p:spPr>
            <a:xfrm flipH="1">
              <a:off x="3240109" y="507242"/>
              <a:ext cx="140951" cy="140674"/>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8" name="Google Shape;518;p10"/>
          <p:cNvCxnSpPr/>
          <p:nvPr/>
        </p:nvCxnSpPr>
        <p:spPr>
          <a:xfrm rot="10800000">
            <a:off x="7196975" y="295100"/>
            <a:ext cx="1157100" cy="542700"/>
          </a:xfrm>
          <a:prstGeom prst="straightConnector1">
            <a:avLst/>
          </a:prstGeom>
          <a:noFill/>
          <a:ln cap="flat" cmpd="sng" w="9525">
            <a:solidFill>
              <a:schemeClr val="dk1"/>
            </a:solidFill>
            <a:prstDash val="solid"/>
            <a:round/>
            <a:headEnd len="med" w="med" type="none"/>
            <a:tailEnd len="med" w="med" type="none"/>
          </a:ln>
        </p:spPr>
      </p:cxnSp>
      <p:cxnSp>
        <p:nvCxnSpPr>
          <p:cNvPr id="519" name="Google Shape;519;p10"/>
          <p:cNvCxnSpPr/>
          <p:nvPr/>
        </p:nvCxnSpPr>
        <p:spPr>
          <a:xfrm flipH="1">
            <a:off x="8354075" y="-6625"/>
            <a:ext cx="791400" cy="836400"/>
          </a:xfrm>
          <a:prstGeom prst="straightConnector1">
            <a:avLst/>
          </a:prstGeom>
          <a:noFill/>
          <a:ln cap="flat" cmpd="sng" w="9525">
            <a:solidFill>
              <a:schemeClr val="dk1"/>
            </a:solidFill>
            <a:prstDash val="solid"/>
            <a:round/>
            <a:headEnd len="med" w="med" type="none"/>
            <a:tailEnd len="med" w="med" type="none"/>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rect b="b" l="l" r="r" t="t"/>
              <a:pathLst>
                <a:path extrusionOk="0" h="22893" w="22915">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0"/>
            <p:cNvSpPr/>
            <p:nvPr/>
          </p:nvSpPr>
          <p:spPr>
            <a:xfrm>
              <a:off x="8064275" y="887850"/>
              <a:ext cx="581800" cy="582350"/>
            </a:xfrm>
            <a:custGeom>
              <a:rect b="b" l="l" r="r" t="t"/>
              <a:pathLst>
                <a:path extrusionOk="0" h="23294" w="23272">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0"/>
            <p:cNvSpPr/>
            <p:nvPr/>
          </p:nvSpPr>
          <p:spPr>
            <a:xfrm>
              <a:off x="8141175" y="965325"/>
              <a:ext cx="428000" cy="427425"/>
            </a:xfrm>
            <a:custGeom>
              <a:rect b="b" l="l" r="r" t="t"/>
              <a:pathLst>
                <a:path extrusionOk="0" h="17097" w="1712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0"/>
            <p:cNvSpPr/>
            <p:nvPr/>
          </p:nvSpPr>
          <p:spPr>
            <a:xfrm>
              <a:off x="8136725" y="960300"/>
              <a:ext cx="436925" cy="437475"/>
            </a:xfrm>
            <a:custGeom>
              <a:rect b="b" l="l" r="r" t="t"/>
              <a:pathLst>
                <a:path extrusionOk="0" h="17499" w="17477">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0"/>
            <p:cNvSpPr/>
            <p:nvPr/>
          </p:nvSpPr>
          <p:spPr>
            <a:xfrm>
              <a:off x="8219750" y="1043875"/>
              <a:ext cx="270300" cy="270300"/>
            </a:xfrm>
            <a:custGeom>
              <a:rect b="b" l="l" r="r" t="t"/>
              <a:pathLst>
                <a:path extrusionOk="0" h="10812" w="10812">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0"/>
            <p:cNvSpPr/>
            <p:nvPr/>
          </p:nvSpPr>
          <p:spPr>
            <a:xfrm>
              <a:off x="8215300" y="1039425"/>
              <a:ext cx="279775" cy="279225"/>
            </a:xfrm>
            <a:custGeom>
              <a:rect b="b" l="l" r="r" t="t"/>
              <a:pathLst>
                <a:path extrusionOk="0" h="11169" w="11191">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rect b="b" l="l" r="r" t="t"/>
              <a:pathLst>
                <a:path extrusionOk="0" h="11302" w="11302">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0"/>
            <p:cNvSpPr/>
            <p:nvPr/>
          </p:nvSpPr>
          <p:spPr>
            <a:xfrm>
              <a:off x="7353050" y="316275"/>
              <a:ext cx="292025" cy="292575"/>
            </a:xfrm>
            <a:custGeom>
              <a:rect b="b" l="l" r="r" t="t"/>
              <a:pathLst>
                <a:path extrusionOk="0" h="11703" w="11681">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0"/>
            <p:cNvSpPr/>
            <p:nvPr/>
          </p:nvSpPr>
          <p:spPr>
            <a:xfrm>
              <a:off x="7419925" y="383125"/>
              <a:ext cx="158275" cy="158300"/>
            </a:xfrm>
            <a:custGeom>
              <a:rect b="b" l="l" r="r" t="t"/>
              <a:pathLst>
                <a:path extrusionOk="0" h="6332" w="6331">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0"/>
            <p:cNvSpPr/>
            <p:nvPr/>
          </p:nvSpPr>
          <p:spPr>
            <a:xfrm>
              <a:off x="7415475" y="378675"/>
              <a:ext cx="167750" cy="167775"/>
            </a:xfrm>
            <a:custGeom>
              <a:rect b="b" l="l" r="r" t="t"/>
              <a:pathLst>
                <a:path extrusionOk="0" h="6711" w="671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rect b="b" l="l" r="r" t="t"/>
              <a:pathLst>
                <a:path extrusionOk="0" h="6621" w="6644">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0"/>
            <p:cNvSpPr/>
            <p:nvPr/>
          </p:nvSpPr>
          <p:spPr>
            <a:xfrm>
              <a:off x="8792300" y="321275"/>
              <a:ext cx="175000" cy="175000"/>
            </a:xfrm>
            <a:custGeom>
              <a:rect b="b" l="l" r="r" t="t"/>
              <a:pathLst>
                <a:path extrusionOk="0" h="7000" w="700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0"/>
            <p:cNvSpPr/>
            <p:nvPr/>
          </p:nvSpPr>
          <p:spPr>
            <a:xfrm>
              <a:off x="8833525" y="362525"/>
              <a:ext cx="92550" cy="93075"/>
            </a:xfrm>
            <a:custGeom>
              <a:rect b="b" l="l" r="r" t="t"/>
              <a:pathLst>
                <a:path extrusionOk="0" h="3723" w="3702">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0"/>
            <p:cNvSpPr/>
            <p:nvPr/>
          </p:nvSpPr>
          <p:spPr>
            <a:xfrm>
              <a:off x="8828525" y="358050"/>
              <a:ext cx="102550" cy="102000"/>
            </a:xfrm>
            <a:custGeom>
              <a:rect b="b" l="l" r="r" t="t"/>
              <a:pathLst>
                <a:path extrusionOk="0" h="4080" w="4102">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0"/>
            <p:cNvSpPr/>
            <p:nvPr/>
          </p:nvSpPr>
          <p:spPr>
            <a:xfrm>
              <a:off x="5736381"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0"/>
            <p:cNvSpPr/>
            <p:nvPr/>
          </p:nvSpPr>
          <p:spPr>
            <a:xfrm>
              <a:off x="5810388" y="212375"/>
              <a:ext cx="27000" cy="2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3750" y="526925"/>
            <a:ext cx="7696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grpSp>
        <p:nvGrpSpPr>
          <p:cNvPr id="1686" name="Google Shape;1686;p33"/>
          <p:cNvGrpSpPr/>
          <p:nvPr/>
        </p:nvGrpSpPr>
        <p:grpSpPr>
          <a:xfrm>
            <a:off x="74610" y="959719"/>
            <a:ext cx="5343540" cy="4183680"/>
            <a:chOff x="469775" y="238125"/>
            <a:chExt cx="6679425" cy="5229600"/>
          </a:xfrm>
        </p:grpSpPr>
        <p:sp>
          <p:nvSpPr>
            <p:cNvPr id="1687" name="Google Shape;1687;p33"/>
            <p:cNvSpPr/>
            <p:nvPr/>
          </p:nvSpPr>
          <p:spPr>
            <a:xfrm>
              <a:off x="830950" y="238200"/>
              <a:ext cx="6001825" cy="5109175"/>
            </a:xfrm>
            <a:custGeom>
              <a:rect b="b" l="l" r="r" t="t"/>
              <a:pathLst>
                <a:path extrusionOk="0" h="204367" w="240073">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3"/>
            <p:cNvSpPr/>
            <p:nvPr/>
          </p:nvSpPr>
          <p:spPr>
            <a:xfrm>
              <a:off x="1009000" y="238125"/>
              <a:ext cx="5764775" cy="5102425"/>
            </a:xfrm>
            <a:custGeom>
              <a:rect b="b" l="l" r="r" t="t"/>
              <a:pathLst>
                <a:path extrusionOk="0" h="204097" w="230591">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3"/>
            <p:cNvSpPr/>
            <p:nvPr/>
          </p:nvSpPr>
          <p:spPr>
            <a:xfrm>
              <a:off x="6155150" y="3211050"/>
              <a:ext cx="888225" cy="2247525"/>
            </a:xfrm>
            <a:custGeom>
              <a:rect b="b" l="l" r="r" t="t"/>
              <a:pathLst>
                <a:path extrusionOk="0" h="89901" w="35529">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3"/>
            <p:cNvSpPr/>
            <p:nvPr/>
          </p:nvSpPr>
          <p:spPr>
            <a:xfrm>
              <a:off x="2992975" y="2455100"/>
              <a:ext cx="2658575" cy="3012625"/>
            </a:xfrm>
            <a:custGeom>
              <a:rect b="b" l="l" r="r" t="t"/>
              <a:pathLst>
                <a:path extrusionOk="0" h="120505" w="106343">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3"/>
            <p:cNvSpPr/>
            <p:nvPr/>
          </p:nvSpPr>
          <p:spPr>
            <a:xfrm>
              <a:off x="2992975" y="2709450"/>
              <a:ext cx="2434725" cy="2758275"/>
            </a:xfrm>
            <a:custGeom>
              <a:rect b="b" l="l" r="r" t="t"/>
              <a:pathLst>
                <a:path extrusionOk="0" h="110331" w="97389">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3"/>
            <p:cNvSpPr/>
            <p:nvPr/>
          </p:nvSpPr>
          <p:spPr>
            <a:xfrm>
              <a:off x="5418525" y="2464250"/>
              <a:ext cx="224875" cy="2994325"/>
            </a:xfrm>
            <a:custGeom>
              <a:rect b="b" l="l" r="r" t="t"/>
              <a:pathLst>
                <a:path extrusionOk="0" h="119773" w="8995">
                  <a:moveTo>
                    <a:pt x="8995" y="1"/>
                  </a:moveTo>
                  <a:lnTo>
                    <a:pt x="1" y="10134"/>
                  </a:lnTo>
                  <a:lnTo>
                    <a:pt x="1" y="119772"/>
                  </a:lnTo>
                  <a:lnTo>
                    <a:pt x="8995" y="119772"/>
                  </a:lnTo>
                  <a:lnTo>
                    <a:pt x="89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3"/>
            <p:cNvSpPr/>
            <p:nvPr/>
          </p:nvSpPr>
          <p:spPr>
            <a:xfrm>
              <a:off x="5533500" y="4907100"/>
              <a:ext cx="109900" cy="551475"/>
            </a:xfrm>
            <a:custGeom>
              <a:rect b="b" l="l" r="r" t="t"/>
              <a:pathLst>
                <a:path extrusionOk="0" h="22059" w="4396">
                  <a:moveTo>
                    <a:pt x="0" y="1"/>
                  </a:moveTo>
                  <a:lnTo>
                    <a:pt x="0" y="22058"/>
                  </a:lnTo>
                  <a:lnTo>
                    <a:pt x="4396" y="22058"/>
                  </a:lnTo>
                  <a:lnTo>
                    <a:pt x="4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3"/>
            <p:cNvSpPr/>
            <p:nvPr/>
          </p:nvSpPr>
          <p:spPr>
            <a:xfrm>
              <a:off x="5525350" y="4898950"/>
              <a:ext cx="126200" cy="568775"/>
            </a:xfrm>
            <a:custGeom>
              <a:rect b="b" l="l" r="r" t="t"/>
              <a:pathLst>
                <a:path extrusionOk="0" h="22751" w="5048">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3"/>
            <p:cNvSpPr/>
            <p:nvPr/>
          </p:nvSpPr>
          <p:spPr>
            <a:xfrm>
              <a:off x="5643375" y="4524550"/>
              <a:ext cx="474150" cy="934025"/>
            </a:xfrm>
            <a:custGeom>
              <a:rect b="b" l="l" r="r" t="t"/>
              <a:pathLst>
                <a:path extrusionOk="0" h="37361" w="18966">
                  <a:moveTo>
                    <a:pt x="18965" y="0"/>
                  </a:moveTo>
                  <a:lnTo>
                    <a:pt x="1" y="15303"/>
                  </a:lnTo>
                  <a:lnTo>
                    <a:pt x="1" y="37360"/>
                  </a:lnTo>
                  <a:lnTo>
                    <a:pt x="18965" y="37360"/>
                  </a:lnTo>
                  <a:lnTo>
                    <a:pt x="189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3"/>
            <p:cNvSpPr/>
            <p:nvPr/>
          </p:nvSpPr>
          <p:spPr>
            <a:xfrm>
              <a:off x="5634225" y="4516325"/>
              <a:ext cx="491450" cy="951400"/>
            </a:xfrm>
            <a:custGeom>
              <a:rect b="b" l="l" r="r" t="t"/>
              <a:pathLst>
                <a:path extrusionOk="0" h="38056" w="19658">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3"/>
            <p:cNvSpPr/>
            <p:nvPr/>
          </p:nvSpPr>
          <p:spPr>
            <a:xfrm>
              <a:off x="1820900" y="4907100"/>
              <a:ext cx="109900" cy="551475"/>
            </a:xfrm>
            <a:custGeom>
              <a:rect b="b" l="l" r="r" t="t"/>
              <a:pathLst>
                <a:path extrusionOk="0" h="22059" w="4396">
                  <a:moveTo>
                    <a:pt x="1" y="1"/>
                  </a:moveTo>
                  <a:lnTo>
                    <a:pt x="1" y="22058"/>
                  </a:lnTo>
                  <a:lnTo>
                    <a:pt x="4396" y="22058"/>
                  </a:lnTo>
                  <a:lnTo>
                    <a:pt x="4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3"/>
            <p:cNvSpPr/>
            <p:nvPr/>
          </p:nvSpPr>
          <p:spPr>
            <a:xfrm>
              <a:off x="1812775" y="4898950"/>
              <a:ext cx="126175" cy="568775"/>
            </a:xfrm>
            <a:custGeom>
              <a:rect b="b" l="l" r="r" t="t"/>
              <a:pathLst>
                <a:path extrusionOk="0" h="22751" w="5047">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3"/>
            <p:cNvSpPr/>
            <p:nvPr/>
          </p:nvSpPr>
          <p:spPr>
            <a:xfrm>
              <a:off x="1930800" y="4524550"/>
              <a:ext cx="474125" cy="934025"/>
            </a:xfrm>
            <a:custGeom>
              <a:rect b="b" l="l" r="r" t="t"/>
              <a:pathLst>
                <a:path extrusionOk="0" h="37361" w="18965">
                  <a:moveTo>
                    <a:pt x="18965" y="0"/>
                  </a:moveTo>
                  <a:lnTo>
                    <a:pt x="0" y="15303"/>
                  </a:lnTo>
                  <a:lnTo>
                    <a:pt x="0" y="37360"/>
                  </a:lnTo>
                  <a:lnTo>
                    <a:pt x="18965" y="37360"/>
                  </a:lnTo>
                  <a:lnTo>
                    <a:pt x="189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3"/>
            <p:cNvSpPr/>
            <p:nvPr/>
          </p:nvSpPr>
          <p:spPr>
            <a:xfrm>
              <a:off x="1921625" y="4516325"/>
              <a:ext cx="491450" cy="951400"/>
            </a:xfrm>
            <a:custGeom>
              <a:rect b="b" l="l" r="r" t="t"/>
              <a:pathLst>
                <a:path extrusionOk="0" h="38056" w="19658">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3"/>
            <p:cNvSpPr/>
            <p:nvPr/>
          </p:nvSpPr>
          <p:spPr>
            <a:xfrm>
              <a:off x="1398675" y="4437050"/>
              <a:ext cx="5067825" cy="567750"/>
            </a:xfrm>
            <a:custGeom>
              <a:rect b="b" l="l" r="r" t="t"/>
              <a:pathLst>
                <a:path extrusionOk="0" h="22710" w="202713">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3"/>
            <p:cNvSpPr/>
            <p:nvPr/>
          </p:nvSpPr>
          <p:spPr>
            <a:xfrm>
              <a:off x="1390525" y="4428500"/>
              <a:ext cx="5084125" cy="584450"/>
            </a:xfrm>
            <a:custGeom>
              <a:rect b="b" l="l" r="r" t="t"/>
              <a:pathLst>
                <a:path extrusionOk="0" h="23378" w="203365">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3"/>
            <p:cNvSpPr/>
            <p:nvPr/>
          </p:nvSpPr>
          <p:spPr>
            <a:xfrm>
              <a:off x="1400700" y="4437050"/>
              <a:ext cx="5065800" cy="531125"/>
            </a:xfrm>
            <a:custGeom>
              <a:rect b="b" l="l" r="r" t="t"/>
              <a:pathLst>
                <a:path extrusionOk="0" h="21245" w="202632">
                  <a:moveTo>
                    <a:pt x="44157" y="0"/>
                  </a:moveTo>
                  <a:lnTo>
                    <a:pt x="1" y="21244"/>
                  </a:lnTo>
                  <a:lnTo>
                    <a:pt x="174958" y="21244"/>
                  </a:lnTo>
                  <a:lnTo>
                    <a:pt x="2026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3"/>
            <p:cNvSpPr/>
            <p:nvPr/>
          </p:nvSpPr>
          <p:spPr>
            <a:xfrm>
              <a:off x="1391550" y="4427900"/>
              <a:ext cx="5084100" cy="549425"/>
            </a:xfrm>
            <a:custGeom>
              <a:rect b="b" l="l" r="r" t="t"/>
              <a:pathLst>
                <a:path extrusionOk="0" h="21977" w="203364">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3"/>
            <p:cNvSpPr/>
            <p:nvPr/>
          </p:nvSpPr>
          <p:spPr>
            <a:xfrm>
              <a:off x="5056325" y="4664950"/>
              <a:ext cx="755975" cy="213700"/>
            </a:xfrm>
            <a:custGeom>
              <a:rect b="b" l="l" r="r" t="t"/>
              <a:pathLst>
                <a:path extrusionOk="0" h="8548" w="30239">
                  <a:moveTo>
                    <a:pt x="10704" y="1"/>
                  </a:moveTo>
                  <a:lnTo>
                    <a:pt x="0" y="8547"/>
                  </a:lnTo>
                  <a:lnTo>
                    <a:pt x="18558" y="8547"/>
                  </a:lnTo>
                  <a:lnTo>
                    <a:pt x="302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3"/>
            <p:cNvSpPr/>
            <p:nvPr/>
          </p:nvSpPr>
          <p:spPr>
            <a:xfrm>
              <a:off x="5047175" y="4656825"/>
              <a:ext cx="774275" cy="230975"/>
            </a:xfrm>
            <a:custGeom>
              <a:rect b="b" l="l" r="r" t="t"/>
              <a:pathLst>
                <a:path extrusionOk="0" h="9239" w="30971">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3"/>
            <p:cNvSpPr/>
            <p:nvPr/>
          </p:nvSpPr>
          <p:spPr>
            <a:xfrm>
              <a:off x="5774625" y="4437050"/>
              <a:ext cx="691875" cy="567750"/>
            </a:xfrm>
            <a:custGeom>
              <a:rect b="b" l="l" r="r" t="t"/>
              <a:pathLst>
                <a:path extrusionOk="0" h="22710" w="27675">
                  <a:moveTo>
                    <a:pt x="27675" y="0"/>
                  </a:moveTo>
                  <a:lnTo>
                    <a:pt x="1" y="21244"/>
                  </a:lnTo>
                  <a:lnTo>
                    <a:pt x="1" y="22709"/>
                  </a:lnTo>
                  <a:lnTo>
                    <a:pt x="27675" y="1425"/>
                  </a:lnTo>
                  <a:lnTo>
                    <a:pt x="276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3"/>
            <p:cNvSpPr/>
            <p:nvPr/>
          </p:nvSpPr>
          <p:spPr>
            <a:xfrm>
              <a:off x="5766475" y="4428250"/>
              <a:ext cx="708175" cy="584775"/>
            </a:xfrm>
            <a:custGeom>
              <a:rect b="b" l="l" r="r" t="t"/>
              <a:pathLst>
                <a:path extrusionOk="0" h="23391" w="28327">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3"/>
            <p:cNvSpPr/>
            <p:nvPr/>
          </p:nvSpPr>
          <p:spPr>
            <a:xfrm>
              <a:off x="5189600" y="4452300"/>
              <a:ext cx="914700" cy="283675"/>
            </a:xfrm>
            <a:custGeom>
              <a:rect b="b" l="l" r="r" t="t"/>
              <a:pathLst>
                <a:path extrusionOk="0" h="11347" w="36588">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3"/>
            <p:cNvSpPr/>
            <p:nvPr/>
          </p:nvSpPr>
          <p:spPr>
            <a:xfrm>
              <a:off x="5292375" y="4676900"/>
              <a:ext cx="262500" cy="176300"/>
            </a:xfrm>
            <a:custGeom>
              <a:rect b="b" l="l" r="r" t="t"/>
              <a:pathLst>
                <a:path extrusionOk="0" h="7052" w="1050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3"/>
            <p:cNvSpPr/>
            <p:nvPr/>
          </p:nvSpPr>
          <p:spPr>
            <a:xfrm>
              <a:off x="5442950" y="4707275"/>
              <a:ext cx="72250" cy="119475"/>
            </a:xfrm>
            <a:custGeom>
              <a:rect b="b" l="l" r="r" t="t"/>
              <a:pathLst>
                <a:path extrusionOk="0" h="4779" w="289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3"/>
            <p:cNvSpPr/>
            <p:nvPr/>
          </p:nvSpPr>
          <p:spPr>
            <a:xfrm>
              <a:off x="3283975" y="4592725"/>
              <a:ext cx="2022650" cy="316425"/>
            </a:xfrm>
            <a:custGeom>
              <a:rect b="b" l="l" r="r" t="t"/>
              <a:pathLst>
                <a:path extrusionOk="0" h="12657" w="80906">
                  <a:moveTo>
                    <a:pt x="15831" y="0"/>
                  </a:moveTo>
                  <a:lnTo>
                    <a:pt x="0" y="12657"/>
                  </a:lnTo>
                  <a:lnTo>
                    <a:pt x="65075" y="12657"/>
                  </a:lnTo>
                  <a:lnTo>
                    <a:pt x="80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3"/>
            <p:cNvSpPr/>
            <p:nvPr/>
          </p:nvSpPr>
          <p:spPr>
            <a:xfrm>
              <a:off x="3274800" y="4584575"/>
              <a:ext cx="2041000" cy="332725"/>
            </a:xfrm>
            <a:custGeom>
              <a:rect b="b" l="l" r="r" t="t"/>
              <a:pathLst>
                <a:path extrusionOk="0" h="13309" w="8164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3"/>
            <p:cNvSpPr/>
            <p:nvPr/>
          </p:nvSpPr>
          <p:spPr>
            <a:xfrm>
              <a:off x="4902700" y="4584475"/>
              <a:ext cx="413100" cy="352825"/>
            </a:xfrm>
            <a:custGeom>
              <a:rect b="b" l="l" r="r" t="t"/>
              <a:pathLst>
                <a:path extrusionOk="0" h="14113" w="16524">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3"/>
            <p:cNvSpPr/>
            <p:nvPr/>
          </p:nvSpPr>
          <p:spPr>
            <a:xfrm>
              <a:off x="3283975" y="4909125"/>
              <a:ext cx="1626875" cy="19375"/>
            </a:xfrm>
            <a:custGeom>
              <a:rect b="b" l="l" r="r" t="t"/>
              <a:pathLst>
                <a:path extrusionOk="0" h="775" w="65075">
                  <a:moveTo>
                    <a:pt x="0" y="1"/>
                  </a:moveTo>
                  <a:lnTo>
                    <a:pt x="0" y="774"/>
                  </a:lnTo>
                  <a:lnTo>
                    <a:pt x="65075" y="774"/>
                  </a:lnTo>
                  <a:lnTo>
                    <a:pt x="650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3"/>
            <p:cNvSpPr/>
            <p:nvPr/>
          </p:nvSpPr>
          <p:spPr>
            <a:xfrm>
              <a:off x="3274800" y="4899975"/>
              <a:ext cx="1645225" cy="37675"/>
            </a:xfrm>
            <a:custGeom>
              <a:rect b="b" l="l" r="r" t="t"/>
              <a:pathLst>
                <a:path extrusionOk="0" h="1507" w="65809">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3"/>
            <p:cNvSpPr/>
            <p:nvPr/>
          </p:nvSpPr>
          <p:spPr>
            <a:xfrm>
              <a:off x="3753000" y="4763650"/>
              <a:ext cx="178075" cy="60050"/>
            </a:xfrm>
            <a:custGeom>
              <a:rect b="b" l="l" r="r" t="t"/>
              <a:pathLst>
                <a:path extrusionOk="0" h="2402" w="7123">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3"/>
            <p:cNvSpPr/>
            <p:nvPr/>
          </p:nvSpPr>
          <p:spPr>
            <a:xfrm>
              <a:off x="3860850"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3"/>
            <p:cNvSpPr/>
            <p:nvPr/>
          </p:nvSpPr>
          <p:spPr>
            <a:xfrm>
              <a:off x="3645150"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3"/>
            <p:cNvSpPr/>
            <p:nvPr/>
          </p:nvSpPr>
          <p:spPr>
            <a:xfrm>
              <a:off x="3698050" y="4721925"/>
              <a:ext cx="178075" cy="59050"/>
            </a:xfrm>
            <a:custGeom>
              <a:rect b="b" l="l" r="r" t="t"/>
              <a:pathLst>
                <a:path extrusionOk="0" h="2362" w="7123">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3"/>
            <p:cNvSpPr/>
            <p:nvPr/>
          </p:nvSpPr>
          <p:spPr>
            <a:xfrm>
              <a:off x="3857800"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3"/>
            <p:cNvSpPr/>
            <p:nvPr/>
          </p:nvSpPr>
          <p:spPr>
            <a:xfrm>
              <a:off x="3749950" y="4679200"/>
              <a:ext cx="178075" cy="60050"/>
            </a:xfrm>
            <a:custGeom>
              <a:rect b="b" l="l" r="r" t="t"/>
              <a:pathLst>
                <a:path extrusionOk="0" h="2402" w="7123">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3"/>
            <p:cNvSpPr/>
            <p:nvPr/>
          </p:nvSpPr>
          <p:spPr>
            <a:xfrm>
              <a:off x="3967675"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3"/>
            <p:cNvSpPr/>
            <p:nvPr/>
          </p:nvSpPr>
          <p:spPr>
            <a:xfrm>
              <a:off x="4504875"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3"/>
            <p:cNvSpPr/>
            <p:nvPr/>
          </p:nvSpPr>
          <p:spPr>
            <a:xfrm>
              <a:off x="3964625" y="4679200"/>
              <a:ext cx="178075" cy="60050"/>
            </a:xfrm>
            <a:custGeom>
              <a:rect b="b" l="l" r="r" t="t"/>
              <a:pathLst>
                <a:path extrusionOk="0" h="2402" w="7123">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3"/>
            <p:cNvSpPr/>
            <p:nvPr/>
          </p:nvSpPr>
          <p:spPr>
            <a:xfrm>
              <a:off x="4075525"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3"/>
            <p:cNvSpPr/>
            <p:nvPr/>
          </p:nvSpPr>
          <p:spPr>
            <a:xfrm>
              <a:off x="4719550" y="4763650"/>
              <a:ext cx="178075" cy="60050"/>
            </a:xfrm>
            <a:custGeom>
              <a:rect b="b" l="l" r="r" t="t"/>
              <a:pathLst>
                <a:path extrusionOk="0" h="2402" w="7123">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3"/>
            <p:cNvSpPr/>
            <p:nvPr/>
          </p:nvSpPr>
          <p:spPr>
            <a:xfrm>
              <a:off x="4772450" y="4721925"/>
              <a:ext cx="178075" cy="59050"/>
            </a:xfrm>
            <a:custGeom>
              <a:rect b="b" l="l" r="r" t="t"/>
              <a:pathLst>
                <a:path extrusionOk="0" h="2362" w="7123">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3"/>
            <p:cNvSpPr/>
            <p:nvPr/>
          </p:nvSpPr>
          <p:spPr>
            <a:xfrm>
              <a:off x="4612725" y="4763650"/>
              <a:ext cx="178075" cy="60050"/>
            </a:xfrm>
            <a:custGeom>
              <a:rect b="b" l="l" r="r" t="t"/>
              <a:pathLst>
                <a:path extrusionOk="0" h="2402" w="7123">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3"/>
            <p:cNvSpPr/>
            <p:nvPr/>
          </p:nvSpPr>
          <p:spPr>
            <a:xfrm>
              <a:off x="4398050"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3"/>
            <p:cNvSpPr/>
            <p:nvPr/>
          </p:nvSpPr>
          <p:spPr>
            <a:xfrm>
              <a:off x="4182350"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3"/>
            <p:cNvSpPr/>
            <p:nvPr/>
          </p:nvSpPr>
          <p:spPr>
            <a:xfrm>
              <a:off x="4290200" y="4763650"/>
              <a:ext cx="178075" cy="60050"/>
            </a:xfrm>
            <a:custGeom>
              <a:rect b="b" l="l" r="r" t="t"/>
              <a:pathLst>
                <a:path extrusionOk="0" h="2402" w="7123">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3"/>
            <p:cNvSpPr/>
            <p:nvPr/>
          </p:nvSpPr>
          <p:spPr>
            <a:xfrm>
              <a:off x="4395000"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3"/>
            <p:cNvSpPr/>
            <p:nvPr/>
          </p:nvSpPr>
          <p:spPr>
            <a:xfrm>
              <a:off x="4557775"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3"/>
            <p:cNvSpPr/>
            <p:nvPr/>
          </p:nvSpPr>
          <p:spPr>
            <a:xfrm>
              <a:off x="4342100" y="4721925"/>
              <a:ext cx="178075" cy="59050"/>
            </a:xfrm>
            <a:custGeom>
              <a:rect b="b" l="l" r="r" t="t"/>
              <a:pathLst>
                <a:path extrusionOk="0" h="2362" w="7123">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3"/>
            <p:cNvSpPr/>
            <p:nvPr/>
          </p:nvSpPr>
          <p:spPr>
            <a:xfrm>
              <a:off x="4127400" y="4721925"/>
              <a:ext cx="178075" cy="59050"/>
            </a:xfrm>
            <a:custGeom>
              <a:rect b="b" l="l" r="r" t="t"/>
              <a:pathLst>
                <a:path extrusionOk="0" h="2362" w="7123">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33"/>
            <p:cNvSpPr/>
            <p:nvPr/>
          </p:nvSpPr>
          <p:spPr>
            <a:xfrm>
              <a:off x="4449925" y="4721925"/>
              <a:ext cx="178075" cy="59050"/>
            </a:xfrm>
            <a:custGeom>
              <a:rect b="b" l="l" r="r" t="t"/>
              <a:pathLst>
                <a:path extrusionOk="0" h="2362" w="7123">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3"/>
            <p:cNvSpPr/>
            <p:nvPr/>
          </p:nvSpPr>
          <p:spPr>
            <a:xfrm>
              <a:off x="4072475" y="4679200"/>
              <a:ext cx="178075" cy="60050"/>
            </a:xfrm>
            <a:custGeom>
              <a:rect b="b" l="l" r="r" t="t"/>
              <a:pathLst>
                <a:path extrusionOk="0" h="2402" w="7123">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3"/>
            <p:cNvSpPr/>
            <p:nvPr/>
          </p:nvSpPr>
          <p:spPr>
            <a:xfrm>
              <a:off x="3804900" y="4721925"/>
              <a:ext cx="178050" cy="59050"/>
            </a:xfrm>
            <a:custGeom>
              <a:rect b="b" l="l" r="r" t="t"/>
              <a:pathLst>
                <a:path extrusionOk="0" h="2362" w="7122">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3"/>
            <p:cNvSpPr/>
            <p:nvPr/>
          </p:nvSpPr>
          <p:spPr>
            <a:xfrm>
              <a:off x="4020575"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3"/>
            <p:cNvSpPr/>
            <p:nvPr/>
          </p:nvSpPr>
          <p:spPr>
            <a:xfrm>
              <a:off x="3912725" y="4721925"/>
              <a:ext cx="178075" cy="59050"/>
            </a:xfrm>
            <a:custGeom>
              <a:rect b="b" l="l" r="r" t="t"/>
              <a:pathLst>
                <a:path extrusionOk="0" h="2362" w="7123">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3"/>
            <p:cNvSpPr/>
            <p:nvPr/>
          </p:nvSpPr>
          <p:spPr>
            <a:xfrm>
              <a:off x="4235250"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3"/>
            <p:cNvSpPr/>
            <p:nvPr/>
          </p:nvSpPr>
          <p:spPr>
            <a:xfrm>
              <a:off x="4287150" y="4679200"/>
              <a:ext cx="178075" cy="60050"/>
            </a:xfrm>
            <a:custGeom>
              <a:rect b="b" l="l" r="r" t="t"/>
              <a:pathLst>
                <a:path extrusionOk="0" h="2402" w="7123">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3"/>
            <p:cNvSpPr/>
            <p:nvPr/>
          </p:nvSpPr>
          <p:spPr>
            <a:xfrm>
              <a:off x="4824350" y="4679200"/>
              <a:ext cx="178075" cy="60050"/>
            </a:xfrm>
            <a:custGeom>
              <a:rect b="b" l="l" r="r" t="t"/>
              <a:pathLst>
                <a:path extrusionOk="0" h="2402" w="7123">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3"/>
            <p:cNvSpPr/>
            <p:nvPr/>
          </p:nvSpPr>
          <p:spPr>
            <a:xfrm>
              <a:off x="4180325"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3"/>
            <p:cNvSpPr/>
            <p:nvPr/>
          </p:nvSpPr>
          <p:spPr>
            <a:xfrm>
              <a:off x="4609675" y="4679200"/>
              <a:ext cx="178075" cy="60050"/>
            </a:xfrm>
            <a:custGeom>
              <a:rect b="b" l="l" r="r" t="t"/>
              <a:pathLst>
                <a:path extrusionOk="0" h="2402" w="7123">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3"/>
            <p:cNvSpPr/>
            <p:nvPr/>
          </p:nvSpPr>
          <p:spPr>
            <a:xfrm>
              <a:off x="4717525"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3"/>
            <p:cNvSpPr/>
            <p:nvPr/>
          </p:nvSpPr>
          <p:spPr>
            <a:xfrm>
              <a:off x="4664625" y="4721925"/>
              <a:ext cx="178075" cy="59050"/>
            </a:xfrm>
            <a:custGeom>
              <a:rect b="b" l="l" r="r" t="t"/>
              <a:pathLst>
                <a:path extrusionOk="0" h="2362" w="7123">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3"/>
            <p:cNvSpPr/>
            <p:nvPr/>
          </p:nvSpPr>
          <p:spPr>
            <a:xfrm>
              <a:off x="4501825" y="4679200"/>
              <a:ext cx="178075" cy="60050"/>
            </a:xfrm>
            <a:custGeom>
              <a:rect b="b" l="l" r="r" t="t"/>
              <a:pathLst>
                <a:path extrusionOk="0" h="2402" w="7123">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3"/>
            <p:cNvSpPr/>
            <p:nvPr/>
          </p:nvSpPr>
          <p:spPr>
            <a:xfrm>
              <a:off x="4238300" y="4806375"/>
              <a:ext cx="178075" cy="59025"/>
            </a:xfrm>
            <a:custGeom>
              <a:rect b="b" l="l" r="r" t="t"/>
              <a:pathLst>
                <a:path extrusionOk="0" h="2361" w="7123">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3"/>
            <p:cNvSpPr/>
            <p:nvPr/>
          </p:nvSpPr>
          <p:spPr>
            <a:xfrm>
              <a:off x="4345150"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3"/>
            <p:cNvSpPr/>
            <p:nvPr/>
          </p:nvSpPr>
          <p:spPr>
            <a:xfrm>
              <a:off x="4130475" y="4806375"/>
              <a:ext cx="178075" cy="59025"/>
            </a:xfrm>
            <a:custGeom>
              <a:rect b="b" l="l" r="r" t="t"/>
              <a:pathLst>
                <a:path extrusionOk="0" h="2361" w="7123">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3"/>
            <p:cNvSpPr/>
            <p:nvPr/>
          </p:nvSpPr>
          <p:spPr>
            <a:xfrm>
              <a:off x="4453000" y="4806375"/>
              <a:ext cx="178075" cy="59025"/>
            </a:xfrm>
            <a:custGeom>
              <a:rect b="b" l="l" r="r" t="t"/>
              <a:pathLst>
                <a:path extrusionOk="0" h="2361" w="7123">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3"/>
            <p:cNvSpPr/>
            <p:nvPr/>
          </p:nvSpPr>
          <p:spPr>
            <a:xfrm>
              <a:off x="40226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3"/>
            <p:cNvSpPr/>
            <p:nvPr/>
          </p:nvSpPr>
          <p:spPr>
            <a:xfrm>
              <a:off x="3915800" y="4806375"/>
              <a:ext cx="178050" cy="59025"/>
            </a:xfrm>
            <a:custGeom>
              <a:rect b="b" l="l" r="r" t="t"/>
              <a:pathLst>
                <a:path extrusionOk="0" h="2361" w="7122">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3"/>
            <p:cNvSpPr/>
            <p:nvPr/>
          </p:nvSpPr>
          <p:spPr>
            <a:xfrm>
              <a:off x="45598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3"/>
            <p:cNvSpPr/>
            <p:nvPr/>
          </p:nvSpPr>
          <p:spPr>
            <a:xfrm>
              <a:off x="3700100" y="4806375"/>
              <a:ext cx="179075" cy="59025"/>
            </a:xfrm>
            <a:custGeom>
              <a:rect b="b" l="l" r="r" t="t"/>
              <a:pathLst>
                <a:path extrusionOk="0" h="2361" w="7163">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3"/>
            <p:cNvSpPr/>
            <p:nvPr/>
          </p:nvSpPr>
          <p:spPr>
            <a:xfrm>
              <a:off x="3807950"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3"/>
            <p:cNvSpPr/>
            <p:nvPr/>
          </p:nvSpPr>
          <p:spPr>
            <a:xfrm>
              <a:off x="4879300" y="4721925"/>
              <a:ext cx="179075" cy="59050"/>
            </a:xfrm>
            <a:custGeom>
              <a:rect b="b" l="l" r="r" t="t"/>
              <a:pathLst>
                <a:path extrusionOk="0" h="2362" w="7163">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3"/>
            <p:cNvSpPr/>
            <p:nvPr/>
          </p:nvSpPr>
          <p:spPr>
            <a:xfrm>
              <a:off x="4984075" y="4637475"/>
              <a:ext cx="178075" cy="59050"/>
            </a:xfrm>
            <a:custGeom>
              <a:rect b="b" l="l" r="r" t="t"/>
              <a:pathLst>
                <a:path extrusionOk="0" h="2362" w="7123">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3"/>
            <p:cNvSpPr/>
            <p:nvPr/>
          </p:nvSpPr>
          <p:spPr>
            <a:xfrm>
              <a:off x="4932200" y="4679200"/>
              <a:ext cx="178075" cy="60050"/>
            </a:xfrm>
            <a:custGeom>
              <a:rect b="b" l="l" r="r" t="t"/>
              <a:pathLst>
                <a:path extrusionOk="0" h="2402" w="7123">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3"/>
            <p:cNvSpPr/>
            <p:nvPr/>
          </p:nvSpPr>
          <p:spPr>
            <a:xfrm>
              <a:off x="3593275" y="4806375"/>
              <a:ext cx="178075" cy="59025"/>
            </a:xfrm>
            <a:custGeom>
              <a:rect b="b" l="l" r="r" t="t"/>
              <a:pathLst>
                <a:path extrusionOk="0" h="2361" w="7123">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3"/>
            <p:cNvSpPr/>
            <p:nvPr/>
          </p:nvSpPr>
          <p:spPr>
            <a:xfrm>
              <a:off x="4667675" y="4806375"/>
              <a:ext cx="178075" cy="59025"/>
            </a:xfrm>
            <a:custGeom>
              <a:rect b="b" l="l" r="r" t="t"/>
              <a:pathLst>
                <a:path extrusionOk="0" h="2361" w="7123">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3"/>
            <p:cNvSpPr/>
            <p:nvPr/>
          </p:nvSpPr>
          <p:spPr>
            <a:xfrm>
              <a:off x="4775525" y="4806375"/>
              <a:ext cx="178075" cy="59025"/>
            </a:xfrm>
            <a:custGeom>
              <a:rect b="b" l="l" r="r" t="t"/>
              <a:pathLst>
                <a:path extrusionOk="0" h="2361" w="7123">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3"/>
            <p:cNvSpPr/>
            <p:nvPr/>
          </p:nvSpPr>
          <p:spPr>
            <a:xfrm>
              <a:off x="4827400" y="4763650"/>
              <a:ext cx="178075" cy="60050"/>
            </a:xfrm>
            <a:custGeom>
              <a:rect b="b" l="l" r="r" t="t"/>
              <a:pathLst>
                <a:path extrusionOk="0" h="2402" w="7123">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3"/>
            <p:cNvSpPr/>
            <p:nvPr/>
          </p:nvSpPr>
          <p:spPr>
            <a:xfrm>
              <a:off x="3590200" y="4721925"/>
              <a:ext cx="178075" cy="59050"/>
            </a:xfrm>
            <a:custGeom>
              <a:rect b="b" l="l" r="r" t="t"/>
              <a:pathLst>
                <a:path extrusionOk="0" h="2362" w="7123">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3"/>
            <p:cNvSpPr/>
            <p:nvPr/>
          </p:nvSpPr>
          <p:spPr>
            <a:xfrm>
              <a:off x="4340050"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3"/>
            <p:cNvSpPr/>
            <p:nvPr/>
          </p:nvSpPr>
          <p:spPr>
            <a:xfrm>
              <a:off x="4446875" y="4637475"/>
              <a:ext cx="178075" cy="59050"/>
            </a:xfrm>
            <a:custGeom>
              <a:rect b="b" l="l" r="r" t="t"/>
              <a:pathLst>
                <a:path extrusionOk="0" h="2362" w="7123">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3"/>
            <p:cNvSpPr/>
            <p:nvPr/>
          </p:nvSpPr>
          <p:spPr>
            <a:xfrm>
              <a:off x="4232200" y="4637475"/>
              <a:ext cx="178075" cy="59050"/>
            </a:xfrm>
            <a:custGeom>
              <a:rect b="b" l="l" r="r" t="t"/>
              <a:pathLst>
                <a:path extrusionOk="0" h="2362" w="7123">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3"/>
            <p:cNvSpPr/>
            <p:nvPr/>
          </p:nvSpPr>
          <p:spPr>
            <a:xfrm>
              <a:off x="4554725"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3"/>
            <p:cNvSpPr/>
            <p:nvPr/>
          </p:nvSpPr>
          <p:spPr>
            <a:xfrm>
              <a:off x="4769400" y="4637475"/>
              <a:ext cx="178075" cy="59050"/>
            </a:xfrm>
            <a:custGeom>
              <a:rect b="b" l="l" r="r" t="t"/>
              <a:pathLst>
                <a:path extrusionOk="0" h="2362" w="7123">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3"/>
            <p:cNvSpPr/>
            <p:nvPr/>
          </p:nvSpPr>
          <p:spPr>
            <a:xfrm>
              <a:off x="4661550" y="4637475"/>
              <a:ext cx="178075" cy="59050"/>
            </a:xfrm>
            <a:custGeom>
              <a:rect b="b" l="l" r="r" t="t"/>
              <a:pathLst>
                <a:path extrusionOk="0" h="2362" w="7123">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3"/>
            <p:cNvSpPr/>
            <p:nvPr/>
          </p:nvSpPr>
          <p:spPr>
            <a:xfrm>
              <a:off x="4124350" y="4637475"/>
              <a:ext cx="178075" cy="59050"/>
            </a:xfrm>
            <a:custGeom>
              <a:rect b="b" l="l" r="r" t="t"/>
              <a:pathLst>
                <a:path extrusionOk="0" h="2362" w="7123">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3"/>
            <p:cNvSpPr/>
            <p:nvPr/>
          </p:nvSpPr>
          <p:spPr>
            <a:xfrm>
              <a:off x="3538325" y="4763650"/>
              <a:ext cx="178075" cy="60050"/>
            </a:xfrm>
            <a:custGeom>
              <a:rect b="b" l="l" r="r" t="t"/>
              <a:pathLst>
                <a:path extrusionOk="0" h="2402" w="7123">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3"/>
            <p:cNvSpPr/>
            <p:nvPr/>
          </p:nvSpPr>
          <p:spPr>
            <a:xfrm>
              <a:off x="3642100" y="4679200"/>
              <a:ext cx="179100" cy="60050"/>
            </a:xfrm>
            <a:custGeom>
              <a:rect b="b" l="l" r="r" t="t"/>
              <a:pathLst>
                <a:path extrusionOk="0" h="2402" w="7164">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3"/>
            <p:cNvSpPr/>
            <p:nvPr/>
          </p:nvSpPr>
          <p:spPr>
            <a:xfrm>
              <a:off x="4877250"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3"/>
            <p:cNvSpPr/>
            <p:nvPr/>
          </p:nvSpPr>
          <p:spPr>
            <a:xfrm>
              <a:off x="34854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3"/>
            <p:cNvSpPr/>
            <p:nvPr/>
          </p:nvSpPr>
          <p:spPr>
            <a:xfrm>
              <a:off x="3695000" y="4637475"/>
              <a:ext cx="178075" cy="59050"/>
            </a:xfrm>
            <a:custGeom>
              <a:rect b="b" l="l" r="r" t="t"/>
              <a:pathLst>
                <a:path extrusionOk="0" h="2362" w="7123">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3"/>
            <p:cNvSpPr/>
            <p:nvPr/>
          </p:nvSpPr>
          <p:spPr>
            <a:xfrm>
              <a:off x="3909675" y="4637475"/>
              <a:ext cx="178075" cy="59050"/>
            </a:xfrm>
            <a:custGeom>
              <a:rect b="b" l="l" r="r" t="t"/>
              <a:pathLst>
                <a:path extrusionOk="0" h="2362" w="7123">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3"/>
            <p:cNvSpPr/>
            <p:nvPr/>
          </p:nvSpPr>
          <p:spPr>
            <a:xfrm>
              <a:off x="3801825" y="4637475"/>
              <a:ext cx="179100" cy="59050"/>
            </a:xfrm>
            <a:custGeom>
              <a:rect b="b" l="l" r="r" t="t"/>
              <a:pathLst>
                <a:path extrusionOk="0" h="2362" w="7164">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3"/>
            <p:cNvSpPr/>
            <p:nvPr/>
          </p:nvSpPr>
          <p:spPr>
            <a:xfrm>
              <a:off x="4017525"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3"/>
            <p:cNvSpPr/>
            <p:nvPr/>
          </p:nvSpPr>
          <p:spPr>
            <a:xfrm>
              <a:off x="4791800" y="4478775"/>
              <a:ext cx="657275" cy="73275"/>
            </a:xfrm>
            <a:custGeom>
              <a:rect b="b" l="l" r="r" t="t"/>
              <a:pathLst>
                <a:path extrusionOk="0" h="2931" w="26291">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3"/>
            <p:cNvSpPr/>
            <p:nvPr/>
          </p:nvSpPr>
          <p:spPr>
            <a:xfrm>
              <a:off x="4786700" y="4470625"/>
              <a:ext cx="667450" cy="89550"/>
            </a:xfrm>
            <a:custGeom>
              <a:rect b="b" l="l" r="r" t="t"/>
              <a:pathLst>
                <a:path extrusionOk="0" h="3582" w="26698">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3"/>
            <p:cNvSpPr/>
            <p:nvPr/>
          </p:nvSpPr>
          <p:spPr>
            <a:xfrm>
              <a:off x="5097025" y="4128775"/>
              <a:ext cx="102775" cy="392750"/>
            </a:xfrm>
            <a:custGeom>
              <a:rect b="b" l="l" r="r" t="t"/>
              <a:pathLst>
                <a:path extrusionOk="0" h="15710" w="4111">
                  <a:moveTo>
                    <a:pt x="0" y="0"/>
                  </a:moveTo>
                  <a:lnTo>
                    <a:pt x="0" y="15709"/>
                  </a:lnTo>
                  <a:lnTo>
                    <a:pt x="4111" y="15709"/>
                  </a:lnTo>
                  <a:lnTo>
                    <a:pt x="41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3"/>
            <p:cNvSpPr/>
            <p:nvPr/>
          </p:nvSpPr>
          <p:spPr>
            <a:xfrm>
              <a:off x="5088875" y="4119600"/>
              <a:ext cx="120075" cy="410050"/>
            </a:xfrm>
            <a:custGeom>
              <a:rect b="b" l="l" r="r" t="t"/>
              <a:pathLst>
                <a:path extrusionOk="0" h="16402" w="4803">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3"/>
            <p:cNvSpPr/>
            <p:nvPr/>
          </p:nvSpPr>
          <p:spPr>
            <a:xfrm>
              <a:off x="5080750" y="4128775"/>
              <a:ext cx="135325" cy="284900"/>
            </a:xfrm>
            <a:custGeom>
              <a:rect b="b" l="l" r="r" t="t"/>
              <a:pathLst>
                <a:path extrusionOk="0" h="11396" w="5413">
                  <a:moveTo>
                    <a:pt x="0" y="0"/>
                  </a:moveTo>
                  <a:lnTo>
                    <a:pt x="0" y="11395"/>
                  </a:lnTo>
                  <a:lnTo>
                    <a:pt x="5413" y="11395"/>
                  </a:lnTo>
                  <a:lnTo>
                    <a:pt x="54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3"/>
            <p:cNvSpPr/>
            <p:nvPr/>
          </p:nvSpPr>
          <p:spPr>
            <a:xfrm>
              <a:off x="5072600" y="4119600"/>
              <a:ext cx="152650" cy="302200"/>
            </a:xfrm>
            <a:custGeom>
              <a:rect b="b" l="l" r="r" t="t"/>
              <a:pathLst>
                <a:path extrusionOk="0" h="12088" w="6106">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3"/>
            <p:cNvSpPr/>
            <p:nvPr/>
          </p:nvSpPr>
          <p:spPr>
            <a:xfrm>
              <a:off x="4319700" y="2821375"/>
              <a:ext cx="1707275" cy="1335900"/>
            </a:xfrm>
            <a:custGeom>
              <a:rect b="b" l="l" r="r" t="t"/>
              <a:pathLst>
                <a:path extrusionOk="0" h="53436" w="68291">
                  <a:moveTo>
                    <a:pt x="1" y="0"/>
                  </a:moveTo>
                  <a:lnTo>
                    <a:pt x="1" y="53436"/>
                  </a:lnTo>
                  <a:lnTo>
                    <a:pt x="68290" y="53436"/>
                  </a:lnTo>
                  <a:lnTo>
                    <a:pt x="6829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3"/>
            <p:cNvSpPr/>
            <p:nvPr/>
          </p:nvSpPr>
          <p:spPr>
            <a:xfrm>
              <a:off x="4310550" y="2813225"/>
              <a:ext cx="1724550" cy="1352200"/>
            </a:xfrm>
            <a:custGeom>
              <a:rect b="b" l="l" r="r" t="t"/>
              <a:pathLst>
                <a:path extrusionOk="0" h="54088" w="68982">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3"/>
            <p:cNvSpPr/>
            <p:nvPr/>
          </p:nvSpPr>
          <p:spPr>
            <a:xfrm>
              <a:off x="4410250" y="2892600"/>
              <a:ext cx="1525150" cy="1193450"/>
            </a:xfrm>
            <a:custGeom>
              <a:rect b="b" l="l" r="r" t="t"/>
              <a:pathLst>
                <a:path extrusionOk="0" h="47738" w="61006">
                  <a:moveTo>
                    <a:pt x="1" y="0"/>
                  </a:moveTo>
                  <a:lnTo>
                    <a:pt x="1" y="47738"/>
                  </a:lnTo>
                  <a:lnTo>
                    <a:pt x="61006" y="47738"/>
                  </a:lnTo>
                  <a:lnTo>
                    <a:pt x="61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3"/>
            <p:cNvSpPr/>
            <p:nvPr/>
          </p:nvSpPr>
          <p:spPr>
            <a:xfrm>
              <a:off x="4402125" y="2884450"/>
              <a:ext cx="1541425" cy="1209750"/>
            </a:xfrm>
            <a:custGeom>
              <a:rect b="b" l="l" r="r" t="t"/>
              <a:pathLst>
                <a:path extrusionOk="0" h="48390" w="61657">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3"/>
            <p:cNvSpPr/>
            <p:nvPr/>
          </p:nvSpPr>
          <p:spPr>
            <a:xfrm>
              <a:off x="4506925" y="2953625"/>
              <a:ext cx="534150" cy="335775"/>
            </a:xfrm>
            <a:custGeom>
              <a:rect b="b" l="l" r="r" t="t"/>
              <a:pathLst>
                <a:path extrusionOk="0" h="13431" w="21366">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3"/>
            <p:cNvSpPr/>
            <p:nvPr/>
          </p:nvSpPr>
          <p:spPr>
            <a:xfrm>
              <a:off x="4506925" y="3313800"/>
              <a:ext cx="534150" cy="334775"/>
            </a:xfrm>
            <a:custGeom>
              <a:rect b="b" l="l" r="r" t="t"/>
              <a:pathLst>
                <a:path extrusionOk="0" h="13391" w="21366">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3"/>
            <p:cNvSpPr/>
            <p:nvPr/>
          </p:nvSpPr>
          <p:spPr>
            <a:xfrm>
              <a:off x="4506925" y="3681100"/>
              <a:ext cx="534150" cy="335775"/>
            </a:xfrm>
            <a:custGeom>
              <a:rect b="b" l="l" r="r" t="t"/>
              <a:pathLst>
                <a:path extrusionOk="0" h="13431" w="21366">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3"/>
            <p:cNvSpPr/>
            <p:nvPr/>
          </p:nvSpPr>
          <p:spPr>
            <a:xfrm>
              <a:off x="5110250" y="2953625"/>
              <a:ext cx="534175" cy="335775"/>
            </a:xfrm>
            <a:custGeom>
              <a:rect b="b" l="l" r="r" t="t"/>
              <a:pathLst>
                <a:path extrusionOk="0" h="13431" w="21367">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3"/>
            <p:cNvSpPr/>
            <p:nvPr/>
          </p:nvSpPr>
          <p:spPr>
            <a:xfrm>
              <a:off x="5110250" y="3321950"/>
              <a:ext cx="534175" cy="335775"/>
            </a:xfrm>
            <a:custGeom>
              <a:rect b="b" l="l" r="r" t="t"/>
              <a:pathLst>
                <a:path extrusionOk="0" h="13431" w="21367">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3"/>
            <p:cNvSpPr/>
            <p:nvPr/>
          </p:nvSpPr>
          <p:spPr>
            <a:xfrm>
              <a:off x="3941225" y="2531400"/>
              <a:ext cx="657275" cy="73275"/>
            </a:xfrm>
            <a:custGeom>
              <a:rect b="b" l="l" r="r" t="t"/>
              <a:pathLst>
                <a:path extrusionOk="0" h="2931" w="26291">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3"/>
            <p:cNvSpPr/>
            <p:nvPr/>
          </p:nvSpPr>
          <p:spPr>
            <a:xfrm>
              <a:off x="3936125" y="2523250"/>
              <a:ext cx="668475" cy="89575"/>
            </a:xfrm>
            <a:custGeom>
              <a:rect b="b" l="l" r="r" t="t"/>
              <a:pathLst>
                <a:path extrusionOk="0" h="3583" w="26739">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3"/>
            <p:cNvSpPr/>
            <p:nvPr/>
          </p:nvSpPr>
          <p:spPr>
            <a:xfrm>
              <a:off x="4246450" y="2181400"/>
              <a:ext cx="103800" cy="392750"/>
            </a:xfrm>
            <a:custGeom>
              <a:rect b="b" l="l" r="r" t="t"/>
              <a:pathLst>
                <a:path extrusionOk="0" h="15710" w="4152">
                  <a:moveTo>
                    <a:pt x="1" y="1"/>
                  </a:moveTo>
                  <a:lnTo>
                    <a:pt x="1" y="15710"/>
                  </a:lnTo>
                  <a:lnTo>
                    <a:pt x="4152" y="15710"/>
                  </a:lnTo>
                  <a:lnTo>
                    <a:pt x="4152" y="1"/>
                  </a:ln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3"/>
            <p:cNvSpPr/>
            <p:nvPr/>
          </p:nvSpPr>
          <p:spPr>
            <a:xfrm>
              <a:off x="4238300" y="2172250"/>
              <a:ext cx="120100" cy="410050"/>
            </a:xfrm>
            <a:custGeom>
              <a:rect b="b" l="l" r="r" t="t"/>
              <a:pathLst>
                <a:path extrusionOk="0" h="16402" w="4804">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3"/>
            <p:cNvSpPr/>
            <p:nvPr/>
          </p:nvSpPr>
          <p:spPr>
            <a:xfrm>
              <a:off x="4230175" y="2181400"/>
              <a:ext cx="136350" cy="284900"/>
            </a:xfrm>
            <a:custGeom>
              <a:rect b="b" l="l" r="r" t="t"/>
              <a:pathLst>
                <a:path extrusionOk="0" h="11396" w="5454">
                  <a:moveTo>
                    <a:pt x="0" y="1"/>
                  </a:moveTo>
                  <a:lnTo>
                    <a:pt x="0" y="11396"/>
                  </a:lnTo>
                  <a:lnTo>
                    <a:pt x="5454" y="11396"/>
                  </a:lnTo>
                  <a:lnTo>
                    <a:pt x="54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3"/>
            <p:cNvSpPr/>
            <p:nvPr/>
          </p:nvSpPr>
          <p:spPr>
            <a:xfrm>
              <a:off x="4222025" y="2172250"/>
              <a:ext cx="152650" cy="303225"/>
            </a:xfrm>
            <a:custGeom>
              <a:rect b="b" l="l" r="r" t="t"/>
              <a:pathLst>
                <a:path extrusionOk="0" h="12129" w="6106">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3"/>
            <p:cNvSpPr/>
            <p:nvPr/>
          </p:nvSpPr>
          <p:spPr>
            <a:xfrm>
              <a:off x="3469125" y="874000"/>
              <a:ext cx="1707275" cy="1335925"/>
            </a:xfrm>
            <a:custGeom>
              <a:rect b="b" l="l" r="r" t="t"/>
              <a:pathLst>
                <a:path extrusionOk="0" h="53437" w="68291">
                  <a:moveTo>
                    <a:pt x="1" y="1"/>
                  </a:moveTo>
                  <a:lnTo>
                    <a:pt x="1" y="53436"/>
                  </a:lnTo>
                  <a:lnTo>
                    <a:pt x="68291" y="53436"/>
                  </a:lnTo>
                  <a:lnTo>
                    <a:pt x="682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3"/>
            <p:cNvSpPr/>
            <p:nvPr/>
          </p:nvSpPr>
          <p:spPr>
            <a:xfrm>
              <a:off x="3461000" y="865875"/>
              <a:ext cx="1723550" cy="1352175"/>
            </a:xfrm>
            <a:custGeom>
              <a:rect b="b" l="l" r="r" t="t"/>
              <a:pathLst>
                <a:path extrusionOk="0" h="54087" w="68942">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3"/>
            <p:cNvSpPr/>
            <p:nvPr/>
          </p:nvSpPr>
          <p:spPr>
            <a:xfrm>
              <a:off x="3560700" y="945225"/>
              <a:ext cx="1524125" cy="1193475"/>
            </a:xfrm>
            <a:custGeom>
              <a:rect b="b" l="l" r="r" t="t"/>
              <a:pathLst>
                <a:path extrusionOk="0" h="47739" w="60965">
                  <a:moveTo>
                    <a:pt x="1" y="1"/>
                  </a:moveTo>
                  <a:lnTo>
                    <a:pt x="1" y="47738"/>
                  </a:lnTo>
                  <a:lnTo>
                    <a:pt x="60965" y="47738"/>
                  </a:lnTo>
                  <a:lnTo>
                    <a:pt x="609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3"/>
            <p:cNvSpPr/>
            <p:nvPr/>
          </p:nvSpPr>
          <p:spPr>
            <a:xfrm>
              <a:off x="3551550" y="937075"/>
              <a:ext cx="1542450" cy="1209750"/>
            </a:xfrm>
            <a:custGeom>
              <a:rect b="b" l="l" r="r" t="t"/>
              <a:pathLst>
                <a:path extrusionOk="0" h="48390" w="61698">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3"/>
            <p:cNvSpPr/>
            <p:nvPr/>
          </p:nvSpPr>
          <p:spPr>
            <a:xfrm>
              <a:off x="3671600" y="1070375"/>
              <a:ext cx="637950" cy="293050"/>
            </a:xfrm>
            <a:custGeom>
              <a:rect b="b" l="l" r="r" t="t"/>
              <a:pathLst>
                <a:path extrusionOk="0" h="11722" w="25518">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3"/>
            <p:cNvSpPr/>
            <p:nvPr/>
          </p:nvSpPr>
          <p:spPr>
            <a:xfrm>
              <a:off x="3760125" y="1538400"/>
              <a:ext cx="1047975" cy="116000"/>
            </a:xfrm>
            <a:custGeom>
              <a:rect b="b" l="l" r="r" t="t"/>
              <a:pathLst>
                <a:path extrusionOk="0" h="4640" w="41919">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3"/>
            <p:cNvSpPr/>
            <p:nvPr/>
          </p:nvSpPr>
          <p:spPr>
            <a:xfrm>
              <a:off x="3760125" y="1639125"/>
              <a:ext cx="1047975" cy="116000"/>
            </a:xfrm>
            <a:custGeom>
              <a:rect b="b" l="l" r="r" t="t"/>
              <a:pathLst>
                <a:path extrusionOk="0" h="4640" w="41919">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3"/>
            <p:cNvSpPr/>
            <p:nvPr/>
          </p:nvSpPr>
          <p:spPr>
            <a:xfrm>
              <a:off x="3760125" y="1866000"/>
              <a:ext cx="1047975" cy="115000"/>
            </a:xfrm>
            <a:custGeom>
              <a:rect b="b" l="l" r="r" t="t"/>
              <a:pathLst>
                <a:path extrusionOk="0" h="4600" w="41919">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3"/>
            <p:cNvSpPr/>
            <p:nvPr/>
          </p:nvSpPr>
          <p:spPr>
            <a:xfrm>
              <a:off x="3760125" y="1764250"/>
              <a:ext cx="1047975" cy="116025"/>
            </a:xfrm>
            <a:custGeom>
              <a:rect b="b" l="l" r="r" t="t"/>
              <a:pathLst>
                <a:path extrusionOk="0" h="4641" w="41919">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3"/>
            <p:cNvSpPr/>
            <p:nvPr/>
          </p:nvSpPr>
          <p:spPr>
            <a:xfrm>
              <a:off x="4825375" y="1479375"/>
              <a:ext cx="96675" cy="97700"/>
            </a:xfrm>
            <a:custGeom>
              <a:rect b="b" l="l" r="r" t="t"/>
              <a:pathLst>
                <a:path extrusionOk="0" h="3908" w="3867">
                  <a:moveTo>
                    <a:pt x="0" y="1"/>
                  </a:moveTo>
                  <a:lnTo>
                    <a:pt x="0" y="3908"/>
                  </a:lnTo>
                  <a:lnTo>
                    <a:pt x="3866" y="3908"/>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3"/>
            <p:cNvSpPr/>
            <p:nvPr/>
          </p:nvSpPr>
          <p:spPr>
            <a:xfrm>
              <a:off x="4825375" y="1599425"/>
              <a:ext cx="96675" cy="96700"/>
            </a:xfrm>
            <a:custGeom>
              <a:rect b="b" l="l" r="r" t="t"/>
              <a:pathLst>
                <a:path extrusionOk="0" h="3868" w="3867">
                  <a:moveTo>
                    <a:pt x="0" y="1"/>
                  </a:moveTo>
                  <a:lnTo>
                    <a:pt x="0" y="3867"/>
                  </a:lnTo>
                  <a:lnTo>
                    <a:pt x="3866" y="3867"/>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3"/>
            <p:cNvSpPr/>
            <p:nvPr/>
          </p:nvSpPr>
          <p:spPr>
            <a:xfrm>
              <a:off x="4825375" y="1804950"/>
              <a:ext cx="96675" cy="96675"/>
            </a:xfrm>
            <a:custGeom>
              <a:rect b="b" l="l" r="r" t="t"/>
              <a:pathLst>
                <a:path extrusionOk="0" h="3867" w="3867">
                  <a:moveTo>
                    <a:pt x="0" y="1"/>
                  </a:moveTo>
                  <a:lnTo>
                    <a:pt x="0" y="3867"/>
                  </a:lnTo>
                  <a:lnTo>
                    <a:pt x="3866" y="3867"/>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3"/>
            <p:cNvSpPr/>
            <p:nvPr/>
          </p:nvSpPr>
          <p:spPr>
            <a:xfrm>
              <a:off x="4825375" y="1924000"/>
              <a:ext cx="96675" cy="97700"/>
            </a:xfrm>
            <a:custGeom>
              <a:rect b="b" l="l" r="r" t="t"/>
              <a:pathLst>
                <a:path extrusionOk="0" h="3908" w="3867">
                  <a:moveTo>
                    <a:pt x="0" y="0"/>
                  </a:moveTo>
                  <a:lnTo>
                    <a:pt x="0" y="3907"/>
                  </a:lnTo>
                  <a:lnTo>
                    <a:pt x="3866" y="3907"/>
                  </a:lnTo>
                  <a:lnTo>
                    <a:pt x="38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3"/>
            <p:cNvSpPr/>
            <p:nvPr/>
          </p:nvSpPr>
          <p:spPr>
            <a:xfrm>
              <a:off x="3644125" y="1479375"/>
              <a:ext cx="96700" cy="97700"/>
            </a:xfrm>
            <a:custGeom>
              <a:rect b="b" l="l" r="r" t="t"/>
              <a:pathLst>
                <a:path extrusionOk="0" h="3908" w="3868">
                  <a:moveTo>
                    <a:pt x="1" y="1"/>
                  </a:moveTo>
                  <a:lnTo>
                    <a:pt x="1" y="3908"/>
                  </a:lnTo>
                  <a:lnTo>
                    <a:pt x="3867" y="3908"/>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3"/>
            <p:cNvSpPr/>
            <p:nvPr/>
          </p:nvSpPr>
          <p:spPr>
            <a:xfrm>
              <a:off x="3644125" y="1599425"/>
              <a:ext cx="96700" cy="96700"/>
            </a:xfrm>
            <a:custGeom>
              <a:rect b="b" l="l" r="r" t="t"/>
              <a:pathLst>
                <a:path extrusionOk="0" h="3868" w="3868">
                  <a:moveTo>
                    <a:pt x="1" y="1"/>
                  </a:moveTo>
                  <a:lnTo>
                    <a:pt x="1" y="3867"/>
                  </a:lnTo>
                  <a:lnTo>
                    <a:pt x="3867" y="3867"/>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3"/>
            <p:cNvSpPr/>
            <p:nvPr/>
          </p:nvSpPr>
          <p:spPr>
            <a:xfrm>
              <a:off x="3644125" y="1804950"/>
              <a:ext cx="96700" cy="96675"/>
            </a:xfrm>
            <a:custGeom>
              <a:rect b="b" l="l" r="r" t="t"/>
              <a:pathLst>
                <a:path extrusionOk="0" h="3867" w="3868">
                  <a:moveTo>
                    <a:pt x="1" y="1"/>
                  </a:moveTo>
                  <a:lnTo>
                    <a:pt x="1" y="3867"/>
                  </a:lnTo>
                  <a:lnTo>
                    <a:pt x="3867" y="3867"/>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3"/>
            <p:cNvSpPr/>
            <p:nvPr/>
          </p:nvSpPr>
          <p:spPr>
            <a:xfrm>
              <a:off x="3644125" y="1924000"/>
              <a:ext cx="96700" cy="97700"/>
            </a:xfrm>
            <a:custGeom>
              <a:rect b="b" l="l" r="r" t="t"/>
              <a:pathLst>
                <a:path extrusionOk="0" h="3908" w="3868">
                  <a:moveTo>
                    <a:pt x="1" y="0"/>
                  </a:moveTo>
                  <a:lnTo>
                    <a:pt x="1" y="3907"/>
                  </a:lnTo>
                  <a:lnTo>
                    <a:pt x="3867" y="3907"/>
                  </a:lnTo>
                  <a:lnTo>
                    <a:pt x="38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3"/>
            <p:cNvSpPr/>
            <p:nvPr/>
          </p:nvSpPr>
          <p:spPr>
            <a:xfrm>
              <a:off x="4389900" y="1053075"/>
              <a:ext cx="534175" cy="335775"/>
            </a:xfrm>
            <a:custGeom>
              <a:rect b="b" l="l" r="r" t="t"/>
              <a:pathLst>
                <a:path extrusionOk="0" h="13431" w="21367">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3"/>
            <p:cNvSpPr/>
            <p:nvPr/>
          </p:nvSpPr>
          <p:spPr>
            <a:xfrm>
              <a:off x="2792550" y="4478775"/>
              <a:ext cx="657275" cy="73275"/>
            </a:xfrm>
            <a:custGeom>
              <a:rect b="b" l="l" r="r" t="t"/>
              <a:pathLst>
                <a:path extrusionOk="0" h="2931" w="26291">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3"/>
            <p:cNvSpPr/>
            <p:nvPr/>
          </p:nvSpPr>
          <p:spPr>
            <a:xfrm>
              <a:off x="2787450" y="4470625"/>
              <a:ext cx="667475" cy="89550"/>
            </a:xfrm>
            <a:custGeom>
              <a:rect b="b" l="l" r="r" t="t"/>
              <a:pathLst>
                <a:path extrusionOk="0" h="3582" w="26699">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3"/>
            <p:cNvSpPr/>
            <p:nvPr/>
          </p:nvSpPr>
          <p:spPr>
            <a:xfrm>
              <a:off x="3097775" y="4128775"/>
              <a:ext cx="102775" cy="392750"/>
            </a:xfrm>
            <a:custGeom>
              <a:rect b="b" l="l" r="r" t="t"/>
              <a:pathLst>
                <a:path extrusionOk="0" h="15710" w="4111">
                  <a:moveTo>
                    <a:pt x="1" y="0"/>
                  </a:moveTo>
                  <a:lnTo>
                    <a:pt x="1" y="15709"/>
                  </a:lnTo>
                  <a:lnTo>
                    <a:pt x="4111" y="15709"/>
                  </a:lnTo>
                  <a:lnTo>
                    <a:pt x="41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3"/>
            <p:cNvSpPr/>
            <p:nvPr/>
          </p:nvSpPr>
          <p:spPr>
            <a:xfrm>
              <a:off x="3089625" y="4119600"/>
              <a:ext cx="120100" cy="410050"/>
            </a:xfrm>
            <a:custGeom>
              <a:rect b="b" l="l" r="r" t="t"/>
              <a:pathLst>
                <a:path extrusionOk="0" h="16402" w="4804">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3"/>
            <p:cNvSpPr/>
            <p:nvPr/>
          </p:nvSpPr>
          <p:spPr>
            <a:xfrm>
              <a:off x="3081500" y="4128775"/>
              <a:ext cx="135350" cy="284900"/>
            </a:xfrm>
            <a:custGeom>
              <a:rect b="b" l="l" r="r" t="t"/>
              <a:pathLst>
                <a:path extrusionOk="0" h="11396" w="5414">
                  <a:moveTo>
                    <a:pt x="0" y="0"/>
                  </a:moveTo>
                  <a:lnTo>
                    <a:pt x="0" y="11395"/>
                  </a:lnTo>
                  <a:lnTo>
                    <a:pt x="5413" y="11395"/>
                  </a:lnTo>
                  <a:lnTo>
                    <a:pt x="54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3"/>
            <p:cNvSpPr/>
            <p:nvPr/>
          </p:nvSpPr>
          <p:spPr>
            <a:xfrm>
              <a:off x="3073350" y="4119600"/>
              <a:ext cx="152650" cy="302200"/>
            </a:xfrm>
            <a:custGeom>
              <a:rect b="b" l="l" r="r" t="t"/>
              <a:pathLst>
                <a:path extrusionOk="0" h="12088" w="6106">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3"/>
            <p:cNvSpPr/>
            <p:nvPr/>
          </p:nvSpPr>
          <p:spPr>
            <a:xfrm>
              <a:off x="2320450" y="2821375"/>
              <a:ext cx="1707275" cy="1335900"/>
            </a:xfrm>
            <a:custGeom>
              <a:rect b="b" l="l" r="r" t="t"/>
              <a:pathLst>
                <a:path extrusionOk="0" h="53436" w="68291">
                  <a:moveTo>
                    <a:pt x="1" y="0"/>
                  </a:moveTo>
                  <a:lnTo>
                    <a:pt x="1" y="53436"/>
                  </a:lnTo>
                  <a:lnTo>
                    <a:pt x="68291" y="53436"/>
                  </a:lnTo>
                  <a:lnTo>
                    <a:pt x="6829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3"/>
            <p:cNvSpPr/>
            <p:nvPr/>
          </p:nvSpPr>
          <p:spPr>
            <a:xfrm>
              <a:off x="2311300" y="2813225"/>
              <a:ext cx="1724575" cy="1352200"/>
            </a:xfrm>
            <a:custGeom>
              <a:rect b="b" l="l" r="r" t="t"/>
              <a:pathLst>
                <a:path extrusionOk="0" h="54088" w="68983">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3"/>
            <p:cNvSpPr/>
            <p:nvPr/>
          </p:nvSpPr>
          <p:spPr>
            <a:xfrm>
              <a:off x="2411025" y="2892600"/>
              <a:ext cx="1525125" cy="1193450"/>
            </a:xfrm>
            <a:custGeom>
              <a:rect b="b" l="l" r="r" t="t"/>
              <a:pathLst>
                <a:path extrusionOk="0" h="47738" w="61005">
                  <a:moveTo>
                    <a:pt x="0" y="0"/>
                  </a:moveTo>
                  <a:lnTo>
                    <a:pt x="0" y="47738"/>
                  </a:lnTo>
                  <a:lnTo>
                    <a:pt x="61005" y="47738"/>
                  </a:lnTo>
                  <a:lnTo>
                    <a:pt x="6100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3"/>
            <p:cNvSpPr/>
            <p:nvPr/>
          </p:nvSpPr>
          <p:spPr>
            <a:xfrm>
              <a:off x="2402875" y="2884450"/>
              <a:ext cx="1541425" cy="1209750"/>
            </a:xfrm>
            <a:custGeom>
              <a:rect b="b" l="l" r="r" t="t"/>
              <a:pathLst>
                <a:path extrusionOk="0" h="48390" w="61657">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3"/>
            <p:cNvSpPr/>
            <p:nvPr/>
          </p:nvSpPr>
          <p:spPr>
            <a:xfrm>
              <a:off x="2700975" y="2953625"/>
              <a:ext cx="534175" cy="335775"/>
            </a:xfrm>
            <a:custGeom>
              <a:rect b="b" l="l" r="r" t="t"/>
              <a:pathLst>
                <a:path extrusionOk="0" h="13431" w="21367">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3"/>
            <p:cNvSpPr/>
            <p:nvPr/>
          </p:nvSpPr>
          <p:spPr>
            <a:xfrm>
              <a:off x="2700975" y="3313800"/>
              <a:ext cx="534175" cy="334775"/>
            </a:xfrm>
            <a:custGeom>
              <a:rect b="b" l="l" r="r" t="t"/>
              <a:pathLst>
                <a:path extrusionOk="0" h="13391" w="21367">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3"/>
            <p:cNvSpPr/>
            <p:nvPr/>
          </p:nvSpPr>
          <p:spPr>
            <a:xfrm>
              <a:off x="2700975" y="3681100"/>
              <a:ext cx="534175" cy="335775"/>
            </a:xfrm>
            <a:custGeom>
              <a:rect b="b" l="l" r="r" t="t"/>
              <a:pathLst>
                <a:path extrusionOk="0" h="13431" w="21367">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3"/>
            <p:cNvSpPr/>
            <p:nvPr/>
          </p:nvSpPr>
          <p:spPr>
            <a:xfrm>
              <a:off x="2692850" y="3672950"/>
              <a:ext cx="551450" cy="352075"/>
            </a:xfrm>
            <a:custGeom>
              <a:rect b="b" l="l" r="r" t="t"/>
              <a:pathLst>
                <a:path extrusionOk="0" h="14083" w="22058">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3"/>
            <p:cNvSpPr/>
            <p:nvPr/>
          </p:nvSpPr>
          <p:spPr>
            <a:xfrm>
              <a:off x="3304325" y="2953625"/>
              <a:ext cx="534175" cy="335775"/>
            </a:xfrm>
            <a:custGeom>
              <a:rect b="b" l="l" r="r" t="t"/>
              <a:pathLst>
                <a:path extrusionOk="0" h="13431" w="21367">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3"/>
            <p:cNvSpPr/>
            <p:nvPr/>
          </p:nvSpPr>
          <p:spPr>
            <a:xfrm>
              <a:off x="3304325" y="3321950"/>
              <a:ext cx="534175" cy="335775"/>
            </a:xfrm>
            <a:custGeom>
              <a:rect b="b" l="l" r="r" t="t"/>
              <a:pathLst>
                <a:path extrusionOk="0" h="13431" w="21367">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3"/>
            <p:cNvSpPr/>
            <p:nvPr/>
          </p:nvSpPr>
          <p:spPr>
            <a:xfrm>
              <a:off x="3173075" y="2324875"/>
              <a:ext cx="135325" cy="249275"/>
            </a:xfrm>
            <a:custGeom>
              <a:rect b="b" l="l" r="r" t="t"/>
              <a:pathLst>
                <a:path extrusionOk="0" h="9971" w="5413">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3"/>
            <p:cNvSpPr/>
            <p:nvPr/>
          </p:nvSpPr>
          <p:spPr>
            <a:xfrm>
              <a:off x="2390675" y="1910275"/>
              <a:ext cx="866850" cy="1118675"/>
            </a:xfrm>
            <a:custGeom>
              <a:rect b="b" l="l" r="r" t="t"/>
              <a:pathLst>
                <a:path extrusionOk="0" h="44747" w="34674">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3"/>
            <p:cNvSpPr/>
            <p:nvPr/>
          </p:nvSpPr>
          <p:spPr>
            <a:xfrm>
              <a:off x="2431350" y="1943325"/>
              <a:ext cx="633900" cy="998125"/>
            </a:xfrm>
            <a:custGeom>
              <a:rect b="b" l="l" r="r" t="t"/>
              <a:pathLst>
                <a:path extrusionOk="0" h="39925" w="25356">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3"/>
            <p:cNvSpPr/>
            <p:nvPr/>
          </p:nvSpPr>
          <p:spPr>
            <a:xfrm>
              <a:off x="2939050" y="2055250"/>
              <a:ext cx="304250" cy="177050"/>
            </a:xfrm>
            <a:custGeom>
              <a:rect b="b" l="l" r="r" t="t"/>
              <a:pathLst>
                <a:path extrusionOk="0" h="7082" w="1217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3"/>
            <p:cNvSpPr/>
            <p:nvPr/>
          </p:nvSpPr>
          <p:spPr>
            <a:xfrm>
              <a:off x="2382525" y="1901600"/>
              <a:ext cx="878075" cy="1136150"/>
            </a:xfrm>
            <a:custGeom>
              <a:rect b="b" l="l" r="r" t="t"/>
              <a:pathLst>
                <a:path extrusionOk="0" h="45446" w="35123">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3"/>
            <p:cNvSpPr/>
            <p:nvPr/>
          </p:nvSpPr>
          <p:spPr>
            <a:xfrm>
              <a:off x="2417125" y="1742250"/>
              <a:ext cx="1039825" cy="903125"/>
            </a:xfrm>
            <a:custGeom>
              <a:rect b="b" l="l" r="r" t="t"/>
              <a:pathLst>
                <a:path extrusionOk="0" h="36125" w="41593">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3"/>
            <p:cNvSpPr/>
            <p:nvPr/>
          </p:nvSpPr>
          <p:spPr>
            <a:xfrm>
              <a:off x="2435425" y="1733725"/>
              <a:ext cx="997100" cy="919800"/>
            </a:xfrm>
            <a:custGeom>
              <a:rect b="b" l="l" r="r" t="t"/>
              <a:pathLst>
                <a:path extrusionOk="0" h="36792" w="39884">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3"/>
            <p:cNvSpPr/>
            <p:nvPr/>
          </p:nvSpPr>
          <p:spPr>
            <a:xfrm>
              <a:off x="2586000" y="2406000"/>
              <a:ext cx="59050" cy="52500"/>
            </a:xfrm>
            <a:custGeom>
              <a:rect b="b" l="l" r="r" t="t"/>
              <a:pathLst>
                <a:path extrusionOk="0" h="2100" w="2362">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3"/>
            <p:cNvSpPr/>
            <p:nvPr/>
          </p:nvSpPr>
          <p:spPr>
            <a:xfrm>
              <a:off x="2671475" y="1981950"/>
              <a:ext cx="727475" cy="348225"/>
            </a:xfrm>
            <a:custGeom>
              <a:rect b="b" l="l" r="r" t="t"/>
              <a:pathLst>
                <a:path extrusionOk="0" h="13929" w="29099">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3"/>
            <p:cNvSpPr/>
            <p:nvPr/>
          </p:nvSpPr>
          <p:spPr>
            <a:xfrm>
              <a:off x="2657225" y="2145625"/>
              <a:ext cx="358175" cy="400300"/>
            </a:xfrm>
            <a:custGeom>
              <a:rect b="b" l="l" r="r" t="t"/>
              <a:pathLst>
                <a:path extrusionOk="0" h="16012" w="14327">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3"/>
            <p:cNvSpPr/>
            <p:nvPr/>
          </p:nvSpPr>
          <p:spPr>
            <a:xfrm>
              <a:off x="2814925" y="2364375"/>
              <a:ext cx="487375" cy="66325"/>
            </a:xfrm>
            <a:custGeom>
              <a:rect b="b" l="l" r="r" t="t"/>
              <a:pathLst>
                <a:path extrusionOk="0" h="2653" w="19495">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3"/>
            <p:cNvSpPr/>
            <p:nvPr/>
          </p:nvSpPr>
          <p:spPr>
            <a:xfrm>
              <a:off x="2735575" y="2281825"/>
              <a:ext cx="160775" cy="314125"/>
            </a:xfrm>
            <a:custGeom>
              <a:rect b="b" l="l" r="r" t="t"/>
              <a:pathLst>
                <a:path extrusionOk="0" h="12565" w="6431">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3"/>
            <p:cNvSpPr/>
            <p:nvPr/>
          </p:nvSpPr>
          <p:spPr>
            <a:xfrm>
              <a:off x="2734550" y="2272975"/>
              <a:ext cx="163825" cy="331700"/>
            </a:xfrm>
            <a:custGeom>
              <a:rect b="b" l="l" r="r" t="t"/>
              <a:pathLst>
                <a:path extrusionOk="0" h="13268" w="6553">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3"/>
            <p:cNvSpPr/>
            <p:nvPr/>
          </p:nvSpPr>
          <p:spPr>
            <a:xfrm>
              <a:off x="1585875" y="4992575"/>
              <a:ext cx="2500875" cy="466000"/>
            </a:xfrm>
            <a:custGeom>
              <a:rect b="b" l="l" r="r" t="t"/>
              <a:pathLst>
                <a:path extrusionOk="0" h="18640" w="100035">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3"/>
            <p:cNvSpPr/>
            <p:nvPr/>
          </p:nvSpPr>
          <p:spPr>
            <a:xfrm>
              <a:off x="1577750" y="4984425"/>
              <a:ext cx="2518150" cy="483300"/>
            </a:xfrm>
            <a:custGeom>
              <a:rect b="b" l="l" r="r" t="t"/>
              <a:pathLst>
                <a:path extrusionOk="0" h="19332" w="100726">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3"/>
            <p:cNvSpPr/>
            <p:nvPr/>
          </p:nvSpPr>
          <p:spPr>
            <a:xfrm>
              <a:off x="1598100" y="2881400"/>
              <a:ext cx="1406100" cy="2341600"/>
            </a:xfrm>
            <a:custGeom>
              <a:rect b="b" l="l" r="r" t="t"/>
              <a:pathLst>
                <a:path extrusionOk="0" h="93664" w="56244">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3"/>
            <p:cNvSpPr/>
            <p:nvPr/>
          </p:nvSpPr>
          <p:spPr>
            <a:xfrm>
              <a:off x="1631675" y="2921075"/>
              <a:ext cx="1264675" cy="2293325"/>
            </a:xfrm>
            <a:custGeom>
              <a:rect b="b" l="l" r="r" t="t"/>
              <a:pathLst>
                <a:path extrusionOk="0" h="91733" w="50587">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3"/>
            <p:cNvSpPr/>
            <p:nvPr/>
          </p:nvSpPr>
          <p:spPr>
            <a:xfrm>
              <a:off x="2061025" y="3553925"/>
              <a:ext cx="189250" cy="494225"/>
            </a:xfrm>
            <a:custGeom>
              <a:rect b="b" l="l" r="r" t="t"/>
              <a:pathLst>
                <a:path extrusionOk="0" h="19769" w="757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3"/>
            <p:cNvSpPr/>
            <p:nvPr/>
          </p:nvSpPr>
          <p:spPr>
            <a:xfrm>
              <a:off x="2482225" y="4041475"/>
              <a:ext cx="199450" cy="202600"/>
            </a:xfrm>
            <a:custGeom>
              <a:rect b="b" l="l" r="r" t="t"/>
              <a:pathLst>
                <a:path extrusionOk="0" h="8104" w="7978">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3"/>
            <p:cNvSpPr/>
            <p:nvPr/>
          </p:nvSpPr>
          <p:spPr>
            <a:xfrm>
              <a:off x="2361150" y="4252250"/>
              <a:ext cx="335775" cy="50525"/>
            </a:xfrm>
            <a:custGeom>
              <a:rect b="b" l="l" r="r" t="t"/>
              <a:pathLst>
                <a:path extrusionOk="0" h="2021" w="13431">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3"/>
            <p:cNvSpPr/>
            <p:nvPr/>
          </p:nvSpPr>
          <p:spPr>
            <a:xfrm>
              <a:off x="2311300" y="4874800"/>
              <a:ext cx="481275" cy="353625"/>
            </a:xfrm>
            <a:custGeom>
              <a:rect b="b" l="l" r="r" t="t"/>
              <a:pathLst>
                <a:path extrusionOk="0" h="14145" w="19251">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3"/>
            <p:cNvSpPr/>
            <p:nvPr/>
          </p:nvSpPr>
          <p:spPr>
            <a:xfrm>
              <a:off x="1614375" y="2872825"/>
              <a:ext cx="1385750" cy="2358850"/>
            </a:xfrm>
            <a:custGeom>
              <a:rect b="b" l="l" r="r" t="t"/>
              <a:pathLst>
                <a:path extrusionOk="0" h="94354" w="5543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3"/>
            <p:cNvSpPr/>
            <p:nvPr/>
          </p:nvSpPr>
          <p:spPr>
            <a:xfrm>
              <a:off x="2237025" y="2767550"/>
              <a:ext cx="724450" cy="471000"/>
            </a:xfrm>
            <a:custGeom>
              <a:rect b="b" l="l" r="r" t="t"/>
              <a:pathLst>
                <a:path extrusionOk="0" h="18840" w="28978">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3"/>
            <p:cNvSpPr/>
            <p:nvPr/>
          </p:nvSpPr>
          <p:spPr>
            <a:xfrm>
              <a:off x="2237025" y="2767450"/>
              <a:ext cx="532150" cy="315425"/>
            </a:xfrm>
            <a:custGeom>
              <a:rect b="b" l="l" r="r" t="t"/>
              <a:pathLst>
                <a:path extrusionOk="0" h="12617" w="21286">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3"/>
            <p:cNvSpPr/>
            <p:nvPr/>
          </p:nvSpPr>
          <p:spPr>
            <a:xfrm>
              <a:off x="2227875" y="2759300"/>
              <a:ext cx="742750" cy="488050"/>
            </a:xfrm>
            <a:custGeom>
              <a:rect b="b" l="l" r="r" t="t"/>
              <a:pathLst>
                <a:path extrusionOk="0" h="19522" w="2971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3"/>
            <p:cNvSpPr/>
            <p:nvPr/>
          </p:nvSpPr>
          <p:spPr>
            <a:xfrm>
              <a:off x="3860850" y="4333950"/>
              <a:ext cx="672550" cy="470425"/>
            </a:xfrm>
            <a:custGeom>
              <a:rect b="b" l="l" r="r" t="t"/>
              <a:pathLst>
                <a:path extrusionOk="0" h="18817" w="26902">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3"/>
            <p:cNvSpPr/>
            <p:nvPr/>
          </p:nvSpPr>
          <p:spPr>
            <a:xfrm>
              <a:off x="3852700" y="4326150"/>
              <a:ext cx="674575" cy="486350"/>
            </a:xfrm>
            <a:custGeom>
              <a:rect b="b" l="l" r="r" t="t"/>
              <a:pathLst>
                <a:path extrusionOk="0" h="19454" w="26983">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3"/>
            <p:cNvSpPr/>
            <p:nvPr/>
          </p:nvSpPr>
          <p:spPr>
            <a:xfrm>
              <a:off x="4208800" y="4389225"/>
              <a:ext cx="212675" cy="101775"/>
            </a:xfrm>
            <a:custGeom>
              <a:rect b="b" l="l" r="r" t="t"/>
              <a:pathLst>
                <a:path extrusionOk="0" h="4071" w="8507">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3"/>
            <p:cNvSpPr/>
            <p:nvPr/>
          </p:nvSpPr>
          <p:spPr>
            <a:xfrm>
              <a:off x="4107075" y="4395325"/>
              <a:ext cx="78350" cy="56000"/>
            </a:xfrm>
            <a:custGeom>
              <a:rect b="b" l="l" r="r" t="t"/>
              <a:pathLst>
                <a:path extrusionOk="0" h="2240" w="3134">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3"/>
            <p:cNvSpPr/>
            <p:nvPr/>
          </p:nvSpPr>
          <p:spPr>
            <a:xfrm>
              <a:off x="3132375" y="4321475"/>
              <a:ext cx="590625" cy="357750"/>
            </a:xfrm>
            <a:custGeom>
              <a:rect b="b" l="l" r="r" t="t"/>
              <a:pathLst>
                <a:path extrusionOk="0" h="14310" w="23625">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3"/>
            <p:cNvSpPr/>
            <p:nvPr/>
          </p:nvSpPr>
          <p:spPr>
            <a:xfrm>
              <a:off x="3136450" y="4312925"/>
              <a:ext cx="579950" cy="374425"/>
            </a:xfrm>
            <a:custGeom>
              <a:rect b="b" l="l" r="r" t="t"/>
              <a:pathLst>
                <a:path extrusionOk="0" h="14977" w="23198">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3"/>
            <p:cNvSpPr/>
            <p:nvPr/>
          </p:nvSpPr>
          <p:spPr>
            <a:xfrm>
              <a:off x="3444725" y="4365825"/>
              <a:ext cx="110925" cy="69225"/>
            </a:xfrm>
            <a:custGeom>
              <a:rect b="b" l="l" r="r" t="t"/>
              <a:pathLst>
                <a:path extrusionOk="0" h="2769" w="4437">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3"/>
            <p:cNvSpPr/>
            <p:nvPr/>
          </p:nvSpPr>
          <p:spPr>
            <a:xfrm>
              <a:off x="3362300" y="4339625"/>
              <a:ext cx="85500" cy="62600"/>
            </a:xfrm>
            <a:custGeom>
              <a:rect b="b" l="l" r="r" t="t"/>
              <a:pathLst>
                <a:path extrusionOk="0" h="2504" w="342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3"/>
            <p:cNvSpPr/>
            <p:nvPr/>
          </p:nvSpPr>
          <p:spPr>
            <a:xfrm>
              <a:off x="2535150" y="3264975"/>
              <a:ext cx="1519025" cy="2054400"/>
            </a:xfrm>
            <a:custGeom>
              <a:rect b="b" l="l" r="r" t="t"/>
              <a:pathLst>
                <a:path extrusionOk="0" h="82176" w="60761">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33"/>
            <p:cNvSpPr/>
            <p:nvPr/>
          </p:nvSpPr>
          <p:spPr>
            <a:xfrm>
              <a:off x="2553450" y="3316850"/>
              <a:ext cx="1490550" cy="2002325"/>
            </a:xfrm>
            <a:custGeom>
              <a:rect b="b" l="l" r="r" t="t"/>
              <a:pathLst>
                <a:path extrusionOk="0" h="80093" w="59622">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33"/>
            <p:cNvSpPr/>
            <p:nvPr/>
          </p:nvSpPr>
          <p:spPr>
            <a:xfrm>
              <a:off x="2545325" y="3256325"/>
              <a:ext cx="1502750" cy="2072025"/>
            </a:xfrm>
            <a:custGeom>
              <a:rect b="b" l="l" r="r" t="t"/>
              <a:pathLst>
                <a:path extrusionOk="0" h="82881" w="6011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33"/>
            <p:cNvSpPr/>
            <p:nvPr/>
          </p:nvSpPr>
          <p:spPr>
            <a:xfrm>
              <a:off x="3802850" y="4638300"/>
              <a:ext cx="175025" cy="233225"/>
            </a:xfrm>
            <a:custGeom>
              <a:rect b="b" l="l" r="r" t="t"/>
              <a:pathLst>
                <a:path extrusionOk="0" h="9329" w="7001">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33"/>
            <p:cNvSpPr/>
            <p:nvPr/>
          </p:nvSpPr>
          <p:spPr>
            <a:xfrm>
              <a:off x="975425" y="2808800"/>
              <a:ext cx="1312500" cy="2649775"/>
            </a:xfrm>
            <a:custGeom>
              <a:rect b="b" l="l" r="r" t="t"/>
              <a:pathLst>
                <a:path extrusionOk="0" h="105991" w="5250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33"/>
            <p:cNvSpPr/>
            <p:nvPr/>
          </p:nvSpPr>
          <p:spPr>
            <a:xfrm>
              <a:off x="966275" y="2801025"/>
              <a:ext cx="1330800" cy="2666700"/>
            </a:xfrm>
            <a:custGeom>
              <a:rect b="b" l="l" r="r" t="t"/>
              <a:pathLst>
                <a:path extrusionOk="0" h="106668" w="53232">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33"/>
            <p:cNvSpPr/>
            <p:nvPr/>
          </p:nvSpPr>
          <p:spPr>
            <a:xfrm>
              <a:off x="474850" y="2774800"/>
              <a:ext cx="1737800" cy="2683775"/>
            </a:xfrm>
            <a:custGeom>
              <a:rect b="b" l="l" r="r" t="t"/>
              <a:pathLst>
                <a:path extrusionOk="0" h="107351" w="69512">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33"/>
            <p:cNvSpPr/>
            <p:nvPr/>
          </p:nvSpPr>
          <p:spPr>
            <a:xfrm>
              <a:off x="469775" y="2766425"/>
              <a:ext cx="1751000" cy="2701300"/>
            </a:xfrm>
            <a:custGeom>
              <a:rect b="b" l="l" r="r" t="t"/>
              <a:pathLst>
                <a:path extrusionOk="0" h="108052" w="7004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33"/>
            <p:cNvSpPr/>
            <p:nvPr/>
          </p:nvSpPr>
          <p:spPr>
            <a:xfrm>
              <a:off x="1026300" y="5458550"/>
              <a:ext cx="6114750" cy="25"/>
            </a:xfrm>
            <a:custGeom>
              <a:rect b="b" l="l" r="r" t="t"/>
              <a:pathLst>
                <a:path extrusionOk="0" h="1" w="244590">
                  <a:moveTo>
                    <a:pt x="0" y="0"/>
                  </a:moveTo>
                  <a:lnTo>
                    <a:pt x="244590"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33"/>
            <p:cNvSpPr/>
            <p:nvPr/>
          </p:nvSpPr>
          <p:spPr>
            <a:xfrm>
              <a:off x="1017150" y="5450400"/>
              <a:ext cx="6132050" cy="17325"/>
            </a:xfrm>
            <a:custGeom>
              <a:rect b="b" l="l" r="r" t="t"/>
              <a:pathLst>
                <a:path extrusionOk="0" h="693" w="245282">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0" name="Google Shape;1880;p33"/>
          <p:cNvSpPr txBox="1"/>
          <p:nvPr>
            <p:ph type="ctrTitle"/>
          </p:nvPr>
        </p:nvSpPr>
        <p:spPr>
          <a:xfrm>
            <a:off x="5418150" y="1697725"/>
            <a:ext cx="3171000" cy="1792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400"/>
              <a:t>Herramienta de automatización de validación de consistencia e integridad de campos</a:t>
            </a:r>
            <a:endParaRPr sz="2400">
              <a:solidFill>
                <a:schemeClr val="dk2"/>
              </a:solidFill>
            </a:endParaRPr>
          </a:p>
        </p:txBody>
      </p:sp>
      <p:sp>
        <p:nvSpPr>
          <p:cNvPr id="1881" name="Google Shape;1881;p33"/>
          <p:cNvSpPr txBox="1"/>
          <p:nvPr>
            <p:ph idx="1" type="subTitle"/>
          </p:nvPr>
        </p:nvSpPr>
        <p:spPr>
          <a:xfrm>
            <a:off x="5324850" y="3416800"/>
            <a:ext cx="3264300" cy="1376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800"/>
              <a:t>E. Desarrollo: Sebastian Lukich</a:t>
            </a:r>
            <a:endParaRPr sz="1800"/>
          </a:p>
          <a:p>
            <a:pPr indent="0" lvl="0" marL="0" rtl="0" algn="r">
              <a:spcBef>
                <a:spcPts val="0"/>
              </a:spcBef>
              <a:spcAft>
                <a:spcPts val="0"/>
              </a:spcAft>
              <a:buClr>
                <a:schemeClr val="dk1"/>
              </a:buClr>
              <a:buSzPts val="1100"/>
              <a:buFont typeface="Arial"/>
              <a:buNone/>
            </a:pPr>
            <a:r>
              <a:rPr lang="en" sz="1800"/>
              <a:t>Empresa o Unidad: Digital Social Change SPA</a:t>
            </a:r>
            <a:endParaRPr sz="1800"/>
          </a:p>
          <a:p>
            <a:pPr indent="0" lvl="0" marL="0" rtl="0" algn="r">
              <a:spcBef>
                <a:spcPts val="0"/>
              </a:spcBef>
              <a:spcAft>
                <a:spcPts val="0"/>
              </a:spcAft>
              <a:buClr>
                <a:schemeClr val="dk1"/>
              </a:buClr>
              <a:buSzPts val="1100"/>
              <a:buFont typeface="Arial"/>
              <a:buNone/>
            </a:pPr>
            <a:r>
              <a:rPr lang="en" sz="1800"/>
              <a:t>Profesor: Diego Aracena</a:t>
            </a:r>
            <a:endParaRPr sz="1800"/>
          </a:p>
          <a:p>
            <a:pPr indent="0" lvl="0" marL="0" rtl="0" algn="r">
              <a:spcBef>
                <a:spcPts val="0"/>
              </a:spcBef>
              <a:spcAft>
                <a:spcPts val="0"/>
              </a:spcAft>
              <a:buClr>
                <a:schemeClr val="dk1"/>
              </a:buClr>
              <a:buSzPts val="1100"/>
              <a:buFont typeface="Arial"/>
              <a:buNone/>
            </a:pPr>
            <a:r>
              <a:t/>
            </a:r>
            <a:endParaRPr sz="1800">
              <a:solidFill>
                <a:schemeClr val="accent1"/>
              </a:solidFill>
            </a:endParaRPr>
          </a:p>
          <a:p>
            <a:pPr indent="0" lvl="0" marL="0" rtl="0" algn="r">
              <a:spcBef>
                <a:spcPts val="0"/>
              </a:spcBef>
              <a:spcAft>
                <a:spcPts val="0"/>
              </a:spcAft>
              <a:buNone/>
            </a:pPr>
            <a:r>
              <a:t/>
            </a:r>
            <a:endParaRPr sz="1800">
              <a:solidFill>
                <a:schemeClr val="accent1"/>
              </a:solidFill>
            </a:endParaRPr>
          </a:p>
        </p:txBody>
      </p:sp>
      <p:sp>
        <p:nvSpPr>
          <p:cNvPr id="1882" name="Google Shape;1882;p33"/>
          <p:cNvSpPr txBox="1"/>
          <p:nvPr>
            <p:ph idx="1" type="subTitle"/>
          </p:nvPr>
        </p:nvSpPr>
        <p:spPr>
          <a:xfrm>
            <a:off x="6563375" y="-76200"/>
            <a:ext cx="1947300" cy="45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800"/>
              <a:t>03/10/22</a:t>
            </a:r>
            <a:endParaRPr sz="1800"/>
          </a:p>
          <a:p>
            <a:pPr indent="0" lvl="0" marL="0" rtl="0" algn="r">
              <a:spcBef>
                <a:spcPts val="0"/>
              </a:spcBef>
              <a:spcAft>
                <a:spcPts val="0"/>
              </a:spcAft>
              <a:buClr>
                <a:schemeClr val="dk1"/>
              </a:buClr>
              <a:buSzPts val="1100"/>
              <a:buFont typeface="Arial"/>
              <a:buNone/>
            </a:pPr>
            <a:r>
              <a:t/>
            </a:r>
            <a:endParaRPr sz="1800">
              <a:solidFill>
                <a:schemeClr val="accent1"/>
              </a:solidFill>
            </a:endParaRPr>
          </a:p>
          <a:p>
            <a:pPr indent="0" lvl="0" marL="0" rtl="0" algn="r">
              <a:spcBef>
                <a:spcPts val="0"/>
              </a:spcBef>
              <a:spcAft>
                <a:spcPts val="0"/>
              </a:spcAft>
              <a:buNone/>
            </a:pPr>
            <a:r>
              <a:t/>
            </a:r>
            <a:endParaRPr sz="18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graphicFrame>
        <p:nvGraphicFramePr>
          <p:cNvPr id="1932" name="Google Shape;1932;p42"/>
          <p:cNvGraphicFramePr/>
          <p:nvPr/>
        </p:nvGraphicFramePr>
        <p:xfrm>
          <a:off x="678575" y="736667"/>
          <a:ext cx="3000000" cy="3000000"/>
        </p:xfrm>
        <a:graphic>
          <a:graphicData uri="http://schemas.openxmlformats.org/drawingml/2006/table">
            <a:tbl>
              <a:tblPr>
                <a:noFill/>
                <a:tableStyleId>{0F83E154-D1EB-4644-9B88-5E807F622664}</a:tableStyleId>
              </a:tblPr>
              <a:tblGrid>
                <a:gridCol w="856650"/>
                <a:gridCol w="6930200"/>
              </a:tblGrid>
              <a:tr h="847350">
                <a:tc>
                  <a:txBody>
                    <a:bodyPr/>
                    <a:lstStyle/>
                    <a:p>
                      <a:pPr indent="0" lvl="0" marL="0" rtl="0" algn="l">
                        <a:spcBef>
                          <a:spcPts val="0"/>
                        </a:spcBef>
                        <a:spcAft>
                          <a:spcPts val="0"/>
                        </a:spcAft>
                        <a:buNone/>
                      </a:pPr>
                      <a:r>
                        <a:rPr lang="en"/>
                        <a:t>RF-09</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los números de orden de las iteraciones en las que se efectúa una mejora en el algoritmo de migración de campos de algún sistema, incluyendo para cada una la visualización de los datos: cantidad de campos migrados correctamente, cantidad de campos con error en la migración, cantidad de campos totales, porcentaje de campos migrados correctamente, porcentaje de campos con error, cantidad de registros migrados correctamente, cantidad de registro con error en la migración, cantidad de registros totales, porcentaje de registros migrados correctamente, porcentaje de registros con error.</a:t>
                      </a:r>
                      <a:endParaRPr/>
                    </a:p>
                  </a:txBody>
                  <a:tcPr marT="91425" marB="91425" marR="91425" marL="91425"/>
                </a:tc>
              </a:tr>
              <a:tr h="847350">
                <a:tc>
                  <a:txBody>
                    <a:bodyPr/>
                    <a:lstStyle/>
                    <a:p>
                      <a:pPr indent="0" lvl="0" marL="0" rtl="0" algn="l">
                        <a:spcBef>
                          <a:spcPts val="0"/>
                        </a:spcBef>
                        <a:spcAft>
                          <a:spcPts val="0"/>
                        </a:spcAft>
                        <a:buNone/>
                      </a:pPr>
                      <a:r>
                        <a:rPr lang="en"/>
                        <a:t>RF-10</a:t>
                      </a:r>
                      <a:endParaRPr/>
                    </a:p>
                  </a:txBody>
                  <a:tcPr marT="91425" marB="91425" marR="91425" marL="91425"/>
                </a:tc>
                <a:tc>
                  <a:txBody>
                    <a:bodyPr/>
                    <a:lstStyle/>
                    <a:p>
                      <a:pPr indent="0" lvl="0" marL="0" rtl="0" algn="l">
                        <a:spcBef>
                          <a:spcPts val="0"/>
                        </a:spcBef>
                        <a:spcAft>
                          <a:spcPts val="0"/>
                        </a:spcAft>
                        <a:buNone/>
                      </a:pPr>
                      <a:r>
                        <a:rPr lang="en" sz="1100"/>
                        <a:t>El sistema permitirá traslados de un diagrama a otro, siempre que cumplan con la relación de estar en un nivel de abstracción inferior a la categoría principal del primer diagrama. Como pasar del diagrama sobre “sistemas” al diagrama de la categoría inferior “subsistemas”, a partir de la elección del usuario de qué sistema del conjunto se desea observar en más detalle.</a:t>
                      </a:r>
                      <a:endParaRPr/>
                    </a:p>
                  </a:txBody>
                  <a:tcPr marT="91425" marB="91425" marR="91425" marL="91425"/>
                </a:tc>
              </a:tr>
              <a:tr h="703325">
                <a:tc>
                  <a:txBody>
                    <a:bodyPr/>
                    <a:lstStyle/>
                    <a:p>
                      <a:pPr indent="0" lvl="0" marL="0" rtl="0" algn="l">
                        <a:spcBef>
                          <a:spcPts val="0"/>
                        </a:spcBef>
                        <a:spcAft>
                          <a:spcPts val="0"/>
                        </a:spcAft>
                        <a:buNone/>
                      </a:pPr>
                      <a:r>
                        <a:rPr lang="en"/>
                        <a:t>RF-11</a:t>
                      </a:r>
                      <a:endParaRPr/>
                    </a:p>
                  </a:txBody>
                  <a:tcPr marT="91425" marB="91425" marR="91425" marL="91425"/>
                </a:tc>
                <a:tc>
                  <a:txBody>
                    <a:bodyPr/>
                    <a:lstStyle/>
                    <a:p>
                      <a:pPr indent="0" lvl="0" marL="0" rtl="0" algn="l">
                        <a:spcBef>
                          <a:spcPts val="0"/>
                        </a:spcBef>
                        <a:spcAft>
                          <a:spcPts val="0"/>
                        </a:spcAft>
                        <a:buNone/>
                      </a:pPr>
                      <a:r>
                        <a:rPr lang="en" sz="1100"/>
                        <a:t>El sistema permitirá filtros en los diagramas de los requisitos funcionales de 1 al 10 que permitirán la personalización en la navegación del usuario por las visualizaciones de los datos que dispone el sistema.</a:t>
                      </a:r>
                      <a:endParaRPr/>
                    </a:p>
                  </a:txBody>
                  <a:tcPr marT="91425" marB="91425" marR="91425" marL="91425"/>
                </a:tc>
              </a:tr>
              <a:tr h="757100">
                <a:tc>
                  <a:txBody>
                    <a:bodyPr/>
                    <a:lstStyle/>
                    <a:p>
                      <a:pPr indent="0" lvl="0" marL="0" rtl="0" algn="l">
                        <a:spcBef>
                          <a:spcPts val="0"/>
                        </a:spcBef>
                        <a:spcAft>
                          <a:spcPts val="0"/>
                        </a:spcAft>
                        <a:buNone/>
                      </a:pPr>
                      <a:r>
                        <a:rPr lang="en"/>
                        <a:t>RF-12</a:t>
                      </a:r>
                      <a:endParaRPr/>
                    </a:p>
                  </a:txBody>
                  <a:tcPr marT="91425" marB="91425" marR="91425" marL="91425"/>
                </a:tc>
                <a:tc>
                  <a:txBody>
                    <a:bodyPr/>
                    <a:lstStyle/>
                    <a:p>
                      <a:pPr indent="0" lvl="0" marL="0" rtl="0" algn="l">
                        <a:spcBef>
                          <a:spcPts val="0"/>
                        </a:spcBef>
                        <a:spcAft>
                          <a:spcPts val="0"/>
                        </a:spcAft>
                        <a:buNone/>
                      </a:pPr>
                      <a:r>
                        <a:rPr lang="en" sz="1100"/>
                        <a:t>El sistema automatizará la captura de la información de errores contenida en las tablas que pasaron por un proceso de migración.</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6" name="Shape 1936"/>
        <p:cNvGrpSpPr/>
        <p:nvPr/>
      </p:nvGrpSpPr>
      <p:grpSpPr>
        <a:xfrm>
          <a:off x="0" y="0"/>
          <a:ext cx="0" cy="0"/>
          <a:chOff x="0" y="0"/>
          <a:chExt cx="0" cy="0"/>
        </a:xfrm>
      </p:grpSpPr>
      <p:graphicFrame>
        <p:nvGraphicFramePr>
          <p:cNvPr id="1937" name="Google Shape;1937;p43"/>
          <p:cNvGraphicFramePr/>
          <p:nvPr/>
        </p:nvGraphicFramePr>
        <p:xfrm>
          <a:off x="678575" y="1328190"/>
          <a:ext cx="3000000" cy="3000000"/>
        </p:xfrm>
        <a:graphic>
          <a:graphicData uri="http://schemas.openxmlformats.org/drawingml/2006/table">
            <a:tbl>
              <a:tblPr>
                <a:noFill/>
                <a:tableStyleId>{0F83E154-D1EB-4644-9B88-5E807F622664}</a:tableStyleId>
              </a:tblPr>
              <a:tblGrid>
                <a:gridCol w="856650"/>
                <a:gridCol w="6930200"/>
              </a:tblGrid>
              <a:tr h="393400">
                <a:tc gridSpan="2">
                  <a:txBody>
                    <a:bodyPr/>
                    <a:lstStyle/>
                    <a:p>
                      <a:pPr indent="0" lvl="0" marL="0" rtl="0" algn="ctr">
                        <a:spcBef>
                          <a:spcPts val="0"/>
                        </a:spcBef>
                        <a:spcAft>
                          <a:spcPts val="0"/>
                        </a:spcAft>
                        <a:buNone/>
                      </a:pPr>
                      <a:r>
                        <a:rPr b="1" lang="en"/>
                        <a:t>Requisitos no funcionales</a:t>
                      </a:r>
                      <a:endParaRPr b="1"/>
                    </a:p>
                  </a:txBody>
                  <a:tcPr marT="91425" marB="91425" marR="91425" marL="91425">
                    <a:solidFill>
                      <a:schemeClr val="accent2"/>
                    </a:solidFill>
                  </a:tcPr>
                </a:tc>
                <a:tc hMerge="1"/>
              </a:tr>
              <a:tr h="393400">
                <a:tc>
                  <a:txBody>
                    <a:bodyPr/>
                    <a:lstStyle/>
                    <a:p>
                      <a:pPr indent="0" lvl="0" marL="0" rtl="0" algn="l">
                        <a:spcBef>
                          <a:spcPts val="0"/>
                        </a:spcBef>
                        <a:spcAft>
                          <a:spcPts val="0"/>
                        </a:spcAft>
                        <a:buNone/>
                      </a:pPr>
                      <a:r>
                        <a:rPr b="1" lang="en"/>
                        <a:t>Código</a:t>
                      </a:r>
                      <a:endParaRPr b="1"/>
                    </a:p>
                  </a:txBody>
                  <a:tcPr marT="91425" marB="91425" marR="91425" marL="91425">
                    <a:solidFill>
                      <a:schemeClr val="accent2"/>
                    </a:solidFill>
                  </a:tcPr>
                </a:tc>
                <a:tc>
                  <a:txBody>
                    <a:bodyPr/>
                    <a:lstStyle/>
                    <a:p>
                      <a:pPr indent="0" lvl="0" marL="0" rtl="0" algn="l">
                        <a:spcBef>
                          <a:spcPts val="0"/>
                        </a:spcBef>
                        <a:spcAft>
                          <a:spcPts val="0"/>
                        </a:spcAft>
                        <a:buNone/>
                      </a:pPr>
                      <a:r>
                        <a:rPr b="1" lang="en"/>
                        <a:t>Descripción</a:t>
                      </a:r>
                      <a:endParaRPr b="1"/>
                    </a:p>
                  </a:txBody>
                  <a:tcPr marT="91425" marB="91425" marR="91425" marL="91425">
                    <a:solidFill>
                      <a:schemeClr val="accent2"/>
                    </a:solidFill>
                  </a:tcPr>
                </a:tc>
              </a:tr>
              <a:tr h="847350">
                <a:tc>
                  <a:txBody>
                    <a:bodyPr/>
                    <a:lstStyle/>
                    <a:p>
                      <a:pPr indent="0" lvl="0" marL="0" rtl="0" algn="l">
                        <a:spcBef>
                          <a:spcPts val="0"/>
                        </a:spcBef>
                        <a:spcAft>
                          <a:spcPts val="0"/>
                        </a:spcAft>
                        <a:buNone/>
                      </a:pPr>
                      <a:r>
                        <a:rPr lang="en"/>
                        <a:t>RF-01</a:t>
                      </a:r>
                      <a:endParaRPr/>
                    </a:p>
                  </a:txBody>
                  <a:tcPr marT="91425" marB="91425" marR="91425" marL="91425"/>
                </a:tc>
                <a:tc>
                  <a:txBody>
                    <a:bodyPr/>
                    <a:lstStyle/>
                    <a:p>
                      <a:pPr indent="0" lvl="0" marL="0" rtl="0" algn="l">
                        <a:spcBef>
                          <a:spcPts val="0"/>
                        </a:spcBef>
                        <a:spcAft>
                          <a:spcPts val="0"/>
                        </a:spcAft>
                        <a:buNone/>
                      </a:pPr>
                      <a:r>
                        <a:rPr lang="en"/>
                        <a:t>El sistema deberá utilizar una base de datos para almacenar los datos sobre los errores de la validación de registros de sistemas destinados a migración.</a:t>
                      </a:r>
                      <a:endParaRPr/>
                    </a:p>
                  </a:txBody>
                  <a:tcPr marT="91425" marB="91425" marR="91425" marL="91425"/>
                </a:tc>
              </a:tr>
              <a:tr h="847350">
                <a:tc>
                  <a:txBody>
                    <a:bodyPr/>
                    <a:lstStyle/>
                    <a:p>
                      <a:pPr indent="0" lvl="0" marL="0" rtl="0" algn="l">
                        <a:spcBef>
                          <a:spcPts val="0"/>
                        </a:spcBef>
                        <a:spcAft>
                          <a:spcPts val="0"/>
                        </a:spcAft>
                        <a:buNone/>
                      </a:pPr>
                      <a:r>
                        <a:rPr lang="en"/>
                        <a:t>RF-02</a:t>
                      </a:r>
                      <a:endParaRPr/>
                    </a:p>
                  </a:txBody>
                  <a:tcPr marT="91425" marB="91425" marR="91425" marL="91425"/>
                </a:tc>
                <a:tc>
                  <a:txBody>
                    <a:bodyPr/>
                    <a:lstStyle/>
                    <a:p>
                      <a:pPr indent="0" lvl="0" marL="0" rtl="0" algn="l">
                        <a:spcBef>
                          <a:spcPts val="0"/>
                        </a:spcBef>
                        <a:spcAft>
                          <a:spcPts val="0"/>
                        </a:spcAft>
                        <a:buNone/>
                      </a:pPr>
                      <a:r>
                        <a:rPr lang="en"/>
                        <a:t>El sistema deberá utilizar una herramienta de visor OLAP del grupo Pentaho Saiku o STPivot de Stratebi.</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1" name="Shape 1941"/>
        <p:cNvGrpSpPr/>
        <p:nvPr/>
      </p:nvGrpSpPr>
      <p:grpSpPr>
        <a:xfrm>
          <a:off x="0" y="0"/>
          <a:ext cx="0" cy="0"/>
          <a:chOff x="0" y="0"/>
          <a:chExt cx="0" cy="0"/>
        </a:xfrm>
      </p:grpSpPr>
      <p:sp>
        <p:nvSpPr>
          <p:cNvPr id="1942" name="Google Shape;1942;p44"/>
          <p:cNvSpPr txBox="1"/>
          <p:nvPr>
            <p:ph type="title"/>
          </p:nvPr>
        </p:nvSpPr>
        <p:spPr>
          <a:xfrm>
            <a:off x="2971800" y="2307325"/>
            <a:ext cx="32004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Objetivos</a:t>
            </a:r>
            <a:endParaRPr sz="4700"/>
          </a:p>
        </p:txBody>
      </p:sp>
      <p:sp>
        <p:nvSpPr>
          <p:cNvPr id="1943" name="Google Shape;1943;p44"/>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45"/>
          <p:cNvSpPr txBox="1"/>
          <p:nvPr>
            <p:ph type="title"/>
          </p:nvPr>
        </p:nvSpPr>
        <p:spPr>
          <a:xfrm>
            <a:off x="2528238" y="1152153"/>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Objetivo general</a:t>
            </a:r>
            <a:endParaRPr/>
          </a:p>
        </p:txBody>
      </p:sp>
      <p:sp>
        <p:nvSpPr>
          <p:cNvPr id="1949" name="Google Shape;1949;p45"/>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t>Producir un módulo para un proceso automático de captura de información de errores de migración y otro que sirva de tablero para la visualización del seguimiento de los errores capturados en las migraciones de sistemas que ejecuta la empresa Digital Social Change.</a:t>
            </a:r>
            <a:endParaRPr sz="2400">
              <a:latin typeface="Barlow Semi Condensed"/>
              <a:ea typeface="Barlow Semi Condensed"/>
              <a:cs typeface="Barlow Semi Condensed"/>
              <a:sym typeface="Barlow Semi Condensed"/>
            </a:endParaRPr>
          </a:p>
          <a:p>
            <a:pPr indent="0" lvl="0" marL="0" rtl="0" algn="l">
              <a:spcBef>
                <a:spcPts val="1600"/>
              </a:spcBef>
              <a:spcAft>
                <a:spcPts val="0"/>
              </a:spcAft>
              <a:buNone/>
            </a:pPr>
            <a:r>
              <a:t/>
            </a:r>
            <a:endParaRPr>
              <a:latin typeface="Barlow Semi Condensed"/>
              <a:ea typeface="Barlow Semi Condensed"/>
              <a:cs typeface="Barlow Semi Condensed"/>
              <a:sym typeface="Barlow Semi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3" name="Shape 1953"/>
        <p:cNvGrpSpPr/>
        <p:nvPr/>
      </p:nvGrpSpPr>
      <p:grpSpPr>
        <a:xfrm>
          <a:off x="0" y="0"/>
          <a:ext cx="0" cy="0"/>
          <a:chOff x="0" y="0"/>
          <a:chExt cx="0" cy="0"/>
        </a:xfrm>
      </p:grpSpPr>
      <p:sp>
        <p:nvSpPr>
          <p:cNvPr id="1954" name="Google Shape;1954;p46"/>
          <p:cNvSpPr txBox="1"/>
          <p:nvPr>
            <p:ph idx="1" type="body"/>
          </p:nvPr>
        </p:nvSpPr>
        <p:spPr>
          <a:xfrm>
            <a:off x="719250" y="1281050"/>
            <a:ext cx="7705500" cy="35295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Font typeface="Barlow Semi Condensed"/>
              <a:buAutoNum type="arabicParenR"/>
            </a:pPr>
            <a:r>
              <a:rPr lang="en" sz="1600"/>
              <a:t>Implementar un software de captura automatizada de datos de errores producidos en las migraciones de sistemas migrados por Digital Social Change Spa.</a:t>
            </a:r>
            <a:endParaRPr sz="1600"/>
          </a:p>
          <a:p>
            <a:pPr indent="-330200" lvl="0" marL="457200" rtl="0" algn="l">
              <a:spcBef>
                <a:spcPts val="0"/>
              </a:spcBef>
              <a:spcAft>
                <a:spcPts val="0"/>
              </a:spcAft>
              <a:buSzPts val="1600"/>
              <a:buFont typeface="Barlow Semi Condensed"/>
              <a:buAutoNum type="arabicParenR"/>
            </a:pPr>
            <a:r>
              <a:rPr lang="en" sz="1600"/>
              <a:t>Conocer la estructura de almacenamiento de los datos de los errores registrados por el proceso automático de validación de campos de tablas migradas con la que funcionará el tablero de estadísticas de evolución de estos mismos errores.</a:t>
            </a:r>
            <a:endParaRPr sz="1600"/>
          </a:p>
          <a:p>
            <a:pPr indent="-330200" lvl="0" marL="457200" rtl="0" algn="l">
              <a:spcBef>
                <a:spcPts val="0"/>
              </a:spcBef>
              <a:spcAft>
                <a:spcPts val="0"/>
              </a:spcAft>
              <a:buSzPts val="1600"/>
              <a:buFont typeface="Barlow Semi Condensed"/>
              <a:buAutoNum type="arabicParenR"/>
            </a:pPr>
            <a:r>
              <a:rPr lang="en" sz="1600"/>
              <a:t>Escoger el diseño de las vistas con las que se visualizará la evolución de los errores en el tablero de estadísticas de evolución de errores generados por las validaciones de los campos de las tablas de los distintos sistemas y subsistemas sometidas a proceso de migración.</a:t>
            </a:r>
            <a:endParaRPr sz="1600"/>
          </a:p>
          <a:p>
            <a:pPr indent="-330200" lvl="0" marL="457200" rtl="0" algn="l">
              <a:spcBef>
                <a:spcPts val="0"/>
              </a:spcBef>
              <a:spcAft>
                <a:spcPts val="0"/>
              </a:spcAft>
              <a:buSzPts val="1600"/>
              <a:buFont typeface="Barlow Semi Condensed"/>
              <a:buAutoNum type="arabicParenR"/>
            </a:pPr>
            <a:r>
              <a:rPr lang="en" sz="1600"/>
              <a:t>Implementar por software un tablero de estadísticas que permita ver la evolución de los errores generados por las validaciones de los campos de las tablas de los distintos sistemas y subsistemas que fueron sometidas a proceso de migración.</a:t>
            </a:r>
            <a:endParaRPr sz="1600"/>
          </a:p>
          <a:p>
            <a:pPr indent="0" lvl="0" marL="0" rtl="0" algn="l">
              <a:spcBef>
                <a:spcPts val="1600"/>
              </a:spcBef>
              <a:spcAft>
                <a:spcPts val="0"/>
              </a:spcAft>
              <a:buNone/>
            </a:pPr>
            <a:r>
              <a:t/>
            </a:r>
            <a:endParaRPr sz="1600">
              <a:latin typeface="Barlow Semi Condensed"/>
              <a:ea typeface="Barlow Semi Condensed"/>
              <a:cs typeface="Barlow Semi Condensed"/>
              <a:sym typeface="Barlow Semi Condensed"/>
            </a:endParaRPr>
          </a:p>
        </p:txBody>
      </p:sp>
      <p:sp>
        <p:nvSpPr>
          <p:cNvPr id="1955" name="Google Shape;1955;p46"/>
          <p:cNvSpPr txBox="1"/>
          <p:nvPr>
            <p:ph type="title"/>
          </p:nvPr>
        </p:nvSpPr>
        <p:spPr>
          <a:xfrm>
            <a:off x="2528238" y="5059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Objetivos específicos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9" name="Shape 1959"/>
        <p:cNvGrpSpPr/>
        <p:nvPr/>
      </p:nvGrpSpPr>
      <p:grpSpPr>
        <a:xfrm>
          <a:off x="0" y="0"/>
          <a:ext cx="0" cy="0"/>
          <a:chOff x="0" y="0"/>
          <a:chExt cx="0" cy="0"/>
        </a:xfrm>
      </p:grpSpPr>
      <p:sp>
        <p:nvSpPr>
          <p:cNvPr id="1960" name="Google Shape;1960;p47"/>
          <p:cNvSpPr txBox="1"/>
          <p:nvPr>
            <p:ph type="title"/>
          </p:nvPr>
        </p:nvSpPr>
        <p:spPr>
          <a:xfrm>
            <a:off x="2971800" y="2307325"/>
            <a:ext cx="32004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Alcance</a:t>
            </a:r>
            <a:endParaRPr sz="4700"/>
          </a:p>
        </p:txBody>
      </p:sp>
      <p:sp>
        <p:nvSpPr>
          <p:cNvPr id="1961" name="Google Shape;1961;p47"/>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sp>
        <p:nvSpPr>
          <p:cNvPr id="1966" name="Google Shape;1966;p48"/>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t>Proveer a la empresa Digital Social Change Spa de un software que automatice las tareas de hacer las validaciones a mano campo por campo para las tablas de los sistemas que pasan por migración en la empresa, y de un software que muestre el avance gráfica y dinámicamente de estas validaciones conforme va mejorando el método de migración de sistemas.</a:t>
            </a:r>
            <a:endParaRPr sz="2400">
              <a:latin typeface="Barlow Semi Condensed"/>
              <a:ea typeface="Barlow Semi Condensed"/>
              <a:cs typeface="Barlow Semi Condensed"/>
              <a:sym typeface="Barlow Semi Condensed"/>
            </a:endParaRPr>
          </a:p>
          <a:p>
            <a:pPr indent="0" lvl="0" marL="0" rtl="0" algn="l">
              <a:spcBef>
                <a:spcPts val="1600"/>
              </a:spcBef>
              <a:spcAft>
                <a:spcPts val="0"/>
              </a:spcAft>
              <a:buNone/>
            </a:pPr>
            <a:r>
              <a:t/>
            </a:r>
            <a:endParaRPr>
              <a:latin typeface="Barlow Semi Condensed"/>
              <a:ea typeface="Barlow Semi Condensed"/>
              <a:cs typeface="Barlow Semi Condensed"/>
              <a:sym typeface="Barlow Semi Condensed"/>
            </a:endParaRPr>
          </a:p>
        </p:txBody>
      </p:sp>
      <p:sp>
        <p:nvSpPr>
          <p:cNvPr id="1967" name="Google Shape;1967;p48"/>
          <p:cNvSpPr txBox="1"/>
          <p:nvPr>
            <p:ph type="title"/>
          </p:nvPr>
        </p:nvSpPr>
        <p:spPr>
          <a:xfrm>
            <a:off x="2528238" y="8556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Alcance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p49"/>
          <p:cNvSpPr txBox="1"/>
          <p:nvPr>
            <p:ph type="title"/>
          </p:nvPr>
        </p:nvSpPr>
        <p:spPr>
          <a:xfrm>
            <a:off x="2971800" y="2307325"/>
            <a:ext cx="32004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Lista de actividades</a:t>
            </a:r>
            <a:endParaRPr sz="4700"/>
          </a:p>
        </p:txBody>
      </p:sp>
      <p:sp>
        <p:nvSpPr>
          <p:cNvPr id="1973" name="Google Shape;1973;p49"/>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7" name="Shape 1977"/>
        <p:cNvGrpSpPr/>
        <p:nvPr/>
      </p:nvGrpSpPr>
      <p:grpSpPr>
        <a:xfrm>
          <a:off x="0" y="0"/>
          <a:ext cx="0" cy="0"/>
          <a:chOff x="0" y="0"/>
          <a:chExt cx="0" cy="0"/>
        </a:xfrm>
      </p:grpSpPr>
      <p:sp>
        <p:nvSpPr>
          <p:cNvPr id="1978" name="Google Shape;1978;p50"/>
          <p:cNvSpPr txBox="1"/>
          <p:nvPr>
            <p:ph idx="1" type="body"/>
          </p:nvPr>
        </p:nvSpPr>
        <p:spPr>
          <a:xfrm>
            <a:off x="719250" y="1059863"/>
            <a:ext cx="7705500" cy="37287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Font typeface="Barlow Semi Condensed"/>
              <a:buAutoNum type="arabicParenR"/>
            </a:pPr>
            <a:r>
              <a:rPr lang="en" sz="1600"/>
              <a:t>Inauguración del proyecto: “Establecer la metodología de trabajo (acuerdo con cliente)”, “Elegir horarios de reuniones (acuerdo con cliente)“, “Entender el trasfondo de la empresa y su necesidad”.</a:t>
            </a:r>
            <a:endParaRPr sz="1600"/>
          </a:p>
          <a:p>
            <a:pPr indent="-330200" lvl="0" marL="457200" rtl="0" algn="l">
              <a:spcBef>
                <a:spcPts val="0"/>
              </a:spcBef>
              <a:spcAft>
                <a:spcPts val="0"/>
              </a:spcAft>
              <a:buSzPts val="1600"/>
              <a:buAutoNum type="arabicParenR"/>
            </a:pPr>
            <a:r>
              <a:rPr lang="en" sz="1600"/>
              <a:t>Diseño del proyecto: “Buscar trabajos relacionados y reportar experiencias anteriores (de la empresa)”, “Establecer listado de requisitos (acuerdo firmado)”, “Hacer diagrama en general del sistema”, “Hacer modelo estrella”, “Hacer diagrama de contexto”, “Hacer diagrama de comunicación/ de secuencia”, “Hacer diagrama colaborativo”.</a:t>
            </a:r>
            <a:endParaRPr sz="1600"/>
          </a:p>
          <a:p>
            <a:pPr indent="-330200" lvl="0" marL="457200" rtl="0" algn="l">
              <a:spcBef>
                <a:spcPts val="0"/>
              </a:spcBef>
              <a:spcAft>
                <a:spcPts val="0"/>
              </a:spcAft>
              <a:buSzPts val="1600"/>
              <a:buAutoNum type="arabicParenR"/>
            </a:pPr>
            <a:r>
              <a:rPr lang="en" sz="1600"/>
              <a:t>Implementación: “Hacer pantallazos de primer prototipo”, “Llenado de tablas (estructura reportada por la empresa)”, “Boceto de concepto con Excel”, “Levantar servidor con Pentaho más base de datos”, “Desarrollar primer módulo con Pentaho”, “Desarrollar segundo módulo con Saiku”.</a:t>
            </a:r>
            <a:endParaRPr sz="1600"/>
          </a:p>
          <a:p>
            <a:pPr indent="-330200" lvl="0" marL="457200" rtl="0" algn="l">
              <a:spcBef>
                <a:spcPts val="0"/>
              </a:spcBef>
              <a:spcAft>
                <a:spcPts val="0"/>
              </a:spcAft>
              <a:buSzPts val="1600"/>
              <a:buAutoNum type="arabicParenR"/>
            </a:pPr>
            <a:r>
              <a:rPr lang="en" sz="1600"/>
              <a:t>Pruebas: “Refinamiento sucesivo de módulo de Pentaho”, “Refinamiento sucesivo de módulo de Saiku”.</a:t>
            </a:r>
            <a:endParaRPr sz="1600"/>
          </a:p>
          <a:p>
            <a:pPr indent="-330200" lvl="0" marL="457200" rtl="0" algn="l">
              <a:spcBef>
                <a:spcPts val="0"/>
              </a:spcBef>
              <a:spcAft>
                <a:spcPts val="0"/>
              </a:spcAft>
              <a:buSzPts val="1600"/>
              <a:buAutoNum type="arabicParenR"/>
            </a:pPr>
            <a:r>
              <a:rPr lang="en" sz="1600"/>
              <a:t>Cierre del proyecto: “Carta de aprobación del cliente”, “Exposición de resultados”.</a:t>
            </a:r>
            <a:endParaRPr sz="1600"/>
          </a:p>
          <a:p>
            <a:pPr indent="0" lvl="0" marL="0" rtl="0" algn="l">
              <a:spcBef>
                <a:spcPts val="1600"/>
              </a:spcBef>
              <a:spcAft>
                <a:spcPts val="0"/>
              </a:spcAft>
              <a:buNone/>
            </a:pPr>
            <a:r>
              <a:t/>
            </a:r>
            <a:endParaRPr sz="1600">
              <a:latin typeface="Barlow Semi Condensed"/>
              <a:ea typeface="Barlow Semi Condensed"/>
              <a:cs typeface="Barlow Semi Condensed"/>
              <a:sym typeface="Barlow Semi Condensed"/>
            </a:endParaRPr>
          </a:p>
        </p:txBody>
      </p:sp>
      <p:sp>
        <p:nvSpPr>
          <p:cNvPr id="1979" name="Google Shape;1979;p50"/>
          <p:cNvSpPr txBox="1"/>
          <p:nvPr>
            <p:ph type="title"/>
          </p:nvPr>
        </p:nvSpPr>
        <p:spPr>
          <a:xfrm>
            <a:off x="2528238" y="354941"/>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Etapas y actividades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3" name="Shape 1983"/>
        <p:cNvGrpSpPr/>
        <p:nvPr/>
      </p:nvGrpSpPr>
      <p:grpSpPr>
        <a:xfrm>
          <a:off x="0" y="0"/>
          <a:ext cx="0" cy="0"/>
          <a:chOff x="0" y="0"/>
          <a:chExt cx="0" cy="0"/>
        </a:xfrm>
      </p:grpSpPr>
      <p:sp>
        <p:nvSpPr>
          <p:cNvPr id="1984" name="Google Shape;1984;p51"/>
          <p:cNvSpPr txBox="1"/>
          <p:nvPr>
            <p:ph type="title"/>
          </p:nvPr>
        </p:nvSpPr>
        <p:spPr>
          <a:xfrm>
            <a:off x="2528238" y="3"/>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Carta Gantt</a:t>
            </a:r>
            <a:endParaRPr/>
          </a:p>
        </p:txBody>
      </p:sp>
      <p:pic>
        <p:nvPicPr>
          <p:cNvPr id="1985" name="Google Shape;1985;p51"/>
          <p:cNvPicPr preferRelativeResize="0"/>
          <p:nvPr/>
        </p:nvPicPr>
        <p:blipFill>
          <a:blip r:embed="rId3">
            <a:alphaModFix/>
          </a:blip>
          <a:stretch>
            <a:fillRect/>
          </a:stretch>
        </p:blipFill>
        <p:spPr>
          <a:xfrm>
            <a:off x="646688" y="627750"/>
            <a:ext cx="7850625" cy="4446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sp>
        <p:nvSpPr>
          <p:cNvPr id="1887" name="Google Shape;1887;p34"/>
          <p:cNvSpPr txBox="1"/>
          <p:nvPr>
            <p:ph idx="2" type="title"/>
          </p:nvPr>
        </p:nvSpPr>
        <p:spPr>
          <a:xfrm>
            <a:off x="1922850" y="1592550"/>
            <a:ext cx="5298300" cy="163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200"/>
              <a:t>INTRODUCCIÓN</a:t>
            </a:r>
            <a:endParaRPr sz="7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9" name="Shape 1989"/>
        <p:cNvGrpSpPr/>
        <p:nvPr/>
      </p:nvGrpSpPr>
      <p:grpSpPr>
        <a:xfrm>
          <a:off x="0" y="0"/>
          <a:ext cx="0" cy="0"/>
          <a:chOff x="0" y="0"/>
          <a:chExt cx="0" cy="0"/>
        </a:xfrm>
      </p:grpSpPr>
      <p:sp>
        <p:nvSpPr>
          <p:cNvPr id="1990" name="Google Shape;1990;p52"/>
          <p:cNvSpPr txBox="1"/>
          <p:nvPr>
            <p:ph type="title"/>
          </p:nvPr>
        </p:nvSpPr>
        <p:spPr>
          <a:xfrm>
            <a:off x="2971800" y="2307325"/>
            <a:ext cx="32004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Diagramas del proyecto</a:t>
            </a:r>
            <a:endParaRPr sz="4700"/>
          </a:p>
        </p:txBody>
      </p:sp>
      <p:sp>
        <p:nvSpPr>
          <p:cNvPr id="1991" name="Google Shape;1991;p52"/>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sp>
        <p:nvSpPr>
          <p:cNvPr id="1996" name="Google Shape;1996;p53"/>
          <p:cNvSpPr txBox="1"/>
          <p:nvPr>
            <p:ph type="title"/>
          </p:nvPr>
        </p:nvSpPr>
        <p:spPr>
          <a:xfrm>
            <a:off x="147" y="0"/>
            <a:ext cx="91440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Diagrama de sistema del proyecto (alto nivel)</a:t>
            </a:r>
            <a:endParaRPr/>
          </a:p>
        </p:txBody>
      </p:sp>
      <p:pic>
        <p:nvPicPr>
          <p:cNvPr id="1997" name="Google Shape;1997;p53"/>
          <p:cNvPicPr preferRelativeResize="0"/>
          <p:nvPr/>
        </p:nvPicPr>
        <p:blipFill>
          <a:blip r:embed="rId3">
            <a:alphaModFix/>
          </a:blip>
          <a:stretch>
            <a:fillRect/>
          </a:stretch>
        </p:blipFill>
        <p:spPr>
          <a:xfrm>
            <a:off x="618075" y="805175"/>
            <a:ext cx="7908150" cy="3822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1" name="Shape 2001"/>
        <p:cNvGrpSpPr/>
        <p:nvPr/>
      </p:nvGrpSpPr>
      <p:grpSpPr>
        <a:xfrm>
          <a:off x="0" y="0"/>
          <a:ext cx="0" cy="0"/>
          <a:chOff x="0" y="0"/>
          <a:chExt cx="0" cy="0"/>
        </a:xfrm>
      </p:grpSpPr>
      <p:sp>
        <p:nvSpPr>
          <p:cNvPr id="2002" name="Google Shape;2002;p54"/>
          <p:cNvSpPr txBox="1"/>
          <p:nvPr>
            <p:ph type="title"/>
          </p:nvPr>
        </p:nvSpPr>
        <p:spPr>
          <a:xfrm>
            <a:off x="147" y="0"/>
            <a:ext cx="91440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Diagrama de contexto (sistema y subsistemas)</a:t>
            </a:r>
            <a:endParaRPr/>
          </a:p>
        </p:txBody>
      </p:sp>
      <p:pic>
        <p:nvPicPr>
          <p:cNvPr id="2003" name="Google Shape;2003;p54"/>
          <p:cNvPicPr preferRelativeResize="0"/>
          <p:nvPr/>
        </p:nvPicPr>
        <p:blipFill>
          <a:blip r:embed="rId3">
            <a:alphaModFix/>
          </a:blip>
          <a:stretch>
            <a:fillRect/>
          </a:stretch>
        </p:blipFill>
        <p:spPr>
          <a:xfrm>
            <a:off x="1244988" y="689725"/>
            <a:ext cx="6654025" cy="4183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55"/>
          <p:cNvSpPr txBox="1"/>
          <p:nvPr>
            <p:ph type="title"/>
          </p:nvPr>
        </p:nvSpPr>
        <p:spPr>
          <a:xfrm>
            <a:off x="2854500" y="2307325"/>
            <a:ext cx="34350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Herramientas a utilizar</a:t>
            </a:r>
            <a:endParaRPr sz="4700"/>
          </a:p>
        </p:txBody>
      </p:sp>
      <p:sp>
        <p:nvSpPr>
          <p:cNvPr id="2009" name="Google Shape;2009;p55"/>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07</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3" name="Shape 2013"/>
        <p:cNvGrpSpPr/>
        <p:nvPr/>
      </p:nvGrpSpPr>
      <p:grpSpPr>
        <a:xfrm>
          <a:off x="0" y="0"/>
          <a:ext cx="0" cy="0"/>
          <a:chOff x="0" y="0"/>
          <a:chExt cx="0" cy="0"/>
        </a:xfrm>
      </p:grpSpPr>
      <p:sp>
        <p:nvSpPr>
          <p:cNvPr id="2014" name="Google Shape;2014;p56"/>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Pentaho Data Integration</a:t>
            </a:r>
            <a:endParaRPr/>
          </a:p>
        </p:txBody>
      </p:sp>
      <p:sp>
        <p:nvSpPr>
          <p:cNvPr id="2015" name="Google Shape;2015;p56"/>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Clr>
                <a:schemeClr val="dk1"/>
              </a:buClr>
              <a:buSzPts val="1100"/>
              <a:buFont typeface="Arial"/>
              <a:buNone/>
            </a:pPr>
            <a:r>
              <a:rPr lang="en" sz="2400"/>
              <a:t>Es una de las herramientas o componentes de Pentaho Suite que permite que se utilicen técnicas ETL, es decir, poder implementar procesos de extracción, transformación y carga de datos. PDI ofrece también datos analíticos muy precisos, eliminando las complejidades involucradas en la codificación al proporcionar bibliotecas en profundidad para el mismo.</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9" name="Shape 2019"/>
        <p:cNvGrpSpPr/>
        <p:nvPr/>
      </p:nvGrpSpPr>
      <p:grpSpPr>
        <a:xfrm>
          <a:off x="0" y="0"/>
          <a:ext cx="0" cy="0"/>
          <a:chOff x="0" y="0"/>
          <a:chExt cx="0" cy="0"/>
        </a:xfrm>
      </p:grpSpPr>
      <p:sp>
        <p:nvSpPr>
          <p:cNvPr id="2020" name="Google Shape;2020;p57"/>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Saiku Analytics</a:t>
            </a:r>
            <a:endParaRPr/>
          </a:p>
        </p:txBody>
      </p:sp>
      <p:sp>
        <p:nvSpPr>
          <p:cNvPr id="2021" name="Google Shape;2021;p57"/>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Clr>
                <a:schemeClr val="dk1"/>
              </a:buClr>
              <a:buSzPts val="1100"/>
              <a:buFont typeface="Arial"/>
              <a:buNone/>
            </a:pPr>
            <a:r>
              <a:rPr lang="en" sz="2400"/>
              <a:t>Saiku permite a los usuarios comerciales explorar fuentes de datos complejas, utilizando una interfaz familiar de arrastrar y soltar y una terminología comercial fácil de entender, todo dentro de un navegador.</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sp>
        <p:nvSpPr>
          <p:cNvPr id="2026" name="Google Shape;2026;p58"/>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Pentaho CDE</a:t>
            </a:r>
            <a:endParaRPr i="1"/>
          </a:p>
        </p:txBody>
      </p:sp>
      <p:sp>
        <p:nvSpPr>
          <p:cNvPr id="2027" name="Google Shape;2027;p58"/>
          <p:cNvSpPr txBox="1"/>
          <p:nvPr>
            <p:ph idx="1" type="body"/>
          </p:nvPr>
        </p:nvSpPr>
        <p:spPr>
          <a:xfrm>
            <a:off x="714650" y="992600"/>
            <a:ext cx="7705500" cy="38802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Clr>
                <a:schemeClr val="dk1"/>
              </a:buClr>
              <a:buSzPts val="1100"/>
              <a:buFont typeface="Arial"/>
              <a:buNone/>
            </a:pPr>
            <a:r>
              <a:rPr lang="en" sz="2400"/>
              <a:t>El Community Dashboard Editor (CDE) y sus tecnologías subyacentes (CDF, CDA y CCC) permiten un rápido desarrollo e implementación de los Dashboards Pentaho CTools. La herramienta CDE se creó para simplificar los procesos de creación, diseño y representación de los paneles de CTools. Es una herramienta poderosa y completa, que integra a la perfección la interfaz de usuario con fuentes de datos y componentes personalizados. </a:t>
            </a:r>
            <a:r>
              <a:rPr i="1" lang="en" sz="2400"/>
              <a:t>Esta herramienta se requiere investigar ya que no está en los requerimientos, pero parece el caso que permitiría un resultado más adecuado para el dashboard que se requiere.</a:t>
            </a:r>
            <a:endParaRPr i="1"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1" name="Shape 2031"/>
        <p:cNvGrpSpPr/>
        <p:nvPr/>
      </p:nvGrpSpPr>
      <p:grpSpPr>
        <a:xfrm>
          <a:off x="0" y="0"/>
          <a:ext cx="0" cy="0"/>
          <a:chOff x="0" y="0"/>
          <a:chExt cx="0" cy="0"/>
        </a:xfrm>
      </p:grpSpPr>
      <p:sp>
        <p:nvSpPr>
          <p:cNvPr id="2032" name="Google Shape;2032;p59"/>
          <p:cNvSpPr txBox="1"/>
          <p:nvPr>
            <p:ph type="title"/>
          </p:nvPr>
        </p:nvSpPr>
        <p:spPr>
          <a:xfrm>
            <a:off x="2854500" y="2539350"/>
            <a:ext cx="34350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Alcance de acuerdo a la herramientas</a:t>
            </a:r>
            <a:endParaRPr sz="4700"/>
          </a:p>
        </p:txBody>
      </p:sp>
      <p:sp>
        <p:nvSpPr>
          <p:cNvPr id="2033" name="Google Shape;2033;p59"/>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08</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sp>
        <p:nvSpPr>
          <p:cNvPr id="2038" name="Google Shape;2038;p60"/>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Alcance de acuerdo a la herramientas</a:t>
            </a:r>
            <a:endParaRPr/>
          </a:p>
        </p:txBody>
      </p:sp>
      <p:sp>
        <p:nvSpPr>
          <p:cNvPr id="2039" name="Google Shape;2039;p60"/>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Clr>
                <a:schemeClr val="dk1"/>
              </a:buClr>
              <a:buSzPts val="1100"/>
              <a:buFont typeface="Arial"/>
              <a:buNone/>
            </a:pPr>
            <a:r>
              <a:rPr lang="en" sz="2400"/>
              <a:t>Automatizar la validación de campos de los sistemas de las migraciones utilizando Pentaho Data Integration. Crear un dashboard hecho en Saiku Analytics para mostrar gráfica y dinámicamente la evolución de las validaciones.</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3" name="Shape 2043"/>
        <p:cNvGrpSpPr/>
        <p:nvPr/>
      </p:nvGrpSpPr>
      <p:grpSpPr>
        <a:xfrm>
          <a:off x="0" y="0"/>
          <a:ext cx="0" cy="0"/>
          <a:chOff x="0" y="0"/>
          <a:chExt cx="0" cy="0"/>
        </a:xfrm>
      </p:grpSpPr>
      <p:sp>
        <p:nvSpPr>
          <p:cNvPr id="2044" name="Google Shape;2044;p61"/>
          <p:cNvSpPr txBox="1"/>
          <p:nvPr>
            <p:ph type="title"/>
          </p:nvPr>
        </p:nvSpPr>
        <p:spPr>
          <a:xfrm>
            <a:off x="2854500" y="2539350"/>
            <a:ext cx="34350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Aspectos iniciales del Front-end</a:t>
            </a:r>
            <a:endParaRPr sz="4700"/>
          </a:p>
        </p:txBody>
      </p:sp>
      <p:sp>
        <p:nvSpPr>
          <p:cNvPr id="2045" name="Google Shape;2045;p61"/>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p35"/>
          <p:cNvSpPr txBox="1"/>
          <p:nvPr>
            <p:ph type="title"/>
          </p:nvPr>
        </p:nvSpPr>
        <p:spPr>
          <a:xfrm>
            <a:off x="2971800" y="2307325"/>
            <a:ext cx="32004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Definición del proyecto</a:t>
            </a:r>
            <a:endParaRPr sz="4700"/>
          </a:p>
        </p:txBody>
      </p:sp>
      <p:sp>
        <p:nvSpPr>
          <p:cNvPr id="1893" name="Google Shape;1893;p35"/>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62"/>
          <p:cNvSpPr txBox="1"/>
          <p:nvPr>
            <p:ph type="title"/>
          </p:nvPr>
        </p:nvSpPr>
        <p:spPr>
          <a:xfrm>
            <a:off x="0" y="106375"/>
            <a:ext cx="9144000" cy="41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Ejemplo de gráfico de torta mostrando el porcentaje de error de cada campo respecto al total de errores en toda la “[Tabla 1]”</a:t>
            </a:r>
            <a:endParaRPr sz="1400"/>
          </a:p>
          <a:p>
            <a:pPr indent="0" lvl="0" marL="0" rtl="0" algn="ctr">
              <a:spcBef>
                <a:spcPts val="0"/>
              </a:spcBef>
              <a:spcAft>
                <a:spcPts val="0"/>
              </a:spcAft>
              <a:buNone/>
            </a:pPr>
            <a:r>
              <a:t/>
            </a:r>
            <a:endParaRPr sz="1400"/>
          </a:p>
        </p:txBody>
      </p:sp>
      <p:pic>
        <p:nvPicPr>
          <p:cNvPr id="2051" name="Google Shape;2051;p62"/>
          <p:cNvPicPr preferRelativeResize="0"/>
          <p:nvPr/>
        </p:nvPicPr>
        <p:blipFill>
          <a:blip r:embed="rId3">
            <a:alphaModFix/>
          </a:blip>
          <a:stretch>
            <a:fillRect/>
          </a:stretch>
        </p:blipFill>
        <p:spPr>
          <a:xfrm>
            <a:off x="214800" y="570448"/>
            <a:ext cx="8714394" cy="4415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5" name="Shape 2055"/>
        <p:cNvGrpSpPr/>
        <p:nvPr/>
      </p:nvGrpSpPr>
      <p:grpSpPr>
        <a:xfrm>
          <a:off x="0" y="0"/>
          <a:ext cx="0" cy="0"/>
          <a:chOff x="0" y="0"/>
          <a:chExt cx="0" cy="0"/>
        </a:xfrm>
      </p:grpSpPr>
      <p:sp>
        <p:nvSpPr>
          <p:cNvPr id="2056" name="Google Shape;2056;p63"/>
          <p:cNvSpPr txBox="1"/>
          <p:nvPr>
            <p:ph type="title"/>
          </p:nvPr>
        </p:nvSpPr>
        <p:spPr>
          <a:xfrm>
            <a:off x="0" y="106375"/>
            <a:ext cx="9144000" cy="41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Ejemplo de gráfico de </a:t>
            </a:r>
            <a:r>
              <a:rPr lang="en" sz="1300"/>
              <a:t>barras mostrando el total de errores encontrados por sistema en decremento con el aumento de iteraciones</a:t>
            </a:r>
            <a:endParaRPr sz="1300"/>
          </a:p>
          <a:p>
            <a:pPr indent="0" lvl="0" marL="0" rtl="0" algn="ctr">
              <a:spcBef>
                <a:spcPts val="0"/>
              </a:spcBef>
              <a:spcAft>
                <a:spcPts val="0"/>
              </a:spcAft>
              <a:buNone/>
            </a:pPr>
            <a:r>
              <a:t/>
            </a:r>
            <a:endParaRPr sz="1300"/>
          </a:p>
        </p:txBody>
      </p:sp>
      <p:pic>
        <p:nvPicPr>
          <p:cNvPr id="2057" name="Google Shape;2057;p63"/>
          <p:cNvPicPr preferRelativeResize="0"/>
          <p:nvPr/>
        </p:nvPicPr>
        <p:blipFill>
          <a:blip r:embed="rId3">
            <a:alphaModFix/>
          </a:blip>
          <a:stretch>
            <a:fillRect/>
          </a:stretch>
        </p:blipFill>
        <p:spPr>
          <a:xfrm>
            <a:off x="158425" y="518875"/>
            <a:ext cx="8827146" cy="4472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1" name="Shape 2061"/>
        <p:cNvGrpSpPr/>
        <p:nvPr/>
      </p:nvGrpSpPr>
      <p:grpSpPr>
        <a:xfrm>
          <a:off x="0" y="0"/>
          <a:ext cx="0" cy="0"/>
          <a:chOff x="0" y="0"/>
          <a:chExt cx="0" cy="0"/>
        </a:xfrm>
      </p:grpSpPr>
      <p:sp>
        <p:nvSpPr>
          <p:cNvPr id="2062" name="Google Shape;2062;p64"/>
          <p:cNvSpPr txBox="1"/>
          <p:nvPr>
            <p:ph type="title"/>
          </p:nvPr>
        </p:nvSpPr>
        <p:spPr>
          <a:xfrm>
            <a:off x="0" y="106375"/>
            <a:ext cx="9144000" cy="4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Ejemplo de gráficos de barras donde la cantidad de errores disminuye con las iteraciones por tabla dentro de un “[Sistema 1]”</a:t>
            </a:r>
            <a:endParaRPr sz="1400"/>
          </a:p>
          <a:p>
            <a:pPr indent="0" lvl="0" marL="0" rtl="0" algn="ctr">
              <a:spcBef>
                <a:spcPts val="0"/>
              </a:spcBef>
              <a:spcAft>
                <a:spcPts val="0"/>
              </a:spcAft>
              <a:buNone/>
            </a:pPr>
            <a:r>
              <a:t/>
            </a:r>
            <a:endParaRPr sz="1400"/>
          </a:p>
        </p:txBody>
      </p:sp>
      <p:pic>
        <p:nvPicPr>
          <p:cNvPr id="2063" name="Google Shape;2063;p64"/>
          <p:cNvPicPr preferRelativeResize="0"/>
          <p:nvPr/>
        </p:nvPicPr>
        <p:blipFill>
          <a:blip r:embed="rId3">
            <a:alphaModFix/>
          </a:blip>
          <a:stretch>
            <a:fillRect/>
          </a:stretch>
        </p:blipFill>
        <p:spPr>
          <a:xfrm>
            <a:off x="158425" y="518875"/>
            <a:ext cx="8827146" cy="4472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7" name="Shape 2067"/>
        <p:cNvGrpSpPr/>
        <p:nvPr/>
      </p:nvGrpSpPr>
      <p:grpSpPr>
        <a:xfrm>
          <a:off x="0" y="0"/>
          <a:ext cx="0" cy="0"/>
          <a:chOff x="0" y="0"/>
          <a:chExt cx="0" cy="0"/>
        </a:xfrm>
      </p:grpSpPr>
      <p:sp>
        <p:nvSpPr>
          <p:cNvPr id="2068" name="Google Shape;2068;p65"/>
          <p:cNvSpPr txBox="1"/>
          <p:nvPr>
            <p:ph type="title"/>
          </p:nvPr>
        </p:nvSpPr>
        <p:spPr>
          <a:xfrm>
            <a:off x="2854500" y="2539350"/>
            <a:ext cx="34350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BPM</a:t>
            </a:r>
            <a:endParaRPr sz="4700"/>
          </a:p>
        </p:txBody>
      </p:sp>
      <p:sp>
        <p:nvSpPr>
          <p:cNvPr id="2069" name="Google Shape;2069;p65"/>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3" name="Shape 2073"/>
        <p:cNvGrpSpPr/>
        <p:nvPr/>
      </p:nvGrpSpPr>
      <p:grpSpPr>
        <a:xfrm>
          <a:off x="0" y="0"/>
          <a:ext cx="0" cy="0"/>
          <a:chOff x="0" y="0"/>
          <a:chExt cx="0" cy="0"/>
        </a:xfrm>
      </p:grpSpPr>
      <p:pic>
        <p:nvPicPr>
          <p:cNvPr id="2074" name="Google Shape;2074;p66"/>
          <p:cNvPicPr preferRelativeResize="0"/>
          <p:nvPr/>
        </p:nvPicPr>
        <p:blipFill>
          <a:blip r:embed="rId3">
            <a:alphaModFix/>
          </a:blip>
          <a:stretch>
            <a:fillRect/>
          </a:stretch>
        </p:blipFill>
        <p:spPr>
          <a:xfrm>
            <a:off x="1704975" y="166688"/>
            <a:ext cx="5734050" cy="4810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8" name="Shape 2078"/>
        <p:cNvGrpSpPr/>
        <p:nvPr/>
      </p:nvGrpSpPr>
      <p:grpSpPr>
        <a:xfrm>
          <a:off x="0" y="0"/>
          <a:ext cx="0" cy="0"/>
          <a:chOff x="0" y="0"/>
          <a:chExt cx="0" cy="0"/>
        </a:xfrm>
      </p:grpSpPr>
      <p:grpSp>
        <p:nvGrpSpPr>
          <p:cNvPr id="2079" name="Google Shape;2079;p67"/>
          <p:cNvGrpSpPr/>
          <p:nvPr/>
        </p:nvGrpSpPr>
        <p:grpSpPr>
          <a:xfrm>
            <a:off x="74610" y="959719"/>
            <a:ext cx="5343540" cy="4183680"/>
            <a:chOff x="469775" y="238125"/>
            <a:chExt cx="6679425" cy="5229600"/>
          </a:xfrm>
        </p:grpSpPr>
        <p:sp>
          <p:nvSpPr>
            <p:cNvPr id="2080" name="Google Shape;2080;p67"/>
            <p:cNvSpPr/>
            <p:nvPr/>
          </p:nvSpPr>
          <p:spPr>
            <a:xfrm>
              <a:off x="830950" y="238200"/>
              <a:ext cx="6001825" cy="5109175"/>
            </a:xfrm>
            <a:custGeom>
              <a:rect b="b" l="l" r="r" t="t"/>
              <a:pathLst>
                <a:path extrusionOk="0" h="204367" w="240073">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67"/>
            <p:cNvSpPr/>
            <p:nvPr/>
          </p:nvSpPr>
          <p:spPr>
            <a:xfrm>
              <a:off x="1009000" y="238125"/>
              <a:ext cx="5764775" cy="5102425"/>
            </a:xfrm>
            <a:custGeom>
              <a:rect b="b" l="l" r="r" t="t"/>
              <a:pathLst>
                <a:path extrusionOk="0" h="204097" w="230591">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67"/>
            <p:cNvSpPr/>
            <p:nvPr/>
          </p:nvSpPr>
          <p:spPr>
            <a:xfrm>
              <a:off x="6155150" y="3211050"/>
              <a:ext cx="888225" cy="2247525"/>
            </a:xfrm>
            <a:custGeom>
              <a:rect b="b" l="l" r="r" t="t"/>
              <a:pathLst>
                <a:path extrusionOk="0" h="89901" w="35529">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67"/>
            <p:cNvSpPr/>
            <p:nvPr/>
          </p:nvSpPr>
          <p:spPr>
            <a:xfrm>
              <a:off x="2992975" y="2455100"/>
              <a:ext cx="2658575" cy="3012625"/>
            </a:xfrm>
            <a:custGeom>
              <a:rect b="b" l="l" r="r" t="t"/>
              <a:pathLst>
                <a:path extrusionOk="0" h="120505" w="106343">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67"/>
            <p:cNvSpPr/>
            <p:nvPr/>
          </p:nvSpPr>
          <p:spPr>
            <a:xfrm>
              <a:off x="2992975" y="2709450"/>
              <a:ext cx="2434725" cy="2758275"/>
            </a:xfrm>
            <a:custGeom>
              <a:rect b="b" l="l" r="r" t="t"/>
              <a:pathLst>
                <a:path extrusionOk="0" h="110331" w="97389">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67"/>
            <p:cNvSpPr/>
            <p:nvPr/>
          </p:nvSpPr>
          <p:spPr>
            <a:xfrm>
              <a:off x="5418525" y="2464250"/>
              <a:ext cx="224875" cy="2994325"/>
            </a:xfrm>
            <a:custGeom>
              <a:rect b="b" l="l" r="r" t="t"/>
              <a:pathLst>
                <a:path extrusionOk="0" h="119773" w="8995">
                  <a:moveTo>
                    <a:pt x="8995" y="1"/>
                  </a:moveTo>
                  <a:lnTo>
                    <a:pt x="1" y="10134"/>
                  </a:lnTo>
                  <a:lnTo>
                    <a:pt x="1" y="119772"/>
                  </a:lnTo>
                  <a:lnTo>
                    <a:pt x="8995" y="119772"/>
                  </a:lnTo>
                  <a:lnTo>
                    <a:pt x="89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67"/>
            <p:cNvSpPr/>
            <p:nvPr/>
          </p:nvSpPr>
          <p:spPr>
            <a:xfrm>
              <a:off x="5533500" y="4907100"/>
              <a:ext cx="109900" cy="551475"/>
            </a:xfrm>
            <a:custGeom>
              <a:rect b="b" l="l" r="r" t="t"/>
              <a:pathLst>
                <a:path extrusionOk="0" h="22059" w="4396">
                  <a:moveTo>
                    <a:pt x="0" y="1"/>
                  </a:moveTo>
                  <a:lnTo>
                    <a:pt x="0" y="22058"/>
                  </a:lnTo>
                  <a:lnTo>
                    <a:pt x="4396" y="22058"/>
                  </a:lnTo>
                  <a:lnTo>
                    <a:pt x="4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67"/>
            <p:cNvSpPr/>
            <p:nvPr/>
          </p:nvSpPr>
          <p:spPr>
            <a:xfrm>
              <a:off x="5525350" y="4898950"/>
              <a:ext cx="126200" cy="568775"/>
            </a:xfrm>
            <a:custGeom>
              <a:rect b="b" l="l" r="r" t="t"/>
              <a:pathLst>
                <a:path extrusionOk="0" h="22751" w="5048">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67"/>
            <p:cNvSpPr/>
            <p:nvPr/>
          </p:nvSpPr>
          <p:spPr>
            <a:xfrm>
              <a:off x="5643375" y="4524550"/>
              <a:ext cx="474150" cy="934025"/>
            </a:xfrm>
            <a:custGeom>
              <a:rect b="b" l="l" r="r" t="t"/>
              <a:pathLst>
                <a:path extrusionOk="0" h="37361" w="18966">
                  <a:moveTo>
                    <a:pt x="18965" y="0"/>
                  </a:moveTo>
                  <a:lnTo>
                    <a:pt x="1" y="15303"/>
                  </a:lnTo>
                  <a:lnTo>
                    <a:pt x="1" y="37360"/>
                  </a:lnTo>
                  <a:lnTo>
                    <a:pt x="18965" y="37360"/>
                  </a:lnTo>
                  <a:lnTo>
                    <a:pt x="189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67"/>
            <p:cNvSpPr/>
            <p:nvPr/>
          </p:nvSpPr>
          <p:spPr>
            <a:xfrm>
              <a:off x="5634225" y="4516325"/>
              <a:ext cx="491450" cy="951400"/>
            </a:xfrm>
            <a:custGeom>
              <a:rect b="b" l="l" r="r" t="t"/>
              <a:pathLst>
                <a:path extrusionOk="0" h="38056" w="19658">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67"/>
            <p:cNvSpPr/>
            <p:nvPr/>
          </p:nvSpPr>
          <p:spPr>
            <a:xfrm>
              <a:off x="1820900" y="4907100"/>
              <a:ext cx="109900" cy="551475"/>
            </a:xfrm>
            <a:custGeom>
              <a:rect b="b" l="l" r="r" t="t"/>
              <a:pathLst>
                <a:path extrusionOk="0" h="22059" w="4396">
                  <a:moveTo>
                    <a:pt x="1" y="1"/>
                  </a:moveTo>
                  <a:lnTo>
                    <a:pt x="1" y="22058"/>
                  </a:lnTo>
                  <a:lnTo>
                    <a:pt x="4396" y="22058"/>
                  </a:lnTo>
                  <a:lnTo>
                    <a:pt x="439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67"/>
            <p:cNvSpPr/>
            <p:nvPr/>
          </p:nvSpPr>
          <p:spPr>
            <a:xfrm>
              <a:off x="1812775" y="4898950"/>
              <a:ext cx="126175" cy="568775"/>
            </a:xfrm>
            <a:custGeom>
              <a:rect b="b" l="l" r="r" t="t"/>
              <a:pathLst>
                <a:path extrusionOk="0" h="22751" w="5047">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67"/>
            <p:cNvSpPr/>
            <p:nvPr/>
          </p:nvSpPr>
          <p:spPr>
            <a:xfrm>
              <a:off x="1930800" y="4524550"/>
              <a:ext cx="474125" cy="934025"/>
            </a:xfrm>
            <a:custGeom>
              <a:rect b="b" l="l" r="r" t="t"/>
              <a:pathLst>
                <a:path extrusionOk="0" h="37361" w="18965">
                  <a:moveTo>
                    <a:pt x="18965" y="0"/>
                  </a:moveTo>
                  <a:lnTo>
                    <a:pt x="0" y="15303"/>
                  </a:lnTo>
                  <a:lnTo>
                    <a:pt x="0" y="37360"/>
                  </a:lnTo>
                  <a:lnTo>
                    <a:pt x="18965" y="37360"/>
                  </a:lnTo>
                  <a:lnTo>
                    <a:pt x="189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67"/>
            <p:cNvSpPr/>
            <p:nvPr/>
          </p:nvSpPr>
          <p:spPr>
            <a:xfrm>
              <a:off x="1921625" y="4516325"/>
              <a:ext cx="491450" cy="951400"/>
            </a:xfrm>
            <a:custGeom>
              <a:rect b="b" l="l" r="r" t="t"/>
              <a:pathLst>
                <a:path extrusionOk="0" h="38056" w="19658">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67"/>
            <p:cNvSpPr/>
            <p:nvPr/>
          </p:nvSpPr>
          <p:spPr>
            <a:xfrm>
              <a:off x="1398675" y="4437050"/>
              <a:ext cx="5067825" cy="567750"/>
            </a:xfrm>
            <a:custGeom>
              <a:rect b="b" l="l" r="r" t="t"/>
              <a:pathLst>
                <a:path extrusionOk="0" h="22710" w="202713">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67"/>
            <p:cNvSpPr/>
            <p:nvPr/>
          </p:nvSpPr>
          <p:spPr>
            <a:xfrm>
              <a:off x="1390525" y="4428500"/>
              <a:ext cx="5084125" cy="584450"/>
            </a:xfrm>
            <a:custGeom>
              <a:rect b="b" l="l" r="r" t="t"/>
              <a:pathLst>
                <a:path extrusionOk="0" h="23378" w="203365">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67"/>
            <p:cNvSpPr/>
            <p:nvPr/>
          </p:nvSpPr>
          <p:spPr>
            <a:xfrm>
              <a:off x="1400700" y="4437050"/>
              <a:ext cx="5065800" cy="531125"/>
            </a:xfrm>
            <a:custGeom>
              <a:rect b="b" l="l" r="r" t="t"/>
              <a:pathLst>
                <a:path extrusionOk="0" h="21245" w="202632">
                  <a:moveTo>
                    <a:pt x="44157" y="0"/>
                  </a:moveTo>
                  <a:lnTo>
                    <a:pt x="1" y="21244"/>
                  </a:lnTo>
                  <a:lnTo>
                    <a:pt x="174958" y="21244"/>
                  </a:lnTo>
                  <a:lnTo>
                    <a:pt x="20263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67"/>
            <p:cNvSpPr/>
            <p:nvPr/>
          </p:nvSpPr>
          <p:spPr>
            <a:xfrm>
              <a:off x="1391550" y="4427900"/>
              <a:ext cx="5084100" cy="549425"/>
            </a:xfrm>
            <a:custGeom>
              <a:rect b="b" l="l" r="r" t="t"/>
              <a:pathLst>
                <a:path extrusionOk="0" h="21977" w="203364">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67"/>
            <p:cNvSpPr/>
            <p:nvPr/>
          </p:nvSpPr>
          <p:spPr>
            <a:xfrm>
              <a:off x="5056325" y="4664950"/>
              <a:ext cx="755975" cy="213700"/>
            </a:xfrm>
            <a:custGeom>
              <a:rect b="b" l="l" r="r" t="t"/>
              <a:pathLst>
                <a:path extrusionOk="0" h="8548" w="30239">
                  <a:moveTo>
                    <a:pt x="10704" y="1"/>
                  </a:moveTo>
                  <a:lnTo>
                    <a:pt x="0" y="8547"/>
                  </a:lnTo>
                  <a:lnTo>
                    <a:pt x="18558" y="8547"/>
                  </a:lnTo>
                  <a:lnTo>
                    <a:pt x="302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67"/>
            <p:cNvSpPr/>
            <p:nvPr/>
          </p:nvSpPr>
          <p:spPr>
            <a:xfrm>
              <a:off x="5047175" y="4656825"/>
              <a:ext cx="774275" cy="230975"/>
            </a:xfrm>
            <a:custGeom>
              <a:rect b="b" l="l" r="r" t="t"/>
              <a:pathLst>
                <a:path extrusionOk="0" h="9239" w="30971">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67"/>
            <p:cNvSpPr/>
            <p:nvPr/>
          </p:nvSpPr>
          <p:spPr>
            <a:xfrm>
              <a:off x="5774625" y="4437050"/>
              <a:ext cx="691875" cy="567750"/>
            </a:xfrm>
            <a:custGeom>
              <a:rect b="b" l="l" r="r" t="t"/>
              <a:pathLst>
                <a:path extrusionOk="0" h="22710" w="27675">
                  <a:moveTo>
                    <a:pt x="27675" y="0"/>
                  </a:moveTo>
                  <a:lnTo>
                    <a:pt x="1" y="21244"/>
                  </a:lnTo>
                  <a:lnTo>
                    <a:pt x="1" y="22709"/>
                  </a:lnTo>
                  <a:lnTo>
                    <a:pt x="27675" y="1425"/>
                  </a:lnTo>
                  <a:lnTo>
                    <a:pt x="276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67"/>
            <p:cNvSpPr/>
            <p:nvPr/>
          </p:nvSpPr>
          <p:spPr>
            <a:xfrm>
              <a:off x="5766475" y="4428250"/>
              <a:ext cx="708175" cy="584775"/>
            </a:xfrm>
            <a:custGeom>
              <a:rect b="b" l="l" r="r" t="t"/>
              <a:pathLst>
                <a:path extrusionOk="0" h="23391" w="28327">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67"/>
            <p:cNvSpPr/>
            <p:nvPr/>
          </p:nvSpPr>
          <p:spPr>
            <a:xfrm>
              <a:off x="5189600" y="4452300"/>
              <a:ext cx="914700" cy="283675"/>
            </a:xfrm>
            <a:custGeom>
              <a:rect b="b" l="l" r="r" t="t"/>
              <a:pathLst>
                <a:path extrusionOk="0" h="11347" w="36588">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67"/>
            <p:cNvSpPr/>
            <p:nvPr/>
          </p:nvSpPr>
          <p:spPr>
            <a:xfrm>
              <a:off x="5292375" y="4676900"/>
              <a:ext cx="262500" cy="176300"/>
            </a:xfrm>
            <a:custGeom>
              <a:rect b="b" l="l" r="r" t="t"/>
              <a:pathLst>
                <a:path extrusionOk="0" h="7052" w="1050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67"/>
            <p:cNvSpPr/>
            <p:nvPr/>
          </p:nvSpPr>
          <p:spPr>
            <a:xfrm>
              <a:off x="5442950" y="4707275"/>
              <a:ext cx="72250" cy="119475"/>
            </a:xfrm>
            <a:custGeom>
              <a:rect b="b" l="l" r="r" t="t"/>
              <a:pathLst>
                <a:path extrusionOk="0" h="4779" w="289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67"/>
            <p:cNvSpPr/>
            <p:nvPr/>
          </p:nvSpPr>
          <p:spPr>
            <a:xfrm>
              <a:off x="3283975" y="4592725"/>
              <a:ext cx="2022650" cy="316425"/>
            </a:xfrm>
            <a:custGeom>
              <a:rect b="b" l="l" r="r" t="t"/>
              <a:pathLst>
                <a:path extrusionOk="0" h="12657" w="80906">
                  <a:moveTo>
                    <a:pt x="15831" y="0"/>
                  </a:moveTo>
                  <a:lnTo>
                    <a:pt x="0" y="12657"/>
                  </a:lnTo>
                  <a:lnTo>
                    <a:pt x="65075" y="12657"/>
                  </a:lnTo>
                  <a:lnTo>
                    <a:pt x="80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67"/>
            <p:cNvSpPr/>
            <p:nvPr/>
          </p:nvSpPr>
          <p:spPr>
            <a:xfrm>
              <a:off x="3274800" y="4584575"/>
              <a:ext cx="2041000" cy="332725"/>
            </a:xfrm>
            <a:custGeom>
              <a:rect b="b" l="l" r="r" t="t"/>
              <a:pathLst>
                <a:path extrusionOk="0" h="13309" w="8164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67"/>
            <p:cNvSpPr/>
            <p:nvPr/>
          </p:nvSpPr>
          <p:spPr>
            <a:xfrm>
              <a:off x="4902700" y="4584475"/>
              <a:ext cx="413100" cy="352825"/>
            </a:xfrm>
            <a:custGeom>
              <a:rect b="b" l="l" r="r" t="t"/>
              <a:pathLst>
                <a:path extrusionOk="0" h="14113" w="16524">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67"/>
            <p:cNvSpPr/>
            <p:nvPr/>
          </p:nvSpPr>
          <p:spPr>
            <a:xfrm>
              <a:off x="3283975" y="4909125"/>
              <a:ext cx="1626875" cy="19375"/>
            </a:xfrm>
            <a:custGeom>
              <a:rect b="b" l="l" r="r" t="t"/>
              <a:pathLst>
                <a:path extrusionOk="0" h="775" w="65075">
                  <a:moveTo>
                    <a:pt x="0" y="1"/>
                  </a:moveTo>
                  <a:lnTo>
                    <a:pt x="0" y="774"/>
                  </a:lnTo>
                  <a:lnTo>
                    <a:pt x="65075" y="774"/>
                  </a:lnTo>
                  <a:lnTo>
                    <a:pt x="650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67"/>
            <p:cNvSpPr/>
            <p:nvPr/>
          </p:nvSpPr>
          <p:spPr>
            <a:xfrm>
              <a:off x="3274800" y="4899975"/>
              <a:ext cx="1645225" cy="37675"/>
            </a:xfrm>
            <a:custGeom>
              <a:rect b="b" l="l" r="r" t="t"/>
              <a:pathLst>
                <a:path extrusionOk="0" h="1507" w="65809">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67"/>
            <p:cNvSpPr/>
            <p:nvPr/>
          </p:nvSpPr>
          <p:spPr>
            <a:xfrm>
              <a:off x="3753000" y="4763650"/>
              <a:ext cx="178075" cy="60050"/>
            </a:xfrm>
            <a:custGeom>
              <a:rect b="b" l="l" r="r" t="t"/>
              <a:pathLst>
                <a:path extrusionOk="0" h="2402" w="7123">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67"/>
            <p:cNvSpPr/>
            <p:nvPr/>
          </p:nvSpPr>
          <p:spPr>
            <a:xfrm>
              <a:off x="3860850"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67"/>
            <p:cNvSpPr/>
            <p:nvPr/>
          </p:nvSpPr>
          <p:spPr>
            <a:xfrm>
              <a:off x="3645150"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67"/>
            <p:cNvSpPr/>
            <p:nvPr/>
          </p:nvSpPr>
          <p:spPr>
            <a:xfrm>
              <a:off x="3698050" y="4721925"/>
              <a:ext cx="178075" cy="59050"/>
            </a:xfrm>
            <a:custGeom>
              <a:rect b="b" l="l" r="r" t="t"/>
              <a:pathLst>
                <a:path extrusionOk="0" h="2362" w="7123">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67"/>
            <p:cNvSpPr/>
            <p:nvPr/>
          </p:nvSpPr>
          <p:spPr>
            <a:xfrm>
              <a:off x="3857800"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67"/>
            <p:cNvSpPr/>
            <p:nvPr/>
          </p:nvSpPr>
          <p:spPr>
            <a:xfrm>
              <a:off x="3749950" y="4679200"/>
              <a:ext cx="178075" cy="60050"/>
            </a:xfrm>
            <a:custGeom>
              <a:rect b="b" l="l" r="r" t="t"/>
              <a:pathLst>
                <a:path extrusionOk="0" h="2402" w="7123">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67"/>
            <p:cNvSpPr/>
            <p:nvPr/>
          </p:nvSpPr>
          <p:spPr>
            <a:xfrm>
              <a:off x="3967675"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67"/>
            <p:cNvSpPr/>
            <p:nvPr/>
          </p:nvSpPr>
          <p:spPr>
            <a:xfrm>
              <a:off x="4504875"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67"/>
            <p:cNvSpPr/>
            <p:nvPr/>
          </p:nvSpPr>
          <p:spPr>
            <a:xfrm>
              <a:off x="3964625" y="4679200"/>
              <a:ext cx="178075" cy="60050"/>
            </a:xfrm>
            <a:custGeom>
              <a:rect b="b" l="l" r="r" t="t"/>
              <a:pathLst>
                <a:path extrusionOk="0" h="2402" w="7123">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67"/>
            <p:cNvSpPr/>
            <p:nvPr/>
          </p:nvSpPr>
          <p:spPr>
            <a:xfrm>
              <a:off x="4075525"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67"/>
            <p:cNvSpPr/>
            <p:nvPr/>
          </p:nvSpPr>
          <p:spPr>
            <a:xfrm>
              <a:off x="4719550" y="4763650"/>
              <a:ext cx="178075" cy="60050"/>
            </a:xfrm>
            <a:custGeom>
              <a:rect b="b" l="l" r="r" t="t"/>
              <a:pathLst>
                <a:path extrusionOk="0" h="2402" w="7123">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67"/>
            <p:cNvSpPr/>
            <p:nvPr/>
          </p:nvSpPr>
          <p:spPr>
            <a:xfrm>
              <a:off x="4772450" y="4721925"/>
              <a:ext cx="178075" cy="59050"/>
            </a:xfrm>
            <a:custGeom>
              <a:rect b="b" l="l" r="r" t="t"/>
              <a:pathLst>
                <a:path extrusionOk="0" h="2362" w="7123">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67"/>
            <p:cNvSpPr/>
            <p:nvPr/>
          </p:nvSpPr>
          <p:spPr>
            <a:xfrm>
              <a:off x="4612725" y="4763650"/>
              <a:ext cx="178075" cy="60050"/>
            </a:xfrm>
            <a:custGeom>
              <a:rect b="b" l="l" r="r" t="t"/>
              <a:pathLst>
                <a:path extrusionOk="0" h="2402" w="7123">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67"/>
            <p:cNvSpPr/>
            <p:nvPr/>
          </p:nvSpPr>
          <p:spPr>
            <a:xfrm>
              <a:off x="4398050" y="4763650"/>
              <a:ext cx="178075" cy="60050"/>
            </a:xfrm>
            <a:custGeom>
              <a:rect b="b" l="l" r="r" t="t"/>
              <a:pathLst>
                <a:path extrusionOk="0" h="2402" w="7123">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67"/>
            <p:cNvSpPr/>
            <p:nvPr/>
          </p:nvSpPr>
          <p:spPr>
            <a:xfrm>
              <a:off x="4182350" y="4763650"/>
              <a:ext cx="178075" cy="60050"/>
            </a:xfrm>
            <a:custGeom>
              <a:rect b="b" l="l" r="r" t="t"/>
              <a:pathLst>
                <a:path extrusionOk="0" h="2402" w="7123">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67"/>
            <p:cNvSpPr/>
            <p:nvPr/>
          </p:nvSpPr>
          <p:spPr>
            <a:xfrm>
              <a:off x="4290200" y="4763650"/>
              <a:ext cx="178075" cy="60050"/>
            </a:xfrm>
            <a:custGeom>
              <a:rect b="b" l="l" r="r" t="t"/>
              <a:pathLst>
                <a:path extrusionOk="0" h="2402" w="7123">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67"/>
            <p:cNvSpPr/>
            <p:nvPr/>
          </p:nvSpPr>
          <p:spPr>
            <a:xfrm>
              <a:off x="4395000"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67"/>
            <p:cNvSpPr/>
            <p:nvPr/>
          </p:nvSpPr>
          <p:spPr>
            <a:xfrm>
              <a:off x="4557775"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67"/>
            <p:cNvSpPr/>
            <p:nvPr/>
          </p:nvSpPr>
          <p:spPr>
            <a:xfrm>
              <a:off x="4342100" y="4721925"/>
              <a:ext cx="178075" cy="59050"/>
            </a:xfrm>
            <a:custGeom>
              <a:rect b="b" l="l" r="r" t="t"/>
              <a:pathLst>
                <a:path extrusionOk="0" h="2362" w="7123">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67"/>
            <p:cNvSpPr/>
            <p:nvPr/>
          </p:nvSpPr>
          <p:spPr>
            <a:xfrm>
              <a:off x="4127400" y="4721925"/>
              <a:ext cx="178075" cy="59050"/>
            </a:xfrm>
            <a:custGeom>
              <a:rect b="b" l="l" r="r" t="t"/>
              <a:pathLst>
                <a:path extrusionOk="0" h="2362" w="7123">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67"/>
            <p:cNvSpPr/>
            <p:nvPr/>
          </p:nvSpPr>
          <p:spPr>
            <a:xfrm>
              <a:off x="4449925" y="4721925"/>
              <a:ext cx="178075" cy="59050"/>
            </a:xfrm>
            <a:custGeom>
              <a:rect b="b" l="l" r="r" t="t"/>
              <a:pathLst>
                <a:path extrusionOk="0" h="2362" w="7123">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67"/>
            <p:cNvSpPr/>
            <p:nvPr/>
          </p:nvSpPr>
          <p:spPr>
            <a:xfrm>
              <a:off x="4072475" y="4679200"/>
              <a:ext cx="178075" cy="60050"/>
            </a:xfrm>
            <a:custGeom>
              <a:rect b="b" l="l" r="r" t="t"/>
              <a:pathLst>
                <a:path extrusionOk="0" h="2402" w="7123">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67"/>
            <p:cNvSpPr/>
            <p:nvPr/>
          </p:nvSpPr>
          <p:spPr>
            <a:xfrm>
              <a:off x="3804900" y="4721925"/>
              <a:ext cx="178050" cy="59050"/>
            </a:xfrm>
            <a:custGeom>
              <a:rect b="b" l="l" r="r" t="t"/>
              <a:pathLst>
                <a:path extrusionOk="0" h="2362" w="7122">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67"/>
            <p:cNvSpPr/>
            <p:nvPr/>
          </p:nvSpPr>
          <p:spPr>
            <a:xfrm>
              <a:off x="4020575"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67"/>
            <p:cNvSpPr/>
            <p:nvPr/>
          </p:nvSpPr>
          <p:spPr>
            <a:xfrm>
              <a:off x="3912725" y="4721925"/>
              <a:ext cx="178075" cy="59050"/>
            </a:xfrm>
            <a:custGeom>
              <a:rect b="b" l="l" r="r" t="t"/>
              <a:pathLst>
                <a:path extrusionOk="0" h="2362" w="7123">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67"/>
            <p:cNvSpPr/>
            <p:nvPr/>
          </p:nvSpPr>
          <p:spPr>
            <a:xfrm>
              <a:off x="4235250" y="4721925"/>
              <a:ext cx="178075" cy="59050"/>
            </a:xfrm>
            <a:custGeom>
              <a:rect b="b" l="l" r="r" t="t"/>
              <a:pathLst>
                <a:path extrusionOk="0" h="2362" w="7123">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67"/>
            <p:cNvSpPr/>
            <p:nvPr/>
          </p:nvSpPr>
          <p:spPr>
            <a:xfrm>
              <a:off x="4287150" y="4679200"/>
              <a:ext cx="178075" cy="60050"/>
            </a:xfrm>
            <a:custGeom>
              <a:rect b="b" l="l" r="r" t="t"/>
              <a:pathLst>
                <a:path extrusionOk="0" h="2402" w="7123">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67"/>
            <p:cNvSpPr/>
            <p:nvPr/>
          </p:nvSpPr>
          <p:spPr>
            <a:xfrm>
              <a:off x="4824350" y="4679200"/>
              <a:ext cx="178075" cy="60050"/>
            </a:xfrm>
            <a:custGeom>
              <a:rect b="b" l="l" r="r" t="t"/>
              <a:pathLst>
                <a:path extrusionOk="0" h="2402" w="7123">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67"/>
            <p:cNvSpPr/>
            <p:nvPr/>
          </p:nvSpPr>
          <p:spPr>
            <a:xfrm>
              <a:off x="4180325"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67"/>
            <p:cNvSpPr/>
            <p:nvPr/>
          </p:nvSpPr>
          <p:spPr>
            <a:xfrm>
              <a:off x="4609675" y="4679200"/>
              <a:ext cx="178075" cy="60050"/>
            </a:xfrm>
            <a:custGeom>
              <a:rect b="b" l="l" r="r" t="t"/>
              <a:pathLst>
                <a:path extrusionOk="0" h="2402" w="7123">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67"/>
            <p:cNvSpPr/>
            <p:nvPr/>
          </p:nvSpPr>
          <p:spPr>
            <a:xfrm>
              <a:off x="4717525" y="4679200"/>
              <a:ext cx="178075" cy="60050"/>
            </a:xfrm>
            <a:custGeom>
              <a:rect b="b" l="l" r="r" t="t"/>
              <a:pathLst>
                <a:path extrusionOk="0" h="2402" w="7123">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67"/>
            <p:cNvSpPr/>
            <p:nvPr/>
          </p:nvSpPr>
          <p:spPr>
            <a:xfrm>
              <a:off x="4664625" y="4721925"/>
              <a:ext cx="178075" cy="59050"/>
            </a:xfrm>
            <a:custGeom>
              <a:rect b="b" l="l" r="r" t="t"/>
              <a:pathLst>
                <a:path extrusionOk="0" h="2362" w="7123">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67"/>
            <p:cNvSpPr/>
            <p:nvPr/>
          </p:nvSpPr>
          <p:spPr>
            <a:xfrm>
              <a:off x="4501825" y="4679200"/>
              <a:ext cx="178075" cy="60050"/>
            </a:xfrm>
            <a:custGeom>
              <a:rect b="b" l="l" r="r" t="t"/>
              <a:pathLst>
                <a:path extrusionOk="0" h="2402" w="7123">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67"/>
            <p:cNvSpPr/>
            <p:nvPr/>
          </p:nvSpPr>
          <p:spPr>
            <a:xfrm>
              <a:off x="4238300" y="4806375"/>
              <a:ext cx="178075" cy="59025"/>
            </a:xfrm>
            <a:custGeom>
              <a:rect b="b" l="l" r="r" t="t"/>
              <a:pathLst>
                <a:path extrusionOk="0" h="2361" w="7123">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67"/>
            <p:cNvSpPr/>
            <p:nvPr/>
          </p:nvSpPr>
          <p:spPr>
            <a:xfrm>
              <a:off x="4345150"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67"/>
            <p:cNvSpPr/>
            <p:nvPr/>
          </p:nvSpPr>
          <p:spPr>
            <a:xfrm>
              <a:off x="4130475" y="4806375"/>
              <a:ext cx="178075" cy="59025"/>
            </a:xfrm>
            <a:custGeom>
              <a:rect b="b" l="l" r="r" t="t"/>
              <a:pathLst>
                <a:path extrusionOk="0" h="2361" w="7123">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67"/>
            <p:cNvSpPr/>
            <p:nvPr/>
          </p:nvSpPr>
          <p:spPr>
            <a:xfrm>
              <a:off x="4453000" y="4806375"/>
              <a:ext cx="178075" cy="59025"/>
            </a:xfrm>
            <a:custGeom>
              <a:rect b="b" l="l" r="r" t="t"/>
              <a:pathLst>
                <a:path extrusionOk="0" h="2361" w="7123">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67"/>
            <p:cNvSpPr/>
            <p:nvPr/>
          </p:nvSpPr>
          <p:spPr>
            <a:xfrm>
              <a:off x="40226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67"/>
            <p:cNvSpPr/>
            <p:nvPr/>
          </p:nvSpPr>
          <p:spPr>
            <a:xfrm>
              <a:off x="3915800" y="4806375"/>
              <a:ext cx="178050" cy="59025"/>
            </a:xfrm>
            <a:custGeom>
              <a:rect b="b" l="l" r="r" t="t"/>
              <a:pathLst>
                <a:path extrusionOk="0" h="2361" w="7122">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67"/>
            <p:cNvSpPr/>
            <p:nvPr/>
          </p:nvSpPr>
          <p:spPr>
            <a:xfrm>
              <a:off x="45598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67"/>
            <p:cNvSpPr/>
            <p:nvPr/>
          </p:nvSpPr>
          <p:spPr>
            <a:xfrm>
              <a:off x="3700100" y="4806375"/>
              <a:ext cx="179075" cy="59025"/>
            </a:xfrm>
            <a:custGeom>
              <a:rect b="b" l="l" r="r" t="t"/>
              <a:pathLst>
                <a:path extrusionOk="0" h="2361" w="7163">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67"/>
            <p:cNvSpPr/>
            <p:nvPr/>
          </p:nvSpPr>
          <p:spPr>
            <a:xfrm>
              <a:off x="3807950"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67"/>
            <p:cNvSpPr/>
            <p:nvPr/>
          </p:nvSpPr>
          <p:spPr>
            <a:xfrm>
              <a:off x="4879300" y="4721925"/>
              <a:ext cx="179075" cy="59050"/>
            </a:xfrm>
            <a:custGeom>
              <a:rect b="b" l="l" r="r" t="t"/>
              <a:pathLst>
                <a:path extrusionOk="0" h="2362" w="7163">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67"/>
            <p:cNvSpPr/>
            <p:nvPr/>
          </p:nvSpPr>
          <p:spPr>
            <a:xfrm>
              <a:off x="4984075" y="4637475"/>
              <a:ext cx="178075" cy="59050"/>
            </a:xfrm>
            <a:custGeom>
              <a:rect b="b" l="l" r="r" t="t"/>
              <a:pathLst>
                <a:path extrusionOk="0" h="2362" w="7123">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67"/>
            <p:cNvSpPr/>
            <p:nvPr/>
          </p:nvSpPr>
          <p:spPr>
            <a:xfrm>
              <a:off x="4932200" y="4679200"/>
              <a:ext cx="178075" cy="60050"/>
            </a:xfrm>
            <a:custGeom>
              <a:rect b="b" l="l" r="r" t="t"/>
              <a:pathLst>
                <a:path extrusionOk="0" h="2402" w="7123">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67"/>
            <p:cNvSpPr/>
            <p:nvPr/>
          </p:nvSpPr>
          <p:spPr>
            <a:xfrm>
              <a:off x="3593275" y="4806375"/>
              <a:ext cx="178075" cy="59025"/>
            </a:xfrm>
            <a:custGeom>
              <a:rect b="b" l="l" r="r" t="t"/>
              <a:pathLst>
                <a:path extrusionOk="0" h="2361" w="7123">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67"/>
            <p:cNvSpPr/>
            <p:nvPr/>
          </p:nvSpPr>
          <p:spPr>
            <a:xfrm>
              <a:off x="4667675" y="4806375"/>
              <a:ext cx="178075" cy="59025"/>
            </a:xfrm>
            <a:custGeom>
              <a:rect b="b" l="l" r="r" t="t"/>
              <a:pathLst>
                <a:path extrusionOk="0" h="2361" w="7123">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67"/>
            <p:cNvSpPr/>
            <p:nvPr/>
          </p:nvSpPr>
          <p:spPr>
            <a:xfrm>
              <a:off x="4775525" y="4806375"/>
              <a:ext cx="178075" cy="59025"/>
            </a:xfrm>
            <a:custGeom>
              <a:rect b="b" l="l" r="r" t="t"/>
              <a:pathLst>
                <a:path extrusionOk="0" h="2361" w="7123">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67"/>
            <p:cNvSpPr/>
            <p:nvPr/>
          </p:nvSpPr>
          <p:spPr>
            <a:xfrm>
              <a:off x="4827400" y="4763650"/>
              <a:ext cx="178075" cy="60050"/>
            </a:xfrm>
            <a:custGeom>
              <a:rect b="b" l="l" r="r" t="t"/>
              <a:pathLst>
                <a:path extrusionOk="0" h="2402" w="7123">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67"/>
            <p:cNvSpPr/>
            <p:nvPr/>
          </p:nvSpPr>
          <p:spPr>
            <a:xfrm>
              <a:off x="3590200" y="4721925"/>
              <a:ext cx="178075" cy="59050"/>
            </a:xfrm>
            <a:custGeom>
              <a:rect b="b" l="l" r="r" t="t"/>
              <a:pathLst>
                <a:path extrusionOk="0" h="2362" w="7123">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67"/>
            <p:cNvSpPr/>
            <p:nvPr/>
          </p:nvSpPr>
          <p:spPr>
            <a:xfrm>
              <a:off x="4340050"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67"/>
            <p:cNvSpPr/>
            <p:nvPr/>
          </p:nvSpPr>
          <p:spPr>
            <a:xfrm>
              <a:off x="4446875" y="4637475"/>
              <a:ext cx="178075" cy="59050"/>
            </a:xfrm>
            <a:custGeom>
              <a:rect b="b" l="l" r="r" t="t"/>
              <a:pathLst>
                <a:path extrusionOk="0" h="2362" w="7123">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67"/>
            <p:cNvSpPr/>
            <p:nvPr/>
          </p:nvSpPr>
          <p:spPr>
            <a:xfrm>
              <a:off x="4232200" y="4637475"/>
              <a:ext cx="178075" cy="59050"/>
            </a:xfrm>
            <a:custGeom>
              <a:rect b="b" l="l" r="r" t="t"/>
              <a:pathLst>
                <a:path extrusionOk="0" h="2362" w="7123">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67"/>
            <p:cNvSpPr/>
            <p:nvPr/>
          </p:nvSpPr>
          <p:spPr>
            <a:xfrm>
              <a:off x="4554725"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67"/>
            <p:cNvSpPr/>
            <p:nvPr/>
          </p:nvSpPr>
          <p:spPr>
            <a:xfrm>
              <a:off x="4769400" y="4637475"/>
              <a:ext cx="178075" cy="59050"/>
            </a:xfrm>
            <a:custGeom>
              <a:rect b="b" l="l" r="r" t="t"/>
              <a:pathLst>
                <a:path extrusionOk="0" h="2362" w="7123">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67"/>
            <p:cNvSpPr/>
            <p:nvPr/>
          </p:nvSpPr>
          <p:spPr>
            <a:xfrm>
              <a:off x="4661550" y="4637475"/>
              <a:ext cx="178075" cy="59050"/>
            </a:xfrm>
            <a:custGeom>
              <a:rect b="b" l="l" r="r" t="t"/>
              <a:pathLst>
                <a:path extrusionOk="0" h="2362" w="7123">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67"/>
            <p:cNvSpPr/>
            <p:nvPr/>
          </p:nvSpPr>
          <p:spPr>
            <a:xfrm>
              <a:off x="4124350" y="4637475"/>
              <a:ext cx="178075" cy="59050"/>
            </a:xfrm>
            <a:custGeom>
              <a:rect b="b" l="l" r="r" t="t"/>
              <a:pathLst>
                <a:path extrusionOk="0" h="2362" w="7123">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67"/>
            <p:cNvSpPr/>
            <p:nvPr/>
          </p:nvSpPr>
          <p:spPr>
            <a:xfrm>
              <a:off x="3538325" y="4763650"/>
              <a:ext cx="178075" cy="60050"/>
            </a:xfrm>
            <a:custGeom>
              <a:rect b="b" l="l" r="r" t="t"/>
              <a:pathLst>
                <a:path extrusionOk="0" h="2402" w="7123">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67"/>
            <p:cNvSpPr/>
            <p:nvPr/>
          </p:nvSpPr>
          <p:spPr>
            <a:xfrm>
              <a:off x="3642100" y="4679200"/>
              <a:ext cx="179100" cy="60050"/>
            </a:xfrm>
            <a:custGeom>
              <a:rect b="b" l="l" r="r" t="t"/>
              <a:pathLst>
                <a:path extrusionOk="0" h="2402" w="7164">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67"/>
            <p:cNvSpPr/>
            <p:nvPr/>
          </p:nvSpPr>
          <p:spPr>
            <a:xfrm>
              <a:off x="4877250"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67"/>
            <p:cNvSpPr/>
            <p:nvPr/>
          </p:nvSpPr>
          <p:spPr>
            <a:xfrm>
              <a:off x="3485425" y="4806375"/>
              <a:ext cx="178075" cy="59025"/>
            </a:xfrm>
            <a:custGeom>
              <a:rect b="b" l="l" r="r" t="t"/>
              <a:pathLst>
                <a:path extrusionOk="0" h="2361" w="7123">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67"/>
            <p:cNvSpPr/>
            <p:nvPr/>
          </p:nvSpPr>
          <p:spPr>
            <a:xfrm>
              <a:off x="3695000" y="4637475"/>
              <a:ext cx="178075" cy="59050"/>
            </a:xfrm>
            <a:custGeom>
              <a:rect b="b" l="l" r="r" t="t"/>
              <a:pathLst>
                <a:path extrusionOk="0" h="2362" w="7123">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67"/>
            <p:cNvSpPr/>
            <p:nvPr/>
          </p:nvSpPr>
          <p:spPr>
            <a:xfrm>
              <a:off x="3909675" y="4637475"/>
              <a:ext cx="178075" cy="59050"/>
            </a:xfrm>
            <a:custGeom>
              <a:rect b="b" l="l" r="r" t="t"/>
              <a:pathLst>
                <a:path extrusionOk="0" h="2362" w="7123">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67"/>
            <p:cNvSpPr/>
            <p:nvPr/>
          </p:nvSpPr>
          <p:spPr>
            <a:xfrm>
              <a:off x="3801825" y="4637475"/>
              <a:ext cx="179100" cy="59050"/>
            </a:xfrm>
            <a:custGeom>
              <a:rect b="b" l="l" r="r" t="t"/>
              <a:pathLst>
                <a:path extrusionOk="0" h="2362" w="7164">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67"/>
            <p:cNvSpPr/>
            <p:nvPr/>
          </p:nvSpPr>
          <p:spPr>
            <a:xfrm>
              <a:off x="4017525" y="4637475"/>
              <a:ext cx="178075" cy="59050"/>
            </a:xfrm>
            <a:custGeom>
              <a:rect b="b" l="l" r="r" t="t"/>
              <a:pathLst>
                <a:path extrusionOk="0" h="2362" w="7123">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67"/>
            <p:cNvSpPr/>
            <p:nvPr/>
          </p:nvSpPr>
          <p:spPr>
            <a:xfrm>
              <a:off x="4791800" y="4478775"/>
              <a:ext cx="657275" cy="73275"/>
            </a:xfrm>
            <a:custGeom>
              <a:rect b="b" l="l" r="r" t="t"/>
              <a:pathLst>
                <a:path extrusionOk="0" h="2931" w="26291">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67"/>
            <p:cNvSpPr/>
            <p:nvPr/>
          </p:nvSpPr>
          <p:spPr>
            <a:xfrm>
              <a:off x="4786700" y="4470625"/>
              <a:ext cx="667450" cy="89550"/>
            </a:xfrm>
            <a:custGeom>
              <a:rect b="b" l="l" r="r" t="t"/>
              <a:pathLst>
                <a:path extrusionOk="0" h="3582" w="26698">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67"/>
            <p:cNvSpPr/>
            <p:nvPr/>
          </p:nvSpPr>
          <p:spPr>
            <a:xfrm>
              <a:off x="5097025" y="4128775"/>
              <a:ext cx="102775" cy="392750"/>
            </a:xfrm>
            <a:custGeom>
              <a:rect b="b" l="l" r="r" t="t"/>
              <a:pathLst>
                <a:path extrusionOk="0" h="15710" w="4111">
                  <a:moveTo>
                    <a:pt x="0" y="0"/>
                  </a:moveTo>
                  <a:lnTo>
                    <a:pt x="0" y="15709"/>
                  </a:lnTo>
                  <a:lnTo>
                    <a:pt x="4111" y="15709"/>
                  </a:lnTo>
                  <a:lnTo>
                    <a:pt x="41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67"/>
            <p:cNvSpPr/>
            <p:nvPr/>
          </p:nvSpPr>
          <p:spPr>
            <a:xfrm>
              <a:off x="5088875" y="4119600"/>
              <a:ext cx="120075" cy="410050"/>
            </a:xfrm>
            <a:custGeom>
              <a:rect b="b" l="l" r="r" t="t"/>
              <a:pathLst>
                <a:path extrusionOk="0" h="16402" w="4803">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67"/>
            <p:cNvSpPr/>
            <p:nvPr/>
          </p:nvSpPr>
          <p:spPr>
            <a:xfrm>
              <a:off x="5080750" y="4128775"/>
              <a:ext cx="135325" cy="284900"/>
            </a:xfrm>
            <a:custGeom>
              <a:rect b="b" l="l" r="r" t="t"/>
              <a:pathLst>
                <a:path extrusionOk="0" h="11396" w="5413">
                  <a:moveTo>
                    <a:pt x="0" y="0"/>
                  </a:moveTo>
                  <a:lnTo>
                    <a:pt x="0" y="11395"/>
                  </a:lnTo>
                  <a:lnTo>
                    <a:pt x="5413" y="11395"/>
                  </a:lnTo>
                  <a:lnTo>
                    <a:pt x="54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67"/>
            <p:cNvSpPr/>
            <p:nvPr/>
          </p:nvSpPr>
          <p:spPr>
            <a:xfrm>
              <a:off x="5072600" y="4119600"/>
              <a:ext cx="152650" cy="302200"/>
            </a:xfrm>
            <a:custGeom>
              <a:rect b="b" l="l" r="r" t="t"/>
              <a:pathLst>
                <a:path extrusionOk="0" h="12088" w="6106">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67"/>
            <p:cNvSpPr/>
            <p:nvPr/>
          </p:nvSpPr>
          <p:spPr>
            <a:xfrm>
              <a:off x="4319700" y="2821375"/>
              <a:ext cx="1707275" cy="1335900"/>
            </a:xfrm>
            <a:custGeom>
              <a:rect b="b" l="l" r="r" t="t"/>
              <a:pathLst>
                <a:path extrusionOk="0" h="53436" w="68291">
                  <a:moveTo>
                    <a:pt x="1" y="0"/>
                  </a:moveTo>
                  <a:lnTo>
                    <a:pt x="1" y="53436"/>
                  </a:lnTo>
                  <a:lnTo>
                    <a:pt x="68290" y="53436"/>
                  </a:lnTo>
                  <a:lnTo>
                    <a:pt x="6829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67"/>
            <p:cNvSpPr/>
            <p:nvPr/>
          </p:nvSpPr>
          <p:spPr>
            <a:xfrm>
              <a:off x="4310550" y="2813225"/>
              <a:ext cx="1724550" cy="1352200"/>
            </a:xfrm>
            <a:custGeom>
              <a:rect b="b" l="l" r="r" t="t"/>
              <a:pathLst>
                <a:path extrusionOk="0" h="54088" w="68982">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67"/>
            <p:cNvSpPr/>
            <p:nvPr/>
          </p:nvSpPr>
          <p:spPr>
            <a:xfrm>
              <a:off x="4410250" y="2892600"/>
              <a:ext cx="1525150" cy="1193450"/>
            </a:xfrm>
            <a:custGeom>
              <a:rect b="b" l="l" r="r" t="t"/>
              <a:pathLst>
                <a:path extrusionOk="0" h="47738" w="61006">
                  <a:moveTo>
                    <a:pt x="1" y="0"/>
                  </a:moveTo>
                  <a:lnTo>
                    <a:pt x="1" y="47738"/>
                  </a:lnTo>
                  <a:lnTo>
                    <a:pt x="61006" y="47738"/>
                  </a:lnTo>
                  <a:lnTo>
                    <a:pt x="610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67"/>
            <p:cNvSpPr/>
            <p:nvPr/>
          </p:nvSpPr>
          <p:spPr>
            <a:xfrm>
              <a:off x="4402125" y="2884450"/>
              <a:ext cx="1541425" cy="1209750"/>
            </a:xfrm>
            <a:custGeom>
              <a:rect b="b" l="l" r="r" t="t"/>
              <a:pathLst>
                <a:path extrusionOk="0" h="48390" w="61657">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67"/>
            <p:cNvSpPr/>
            <p:nvPr/>
          </p:nvSpPr>
          <p:spPr>
            <a:xfrm>
              <a:off x="4506925" y="2953625"/>
              <a:ext cx="534150" cy="335775"/>
            </a:xfrm>
            <a:custGeom>
              <a:rect b="b" l="l" r="r" t="t"/>
              <a:pathLst>
                <a:path extrusionOk="0" h="13431" w="21366">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67"/>
            <p:cNvSpPr/>
            <p:nvPr/>
          </p:nvSpPr>
          <p:spPr>
            <a:xfrm>
              <a:off x="4506925" y="3313800"/>
              <a:ext cx="534150" cy="334775"/>
            </a:xfrm>
            <a:custGeom>
              <a:rect b="b" l="l" r="r" t="t"/>
              <a:pathLst>
                <a:path extrusionOk="0" h="13391" w="21366">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67"/>
            <p:cNvSpPr/>
            <p:nvPr/>
          </p:nvSpPr>
          <p:spPr>
            <a:xfrm>
              <a:off x="4506925" y="3681100"/>
              <a:ext cx="534150" cy="335775"/>
            </a:xfrm>
            <a:custGeom>
              <a:rect b="b" l="l" r="r" t="t"/>
              <a:pathLst>
                <a:path extrusionOk="0" h="13431" w="21366">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67"/>
            <p:cNvSpPr/>
            <p:nvPr/>
          </p:nvSpPr>
          <p:spPr>
            <a:xfrm>
              <a:off x="5110250" y="2953625"/>
              <a:ext cx="534175" cy="335775"/>
            </a:xfrm>
            <a:custGeom>
              <a:rect b="b" l="l" r="r" t="t"/>
              <a:pathLst>
                <a:path extrusionOk="0" h="13431" w="21367">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67"/>
            <p:cNvSpPr/>
            <p:nvPr/>
          </p:nvSpPr>
          <p:spPr>
            <a:xfrm>
              <a:off x="5110250" y="3321950"/>
              <a:ext cx="534175" cy="335775"/>
            </a:xfrm>
            <a:custGeom>
              <a:rect b="b" l="l" r="r" t="t"/>
              <a:pathLst>
                <a:path extrusionOk="0" h="13431" w="21367">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67"/>
            <p:cNvSpPr/>
            <p:nvPr/>
          </p:nvSpPr>
          <p:spPr>
            <a:xfrm>
              <a:off x="3941225" y="2531400"/>
              <a:ext cx="657275" cy="73275"/>
            </a:xfrm>
            <a:custGeom>
              <a:rect b="b" l="l" r="r" t="t"/>
              <a:pathLst>
                <a:path extrusionOk="0" h="2931" w="26291">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67"/>
            <p:cNvSpPr/>
            <p:nvPr/>
          </p:nvSpPr>
          <p:spPr>
            <a:xfrm>
              <a:off x="3936125" y="2523250"/>
              <a:ext cx="668475" cy="89575"/>
            </a:xfrm>
            <a:custGeom>
              <a:rect b="b" l="l" r="r" t="t"/>
              <a:pathLst>
                <a:path extrusionOk="0" h="3583" w="26739">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67"/>
            <p:cNvSpPr/>
            <p:nvPr/>
          </p:nvSpPr>
          <p:spPr>
            <a:xfrm>
              <a:off x="4246450" y="2181400"/>
              <a:ext cx="103800" cy="392750"/>
            </a:xfrm>
            <a:custGeom>
              <a:rect b="b" l="l" r="r" t="t"/>
              <a:pathLst>
                <a:path extrusionOk="0" h="15710" w="4152">
                  <a:moveTo>
                    <a:pt x="1" y="1"/>
                  </a:moveTo>
                  <a:lnTo>
                    <a:pt x="1" y="15710"/>
                  </a:lnTo>
                  <a:lnTo>
                    <a:pt x="4152" y="15710"/>
                  </a:lnTo>
                  <a:lnTo>
                    <a:pt x="4152" y="1"/>
                  </a:ln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67"/>
            <p:cNvSpPr/>
            <p:nvPr/>
          </p:nvSpPr>
          <p:spPr>
            <a:xfrm>
              <a:off x="4238300" y="2172250"/>
              <a:ext cx="120100" cy="410050"/>
            </a:xfrm>
            <a:custGeom>
              <a:rect b="b" l="l" r="r" t="t"/>
              <a:pathLst>
                <a:path extrusionOk="0" h="16402" w="4804">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67"/>
            <p:cNvSpPr/>
            <p:nvPr/>
          </p:nvSpPr>
          <p:spPr>
            <a:xfrm>
              <a:off x="4230175" y="2181400"/>
              <a:ext cx="136350" cy="284900"/>
            </a:xfrm>
            <a:custGeom>
              <a:rect b="b" l="l" r="r" t="t"/>
              <a:pathLst>
                <a:path extrusionOk="0" h="11396" w="5454">
                  <a:moveTo>
                    <a:pt x="0" y="1"/>
                  </a:moveTo>
                  <a:lnTo>
                    <a:pt x="0" y="11396"/>
                  </a:lnTo>
                  <a:lnTo>
                    <a:pt x="5454" y="11396"/>
                  </a:lnTo>
                  <a:lnTo>
                    <a:pt x="54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67"/>
            <p:cNvSpPr/>
            <p:nvPr/>
          </p:nvSpPr>
          <p:spPr>
            <a:xfrm>
              <a:off x="4222025" y="2172250"/>
              <a:ext cx="152650" cy="303225"/>
            </a:xfrm>
            <a:custGeom>
              <a:rect b="b" l="l" r="r" t="t"/>
              <a:pathLst>
                <a:path extrusionOk="0" h="12129" w="6106">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67"/>
            <p:cNvSpPr/>
            <p:nvPr/>
          </p:nvSpPr>
          <p:spPr>
            <a:xfrm>
              <a:off x="3469125" y="874000"/>
              <a:ext cx="1707275" cy="1335925"/>
            </a:xfrm>
            <a:custGeom>
              <a:rect b="b" l="l" r="r" t="t"/>
              <a:pathLst>
                <a:path extrusionOk="0" h="53437" w="68291">
                  <a:moveTo>
                    <a:pt x="1" y="1"/>
                  </a:moveTo>
                  <a:lnTo>
                    <a:pt x="1" y="53436"/>
                  </a:lnTo>
                  <a:lnTo>
                    <a:pt x="68291" y="53436"/>
                  </a:lnTo>
                  <a:lnTo>
                    <a:pt x="682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67"/>
            <p:cNvSpPr/>
            <p:nvPr/>
          </p:nvSpPr>
          <p:spPr>
            <a:xfrm>
              <a:off x="3461000" y="865875"/>
              <a:ext cx="1723550" cy="1352175"/>
            </a:xfrm>
            <a:custGeom>
              <a:rect b="b" l="l" r="r" t="t"/>
              <a:pathLst>
                <a:path extrusionOk="0" h="54087" w="68942">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67"/>
            <p:cNvSpPr/>
            <p:nvPr/>
          </p:nvSpPr>
          <p:spPr>
            <a:xfrm>
              <a:off x="3560700" y="945225"/>
              <a:ext cx="1524125" cy="1193475"/>
            </a:xfrm>
            <a:custGeom>
              <a:rect b="b" l="l" r="r" t="t"/>
              <a:pathLst>
                <a:path extrusionOk="0" h="47739" w="60965">
                  <a:moveTo>
                    <a:pt x="1" y="1"/>
                  </a:moveTo>
                  <a:lnTo>
                    <a:pt x="1" y="47738"/>
                  </a:lnTo>
                  <a:lnTo>
                    <a:pt x="60965" y="47738"/>
                  </a:lnTo>
                  <a:lnTo>
                    <a:pt x="609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67"/>
            <p:cNvSpPr/>
            <p:nvPr/>
          </p:nvSpPr>
          <p:spPr>
            <a:xfrm>
              <a:off x="3551550" y="937075"/>
              <a:ext cx="1542450" cy="1209750"/>
            </a:xfrm>
            <a:custGeom>
              <a:rect b="b" l="l" r="r" t="t"/>
              <a:pathLst>
                <a:path extrusionOk="0" h="48390" w="61698">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67"/>
            <p:cNvSpPr/>
            <p:nvPr/>
          </p:nvSpPr>
          <p:spPr>
            <a:xfrm>
              <a:off x="3671600" y="1070375"/>
              <a:ext cx="637950" cy="293050"/>
            </a:xfrm>
            <a:custGeom>
              <a:rect b="b" l="l" r="r" t="t"/>
              <a:pathLst>
                <a:path extrusionOk="0" h="11722" w="25518">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67"/>
            <p:cNvSpPr/>
            <p:nvPr/>
          </p:nvSpPr>
          <p:spPr>
            <a:xfrm>
              <a:off x="3760125" y="1538400"/>
              <a:ext cx="1047975" cy="116000"/>
            </a:xfrm>
            <a:custGeom>
              <a:rect b="b" l="l" r="r" t="t"/>
              <a:pathLst>
                <a:path extrusionOk="0" h="4640" w="41919">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67"/>
            <p:cNvSpPr/>
            <p:nvPr/>
          </p:nvSpPr>
          <p:spPr>
            <a:xfrm>
              <a:off x="3760125" y="1639125"/>
              <a:ext cx="1047975" cy="116000"/>
            </a:xfrm>
            <a:custGeom>
              <a:rect b="b" l="l" r="r" t="t"/>
              <a:pathLst>
                <a:path extrusionOk="0" h="4640" w="41919">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67"/>
            <p:cNvSpPr/>
            <p:nvPr/>
          </p:nvSpPr>
          <p:spPr>
            <a:xfrm>
              <a:off x="3760125" y="1866000"/>
              <a:ext cx="1047975" cy="115000"/>
            </a:xfrm>
            <a:custGeom>
              <a:rect b="b" l="l" r="r" t="t"/>
              <a:pathLst>
                <a:path extrusionOk="0" h="4600" w="41919">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67"/>
            <p:cNvSpPr/>
            <p:nvPr/>
          </p:nvSpPr>
          <p:spPr>
            <a:xfrm>
              <a:off x="3760125" y="1764250"/>
              <a:ext cx="1047975" cy="116025"/>
            </a:xfrm>
            <a:custGeom>
              <a:rect b="b" l="l" r="r" t="t"/>
              <a:pathLst>
                <a:path extrusionOk="0" h="4641" w="41919">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67"/>
            <p:cNvSpPr/>
            <p:nvPr/>
          </p:nvSpPr>
          <p:spPr>
            <a:xfrm>
              <a:off x="4825375" y="1479375"/>
              <a:ext cx="96675" cy="97700"/>
            </a:xfrm>
            <a:custGeom>
              <a:rect b="b" l="l" r="r" t="t"/>
              <a:pathLst>
                <a:path extrusionOk="0" h="3908" w="3867">
                  <a:moveTo>
                    <a:pt x="0" y="1"/>
                  </a:moveTo>
                  <a:lnTo>
                    <a:pt x="0" y="3908"/>
                  </a:lnTo>
                  <a:lnTo>
                    <a:pt x="3866" y="3908"/>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67"/>
            <p:cNvSpPr/>
            <p:nvPr/>
          </p:nvSpPr>
          <p:spPr>
            <a:xfrm>
              <a:off x="4825375" y="1599425"/>
              <a:ext cx="96675" cy="96700"/>
            </a:xfrm>
            <a:custGeom>
              <a:rect b="b" l="l" r="r" t="t"/>
              <a:pathLst>
                <a:path extrusionOk="0" h="3868" w="3867">
                  <a:moveTo>
                    <a:pt x="0" y="1"/>
                  </a:moveTo>
                  <a:lnTo>
                    <a:pt x="0" y="3867"/>
                  </a:lnTo>
                  <a:lnTo>
                    <a:pt x="3866" y="3867"/>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67"/>
            <p:cNvSpPr/>
            <p:nvPr/>
          </p:nvSpPr>
          <p:spPr>
            <a:xfrm>
              <a:off x="4825375" y="1804950"/>
              <a:ext cx="96675" cy="96675"/>
            </a:xfrm>
            <a:custGeom>
              <a:rect b="b" l="l" r="r" t="t"/>
              <a:pathLst>
                <a:path extrusionOk="0" h="3867" w="3867">
                  <a:moveTo>
                    <a:pt x="0" y="1"/>
                  </a:moveTo>
                  <a:lnTo>
                    <a:pt x="0" y="3867"/>
                  </a:lnTo>
                  <a:lnTo>
                    <a:pt x="3866" y="3867"/>
                  </a:lnTo>
                  <a:lnTo>
                    <a:pt x="386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67"/>
            <p:cNvSpPr/>
            <p:nvPr/>
          </p:nvSpPr>
          <p:spPr>
            <a:xfrm>
              <a:off x="4825375" y="1924000"/>
              <a:ext cx="96675" cy="97700"/>
            </a:xfrm>
            <a:custGeom>
              <a:rect b="b" l="l" r="r" t="t"/>
              <a:pathLst>
                <a:path extrusionOk="0" h="3908" w="3867">
                  <a:moveTo>
                    <a:pt x="0" y="0"/>
                  </a:moveTo>
                  <a:lnTo>
                    <a:pt x="0" y="3907"/>
                  </a:lnTo>
                  <a:lnTo>
                    <a:pt x="3866" y="3907"/>
                  </a:lnTo>
                  <a:lnTo>
                    <a:pt x="38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67"/>
            <p:cNvSpPr/>
            <p:nvPr/>
          </p:nvSpPr>
          <p:spPr>
            <a:xfrm>
              <a:off x="3644125" y="1479375"/>
              <a:ext cx="96700" cy="97700"/>
            </a:xfrm>
            <a:custGeom>
              <a:rect b="b" l="l" r="r" t="t"/>
              <a:pathLst>
                <a:path extrusionOk="0" h="3908" w="3868">
                  <a:moveTo>
                    <a:pt x="1" y="1"/>
                  </a:moveTo>
                  <a:lnTo>
                    <a:pt x="1" y="3908"/>
                  </a:lnTo>
                  <a:lnTo>
                    <a:pt x="3867" y="3908"/>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67"/>
            <p:cNvSpPr/>
            <p:nvPr/>
          </p:nvSpPr>
          <p:spPr>
            <a:xfrm>
              <a:off x="3644125" y="1599425"/>
              <a:ext cx="96700" cy="96700"/>
            </a:xfrm>
            <a:custGeom>
              <a:rect b="b" l="l" r="r" t="t"/>
              <a:pathLst>
                <a:path extrusionOk="0" h="3868" w="3868">
                  <a:moveTo>
                    <a:pt x="1" y="1"/>
                  </a:moveTo>
                  <a:lnTo>
                    <a:pt x="1" y="3867"/>
                  </a:lnTo>
                  <a:lnTo>
                    <a:pt x="3867" y="3867"/>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67"/>
            <p:cNvSpPr/>
            <p:nvPr/>
          </p:nvSpPr>
          <p:spPr>
            <a:xfrm>
              <a:off x="3644125" y="1804950"/>
              <a:ext cx="96700" cy="96675"/>
            </a:xfrm>
            <a:custGeom>
              <a:rect b="b" l="l" r="r" t="t"/>
              <a:pathLst>
                <a:path extrusionOk="0" h="3867" w="3868">
                  <a:moveTo>
                    <a:pt x="1" y="1"/>
                  </a:moveTo>
                  <a:lnTo>
                    <a:pt x="1" y="3867"/>
                  </a:lnTo>
                  <a:lnTo>
                    <a:pt x="3867" y="3867"/>
                  </a:lnTo>
                  <a:lnTo>
                    <a:pt x="38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67"/>
            <p:cNvSpPr/>
            <p:nvPr/>
          </p:nvSpPr>
          <p:spPr>
            <a:xfrm>
              <a:off x="3644125" y="1924000"/>
              <a:ext cx="96700" cy="97700"/>
            </a:xfrm>
            <a:custGeom>
              <a:rect b="b" l="l" r="r" t="t"/>
              <a:pathLst>
                <a:path extrusionOk="0" h="3908" w="3868">
                  <a:moveTo>
                    <a:pt x="1" y="0"/>
                  </a:moveTo>
                  <a:lnTo>
                    <a:pt x="1" y="3907"/>
                  </a:lnTo>
                  <a:lnTo>
                    <a:pt x="3867" y="3907"/>
                  </a:lnTo>
                  <a:lnTo>
                    <a:pt x="38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67"/>
            <p:cNvSpPr/>
            <p:nvPr/>
          </p:nvSpPr>
          <p:spPr>
            <a:xfrm>
              <a:off x="4389900" y="1053075"/>
              <a:ext cx="534175" cy="335775"/>
            </a:xfrm>
            <a:custGeom>
              <a:rect b="b" l="l" r="r" t="t"/>
              <a:pathLst>
                <a:path extrusionOk="0" h="13431" w="21367">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67"/>
            <p:cNvSpPr/>
            <p:nvPr/>
          </p:nvSpPr>
          <p:spPr>
            <a:xfrm>
              <a:off x="2792550" y="4478775"/>
              <a:ext cx="657275" cy="73275"/>
            </a:xfrm>
            <a:custGeom>
              <a:rect b="b" l="l" r="r" t="t"/>
              <a:pathLst>
                <a:path extrusionOk="0" h="2931" w="26291">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67"/>
            <p:cNvSpPr/>
            <p:nvPr/>
          </p:nvSpPr>
          <p:spPr>
            <a:xfrm>
              <a:off x="2787450" y="4470625"/>
              <a:ext cx="667475" cy="89550"/>
            </a:xfrm>
            <a:custGeom>
              <a:rect b="b" l="l" r="r" t="t"/>
              <a:pathLst>
                <a:path extrusionOk="0" h="3582" w="26699">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67"/>
            <p:cNvSpPr/>
            <p:nvPr/>
          </p:nvSpPr>
          <p:spPr>
            <a:xfrm>
              <a:off x="3097775" y="4128775"/>
              <a:ext cx="102775" cy="392750"/>
            </a:xfrm>
            <a:custGeom>
              <a:rect b="b" l="l" r="r" t="t"/>
              <a:pathLst>
                <a:path extrusionOk="0" h="15710" w="4111">
                  <a:moveTo>
                    <a:pt x="1" y="0"/>
                  </a:moveTo>
                  <a:lnTo>
                    <a:pt x="1" y="15709"/>
                  </a:lnTo>
                  <a:lnTo>
                    <a:pt x="4111" y="15709"/>
                  </a:lnTo>
                  <a:lnTo>
                    <a:pt x="41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67"/>
            <p:cNvSpPr/>
            <p:nvPr/>
          </p:nvSpPr>
          <p:spPr>
            <a:xfrm>
              <a:off x="3089625" y="4119600"/>
              <a:ext cx="120100" cy="410050"/>
            </a:xfrm>
            <a:custGeom>
              <a:rect b="b" l="l" r="r" t="t"/>
              <a:pathLst>
                <a:path extrusionOk="0" h="16402" w="4804">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67"/>
            <p:cNvSpPr/>
            <p:nvPr/>
          </p:nvSpPr>
          <p:spPr>
            <a:xfrm>
              <a:off x="3081500" y="4128775"/>
              <a:ext cx="135350" cy="284900"/>
            </a:xfrm>
            <a:custGeom>
              <a:rect b="b" l="l" r="r" t="t"/>
              <a:pathLst>
                <a:path extrusionOk="0" h="11396" w="5414">
                  <a:moveTo>
                    <a:pt x="0" y="0"/>
                  </a:moveTo>
                  <a:lnTo>
                    <a:pt x="0" y="11395"/>
                  </a:lnTo>
                  <a:lnTo>
                    <a:pt x="5413" y="11395"/>
                  </a:lnTo>
                  <a:lnTo>
                    <a:pt x="54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67"/>
            <p:cNvSpPr/>
            <p:nvPr/>
          </p:nvSpPr>
          <p:spPr>
            <a:xfrm>
              <a:off x="3073350" y="4119600"/>
              <a:ext cx="152650" cy="302200"/>
            </a:xfrm>
            <a:custGeom>
              <a:rect b="b" l="l" r="r" t="t"/>
              <a:pathLst>
                <a:path extrusionOk="0" h="12088" w="6106">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67"/>
            <p:cNvSpPr/>
            <p:nvPr/>
          </p:nvSpPr>
          <p:spPr>
            <a:xfrm>
              <a:off x="2320450" y="2821375"/>
              <a:ext cx="1707275" cy="1335900"/>
            </a:xfrm>
            <a:custGeom>
              <a:rect b="b" l="l" r="r" t="t"/>
              <a:pathLst>
                <a:path extrusionOk="0" h="53436" w="68291">
                  <a:moveTo>
                    <a:pt x="1" y="0"/>
                  </a:moveTo>
                  <a:lnTo>
                    <a:pt x="1" y="53436"/>
                  </a:lnTo>
                  <a:lnTo>
                    <a:pt x="68291" y="53436"/>
                  </a:lnTo>
                  <a:lnTo>
                    <a:pt x="6829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67"/>
            <p:cNvSpPr/>
            <p:nvPr/>
          </p:nvSpPr>
          <p:spPr>
            <a:xfrm>
              <a:off x="2311300" y="2813225"/>
              <a:ext cx="1724575" cy="1352200"/>
            </a:xfrm>
            <a:custGeom>
              <a:rect b="b" l="l" r="r" t="t"/>
              <a:pathLst>
                <a:path extrusionOk="0" h="54088" w="68983">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67"/>
            <p:cNvSpPr/>
            <p:nvPr/>
          </p:nvSpPr>
          <p:spPr>
            <a:xfrm>
              <a:off x="2411025" y="2892600"/>
              <a:ext cx="1525125" cy="1193450"/>
            </a:xfrm>
            <a:custGeom>
              <a:rect b="b" l="l" r="r" t="t"/>
              <a:pathLst>
                <a:path extrusionOk="0" h="47738" w="61005">
                  <a:moveTo>
                    <a:pt x="0" y="0"/>
                  </a:moveTo>
                  <a:lnTo>
                    <a:pt x="0" y="47738"/>
                  </a:lnTo>
                  <a:lnTo>
                    <a:pt x="61005" y="47738"/>
                  </a:lnTo>
                  <a:lnTo>
                    <a:pt x="6100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67"/>
            <p:cNvSpPr/>
            <p:nvPr/>
          </p:nvSpPr>
          <p:spPr>
            <a:xfrm>
              <a:off x="2402875" y="2884450"/>
              <a:ext cx="1541425" cy="1209750"/>
            </a:xfrm>
            <a:custGeom>
              <a:rect b="b" l="l" r="r" t="t"/>
              <a:pathLst>
                <a:path extrusionOk="0" h="48390" w="61657">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67"/>
            <p:cNvSpPr/>
            <p:nvPr/>
          </p:nvSpPr>
          <p:spPr>
            <a:xfrm>
              <a:off x="2700975" y="2953625"/>
              <a:ext cx="534175" cy="335775"/>
            </a:xfrm>
            <a:custGeom>
              <a:rect b="b" l="l" r="r" t="t"/>
              <a:pathLst>
                <a:path extrusionOk="0" h="13431" w="21367">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67"/>
            <p:cNvSpPr/>
            <p:nvPr/>
          </p:nvSpPr>
          <p:spPr>
            <a:xfrm>
              <a:off x="2700975" y="3313800"/>
              <a:ext cx="534175" cy="334775"/>
            </a:xfrm>
            <a:custGeom>
              <a:rect b="b" l="l" r="r" t="t"/>
              <a:pathLst>
                <a:path extrusionOk="0" h="13391" w="21367">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67"/>
            <p:cNvSpPr/>
            <p:nvPr/>
          </p:nvSpPr>
          <p:spPr>
            <a:xfrm>
              <a:off x="2700975" y="3681100"/>
              <a:ext cx="534175" cy="335775"/>
            </a:xfrm>
            <a:custGeom>
              <a:rect b="b" l="l" r="r" t="t"/>
              <a:pathLst>
                <a:path extrusionOk="0" h="13431" w="21367">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67"/>
            <p:cNvSpPr/>
            <p:nvPr/>
          </p:nvSpPr>
          <p:spPr>
            <a:xfrm>
              <a:off x="2692850" y="3672950"/>
              <a:ext cx="551450" cy="352075"/>
            </a:xfrm>
            <a:custGeom>
              <a:rect b="b" l="l" r="r" t="t"/>
              <a:pathLst>
                <a:path extrusionOk="0" h="14083" w="22058">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67"/>
            <p:cNvSpPr/>
            <p:nvPr/>
          </p:nvSpPr>
          <p:spPr>
            <a:xfrm>
              <a:off x="3304325" y="2953625"/>
              <a:ext cx="534175" cy="335775"/>
            </a:xfrm>
            <a:custGeom>
              <a:rect b="b" l="l" r="r" t="t"/>
              <a:pathLst>
                <a:path extrusionOk="0" h="13431" w="21367">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67"/>
            <p:cNvSpPr/>
            <p:nvPr/>
          </p:nvSpPr>
          <p:spPr>
            <a:xfrm>
              <a:off x="3304325" y="3321950"/>
              <a:ext cx="534175" cy="335775"/>
            </a:xfrm>
            <a:custGeom>
              <a:rect b="b" l="l" r="r" t="t"/>
              <a:pathLst>
                <a:path extrusionOk="0" h="13431" w="21367">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67"/>
            <p:cNvSpPr/>
            <p:nvPr/>
          </p:nvSpPr>
          <p:spPr>
            <a:xfrm>
              <a:off x="3173075" y="2324875"/>
              <a:ext cx="135325" cy="249275"/>
            </a:xfrm>
            <a:custGeom>
              <a:rect b="b" l="l" r="r" t="t"/>
              <a:pathLst>
                <a:path extrusionOk="0" h="9971" w="5413">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67"/>
            <p:cNvSpPr/>
            <p:nvPr/>
          </p:nvSpPr>
          <p:spPr>
            <a:xfrm>
              <a:off x="2390675" y="1910275"/>
              <a:ext cx="866850" cy="1118675"/>
            </a:xfrm>
            <a:custGeom>
              <a:rect b="b" l="l" r="r" t="t"/>
              <a:pathLst>
                <a:path extrusionOk="0" h="44747" w="34674">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67"/>
            <p:cNvSpPr/>
            <p:nvPr/>
          </p:nvSpPr>
          <p:spPr>
            <a:xfrm>
              <a:off x="2431350" y="1943325"/>
              <a:ext cx="633900" cy="998125"/>
            </a:xfrm>
            <a:custGeom>
              <a:rect b="b" l="l" r="r" t="t"/>
              <a:pathLst>
                <a:path extrusionOk="0" h="39925" w="25356">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67"/>
            <p:cNvSpPr/>
            <p:nvPr/>
          </p:nvSpPr>
          <p:spPr>
            <a:xfrm>
              <a:off x="2939050" y="2055250"/>
              <a:ext cx="304250" cy="177050"/>
            </a:xfrm>
            <a:custGeom>
              <a:rect b="b" l="l" r="r" t="t"/>
              <a:pathLst>
                <a:path extrusionOk="0" h="7082" w="1217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67"/>
            <p:cNvSpPr/>
            <p:nvPr/>
          </p:nvSpPr>
          <p:spPr>
            <a:xfrm>
              <a:off x="2382525" y="1901600"/>
              <a:ext cx="878075" cy="1136150"/>
            </a:xfrm>
            <a:custGeom>
              <a:rect b="b" l="l" r="r" t="t"/>
              <a:pathLst>
                <a:path extrusionOk="0" h="45446" w="35123">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67"/>
            <p:cNvSpPr/>
            <p:nvPr/>
          </p:nvSpPr>
          <p:spPr>
            <a:xfrm>
              <a:off x="2417125" y="1742250"/>
              <a:ext cx="1039825" cy="903125"/>
            </a:xfrm>
            <a:custGeom>
              <a:rect b="b" l="l" r="r" t="t"/>
              <a:pathLst>
                <a:path extrusionOk="0" h="36125" w="41593">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67"/>
            <p:cNvSpPr/>
            <p:nvPr/>
          </p:nvSpPr>
          <p:spPr>
            <a:xfrm>
              <a:off x="2435425" y="1733725"/>
              <a:ext cx="997100" cy="919800"/>
            </a:xfrm>
            <a:custGeom>
              <a:rect b="b" l="l" r="r" t="t"/>
              <a:pathLst>
                <a:path extrusionOk="0" h="36792" w="39884">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67"/>
            <p:cNvSpPr/>
            <p:nvPr/>
          </p:nvSpPr>
          <p:spPr>
            <a:xfrm>
              <a:off x="2586000" y="2406000"/>
              <a:ext cx="59050" cy="52500"/>
            </a:xfrm>
            <a:custGeom>
              <a:rect b="b" l="l" r="r" t="t"/>
              <a:pathLst>
                <a:path extrusionOk="0" h="2100" w="2362">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67"/>
            <p:cNvSpPr/>
            <p:nvPr/>
          </p:nvSpPr>
          <p:spPr>
            <a:xfrm>
              <a:off x="2671475" y="1981950"/>
              <a:ext cx="727475" cy="348225"/>
            </a:xfrm>
            <a:custGeom>
              <a:rect b="b" l="l" r="r" t="t"/>
              <a:pathLst>
                <a:path extrusionOk="0" h="13929" w="29099">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67"/>
            <p:cNvSpPr/>
            <p:nvPr/>
          </p:nvSpPr>
          <p:spPr>
            <a:xfrm>
              <a:off x="2657225" y="2145625"/>
              <a:ext cx="358175" cy="400300"/>
            </a:xfrm>
            <a:custGeom>
              <a:rect b="b" l="l" r="r" t="t"/>
              <a:pathLst>
                <a:path extrusionOk="0" h="16012" w="14327">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67"/>
            <p:cNvSpPr/>
            <p:nvPr/>
          </p:nvSpPr>
          <p:spPr>
            <a:xfrm>
              <a:off x="2814925" y="2364375"/>
              <a:ext cx="487375" cy="66325"/>
            </a:xfrm>
            <a:custGeom>
              <a:rect b="b" l="l" r="r" t="t"/>
              <a:pathLst>
                <a:path extrusionOk="0" h="2653" w="19495">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67"/>
            <p:cNvSpPr/>
            <p:nvPr/>
          </p:nvSpPr>
          <p:spPr>
            <a:xfrm>
              <a:off x="2735575" y="2281825"/>
              <a:ext cx="160775" cy="314125"/>
            </a:xfrm>
            <a:custGeom>
              <a:rect b="b" l="l" r="r" t="t"/>
              <a:pathLst>
                <a:path extrusionOk="0" h="12565" w="6431">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67"/>
            <p:cNvSpPr/>
            <p:nvPr/>
          </p:nvSpPr>
          <p:spPr>
            <a:xfrm>
              <a:off x="2734550" y="2272975"/>
              <a:ext cx="163825" cy="331700"/>
            </a:xfrm>
            <a:custGeom>
              <a:rect b="b" l="l" r="r" t="t"/>
              <a:pathLst>
                <a:path extrusionOk="0" h="13268" w="6553">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67"/>
            <p:cNvSpPr/>
            <p:nvPr/>
          </p:nvSpPr>
          <p:spPr>
            <a:xfrm>
              <a:off x="1585875" y="4992575"/>
              <a:ext cx="2500875" cy="466000"/>
            </a:xfrm>
            <a:custGeom>
              <a:rect b="b" l="l" r="r" t="t"/>
              <a:pathLst>
                <a:path extrusionOk="0" h="18640" w="100035">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67"/>
            <p:cNvSpPr/>
            <p:nvPr/>
          </p:nvSpPr>
          <p:spPr>
            <a:xfrm>
              <a:off x="1577750" y="4984425"/>
              <a:ext cx="2518150" cy="483300"/>
            </a:xfrm>
            <a:custGeom>
              <a:rect b="b" l="l" r="r" t="t"/>
              <a:pathLst>
                <a:path extrusionOk="0" h="19332" w="100726">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67"/>
            <p:cNvSpPr/>
            <p:nvPr/>
          </p:nvSpPr>
          <p:spPr>
            <a:xfrm>
              <a:off x="1598100" y="2881400"/>
              <a:ext cx="1406100" cy="2341600"/>
            </a:xfrm>
            <a:custGeom>
              <a:rect b="b" l="l" r="r" t="t"/>
              <a:pathLst>
                <a:path extrusionOk="0" h="93664" w="56244">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67"/>
            <p:cNvSpPr/>
            <p:nvPr/>
          </p:nvSpPr>
          <p:spPr>
            <a:xfrm>
              <a:off x="1631675" y="2921075"/>
              <a:ext cx="1264675" cy="2293325"/>
            </a:xfrm>
            <a:custGeom>
              <a:rect b="b" l="l" r="r" t="t"/>
              <a:pathLst>
                <a:path extrusionOk="0" h="91733" w="50587">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67"/>
            <p:cNvSpPr/>
            <p:nvPr/>
          </p:nvSpPr>
          <p:spPr>
            <a:xfrm>
              <a:off x="2061025" y="3553925"/>
              <a:ext cx="189250" cy="494225"/>
            </a:xfrm>
            <a:custGeom>
              <a:rect b="b" l="l" r="r" t="t"/>
              <a:pathLst>
                <a:path extrusionOk="0" h="19769" w="757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67"/>
            <p:cNvSpPr/>
            <p:nvPr/>
          </p:nvSpPr>
          <p:spPr>
            <a:xfrm>
              <a:off x="2482225" y="4041475"/>
              <a:ext cx="199450" cy="202600"/>
            </a:xfrm>
            <a:custGeom>
              <a:rect b="b" l="l" r="r" t="t"/>
              <a:pathLst>
                <a:path extrusionOk="0" h="8104" w="7978">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67"/>
            <p:cNvSpPr/>
            <p:nvPr/>
          </p:nvSpPr>
          <p:spPr>
            <a:xfrm>
              <a:off x="2361150" y="4252250"/>
              <a:ext cx="335775" cy="50525"/>
            </a:xfrm>
            <a:custGeom>
              <a:rect b="b" l="l" r="r" t="t"/>
              <a:pathLst>
                <a:path extrusionOk="0" h="2021" w="13431">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67"/>
            <p:cNvSpPr/>
            <p:nvPr/>
          </p:nvSpPr>
          <p:spPr>
            <a:xfrm>
              <a:off x="2311300" y="4874800"/>
              <a:ext cx="481275" cy="353625"/>
            </a:xfrm>
            <a:custGeom>
              <a:rect b="b" l="l" r="r" t="t"/>
              <a:pathLst>
                <a:path extrusionOk="0" h="14145" w="19251">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67"/>
            <p:cNvSpPr/>
            <p:nvPr/>
          </p:nvSpPr>
          <p:spPr>
            <a:xfrm>
              <a:off x="1614375" y="2872825"/>
              <a:ext cx="1385750" cy="2358850"/>
            </a:xfrm>
            <a:custGeom>
              <a:rect b="b" l="l" r="r" t="t"/>
              <a:pathLst>
                <a:path extrusionOk="0" h="94354" w="5543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67"/>
            <p:cNvSpPr/>
            <p:nvPr/>
          </p:nvSpPr>
          <p:spPr>
            <a:xfrm>
              <a:off x="2237025" y="2767550"/>
              <a:ext cx="724450" cy="471000"/>
            </a:xfrm>
            <a:custGeom>
              <a:rect b="b" l="l" r="r" t="t"/>
              <a:pathLst>
                <a:path extrusionOk="0" h="18840" w="28978">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67"/>
            <p:cNvSpPr/>
            <p:nvPr/>
          </p:nvSpPr>
          <p:spPr>
            <a:xfrm>
              <a:off x="2237025" y="2767450"/>
              <a:ext cx="532150" cy="315425"/>
            </a:xfrm>
            <a:custGeom>
              <a:rect b="b" l="l" r="r" t="t"/>
              <a:pathLst>
                <a:path extrusionOk="0" h="12617" w="21286">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67"/>
            <p:cNvSpPr/>
            <p:nvPr/>
          </p:nvSpPr>
          <p:spPr>
            <a:xfrm>
              <a:off x="2227875" y="2759300"/>
              <a:ext cx="742750" cy="488050"/>
            </a:xfrm>
            <a:custGeom>
              <a:rect b="b" l="l" r="r" t="t"/>
              <a:pathLst>
                <a:path extrusionOk="0" h="19522" w="2971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67"/>
            <p:cNvSpPr/>
            <p:nvPr/>
          </p:nvSpPr>
          <p:spPr>
            <a:xfrm>
              <a:off x="3860850" y="4333950"/>
              <a:ext cx="672550" cy="470425"/>
            </a:xfrm>
            <a:custGeom>
              <a:rect b="b" l="l" r="r" t="t"/>
              <a:pathLst>
                <a:path extrusionOk="0" h="18817" w="26902">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67"/>
            <p:cNvSpPr/>
            <p:nvPr/>
          </p:nvSpPr>
          <p:spPr>
            <a:xfrm>
              <a:off x="3852700" y="4326150"/>
              <a:ext cx="674575" cy="486350"/>
            </a:xfrm>
            <a:custGeom>
              <a:rect b="b" l="l" r="r" t="t"/>
              <a:pathLst>
                <a:path extrusionOk="0" h="19454" w="26983">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67"/>
            <p:cNvSpPr/>
            <p:nvPr/>
          </p:nvSpPr>
          <p:spPr>
            <a:xfrm>
              <a:off x="4208800" y="4389225"/>
              <a:ext cx="212675" cy="101775"/>
            </a:xfrm>
            <a:custGeom>
              <a:rect b="b" l="l" r="r" t="t"/>
              <a:pathLst>
                <a:path extrusionOk="0" h="4071" w="8507">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67"/>
            <p:cNvSpPr/>
            <p:nvPr/>
          </p:nvSpPr>
          <p:spPr>
            <a:xfrm>
              <a:off x="4107075" y="4395325"/>
              <a:ext cx="78350" cy="56000"/>
            </a:xfrm>
            <a:custGeom>
              <a:rect b="b" l="l" r="r" t="t"/>
              <a:pathLst>
                <a:path extrusionOk="0" h="2240" w="3134">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67"/>
            <p:cNvSpPr/>
            <p:nvPr/>
          </p:nvSpPr>
          <p:spPr>
            <a:xfrm>
              <a:off x="3132375" y="4321475"/>
              <a:ext cx="590625" cy="357750"/>
            </a:xfrm>
            <a:custGeom>
              <a:rect b="b" l="l" r="r" t="t"/>
              <a:pathLst>
                <a:path extrusionOk="0" h="14310" w="23625">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67"/>
            <p:cNvSpPr/>
            <p:nvPr/>
          </p:nvSpPr>
          <p:spPr>
            <a:xfrm>
              <a:off x="3136450" y="4312925"/>
              <a:ext cx="579950" cy="374425"/>
            </a:xfrm>
            <a:custGeom>
              <a:rect b="b" l="l" r="r" t="t"/>
              <a:pathLst>
                <a:path extrusionOk="0" h="14977" w="23198">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67"/>
            <p:cNvSpPr/>
            <p:nvPr/>
          </p:nvSpPr>
          <p:spPr>
            <a:xfrm>
              <a:off x="3444725" y="4365825"/>
              <a:ext cx="110925" cy="69225"/>
            </a:xfrm>
            <a:custGeom>
              <a:rect b="b" l="l" r="r" t="t"/>
              <a:pathLst>
                <a:path extrusionOk="0" h="2769" w="4437">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67"/>
            <p:cNvSpPr/>
            <p:nvPr/>
          </p:nvSpPr>
          <p:spPr>
            <a:xfrm>
              <a:off x="3362300" y="4339625"/>
              <a:ext cx="85500" cy="62600"/>
            </a:xfrm>
            <a:custGeom>
              <a:rect b="b" l="l" r="r" t="t"/>
              <a:pathLst>
                <a:path extrusionOk="0" h="2504" w="342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67"/>
            <p:cNvSpPr/>
            <p:nvPr/>
          </p:nvSpPr>
          <p:spPr>
            <a:xfrm>
              <a:off x="2535150" y="3264975"/>
              <a:ext cx="1519025" cy="2054400"/>
            </a:xfrm>
            <a:custGeom>
              <a:rect b="b" l="l" r="r" t="t"/>
              <a:pathLst>
                <a:path extrusionOk="0" h="82176" w="60761">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67"/>
            <p:cNvSpPr/>
            <p:nvPr/>
          </p:nvSpPr>
          <p:spPr>
            <a:xfrm>
              <a:off x="2553450" y="3316850"/>
              <a:ext cx="1490550" cy="2002325"/>
            </a:xfrm>
            <a:custGeom>
              <a:rect b="b" l="l" r="r" t="t"/>
              <a:pathLst>
                <a:path extrusionOk="0" h="80093" w="59622">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67"/>
            <p:cNvSpPr/>
            <p:nvPr/>
          </p:nvSpPr>
          <p:spPr>
            <a:xfrm>
              <a:off x="2545325" y="3256325"/>
              <a:ext cx="1502750" cy="2072025"/>
            </a:xfrm>
            <a:custGeom>
              <a:rect b="b" l="l" r="r" t="t"/>
              <a:pathLst>
                <a:path extrusionOk="0" h="82881" w="6011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67"/>
            <p:cNvSpPr/>
            <p:nvPr/>
          </p:nvSpPr>
          <p:spPr>
            <a:xfrm>
              <a:off x="3802850" y="4638300"/>
              <a:ext cx="175025" cy="233225"/>
            </a:xfrm>
            <a:custGeom>
              <a:rect b="b" l="l" r="r" t="t"/>
              <a:pathLst>
                <a:path extrusionOk="0" h="9329" w="7001">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67"/>
            <p:cNvSpPr/>
            <p:nvPr/>
          </p:nvSpPr>
          <p:spPr>
            <a:xfrm>
              <a:off x="975425" y="2808800"/>
              <a:ext cx="1312500" cy="2649775"/>
            </a:xfrm>
            <a:custGeom>
              <a:rect b="b" l="l" r="r" t="t"/>
              <a:pathLst>
                <a:path extrusionOk="0" h="105991" w="5250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67"/>
            <p:cNvSpPr/>
            <p:nvPr/>
          </p:nvSpPr>
          <p:spPr>
            <a:xfrm>
              <a:off x="966275" y="2801025"/>
              <a:ext cx="1330800" cy="2666700"/>
            </a:xfrm>
            <a:custGeom>
              <a:rect b="b" l="l" r="r" t="t"/>
              <a:pathLst>
                <a:path extrusionOk="0" h="106668" w="53232">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67"/>
            <p:cNvSpPr/>
            <p:nvPr/>
          </p:nvSpPr>
          <p:spPr>
            <a:xfrm>
              <a:off x="474850" y="2774800"/>
              <a:ext cx="1737800" cy="2683775"/>
            </a:xfrm>
            <a:custGeom>
              <a:rect b="b" l="l" r="r" t="t"/>
              <a:pathLst>
                <a:path extrusionOk="0" h="107351" w="69512">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67"/>
            <p:cNvSpPr/>
            <p:nvPr/>
          </p:nvSpPr>
          <p:spPr>
            <a:xfrm>
              <a:off x="469775" y="2766425"/>
              <a:ext cx="1751000" cy="2701300"/>
            </a:xfrm>
            <a:custGeom>
              <a:rect b="b" l="l" r="r" t="t"/>
              <a:pathLst>
                <a:path extrusionOk="0" h="108052" w="7004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67"/>
            <p:cNvSpPr/>
            <p:nvPr/>
          </p:nvSpPr>
          <p:spPr>
            <a:xfrm>
              <a:off x="1026300" y="5458550"/>
              <a:ext cx="6114750" cy="25"/>
            </a:xfrm>
            <a:custGeom>
              <a:rect b="b" l="l" r="r" t="t"/>
              <a:pathLst>
                <a:path extrusionOk="0" h="1" w="244590">
                  <a:moveTo>
                    <a:pt x="0" y="0"/>
                  </a:moveTo>
                  <a:lnTo>
                    <a:pt x="244590"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67"/>
            <p:cNvSpPr/>
            <p:nvPr/>
          </p:nvSpPr>
          <p:spPr>
            <a:xfrm>
              <a:off x="1017150" y="5450400"/>
              <a:ext cx="6132050" cy="17325"/>
            </a:xfrm>
            <a:custGeom>
              <a:rect b="b" l="l" r="r" t="t"/>
              <a:pathLst>
                <a:path extrusionOk="0" h="693" w="245282">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3" name="Google Shape;2273;p67"/>
          <p:cNvSpPr txBox="1"/>
          <p:nvPr>
            <p:ph type="ctrTitle"/>
          </p:nvPr>
        </p:nvSpPr>
        <p:spPr>
          <a:xfrm>
            <a:off x="5418150" y="1697725"/>
            <a:ext cx="3171000" cy="1792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400"/>
              <a:t>Herramienta de automatización de validación de consistencia e integridad de campos</a:t>
            </a:r>
            <a:endParaRPr sz="2400">
              <a:solidFill>
                <a:schemeClr val="dk2"/>
              </a:solidFill>
            </a:endParaRPr>
          </a:p>
        </p:txBody>
      </p:sp>
      <p:sp>
        <p:nvSpPr>
          <p:cNvPr id="2274" name="Google Shape;2274;p67"/>
          <p:cNvSpPr txBox="1"/>
          <p:nvPr>
            <p:ph idx="1" type="subTitle"/>
          </p:nvPr>
        </p:nvSpPr>
        <p:spPr>
          <a:xfrm>
            <a:off x="5324850" y="3416800"/>
            <a:ext cx="3264300" cy="1376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800"/>
              <a:t>E. Desarrollo: Sebastian Lukich</a:t>
            </a:r>
            <a:endParaRPr sz="1800"/>
          </a:p>
          <a:p>
            <a:pPr indent="0" lvl="0" marL="0" rtl="0" algn="r">
              <a:spcBef>
                <a:spcPts val="0"/>
              </a:spcBef>
              <a:spcAft>
                <a:spcPts val="0"/>
              </a:spcAft>
              <a:buClr>
                <a:schemeClr val="dk1"/>
              </a:buClr>
              <a:buSzPts val="1100"/>
              <a:buFont typeface="Arial"/>
              <a:buNone/>
            </a:pPr>
            <a:r>
              <a:rPr lang="en" sz="1800"/>
              <a:t>Empresa o Unidad: Digital Social Change SPA</a:t>
            </a:r>
            <a:endParaRPr sz="1800"/>
          </a:p>
          <a:p>
            <a:pPr indent="0" lvl="0" marL="0" rtl="0" algn="r">
              <a:spcBef>
                <a:spcPts val="0"/>
              </a:spcBef>
              <a:spcAft>
                <a:spcPts val="0"/>
              </a:spcAft>
              <a:buClr>
                <a:schemeClr val="dk1"/>
              </a:buClr>
              <a:buSzPts val="1100"/>
              <a:buFont typeface="Arial"/>
              <a:buNone/>
            </a:pPr>
            <a:r>
              <a:rPr lang="en" sz="1800"/>
              <a:t>Profesor: Diego Aracena</a:t>
            </a:r>
            <a:endParaRPr sz="1800"/>
          </a:p>
          <a:p>
            <a:pPr indent="0" lvl="0" marL="0" rtl="0" algn="r">
              <a:spcBef>
                <a:spcPts val="0"/>
              </a:spcBef>
              <a:spcAft>
                <a:spcPts val="0"/>
              </a:spcAft>
              <a:buClr>
                <a:schemeClr val="dk1"/>
              </a:buClr>
              <a:buSzPts val="1100"/>
              <a:buFont typeface="Arial"/>
              <a:buNone/>
            </a:pPr>
            <a:r>
              <a:t/>
            </a:r>
            <a:endParaRPr sz="1800">
              <a:solidFill>
                <a:schemeClr val="accent1"/>
              </a:solidFill>
            </a:endParaRPr>
          </a:p>
          <a:p>
            <a:pPr indent="0" lvl="0" marL="0" rtl="0" algn="r">
              <a:spcBef>
                <a:spcPts val="0"/>
              </a:spcBef>
              <a:spcAft>
                <a:spcPts val="0"/>
              </a:spcAft>
              <a:buNone/>
            </a:pPr>
            <a:r>
              <a:t/>
            </a:r>
            <a:endParaRPr sz="1800">
              <a:solidFill>
                <a:schemeClr val="accent1"/>
              </a:solidFill>
            </a:endParaRPr>
          </a:p>
        </p:txBody>
      </p:sp>
      <p:sp>
        <p:nvSpPr>
          <p:cNvPr id="2275" name="Google Shape;2275;p67"/>
          <p:cNvSpPr txBox="1"/>
          <p:nvPr>
            <p:ph idx="1" type="subTitle"/>
          </p:nvPr>
        </p:nvSpPr>
        <p:spPr>
          <a:xfrm>
            <a:off x="6563375" y="-76200"/>
            <a:ext cx="1947300" cy="45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800"/>
              <a:t>03/10/22</a:t>
            </a:r>
            <a:endParaRPr sz="1800"/>
          </a:p>
          <a:p>
            <a:pPr indent="0" lvl="0" marL="0" rtl="0" algn="r">
              <a:spcBef>
                <a:spcPts val="0"/>
              </a:spcBef>
              <a:spcAft>
                <a:spcPts val="0"/>
              </a:spcAft>
              <a:buClr>
                <a:schemeClr val="dk1"/>
              </a:buClr>
              <a:buSzPts val="1100"/>
              <a:buFont typeface="Arial"/>
              <a:buNone/>
            </a:pPr>
            <a:r>
              <a:t/>
            </a:r>
            <a:endParaRPr sz="1800">
              <a:solidFill>
                <a:schemeClr val="accent1"/>
              </a:solidFill>
            </a:endParaRPr>
          </a:p>
          <a:p>
            <a:pPr indent="0" lvl="0" marL="0" rtl="0" algn="r">
              <a:spcBef>
                <a:spcPts val="0"/>
              </a:spcBef>
              <a:spcAft>
                <a:spcPts val="0"/>
              </a:spcAft>
              <a:buNone/>
            </a:pPr>
            <a:r>
              <a:t/>
            </a:r>
            <a:endParaRPr sz="18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sp>
        <p:nvSpPr>
          <p:cNvPr id="1898" name="Google Shape;1898;p36"/>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Contexto</a:t>
            </a:r>
            <a:endParaRPr/>
          </a:p>
        </p:txBody>
      </p:sp>
      <p:sp>
        <p:nvSpPr>
          <p:cNvPr id="1899" name="Google Shape;1899;p36"/>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t>La captura de información es el proceso en el cual se sacan los datos de error de una tabla que ha sido migrada de un sistema a otro. (Ejemplo.)</a:t>
            </a:r>
            <a:endParaRPr sz="2400"/>
          </a:p>
          <a:p>
            <a:pPr indent="0" lvl="0" marL="0" rtl="0" algn="l">
              <a:spcBef>
                <a:spcPts val="1600"/>
              </a:spcBef>
              <a:spcAft>
                <a:spcPts val="0"/>
              </a:spcAft>
              <a:buClr>
                <a:schemeClr val="dk1"/>
              </a:buClr>
              <a:buSzPts val="1100"/>
              <a:buFont typeface="Arial"/>
              <a:buNone/>
            </a:pPr>
            <a:r>
              <a:rPr lang="en" sz="2400"/>
              <a:t>Cuando el proceso no está automatizado, todos los recursos humanos disponibles en el área deben dedicarse a hacer consultas SQL a mano sobre cada campo de la tabla migrada.</a:t>
            </a:r>
            <a:endParaRPr sz="2400"/>
          </a:p>
          <a:p>
            <a:pPr indent="0" lvl="0" marL="0" rtl="0" algn="l">
              <a:spcBef>
                <a:spcPts val="1600"/>
              </a:spcBef>
              <a:spcAft>
                <a:spcPts val="1600"/>
              </a:spcAft>
              <a:buClr>
                <a:schemeClr val="dk1"/>
              </a:buClr>
              <a:buSzPts val="1100"/>
              <a:buFont typeface="Arial"/>
              <a:buNone/>
            </a:pPr>
            <a:r>
              <a:rPr lang="en" sz="2400"/>
              <a:t>El seguimiento de la información es el proceso que se trata de dar seguimiento a las estadísticas de error que dejó como resultado la captura de información de error.</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37"/>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Problema</a:t>
            </a:r>
            <a:endParaRPr/>
          </a:p>
        </p:txBody>
      </p:sp>
      <p:sp>
        <p:nvSpPr>
          <p:cNvPr id="1905" name="Google Shape;1905;p37"/>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Clr>
                <a:schemeClr val="dk1"/>
              </a:buClr>
              <a:buSzPts val="1100"/>
              <a:buFont typeface="Arial"/>
              <a:buNone/>
            </a:pPr>
            <a:r>
              <a:rPr lang="en" sz="2400"/>
              <a:t>La empresa Digital Social Change SPA no puede hacerse cargo, simplemente con recursos humanos, del trabajo de captura de la información para todos los campos del total de tablas de cada sistema migrado. Necesita de herramientas automatizadas, que apoyen en los procesos tanto de captura de información de error, en lo que respecta a consistencia e integridad de los campos de sus tablas migradas, así como de seguimiento de la información de error de estos procesos de captura.</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38"/>
          <p:cNvSpPr txBox="1"/>
          <p:nvPr>
            <p:ph type="title"/>
          </p:nvPr>
        </p:nvSpPr>
        <p:spPr>
          <a:xfrm>
            <a:off x="2532888" y="338328"/>
            <a:ext cx="408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Solución</a:t>
            </a:r>
            <a:endParaRPr/>
          </a:p>
        </p:txBody>
      </p:sp>
      <p:sp>
        <p:nvSpPr>
          <p:cNvPr id="1911" name="Google Shape;1911;p38"/>
          <p:cNvSpPr txBox="1"/>
          <p:nvPr>
            <p:ph idx="1" type="body"/>
          </p:nvPr>
        </p:nvSpPr>
        <p:spPr>
          <a:xfrm>
            <a:off x="714650" y="1152150"/>
            <a:ext cx="7705500" cy="35295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Clr>
                <a:schemeClr val="dk1"/>
              </a:buClr>
              <a:buSzPts val="1100"/>
              <a:buFont typeface="Arial"/>
              <a:buNone/>
            </a:pPr>
            <a:r>
              <a:rPr lang="en" sz="2400"/>
              <a:t>Implementar a través de software de inteligencia de negocios una herramienta con dos módulos. Uno que automatice el proceso de captura de información de error, en lo que respecta a consistencia e integridad de los campos de las tablas migradas, y otro que, como complemento al anterior, haga un seguimiento que se pueda visualizar de la evolución por iteraciones de la información capturada por el proceso anterior.</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sp>
        <p:nvSpPr>
          <p:cNvPr id="1916" name="Google Shape;1916;p39"/>
          <p:cNvSpPr txBox="1"/>
          <p:nvPr>
            <p:ph type="title"/>
          </p:nvPr>
        </p:nvSpPr>
        <p:spPr>
          <a:xfrm>
            <a:off x="2971800" y="2307325"/>
            <a:ext cx="3200400" cy="14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Requisitos del sistema</a:t>
            </a:r>
            <a:endParaRPr sz="4700"/>
          </a:p>
        </p:txBody>
      </p:sp>
      <p:sp>
        <p:nvSpPr>
          <p:cNvPr id="1917" name="Google Shape;1917;p39"/>
          <p:cNvSpPr txBox="1"/>
          <p:nvPr>
            <p:ph idx="2" type="title"/>
          </p:nvPr>
        </p:nvSpPr>
        <p:spPr>
          <a:xfrm>
            <a:off x="2971800" y="1161288"/>
            <a:ext cx="2967600" cy="106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graphicFrame>
        <p:nvGraphicFramePr>
          <p:cNvPr id="1922" name="Google Shape;1922;p40"/>
          <p:cNvGraphicFramePr/>
          <p:nvPr/>
        </p:nvGraphicFramePr>
        <p:xfrm>
          <a:off x="678575" y="301080"/>
          <a:ext cx="3000000" cy="3000000"/>
        </p:xfrm>
        <a:graphic>
          <a:graphicData uri="http://schemas.openxmlformats.org/drawingml/2006/table">
            <a:tbl>
              <a:tblPr>
                <a:noFill/>
                <a:tableStyleId>{0F83E154-D1EB-4644-9B88-5E807F622664}</a:tableStyleId>
              </a:tblPr>
              <a:tblGrid>
                <a:gridCol w="856650"/>
                <a:gridCol w="6930200"/>
              </a:tblGrid>
              <a:tr h="393400">
                <a:tc gridSpan="2">
                  <a:txBody>
                    <a:bodyPr/>
                    <a:lstStyle/>
                    <a:p>
                      <a:pPr indent="0" lvl="0" marL="0" rtl="0" algn="ctr">
                        <a:spcBef>
                          <a:spcPts val="0"/>
                        </a:spcBef>
                        <a:spcAft>
                          <a:spcPts val="0"/>
                        </a:spcAft>
                        <a:buNone/>
                      </a:pPr>
                      <a:r>
                        <a:rPr b="1" lang="en"/>
                        <a:t>Requisitos funcionales</a:t>
                      </a:r>
                      <a:endParaRPr b="1"/>
                    </a:p>
                  </a:txBody>
                  <a:tcPr marT="91425" marB="91425" marR="91425" marL="91425">
                    <a:solidFill>
                      <a:schemeClr val="accent2"/>
                    </a:solidFill>
                  </a:tcPr>
                </a:tc>
                <a:tc hMerge="1"/>
              </a:tr>
              <a:tr h="393400">
                <a:tc>
                  <a:txBody>
                    <a:bodyPr/>
                    <a:lstStyle/>
                    <a:p>
                      <a:pPr indent="0" lvl="0" marL="0" rtl="0" algn="l">
                        <a:spcBef>
                          <a:spcPts val="0"/>
                        </a:spcBef>
                        <a:spcAft>
                          <a:spcPts val="0"/>
                        </a:spcAft>
                        <a:buNone/>
                      </a:pPr>
                      <a:r>
                        <a:rPr b="1" lang="en"/>
                        <a:t>Código</a:t>
                      </a:r>
                      <a:endParaRPr b="1"/>
                    </a:p>
                  </a:txBody>
                  <a:tcPr marT="91425" marB="91425" marR="91425" marL="91425">
                    <a:solidFill>
                      <a:schemeClr val="accent2"/>
                    </a:solidFill>
                  </a:tcPr>
                </a:tc>
                <a:tc>
                  <a:txBody>
                    <a:bodyPr/>
                    <a:lstStyle/>
                    <a:p>
                      <a:pPr indent="0" lvl="0" marL="0" rtl="0" algn="l">
                        <a:spcBef>
                          <a:spcPts val="0"/>
                        </a:spcBef>
                        <a:spcAft>
                          <a:spcPts val="0"/>
                        </a:spcAft>
                        <a:buNone/>
                      </a:pPr>
                      <a:r>
                        <a:rPr b="1" lang="en"/>
                        <a:t>Descripción</a:t>
                      </a:r>
                      <a:endParaRPr b="1"/>
                    </a:p>
                  </a:txBody>
                  <a:tcPr marT="91425" marB="91425" marR="91425" marL="91425">
                    <a:solidFill>
                      <a:schemeClr val="accent2"/>
                    </a:solidFill>
                  </a:tcPr>
                </a:tc>
              </a:tr>
              <a:tr h="847350">
                <a:tc>
                  <a:txBody>
                    <a:bodyPr/>
                    <a:lstStyle/>
                    <a:p>
                      <a:pPr indent="0" lvl="0" marL="0" rtl="0" algn="l">
                        <a:spcBef>
                          <a:spcPts val="0"/>
                        </a:spcBef>
                        <a:spcAft>
                          <a:spcPts val="0"/>
                        </a:spcAft>
                        <a:buNone/>
                      </a:pPr>
                      <a:r>
                        <a:rPr lang="en"/>
                        <a:t>RF-01</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los nombres de los sistemas seleccionados para la importación incluyendo para cada uno la visualización de los datos: cantidad de campos migrados correctamente, cantidad de campos con error en la migración, cantidad de campos totales, porcentaje de campos migrados correctamente, porcentaje de campos con error.</a:t>
                      </a:r>
                      <a:endParaRPr/>
                    </a:p>
                  </a:txBody>
                  <a:tcPr marT="91425" marB="91425" marR="91425" marL="91425"/>
                </a:tc>
              </a:tr>
              <a:tr h="847350">
                <a:tc>
                  <a:txBody>
                    <a:bodyPr/>
                    <a:lstStyle/>
                    <a:p>
                      <a:pPr indent="0" lvl="0" marL="0" rtl="0" algn="l">
                        <a:spcBef>
                          <a:spcPts val="0"/>
                        </a:spcBef>
                        <a:spcAft>
                          <a:spcPts val="0"/>
                        </a:spcAft>
                        <a:buNone/>
                      </a:pPr>
                      <a:r>
                        <a:rPr lang="en"/>
                        <a:t>RF-02</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los nombres de los subsistemas seleccionados para la importación incluyendo para cada uno la visualización de los datos: cantidad de campos migrados correctamente, cantidad de campos con error en la migración, cantidad de campos totales, porcentaje de campos migrados correctamente, porcentaje de campos con error.</a:t>
                      </a:r>
                      <a:endParaRPr/>
                    </a:p>
                  </a:txBody>
                  <a:tcPr marT="91425" marB="91425" marR="91425" marL="91425"/>
                </a:tc>
              </a:tr>
              <a:tr h="1180275">
                <a:tc>
                  <a:txBody>
                    <a:bodyPr/>
                    <a:lstStyle/>
                    <a:p>
                      <a:pPr indent="0" lvl="0" marL="0" rtl="0" algn="l">
                        <a:spcBef>
                          <a:spcPts val="0"/>
                        </a:spcBef>
                        <a:spcAft>
                          <a:spcPts val="0"/>
                        </a:spcAft>
                        <a:buNone/>
                      </a:pPr>
                      <a:r>
                        <a:rPr lang="en"/>
                        <a:t>RF-03</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los nombres de las tablas seleccionadas para la importación incluyendo para cada una la visualización de los datos: cantidad de campos migrados correctamente, cantidad de campos con error en la migración, cantidad de campos totales, porcentaje de campos migrados correctamente, porcentaje de campos con error, cantidad de registros migrados correctamente, cantidad de registro con error en la migración, cantidad de registros totales, porcentaje de registros migrados correctamente, porcentaje de registros con error.</a:t>
                      </a:r>
                      <a:endParaRPr/>
                    </a:p>
                  </a:txBody>
                  <a:tcPr marT="91425" marB="91425" marR="91425" marL="91425"/>
                </a:tc>
              </a:tr>
              <a:tr h="847350">
                <a:tc>
                  <a:txBody>
                    <a:bodyPr/>
                    <a:lstStyle/>
                    <a:p>
                      <a:pPr indent="0" lvl="0" marL="0" rtl="0" algn="l">
                        <a:spcBef>
                          <a:spcPts val="0"/>
                        </a:spcBef>
                        <a:spcAft>
                          <a:spcPts val="0"/>
                        </a:spcAft>
                        <a:buNone/>
                      </a:pPr>
                      <a:r>
                        <a:rPr lang="en"/>
                        <a:t>RF-04</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los nombres de los campos seleccionados para la importación incluyendo para cada una la visualización de los datos: cantidad de registros migrados correctamente, cantidad de registro con error en la migración, cantidad de registros totales, porcentaje de registros migrados correctamente, porcentaje de registros con error.</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graphicFrame>
        <p:nvGraphicFramePr>
          <p:cNvPr id="1927" name="Google Shape;1927;p41"/>
          <p:cNvGraphicFramePr/>
          <p:nvPr/>
        </p:nvGraphicFramePr>
        <p:xfrm>
          <a:off x="678575" y="451890"/>
          <a:ext cx="3000000" cy="3000000"/>
        </p:xfrm>
        <a:graphic>
          <a:graphicData uri="http://schemas.openxmlformats.org/drawingml/2006/table">
            <a:tbl>
              <a:tblPr>
                <a:noFill/>
                <a:tableStyleId>{0F83E154-D1EB-4644-9B88-5E807F622664}</a:tableStyleId>
              </a:tblPr>
              <a:tblGrid>
                <a:gridCol w="856650"/>
                <a:gridCol w="6930200"/>
              </a:tblGrid>
              <a:tr h="847350">
                <a:tc>
                  <a:txBody>
                    <a:bodyPr/>
                    <a:lstStyle/>
                    <a:p>
                      <a:pPr indent="0" lvl="0" marL="0" rtl="0" algn="l">
                        <a:spcBef>
                          <a:spcPts val="0"/>
                        </a:spcBef>
                        <a:spcAft>
                          <a:spcPts val="0"/>
                        </a:spcAft>
                        <a:buNone/>
                      </a:pPr>
                      <a:r>
                        <a:rPr lang="en"/>
                        <a:t>RF-05</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los identificadores de los tipos de error genérico que aparecen a lo largo de los registros de los sistemas seleccionados para la importación incluyendo para cada uno la visualización de los datos: cantidad de registro con error en la migración.</a:t>
                      </a:r>
                      <a:endParaRPr/>
                    </a:p>
                  </a:txBody>
                  <a:tcPr marT="91425" marB="91425" marR="91425" marL="91425"/>
                </a:tc>
              </a:tr>
              <a:tr h="847350">
                <a:tc>
                  <a:txBody>
                    <a:bodyPr/>
                    <a:lstStyle/>
                    <a:p>
                      <a:pPr indent="0" lvl="0" marL="0" rtl="0" algn="l">
                        <a:spcBef>
                          <a:spcPts val="0"/>
                        </a:spcBef>
                        <a:spcAft>
                          <a:spcPts val="0"/>
                        </a:spcAft>
                        <a:buNone/>
                      </a:pPr>
                      <a:r>
                        <a:rPr lang="en"/>
                        <a:t>RF-06</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las descripciones de los tipos de error detallado que aparecen a lo largo de los registros de los sistemas seleccionados para la importación incluyendo para cada una la visualización de los datos: cantidad de registro con error en la migración.</a:t>
                      </a:r>
                      <a:endParaRPr/>
                    </a:p>
                  </a:txBody>
                  <a:tcPr marT="91425" marB="91425" marR="91425" marL="91425"/>
                </a:tc>
              </a:tr>
              <a:tr h="1180275">
                <a:tc>
                  <a:txBody>
                    <a:bodyPr/>
                    <a:lstStyle/>
                    <a:p>
                      <a:pPr indent="0" lvl="0" marL="0" rtl="0" algn="l">
                        <a:spcBef>
                          <a:spcPts val="0"/>
                        </a:spcBef>
                        <a:spcAft>
                          <a:spcPts val="0"/>
                        </a:spcAft>
                        <a:buNone/>
                      </a:pPr>
                      <a:r>
                        <a:rPr lang="en"/>
                        <a:t>RF-07</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las fechas de las iteraciones en las que se efectúa una mejora en el algoritmo de migración de campos de algún sistema, incluyendo para cada una la visualización de los datos: cantidad de campos migrados correctamente, cantidad de campos con error en la migración, cantidad de campos totales, porcentaje de campos migrados correctamente, porcentaje de campos con error, cantidad de registros migrados correctamente, cantidad de registro con error en la migración, cantidad de registros totales, porcentaje de registros migrados correctamente, porcentaje de registros con error.</a:t>
                      </a:r>
                      <a:endParaRPr/>
                    </a:p>
                  </a:txBody>
                  <a:tcPr marT="91425" marB="91425" marR="91425" marL="91425"/>
                </a:tc>
              </a:tr>
              <a:tr h="847350">
                <a:tc>
                  <a:txBody>
                    <a:bodyPr/>
                    <a:lstStyle/>
                    <a:p>
                      <a:pPr indent="0" lvl="0" marL="0" rtl="0" algn="l">
                        <a:spcBef>
                          <a:spcPts val="0"/>
                        </a:spcBef>
                        <a:spcAft>
                          <a:spcPts val="0"/>
                        </a:spcAft>
                        <a:buNone/>
                      </a:pPr>
                      <a:r>
                        <a:rPr lang="en"/>
                        <a:t>RF-08</a:t>
                      </a:r>
                      <a:endParaRPr/>
                    </a:p>
                  </a:txBody>
                  <a:tcPr marT="91425" marB="91425" marR="91425" marL="91425"/>
                </a:tc>
                <a:tc>
                  <a:txBody>
                    <a:bodyPr/>
                    <a:lstStyle/>
                    <a:p>
                      <a:pPr indent="0" lvl="0" marL="0" rtl="0" algn="l">
                        <a:spcBef>
                          <a:spcPts val="0"/>
                        </a:spcBef>
                        <a:spcAft>
                          <a:spcPts val="0"/>
                        </a:spcAft>
                        <a:buNone/>
                      </a:pPr>
                      <a:r>
                        <a:rPr lang="en" sz="1100"/>
                        <a:t>El sistema deberá mostrar un diagrama con las horas de las iteraciones que ocurrieron en una fecha en las que se efectúa una mejora en el algoritmo de migración de campos de algún sistema, incluyendo para cada una la visualización de los datos: cantidad de campos migrados correctamente, cantidad de campos con error en la migración, cantidad de campos totales, porcentaje de campos migrados correctamente, porcentaje de campos con error, cantidad de registros migrados correctamente, cantidad de registro con error en la migración, cantidad de registros totales, porcentaje de registros migrados correctamente, porcentaje de registros con error.</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