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Space Mono"/>
      <p:regular r:id="rId32"/>
      <p:bold r:id="rId33"/>
      <p:italic r:id="rId34"/>
      <p:boldItalic r:id="rId35"/>
    </p:embeddedFont>
    <p:embeddedFont>
      <p:font typeface="Poppins"/>
      <p:regular r:id="rId36"/>
      <p:bold r:id="rId37"/>
      <p:italic r:id="rId38"/>
      <p:boldItalic r:id="rId39"/>
    </p:embeddedFont>
    <p:embeddedFont>
      <p:font typeface="Reggae One"/>
      <p:regular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Cristian Farid “PokefanCreep” Fritis Palacios"/>
  <p:cmAuthor clrIdx="1" id="1" initials="" lastIdx="2" name="JOSE DIA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1811C2-46DC-413B-9D77-57051AABAF6F}">
  <a:tblStyle styleId="{3B1811C2-46DC-413B-9D77-57051AABAF6F}"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eggaeOne-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SpaceMono-bold.fntdata"/><Relationship Id="rId10" Type="http://schemas.openxmlformats.org/officeDocument/2006/relationships/slide" Target="slides/slide4.xml"/><Relationship Id="rId32" Type="http://schemas.openxmlformats.org/officeDocument/2006/relationships/font" Target="fonts/SpaceMono-regular.fntdata"/><Relationship Id="rId13" Type="http://schemas.openxmlformats.org/officeDocument/2006/relationships/slide" Target="slides/slide7.xml"/><Relationship Id="rId35" Type="http://schemas.openxmlformats.org/officeDocument/2006/relationships/font" Target="fonts/SpaceMono-boldItalic.fntdata"/><Relationship Id="rId12" Type="http://schemas.openxmlformats.org/officeDocument/2006/relationships/slide" Target="slides/slide6.xml"/><Relationship Id="rId34" Type="http://schemas.openxmlformats.org/officeDocument/2006/relationships/font" Target="fonts/SpaceMono-italic.fntdata"/><Relationship Id="rId15" Type="http://schemas.openxmlformats.org/officeDocument/2006/relationships/slide" Target="slides/slide9.xml"/><Relationship Id="rId37" Type="http://schemas.openxmlformats.org/officeDocument/2006/relationships/font" Target="fonts/Poppins-bold.fntdata"/><Relationship Id="rId14" Type="http://schemas.openxmlformats.org/officeDocument/2006/relationships/slide" Target="slides/slide8.xml"/><Relationship Id="rId36" Type="http://schemas.openxmlformats.org/officeDocument/2006/relationships/font" Target="fonts/Poppins-regular.fntdata"/><Relationship Id="rId17" Type="http://schemas.openxmlformats.org/officeDocument/2006/relationships/slide" Target="slides/slide11.xml"/><Relationship Id="rId39" Type="http://schemas.openxmlformats.org/officeDocument/2006/relationships/font" Target="fonts/Poppins-boldItalic.fntdata"/><Relationship Id="rId16" Type="http://schemas.openxmlformats.org/officeDocument/2006/relationships/slide" Target="slides/slide10.xml"/><Relationship Id="rId38" Type="http://schemas.openxmlformats.org/officeDocument/2006/relationships/font" Target="fonts/Poppins-italic.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0-03T16:24:43.177">
    <p:pos x="6000" y="0"/>
    <p:text>Cristian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10-03T16:24:56.537">
    <p:pos x="6000" y="0"/>
    <p:text>FIN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2-10-03T18:08:49.750">
    <p:pos x="6000" y="0"/>
    <p:text>Jose</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2-10-03T18:08:54.618">
    <p:pos x="6000" y="0"/>
    <p:text>Jose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409e6c0b5f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409e6c0b5f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5d336768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15d336768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5d3367687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15d3367687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5d3367687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5d3367687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5d3367687d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5d3367687d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15d3367687d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15d3367687d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15d3367687d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15d3367687d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40abb7163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40abb7163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40abb7163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140abb7163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5d3367687d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5d3367687d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d200d38227_3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d200d38227_3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140abb7163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140abb7163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140abb7163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140abb7163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40abb7163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140abb7163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140abb7163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140abb7163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5d3367687d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5d3367687d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5d3367687d_1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5d3367687d_1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d200d38227_3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d200d38227_3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5d3367687d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15d3367687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5d3367687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5d3367687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d200d38227_3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d200d38227_3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19a9a3fcf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19a9a3fcf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19a9a3fcf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19a9a3fcf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5d3367687d_1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5d3367687d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E20030"/>
            </a:gs>
            <a:gs pos="100000">
              <a:srgbClr val="00216E"/>
            </a:gs>
          </a:gsLst>
          <a:lin ang="2700006" scaled="0"/>
        </a:gradFill>
      </p:bgPr>
    </p:bg>
    <p:spTree>
      <p:nvGrpSpPr>
        <p:cNvPr id="9" name="Shape 9"/>
        <p:cNvGrpSpPr/>
        <p:nvPr/>
      </p:nvGrpSpPr>
      <p:grpSpPr>
        <a:xfrm>
          <a:off x="0" y="0"/>
          <a:ext cx="0" cy="0"/>
          <a:chOff x="0" y="0"/>
          <a:chExt cx="0" cy="0"/>
        </a:xfrm>
      </p:grpSpPr>
      <p:sp>
        <p:nvSpPr>
          <p:cNvPr id="10" name="Google Shape;10;p2"/>
          <p:cNvSpPr/>
          <p:nvPr/>
        </p:nvSpPr>
        <p:spPr>
          <a:xfrm>
            <a:off x="2138448" y="-142087"/>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626235"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708462"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23500" y="-548699"/>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 name="Google Shape;14;p2"/>
          <p:cNvSpPr/>
          <p:nvPr/>
        </p:nvSpPr>
        <p:spPr>
          <a:xfrm>
            <a:off x="2870975" y="4401125"/>
            <a:ext cx="1539000" cy="15390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341275"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 name="Google Shape;16;p2"/>
          <p:cNvSpPr/>
          <p:nvPr/>
        </p:nvSpPr>
        <p:spPr>
          <a:xfrm flipH="1">
            <a:off x="7673100" y="36257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 name="Google Shape;17;p2"/>
          <p:cNvSpPr/>
          <p:nvPr/>
        </p:nvSpPr>
        <p:spPr>
          <a:xfrm flipH="1">
            <a:off x="8255925" y="33737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 name="Google Shape;18;p2"/>
          <p:cNvSpPr/>
          <p:nvPr/>
        </p:nvSpPr>
        <p:spPr>
          <a:xfrm flipH="1">
            <a:off x="8510411" y="1987905"/>
            <a:ext cx="1631789" cy="146443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 name="Google Shape;19;p2"/>
          <p:cNvSpPr txBox="1"/>
          <p:nvPr>
            <p:ph type="ctrTitle"/>
          </p:nvPr>
        </p:nvSpPr>
        <p:spPr>
          <a:xfrm>
            <a:off x="713225" y="1772700"/>
            <a:ext cx="5405100" cy="1598100"/>
          </a:xfrm>
          <a:prstGeom prst="rect">
            <a:avLst/>
          </a:prstGeom>
        </p:spPr>
        <p:txBody>
          <a:bodyPr anchorCtr="0" anchor="ctr" bIns="91425" lIns="91425" spcFirstLastPara="1" rIns="91425" wrap="square" tIns="91425">
            <a:noAutofit/>
          </a:bodyPr>
          <a:lstStyle>
            <a:lvl1pPr lvl="0">
              <a:spcBef>
                <a:spcPts val="0"/>
              </a:spcBef>
              <a:spcAft>
                <a:spcPts val="0"/>
              </a:spcAft>
              <a:buSzPts val="5200"/>
              <a:buNone/>
              <a:defRPr sz="5500">
                <a:latin typeface="Space Mono"/>
                <a:ea typeface="Space Mono"/>
                <a:cs typeface="Space Mono"/>
                <a:sym typeface="Space Mon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0" name="Google Shape;20;p2"/>
          <p:cNvSpPr txBox="1"/>
          <p:nvPr>
            <p:ph idx="1" type="subTitle"/>
          </p:nvPr>
        </p:nvSpPr>
        <p:spPr>
          <a:xfrm>
            <a:off x="713225" y="3668063"/>
            <a:ext cx="3016800" cy="683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latin typeface="Poppins"/>
                <a:ea typeface="Poppins"/>
                <a:cs typeface="Poppins"/>
                <a:sym typeface="Poppi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1" name="Google Shape;21;p2"/>
          <p:cNvSpPr txBox="1"/>
          <p:nvPr>
            <p:ph idx="2" type="ctrTitle"/>
          </p:nvPr>
        </p:nvSpPr>
        <p:spPr>
          <a:xfrm>
            <a:off x="708400" y="851575"/>
            <a:ext cx="1281000" cy="3651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1600">
                <a:solidFill>
                  <a:schemeClr val="dk2"/>
                </a:solidFill>
                <a:latin typeface="Space Mono"/>
                <a:ea typeface="Space Mono"/>
                <a:cs typeface="Space Mono"/>
                <a:sym typeface="Space Mono"/>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gradFill>
          <a:gsLst>
            <a:gs pos="0">
              <a:srgbClr val="E20030"/>
            </a:gs>
            <a:gs pos="100000">
              <a:srgbClr val="00216E"/>
            </a:gs>
          </a:gsLst>
          <a:lin ang="2698631" scaled="0"/>
        </a:gradFill>
      </p:bgPr>
    </p:bg>
    <p:spTree>
      <p:nvGrpSpPr>
        <p:cNvPr id="101" name="Shape 101"/>
        <p:cNvGrpSpPr/>
        <p:nvPr/>
      </p:nvGrpSpPr>
      <p:grpSpPr>
        <a:xfrm>
          <a:off x="0" y="0"/>
          <a:ext cx="0" cy="0"/>
          <a:chOff x="0" y="0"/>
          <a:chExt cx="0" cy="0"/>
        </a:xfrm>
      </p:grpSpPr>
      <p:sp>
        <p:nvSpPr>
          <p:cNvPr id="102" name="Google Shape;102;p11"/>
          <p:cNvSpPr/>
          <p:nvPr/>
        </p:nvSpPr>
        <p:spPr>
          <a:xfrm>
            <a:off x="-431172" y="-328528"/>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alpha val="40780"/>
                </a:srgbClr>
              </a:gs>
              <a:gs pos="100000">
                <a:srgbClr val="00216E">
                  <a:alpha val="39607"/>
                  <a:alpha val="40780"/>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3" name="Google Shape;103;p11"/>
          <p:cNvSpPr/>
          <p:nvPr/>
        </p:nvSpPr>
        <p:spPr>
          <a:xfrm flipH="1">
            <a:off x="0" y="-142087"/>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flipH="1">
            <a:off x="53240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1035600"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1"/>
          <p:cNvSpPr txBox="1"/>
          <p:nvPr>
            <p:ph hasCustomPrompt="1" type="title"/>
          </p:nvPr>
        </p:nvSpPr>
        <p:spPr>
          <a:xfrm>
            <a:off x="2010900" y="1549200"/>
            <a:ext cx="6419700" cy="1438200"/>
          </a:xfrm>
          <a:prstGeom prst="rect">
            <a:avLst/>
          </a:prstGeom>
        </p:spPr>
        <p:txBody>
          <a:bodyPr anchorCtr="0" anchor="ctr" bIns="91425" lIns="91425" spcFirstLastPara="1" rIns="91425" wrap="square" tIns="91425">
            <a:noAutofit/>
          </a:bodyPr>
          <a:lstStyle>
            <a:lvl1pPr lvl="0" algn="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8" name="Google Shape;108;p11"/>
          <p:cNvSpPr txBox="1"/>
          <p:nvPr>
            <p:ph idx="12" type="sldNum"/>
          </p:nvPr>
        </p:nvSpPr>
        <p:spPr>
          <a:xfrm>
            <a:off x="8472449" y="4615826"/>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
        <p:nvSpPr>
          <p:cNvPr id="109" name="Google Shape;109;p11"/>
          <p:cNvSpPr txBox="1"/>
          <p:nvPr>
            <p:ph idx="1" type="subTitle"/>
          </p:nvPr>
        </p:nvSpPr>
        <p:spPr>
          <a:xfrm>
            <a:off x="2011091" y="3139800"/>
            <a:ext cx="6419700" cy="454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p11"/>
          <p:cNvSpPr/>
          <p:nvPr/>
        </p:nvSpPr>
        <p:spPr>
          <a:xfrm>
            <a:off x="8150174" y="-71475"/>
            <a:ext cx="1036592" cy="93069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4553483" y="-669473"/>
            <a:ext cx="1945080" cy="174586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1"/>
          <p:cNvSpPr/>
          <p:nvPr/>
        </p:nvSpPr>
        <p:spPr>
          <a:xfrm flipH="1">
            <a:off x="87744" y="3583389"/>
            <a:ext cx="1642131" cy="147394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gradFill>
          <a:gsLst>
            <a:gs pos="0">
              <a:srgbClr val="E20030"/>
            </a:gs>
            <a:gs pos="100000">
              <a:srgbClr val="00216E"/>
            </a:gs>
          </a:gsLst>
          <a:lin ang="2698631" scaled="0"/>
        </a:gradFill>
      </p:bgPr>
    </p:bg>
    <p:spTree>
      <p:nvGrpSpPr>
        <p:cNvPr id="114" name="Shape 114"/>
        <p:cNvGrpSpPr/>
        <p:nvPr/>
      </p:nvGrpSpPr>
      <p:grpSpPr>
        <a:xfrm>
          <a:off x="0" y="0"/>
          <a:ext cx="0" cy="0"/>
          <a:chOff x="0" y="0"/>
          <a:chExt cx="0" cy="0"/>
        </a:xfrm>
      </p:grpSpPr>
      <p:sp>
        <p:nvSpPr>
          <p:cNvPr id="115" name="Google Shape;115;p13"/>
          <p:cNvSpPr/>
          <p:nvPr/>
        </p:nvSpPr>
        <p:spPr>
          <a:xfrm flipH="1">
            <a:off x="564600"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flipH="1">
            <a:off x="1082404" y="-142087"/>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1600200"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flipH="1">
            <a:off x="902146"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13"/>
          <p:cNvSpPr/>
          <p:nvPr/>
        </p:nvSpPr>
        <p:spPr>
          <a:xfrm>
            <a:off x="65235" y="36257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3"/>
          <p:cNvSpPr/>
          <p:nvPr/>
        </p:nvSpPr>
        <p:spPr>
          <a:xfrm>
            <a:off x="404446" y="33737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1" name="Google Shape;121;p13"/>
          <p:cNvSpPr/>
          <p:nvPr/>
        </p:nvSpPr>
        <p:spPr>
          <a:xfrm flipH="1">
            <a:off x="-517804" y="1331476"/>
            <a:ext cx="1419951" cy="1275204"/>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3" name="Google Shape;123;p13"/>
          <p:cNvSpPr txBox="1"/>
          <p:nvPr>
            <p:ph type="title"/>
          </p:nvPr>
        </p:nvSpPr>
        <p:spPr>
          <a:xfrm>
            <a:off x="2354575" y="539500"/>
            <a:ext cx="6076200" cy="53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4" name="Google Shape;124;p13"/>
          <p:cNvSpPr txBox="1"/>
          <p:nvPr>
            <p:ph hasCustomPrompt="1" idx="2" type="title"/>
          </p:nvPr>
        </p:nvSpPr>
        <p:spPr>
          <a:xfrm>
            <a:off x="4555525" y="1851013"/>
            <a:ext cx="659400" cy="388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200"/>
              <a:buNone/>
              <a:defRPr sz="2200">
                <a:solidFill>
                  <a:schemeClr val="dk2"/>
                </a:solidFill>
              </a:defRPr>
            </a:lvl1pPr>
            <a:lvl2pPr lvl="1"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25" name="Google Shape;125;p13"/>
          <p:cNvSpPr txBox="1"/>
          <p:nvPr>
            <p:ph hasCustomPrompt="1" idx="3" type="title"/>
          </p:nvPr>
        </p:nvSpPr>
        <p:spPr>
          <a:xfrm>
            <a:off x="7584174" y="1851013"/>
            <a:ext cx="659400" cy="3885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200"/>
              <a:buNone/>
              <a:defRPr sz="2200">
                <a:solidFill>
                  <a:schemeClr val="dk2"/>
                </a:solidFill>
              </a:defRPr>
            </a:lvl1pPr>
            <a:lvl2pPr lvl="1"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26" name="Google Shape;126;p13"/>
          <p:cNvSpPr txBox="1"/>
          <p:nvPr>
            <p:ph hasCustomPrompt="1" idx="4" type="title"/>
          </p:nvPr>
        </p:nvSpPr>
        <p:spPr>
          <a:xfrm>
            <a:off x="4555525" y="3407925"/>
            <a:ext cx="659400" cy="38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200"/>
              <a:buNone/>
              <a:defRPr sz="2200">
                <a:solidFill>
                  <a:schemeClr val="dk2"/>
                </a:solidFill>
              </a:defRPr>
            </a:lvl1pPr>
            <a:lvl2pPr lvl="1"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27" name="Google Shape;127;p13"/>
          <p:cNvSpPr txBox="1"/>
          <p:nvPr>
            <p:ph hasCustomPrompt="1" idx="5" type="title"/>
          </p:nvPr>
        </p:nvSpPr>
        <p:spPr>
          <a:xfrm>
            <a:off x="7584174" y="3408800"/>
            <a:ext cx="659400" cy="3876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SzPts val="2200"/>
              <a:buNone/>
              <a:defRPr sz="2200">
                <a:solidFill>
                  <a:schemeClr val="dk2"/>
                </a:solidFill>
              </a:defRPr>
            </a:lvl1pPr>
            <a:lvl2pPr lvl="1"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28" name="Google Shape;128;p13"/>
          <p:cNvSpPr txBox="1"/>
          <p:nvPr>
            <p:ph idx="1" type="subTitle"/>
          </p:nvPr>
        </p:nvSpPr>
        <p:spPr>
          <a:xfrm>
            <a:off x="2485738" y="3012858"/>
            <a:ext cx="1862400" cy="38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129" name="Google Shape;129;p13"/>
          <p:cNvSpPr txBox="1"/>
          <p:nvPr>
            <p:ph idx="6" type="subTitle"/>
          </p:nvPr>
        </p:nvSpPr>
        <p:spPr>
          <a:xfrm>
            <a:off x="5515449" y="3012857"/>
            <a:ext cx="1862400" cy="38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130" name="Google Shape;130;p13"/>
          <p:cNvSpPr txBox="1"/>
          <p:nvPr>
            <p:ph idx="7" type="subTitle"/>
          </p:nvPr>
        </p:nvSpPr>
        <p:spPr>
          <a:xfrm>
            <a:off x="2485750" y="3504750"/>
            <a:ext cx="1862400" cy="687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13"/>
          <p:cNvSpPr txBox="1"/>
          <p:nvPr>
            <p:ph idx="8" type="subTitle"/>
          </p:nvPr>
        </p:nvSpPr>
        <p:spPr>
          <a:xfrm>
            <a:off x="5515451" y="3501688"/>
            <a:ext cx="1862400" cy="687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13"/>
          <p:cNvSpPr txBox="1"/>
          <p:nvPr>
            <p:ph idx="9" type="subTitle"/>
          </p:nvPr>
        </p:nvSpPr>
        <p:spPr>
          <a:xfrm>
            <a:off x="2485738" y="1454475"/>
            <a:ext cx="1862400" cy="38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133" name="Google Shape;133;p13"/>
          <p:cNvSpPr txBox="1"/>
          <p:nvPr>
            <p:ph idx="13" type="subTitle"/>
          </p:nvPr>
        </p:nvSpPr>
        <p:spPr>
          <a:xfrm>
            <a:off x="5515449" y="1454475"/>
            <a:ext cx="1862400" cy="38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134" name="Google Shape;134;p13"/>
          <p:cNvSpPr txBox="1"/>
          <p:nvPr>
            <p:ph idx="14" type="subTitle"/>
          </p:nvPr>
        </p:nvSpPr>
        <p:spPr>
          <a:xfrm>
            <a:off x="2485750" y="1945451"/>
            <a:ext cx="1862400" cy="687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13"/>
          <p:cNvSpPr txBox="1"/>
          <p:nvPr>
            <p:ph idx="15" type="subTitle"/>
          </p:nvPr>
        </p:nvSpPr>
        <p:spPr>
          <a:xfrm>
            <a:off x="5515450" y="1945450"/>
            <a:ext cx="1862400" cy="687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6" name="Google Shape;136;p13"/>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bg>
      <p:bgPr>
        <a:gradFill>
          <a:gsLst>
            <a:gs pos="0">
              <a:srgbClr val="E20030"/>
            </a:gs>
            <a:gs pos="100000">
              <a:srgbClr val="00216E"/>
            </a:gs>
          </a:gsLst>
          <a:lin ang="13500032" scaled="0"/>
        </a:gradFill>
      </p:bgPr>
    </p:bg>
    <p:spTree>
      <p:nvGrpSpPr>
        <p:cNvPr id="137" name="Shape 137"/>
        <p:cNvGrpSpPr/>
        <p:nvPr/>
      </p:nvGrpSpPr>
      <p:grpSpPr>
        <a:xfrm>
          <a:off x="0" y="0"/>
          <a:ext cx="0" cy="0"/>
          <a:chOff x="0" y="0"/>
          <a:chExt cx="0" cy="0"/>
        </a:xfrm>
      </p:grpSpPr>
      <p:sp>
        <p:nvSpPr>
          <p:cNvPr id="138" name="Google Shape;138;p14"/>
          <p:cNvSpPr/>
          <p:nvPr/>
        </p:nvSpPr>
        <p:spPr>
          <a:xfrm flipH="1">
            <a:off x="7"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4"/>
          <p:cNvSpPr/>
          <p:nvPr/>
        </p:nvSpPr>
        <p:spPr>
          <a:xfrm flipH="1">
            <a:off x="517811"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p:nvPr/>
        </p:nvSpPr>
        <p:spPr>
          <a:xfrm>
            <a:off x="1035607"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4"/>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2" name="Google Shape;142;p14"/>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143" name="Google Shape;143;p14"/>
          <p:cNvSpPr txBox="1"/>
          <p:nvPr>
            <p:ph type="title"/>
          </p:nvPr>
        </p:nvSpPr>
        <p:spPr>
          <a:xfrm>
            <a:off x="2259175" y="3011550"/>
            <a:ext cx="6171600" cy="53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4" name="Google Shape;144;p14"/>
          <p:cNvSpPr txBox="1"/>
          <p:nvPr>
            <p:ph idx="1" type="subTitle"/>
          </p:nvPr>
        </p:nvSpPr>
        <p:spPr>
          <a:xfrm>
            <a:off x="2259100" y="1593750"/>
            <a:ext cx="6171600" cy="1341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sz="22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5" name="Google Shape;145;p14"/>
          <p:cNvSpPr/>
          <p:nvPr/>
        </p:nvSpPr>
        <p:spPr>
          <a:xfrm>
            <a:off x="287150" y="3581029"/>
            <a:ext cx="1412082" cy="126745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14"/>
          <p:cNvSpPr/>
          <p:nvPr/>
        </p:nvSpPr>
        <p:spPr>
          <a:xfrm>
            <a:off x="255812" y="1525534"/>
            <a:ext cx="811732" cy="72859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7" name="Google Shape;147;p14"/>
          <p:cNvSpPr/>
          <p:nvPr/>
        </p:nvSpPr>
        <p:spPr>
          <a:xfrm>
            <a:off x="204344" y="83055"/>
            <a:ext cx="1494819" cy="1341494"/>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
    <p:bg>
      <p:bgPr>
        <a:gradFill>
          <a:gsLst>
            <a:gs pos="0">
              <a:srgbClr val="E20030"/>
            </a:gs>
            <a:gs pos="100000">
              <a:srgbClr val="00216E"/>
            </a:gs>
          </a:gsLst>
          <a:lin ang="13500032" scaled="0"/>
        </a:gradFill>
      </p:bgPr>
    </p:bg>
    <p:spTree>
      <p:nvGrpSpPr>
        <p:cNvPr id="148" name="Shape 148"/>
        <p:cNvGrpSpPr/>
        <p:nvPr/>
      </p:nvGrpSpPr>
      <p:grpSpPr>
        <a:xfrm>
          <a:off x="0" y="0"/>
          <a:ext cx="0" cy="0"/>
          <a:chOff x="0" y="0"/>
          <a:chExt cx="0" cy="0"/>
        </a:xfrm>
      </p:grpSpPr>
      <p:sp>
        <p:nvSpPr>
          <p:cNvPr id="149" name="Google Shape;149;p15"/>
          <p:cNvSpPr/>
          <p:nvPr/>
        </p:nvSpPr>
        <p:spPr>
          <a:xfrm>
            <a:off x="3117197"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2599393"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flipH="1">
            <a:off x="-1731700"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8430778" y="4279052"/>
            <a:ext cx="1479684" cy="1328362"/>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15"/>
          <p:cNvSpPr txBox="1"/>
          <p:nvPr>
            <p:ph type="title"/>
          </p:nvPr>
        </p:nvSpPr>
        <p:spPr>
          <a:xfrm>
            <a:off x="2506950" y="2449346"/>
            <a:ext cx="4130100" cy="94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4" name="Google Shape;154;p15"/>
          <p:cNvSpPr txBox="1"/>
          <p:nvPr>
            <p:ph hasCustomPrompt="1" idx="2" type="title"/>
          </p:nvPr>
        </p:nvSpPr>
        <p:spPr>
          <a:xfrm>
            <a:off x="3509250" y="1046551"/>
            <a:ext cx="2125500" cy="11742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5" name="Google Shape;155;p15"/>
          <p:cNvSpPr txBox="1"/>
          <p:nvPr>
            <p:ph idx="1" type="subTitle"/>
          </p:nvPr>
        </p:nvSpPr>
        <p:spPr>
          <a:xfrm>
            <a:off x="3193150" y="3398849"/>
            <a:ext cx="2757900" cy="69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2_1">
    <p:bg>
      <p:bgPr>
        <a:gradFill>
          <a:gsLst>
            <a:gs pos="0">
              <a:srgbClr val="E20030"/>
            </a:gs>
            <a:gs pos="100000">
              <a:srgbClr val="00216E"/>
            </a:gs>
          </a:gsLst>
          <a:lin ang="5400700" scaled="0"/>
        </a:gradFill>
      </p:bgPr>
    </p:bg>
    <p:spTree>
      <p:nvGrpSpPr>
        <p:cNvPr id="156" name="Shape 156"/>
        <p:cNvGrpSpPr/>
        <p:nvPr/>
      </p:nvGrpSpPr>
      <p:grpSpPr>
        <a:xfrm>
          <a:off x="0" y="0"/>
          <a:ext cx="0" cy="0"/>
          <a:chOff x="0" y="0"/>
          <a:chExt cx="0" cy="0"/>
        </a:xfrm>
      </p:grpSpPr>
      <p:grpSp>
        <p:nvGrpSpPr>
          <p:cNvPr id="157" name="Google Shape;157;p16"/>
          <p:cNvGrpSpPr/>
          <p:nvPr/>
        </p:nvGrpSpPr>
        <p:grpSpPr>
          <a:xfrm>
            <a:off x="2102945" y="-142018"/>
            <a:ext cx="6564681" cy="5427560"/>
            <a:chOff x="502750" y="-142050"/>
            <a:chExt cx="6564681" cy="5427560"/>
          </a:xfrm>
        </p:grpSpPr>
        <p:sp>
          <p:nvSpPr>
            <p:cNvPr id="158" name="Google Shape;158;p16"/>
            <p:cNvSpPr/>
            <p:nvPr/>
          </p:nvSpPr>
          <p:spPr>
            <a:xfrm flipH="1">
              <a:off x="50275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6"/>
            <p:cNvSpPr/>
            <p:nvPr/>
          </p:nvSpPr>
          <p:spPr>
            <a:xfrm flipH="1">
              <a:off x="102055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6"/>
          <p:cNvSpPr/>
          <p:nvPr/>
        </p:nvSpPr>
        <p:spPr>
          <a:xfrm>
            <a:off x="3138550"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6"/>
          <p:cNvSpPr txBox="1"/>
          <p:nvPr>
            <p:ph type="title"/>
          </p:nvPr>
        </p:nvSpPr>
        <p:spPr>
          <a:xfrm>
            <a:off x="4300675" y="2449346"/>
            <a:ext cx="4130100" cy="949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5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62" name="Google Shape;162;p16"/>
          <p:cNvSpPr txBox="1"/>
          <p:nvPr>
            <p:ph hasCustomPrompt="1" idx="2" type="title"/>
          </p:nvPr>
        </p:nvSpPr>
        <p:spPr>
          <a:xfrm>
            <a:off x="5302975" y="1046551"/>
            <a:ext cx="2125500" cy="11742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3" name="Google Shape;163;p16"/>
          <p:cNvSpPr txBox="1"/>
          <p:nvPr>
            <p:ph idx="1" type="subTitle"/>
          </p:nvPr>
        </p:nvSpPr>
        <p:spPr>
          <a:xfrm>
            <a:off x="4986875" y="3398849"/>
            <a:ext cx="2757900" cy="69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164" name="Google Shape;164;p16"/>
          <p:cNvSpPr/>
          <p:nvPr/>
        </p:nvSpPr>
        <p:spPr>
          <a:xfrm flipH="1">
            <a:off x="902146"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5" name="Google Shape;165;p16"/>
          <p:cNvSpPr/>
          <p:nvPr/>
        </p:nvSpPr>
        <p:spPr>
          <a:xfrm>
            <a:off x="65235" y="36257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16"/>
          <p:cNvSpPr/>
          <p:nvPr/>
        </p:nvSpPr>
        <p:spPr>
          <a:xfrm>
            <a:off x="404446" y="33737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16"/>
          <p:cNvSpPr/>
          <p:nvPr/>
        </p:nvSpPr>
        <p:spPr>
          <a:xfrm flipH="1">
            <a:off x="-364795" y="2220751"/>
            <a:ext cx="1444369" cy="129643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8" name="Google Shape;168;p16"/>
          <p:cNvSpPr/>
          <p:nvPr/>
        </p:nvSpPr>
        <p:spPr>
          <a:xfrm>
            <a:off x="7924950" y="-632602"/>
            <a:ext cx="1679100" cy="1679100"/>
          </a:xfrm>
          <a:prstGeom prst="donut">
            <a:avLst>
              <a:gd fmla="val 1199"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2_1_1">
    <p:bg>
      <p:bgPr>
        <a:gradFill>
          <a:gsLst>
            <a:gs pos="0">
              <a:srgbClr val="E20030"/>
            </a:gs>
            <a:gs pos="100000">
              <a:srgbClr val="00216E"/>
            </a:gs>
          </a:gsLst>
          <a:lin ang="10801400" scaled="0"/>
        </a:gradFill>
      </p:bgPr>
    </p:bg>
    <p:spTree>
      <p:nvGrpSpPr>
        <p:cNvPr id="169" name="Shape 169"/>
        <p:cNvGrpSpPr/>
        <p:nvPr/>
      </p:nvGrpSpPr>
      <p:grpSpPr>
        <a:xfrm>
          <a:off x="0" y="0"/>
          <a:ext cx="0" cy="0"/>
          <a:chOff x="0" y="0"/>
          <a:chExt cx="0" cy="0"/>
        </a:xfrm>
      </p:grpSpPr>
      <p:sp>
        <p:nvSpPr>
          <p:cNvPr id="170" name="Google Shape;170;p17"/>
          <p:cNvSpPr/>
          <p:nvPr/>
        </p:nvSpPr>
        <p:spPr>
          <a:xfrm>
            <a:off x="-2329526" y="-14203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2847330" y="-14203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7178425"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txBox="1"/>
          <p:nvPr>
            <p:ph type="title"/>
          </p:nvPr>
        </p:nvSpPr>
        <p:spPr>
          <a:xfrm>
            <a:off x="4300675" y="2449346"/>
            <a:ext cx="4130100" cy="949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600"/>
              <a:buNone/>
              <a:defRPr sz="5300">
                <a:solidFill>
                  <a:schemeClr val="dk2"/>
                </a:solidFill>
              </a:defRPr>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174" name="Google Shape;174;p17"/>
          <p:cNvSpPr txBox="1"/>
          <p:nvPr>
            <p:ph hasCustomPrompt="1" idx="2" type="title"/>
          </p:nvPr>
        </p:nvSpPr>
        <p:spPr>
          <a:xfrm>
            <a:off x="6305275" y="1046551"/>
            <a:ext cx="2125500" cy="1174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12000"/>
              <a:buNone/>
              <a:defRPr sz="12000">
                <a:solidFill>
                  <a:schemeClr val="dk2"/>
                </a:solidFill>
              </a:defRPr>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175" name="Google Shape;175;p17"/>
          <p:cNvSpPr txBox="1"/>
          <p:nvPr>
            <p:ph idx="1" type="subTitle"/>
          </p:nvPr>
        </p:nvSpPr>
        <p:spPr>
          <a:xfrm>
            <a:off x="5672875" y="3398849"/>
            <a:ext cx="2757900" cy="698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defRPr>
            </a:lvl1pPr>
            <a:lvl2pPr lvl="1" rtl="0" algn="r">
              <a:lnSpc>
                <a:spcPct val="100000"/>
              </a:lnSpc>
              <a:spcBef>
                <a:spcPts val="0"/>
              </a:spcBef>
              <a:spcAft>
                <a:spcPts val="0"/>
              </a:spcAft>
              <a:buSzPts val="1600"/>
              <a:buNone/>
              <a:defRPr sz="1600"/>
            </a:lvl2pPr>
            <a:lvl3pPr lvl="2" rtl="0" algn="r">
              <a:lnSpc>
                <a:spcPct val="100000"/>
              </a:lnSpc>
              <a:spcBef>
                <a:spcPts val="0"/>
              </a:spcBef>
              <a:spcAft>
                <a:spcPts val="0"/>
              </a:spcAft>
              <a:buSzPts val="1600"/>
              <a:buNone/>
              <a:defRPr sz="1600"/>
            </a:lvl3pPr>
            <a:lvl4pPr lvl="3" rtl="0" algn="r">
              <a:lnSpc>
                <a:spcPct val="100000"/>
              </a:lnSpc>
              <a:spcBef>
                <a:spcPts val="0"/>
              </a:spcBef>
              <a:spcAft>
                <a:spcPts val="0"/>
              </a:spcAft>
              <a:buSzPts val="1600"/>
              <a:buNone/>
              <a:defRPr sz="1600"/>
            </a:lvl4pPr>
            <a:lvl5pPr lvl="4" rtl="0" algn="r">
              <a:lnSpc>
                <a:spcPct val="100000"/>
              </a:lnSpc>
              <a:spcBef>
                <a:spcPts val="0"/>
              </a:spcBef>
              <a:spcAft>
                <a:spcPts val="0"/>
              </a:spcAft>
              <a:buSzPts val="1600"/>
              <a:buNone/>
              <a:defRPr sz="1600"/>
            </a:lvl5pPr>
            <a:lvl6pPr lvl="5" rtl="0" algn="r">
              <a:lnSpc>
                <a:spcPct val="100000"/>
              </a:lnSpc>
              <a:spcBef>
                <a:spcPts val="0"/>
              </a:spcBef>
              <a:spcAft>
                <a:spcPts val="0"/>
              </a:spcAft>
              <a:buSzPts val="1600"/>
              <a:buNone/>
              <a:defRPr sz="1600"/>
            </a:lvl6pPr>
            <a:lvl7pPr lvl="6" rtl="0" algn="r">
              <a:lnSpc>
                <a:spcPct val="100000"/>
              </a:lnSpc>
              <a:spcBef>
                <a:spcPts val="0"/>
              </a:spcBef>
              <a:spcAft>
                <a:spcPts val="0"/>
              </a:spcAft>
              <a:buSzPts val="1600"/>
              <a:buNone/>
              <a:defRPr sz="1600"/>
            </a:lvl7pPr>
            <a:lvl8pPr lvl="7" rtl="0" algn="r">
              <a:lnSpc>
                <a:spcPct val="100000"/>
              </a:lnSpc>
              <a:spcBef>
                <a:spcPts val="0"/>
              </a:spcBef>
              <a:spcAft>
                <a:spcPts val="0"/>
              </a:spcAft>
              <a:buSzPts val="1600"/>
              <a:buNone/>
              <a:defRPr sz="1600"/>
            </a:lvl8pPr>
            <a:lvl9pPr lvl="8" rtl="0" algn="r">
              <a:lnSpc>
                <a:spcPct val="100000"/>
              </a:lnSpc>
              <a:spcBef>
                <a:spcPts val="0"/>
              </a:spcBef>
              <a:spcAft>
                <a:spcPts val="0"/>
              </a:spcAft>
              <a:buSzPts val="1600"/>
              <a:buNone/>
              <a:defRPr sz="1600"/>
            </a:lvl9pPr>
          </a:lstStyle>
          <a:p/>
        </p:txBody>
      </p:sp>
      <p:sp>
        <p:nvSpPr>
          <p:cNvPr id="176" name="Google Shape;176;p17"/>
          <p:cNvSpPr/>
          <p:nvPr/>
        </p:nvSpPr>
        <p:spPr>
          <a:xfrm flipH="1">
            <a:off x="2868861"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17"/>
          <p:cNvSpPr/>
          <p:nvPr/>
        </p:nvSpPr>
        <p:spPr>
          <a:xfrm>
            <a:off x="162003" y="24587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0"/>
                </a:srgbClr>
              </a:gs>
              <a:gs pos="100000">
                <a:srgbClr val="00216E">
                  <a:alpha val="40780"/>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17"/>
          <p:cNvSpPr/>
          <p:nvPr/>
        </p:nvSpPr>
        <p:spPr>
          <a:xfrm>
            <a:off x="-939350" y="3699577"/>
            <a:ext cx="1818000" cy="18180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7"/>
          <p:cNvSpPr/>
          <p:nvPr/>
        </p:nvSpPr>
        <p:spPr>
          <a:xfrm flipH="1">
            <a:off x="545716" y="2522723"/>
            <a:ext cx="1547034" cy="13885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9">
    <p:bg>
      <p:bgPr>
        <a:gradFill>
          <a:gsLst>
            <a:gs pos="0">
              <a:schemeClr val="dk2"/>
            </a:gs>
            <a:gs pos="100000">
              <a:schemeClr val="accent2"/>
            </a:gs>
          </a:gsLst>
          <a:lin ang="10801400" scaled="0"/>
        </a:gradFill>
      </p:bgPr>
    </p:bg>
    <p:spTree>
      <p:nvGrpSpPr>
        <p:cNvPr id="180" name="Shape 180"/>
        <p:cNvGrpSpPr/>
        <p:nvPr/>
      </p:nvGrpSpPr>
      <p:grpSpPr>
        <a:xfrm>
          <a:off x="0" y="0"/>
          <a:ext cx="0" cy="0"/>
          <a:chOff x="0" y="0"/>
          <a:chExt cx="0" cy="0"/>
        </a:xfrm>
      </p:grpSpPr>
      <p:sp>
        <p:nvSpPr>
          <p:cNvPr id="181" name="Google Shape;181;p18"/>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18"/>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183" name="Google Shape;183;p18"/>
          <p:cNvSpPr txBox="1"/>
          <p:nvPr>
            <p:ph hasCustomPrompt="1" type="title"/>
          </p:nvPr>
        </p:nvSpPr>
        <p:spPr>
          <a:xfrm>
            <a:off x="911231" y="2976738"/>
            <a:ext cx="2258700" cy="43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84" name="Google Shape;184;p18"/>
          <p:cNvSpPr txBox="1"/>
          <p:nvPr>
            <p:ph hasCustomPrompt="1" idx="2" type="title"/>
          </p:nvPr>
        </p:nvSpPr>
        <p:spPr>
          <a:xfrm>
            <a:off x="3442637" y="2976738"/>
            <a:ext cx="2258700" cy="43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85" name="Google Shape;185;p18"/>
          <p:cNvSpPr txBox="1"/>
          <p:nvPr>
            <p:ph hasCustomPrompt="1" idx="3" type="title"/>
          </p:nvPr>
        </p:nvSpPr>
        <p:spPr>
          <a:xfrm>
            <a:off x="5974069" y="2976738"/>
            <a:ext cx="2258700" cy="430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a:r>
              <a:t>xx%</a:t>
            </a:r>
          </a:p>
        </p:txBody>
      </p:sp>
      <p:sp>
        <p:nvSpPr>
          <p:cNvPr id="186" name="Google Shape;186;p18"/>
          <p:cNvSpPr txBox="1"/>
          <p:nvPr>
            <p:ph idx="1" type="subTitle"/>
          </p:nvPr>
        </p:nvSpPr>
        <p:spPr>
          <a:xfrm>
            <a:off x="911231" y="4001288"/>
            <a:ext cx="2258700" cy="48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7" name="Google Shape;187;p18"/>
          <p:cNvSpPr txBox="1"/>
          <p:nvPr>
            <p:ph idx="4" type="subTitle"/>
          </p:nvPr>
        </p:nvSpPr>
        <p:spPr>
          <a:xfrm>
            <a:off x="3442637" y="4001288"/>
            <a:ext cx="2258700" cy="48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18"/>
          <p:cNvSpPr txBox="1"/>
          <p:nvPr>
            <p:ph idx="5" type="subTitle"/>
          </p:nvPr>
        </p:nvSpPr>
        <p:spPr>
          <a:xfrm>
            <a:off x="5974069" y="4001288"/>
            <a:ext cx="2258700" cy="48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9" name="Google Shape;189;p18"/>
          <p:cNvSpPr txBox="1"/>
          <p:nvPr>
            <p:ph idx="6"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90" name="Google Shape;190;p18"/>
          <p:cNvSpPr/>
          <p:nvPr/>
        </p:nvSpPr>
        <p:spPr>
          <a:xfrm>
            <a:off x="-817575" y="-608499"/>
            <a:ext cx="1617915" cy="14522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0"/>
                </a:srgbClr>
              </a:gs>
              <a:gs pos="100000">
                <a:srgbClr val="00216E">
                  <a:alpha val="40780"/>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18"/>
          <p:cNvSpPr/>
          <p:nvPr/>
        </p:nvSpPr>
        <p:spPr>
          <a:xfrm flipH="1">
            <a:off x="-522941" y="448220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 name="Google Shape;192;p18"/>
          <p:cNvSpPr/>
          <p:nvPr/>
        </p:nvSpPr>
        <p:spPr>
          <a:xfrm>
            <a:off x="-288593" y="913313"/>
            <a:ext cx="1088952" cy="97742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0"/>
                </a:srgbClr>
              </a:gs>
              <a:gs pos="100000">
                <a:srgbClr val="00216E">
                  <a:alpha val="40780"/>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3" name="Google Shape;193;p18"/>
          <p:cNvSpPr/>
          <p:nvPr/>
        </p:nvSpPr>
        <p:spPr>
          <a:xfrm flipH="1">
            <a:off x="8232751" y="219502"/>
            <a:ext cx="712641" cy="63999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
          <p:cNvSpPr txBox="1"/>
          <p:nvPr>
            <p:ph idx="7" type="subTitle"/>
          </p:nvPr>
        </p:nvSpPr>
        <p:spPr>
          <a:xfrm>
            <a:off x="911231" y="3444188"/>
            <a:ext cx="2258700" cy="48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195" name="Google Shape;195;p18"/>
          <p:cNvSpPr txBox="1"/>
          <p:nvPr>
            <p:ph idx="8" type="subTitle"/>
          </p:nvPr>
        </p:nvSpPr>
        <p:spPr>
          <a:xfrm>
            <a:off x="3442637" y="3444188"/>
            <a:ext cx="2258700" cy="48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196" name="Google Shape;196;p18"/>
          <p:cNvSpPr txBox="1"/>
          <p:nvPr>
            <p:ph idx="9" type="subTitle"/>
          </p:nvPr>
        </p:nvSpPr>
        <p:spPr>
          <a:xfrm>
            <a:off x="5974069" y="3444188"/>
            <a:ext cx="2258700" cy="4809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0">
    <p:bg>
      <p:bgPr>
        <a:gradFill>
          <a:gsLst>
            <a:gs pos="0">
              <a:srgbClr val="00216E"/>
            </a:gs>
            <a:gs pos="100000">
              <a:srgbClr val="E20030"/>
            </a:gs>
          </a:gsLst>
          <a:lin ang="5400700" scaled="0"/>
        </a:gradFill>
      </p:bgPr>
    </p:bg>
    <p:spTree>
      <p:nvGrpSpPr>
        <p:cNvPr id="197" name="Shape 197"/>
        <p:cNvGrpSpPr/>
        <p:nvPr/>
      </p:nvGrpSpPr>
      <p:grpSpPr>
        <a:xfrm>
          <a:off x="0" y="0"/>
          <a:ext cx="0" cy="0"/>
          <a:chOff x="0" y="0"/>
          <a:chExt cx="0" cy="0"/>
        </a:xfrm>
      </p:grpSpPr>
      <p:sp>
        <p:nvSpPr>
          <p:cNvPr id="198" name="Google Shape;198;p19"/>
          <p:cNvSpPr/>
          <p:nvPr/>
        </p:nvSpPr>
        <p:spPr>
          <a:xfrm>
            <a:off x="-2329539" y="-14203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2847330" y="-14203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1" name="Google Shape;201;p19"/>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sz="1600"/>
          </a:p>
        </p:txBody>
      </p:sp>
      <p:sp>
        <p:nvSpPr>
          <p:cNvPr id="202" name="Google Shape;202;p19"/>
          <p:cNvSpPr txBox="1"/>
          <p:nvPr>
            <p:ph idx="1" type="subTitle"/>
          </p:nvPr>
        </p:nvSpPr>
        <p:spPr>
          <a:xfrm>
            <a:off x="3724025" y="1459561"/>
            <a:ext cx="4706700" cy="44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3" name="Google Shape;203;p19"/>
          <p:cNvSpPr txBox="1"/>
          <p:nvPr>
            <p:ph hasCustomPrompt="1" type="title"/>
          </p:nvPr>
        </p:nvSpPr>
        <p:spPr>
          <a:xfrm>
            <a:off x="3724025" y="1934994"/>
            <a:ext cx="4706700" cy="82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300"/>
              <a:buNone/>
              <a:defRPr sz="5300">
                <a:solidFill>
                  <a:schemeClr val="dk2"/>
                </a:solidFill>
              </a:defRPr>
            </a:lvl1pPr>
            <a:lvl2pPr lvl="1"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2pPr>
            <a:lvl3pPr lvl="2"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3pPr>
            <a:lvl4pPr lvl="3"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4pPr>
            <a:lvl5pPr lvl="4"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5pPr>
            <a:lvl6pPr lvl="5"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6pPr>
            <a:lvl7pPr lvl="6"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7pPr>
            <a:lvl8pPr lvl="7"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8pPr>
            <a:lvl9pPr lvl="8"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9pPr>
          </a:lstStyle>
          <a:p>
            <a:r>
              <a:t>xx%</a:t>
            </a:r>
          </a:p>
        </p:txBody>
      </p:sp>
      <p:sp>
        <p:nvSpPr>
          <p:cNvPr id="204" name="Google Shape;204;p19"/>
          <p:cNvSpPr txBox="1"/>
          <p:nvPr>
            <p:ph idx="2" type="subTitle"/>
          </p:nvPr>
        </p:nvSpPr>
        <p:spPr>
          <a:xfrm>
            <a:off x="3724064" y="2763306"/>
            <a:ext cx="4706700" cy="44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5" name="Google Shape;205;p19"/>
          <p:cNvSpPr txBox="1"/>
          <p:nvPr>
            <p:ph hasCustomPrompt="1" idx="3" type="title"/>
          </p:nvPr>
        </p:nvSpPr>
        <p:spPr>
          <a:xfrm>
            <a:off x="3724025" y="631249"/>
            <a:ext cx="4706700" cy="82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300"/>
              <a:buNone/>
              <a:defRPr sz="5300">
                <a:solidFill>
                  <a:schemeClr val="dk2"/>
                </a:solidFill>
              </a:defRPr>
            </a:lvl1pPr>
            <a:lvl2pPr lvl="1"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2pPr>
            <a:lvl3pPr lvl="2"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3pPr>
            <a:lvl4pPr lvl="3"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4pPr>
            <a:lvl5pPr lvl="4"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5pPr>
            <a:lvl6pPr lvl="5"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6pPr>
            <a:lvl7pPr lvl="6"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7pPr>
            <a:lvl8pPr lvl="7"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8pPr>
            <a:lvl9pPr lvl="8"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9pPr>
          </a:lstStyle>
          <a:p>
            <a:r>
              <a:t>xx%</a:t>
            </a:r>
          </a:p>
        </p:txBody>
      </p:sp>
      <p:sp>
        <p:nvSpPr>
          <p:cNvPr id="206" name="Google Shape;206;p19"/>
          <p:cNvSpPr txBox="1"/>
          <p:nvPr>
            <p:ph hasCustomPrompt="1" idx="4" type="title"/>
          </p:nvPr>
        </p:nvSpPr>
        <p:spPr>
          <a:xfrm>
            <a:off x="3724025" y="3238739"/>
            <a:ext cx="4706700" cy="82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300"/>
              <a:buNone/>
              <a:defRPr sz="5300">
                <a:solidFill>
                  <a:schemeClr val="dk2"/>
                </a:solidFill>
              </a:defRPr>
            </a:lvl1pPr>
            <a:lvl2pPr lvl="1"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2pPr>
            <a:lvl3pPr lvl="2"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3pPr>
            <a:lvl4pPr lvl="3"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4pPr>
            <a:lvl5pPr lvl="4"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5pPr>
            <a:lvl6pPr lvl="5"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6pPr>
            <a:lvl7pPr lvl="6"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7pPr>
            <a:lvl8pPr lvl="7"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8pPr>
            <a:lvl9pPr lvl="8" rtl="0" algn="ctr">
              <a:spcBef>
                <a:spcPts val="0"/>
              </a:spcBef>
              <a:spcAft>
                <a:spcPts val="0"/>
              </a:spcAft>
              <a:buClr>
                <a:schemeClr val="accent1"/>
              </a:buClr>
              <a:buSzPts val="5300"/>
              <a:buFont typeface="Space Mono"/>
              <a:buNone/>
              <a:defRPr sz="5300">
                <a:solidFill>
                  <a:schemeClr val="accent1"/>
                </a:solidFill>
                <a:latin typeface="Space Mono"/>
                <a:ea typeface="Space Mono"/>
                <a:cs typeface="Space Mono"/>
                <a:sym typeface="Space Mono"/>
              </a:defRPr>
            </a:lvl9pPr>
          </a:lstStyle>
          <a:p>
            <a:r>
              <a:t>xx%</a:t>
            </a:r>
          </a:p>
        </p:txBody>
      </p:sp>
      <p:sp>
        <p:nvSpPr>
          <p:cNvPr id="207" name="Google Shape;207;p19"/>
          <p:cNvSpPr/>
          <p:nvPr/>
        </p:nvSpPr>
        <p:spPr>
          <a:xfrm>
            <a:off x="-7178425"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txBox="1"/>
          <p:nvPr>
            <p:ph idx="5" type="subTitle"/>
          </p:nvPr>
        </p:nvSpPr>
        <p:spPr>
          <a:xfrm>
            <a:off x="3724064" y="4067051"/>
            <a:ext cx="4706700" cy="445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None/>
              <a:defRPr sz="1600">
                <a:solidFill>
                  <a:schemeClr val="dk2"/>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209" name="Google Shape;209;p19"/>
          <p:cNvSpPr/>
          <p:nvPr/>
        </p:nvSpPr>
        <p:spPr>
          <a:xfrm flipH="1">
            <a:off x="-459903" y="1267501"/>
            <a:ext cx="1384154" cy="124305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flipH="1">
            <a:off x="713215" y="2510550"/>
            <a:ext cx="980738" cy="88006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6">
    <p:bg>
      <p:bgPr>
        <a:gradFill>
          <a:gsLst>
            <a:gs pos="0">
              <a:srgbClr val="E20030"/>
            </a:gs>
            <a:gs pos="100000">
              <a:srgbClr val="00216E"/>
            </a:gs>
          </a:gsLst>
          <a:lin ang="10801400" scaled="0"/>
        </a:gradFill>
      </p:bgPr>
    </p:bg>
    <p:spTree>
      <p:nvGrpSpPr>
        <p:cNvPr id="211" name="Shape 211"/>
        <p:cNvGrpSpPr/>
        <p:nvPr/>
      </p:nvGrpSpPr>
      <p:grpSpPr>
        <a:xfrm>
          <a:off x="0" y="0"/>
          <a:ext cx="0" cy="0"/>
          <a:chOff x="0" y="0"/>
          <a:chExt cx="0" cy="0"/>
        </a:xfrm>
      </p:grpSpPr>
      <p:sp>
        <p:nvSpPr>
          <p:cNvPr id="212" name="Google Shape;212;p20"/>
          <p:cNvSpPr/>
          <p:nvPr/>
        </p:nvSpPr>
        <p:spPr>
          <a:xfrm>
            <a:off x="-2329539" y="-14203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txBox="1"/>
          <p:nvPr>
            <p:ph idx="1" type="subTitle"/>
          </p:nvPr>
        </p:nvSpPr>
        <p:spPr>
          <a:xfrm flipH="1">
            <a:off x="4238100" y="3075450"/>
            <a:ext cx="3695700" cy="77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None/>
              <a:defRPr sz="1400">
                <a:solidFill>
                  <a:schemeClr val="dk2"/>
                </a:solidFill>
              </a:defRPr>
            </a:lvl1pPr>
            <a:lvl2pPr lvl="1" rtl="0" algn="ctr">
              <a:lnSpc>
                <a:spcPct val="100000"/>
              </a:lnSpc>
              <a:spcBef>
                <a:spcPts val="0"/>
              </a:spcBef>
              <a:spcAft>
                <a:spcPts val="0"/>
              </a:spcAft>
              <a:buSzPts val="2000"/>
              <a:buNone/>
              <a:defRPr sz="2000"/>
            </a:lvl2pPr>
            <a:lvl3pPr lvl="2" rtl="0" algn="ctr">
              <a:lnSpc>
                <a:spcPct val="100000"/>
              </a:lnSpc>
              <a:spcBef>
                <a:spcPts val="0"/>
              </a:spcBef>
              <a:spcAft>
                <a:spcPts val="0"/>
              </a:spcAft>
              <a:buSzPts val="2000"/>
              <a:buNone/>
              <a:defRPr sz="2000"/>
            </a:lvl3pPr>
            <a:lvl4pPr lvl="3" rtl="0" algn="ctr">
              <a:lnSpc>
                <a:spcPct val="100000"/>
              </a:lnSpc>
              <a:spcBef>
                <a:spcPts val="0"/>
              </a:spcBef>
              <a:spcAft>
                <a:spcPts val="0"/>
              </a:spcAft>
              <a:buSzPts val="2000"/>
              <a:buNone/>
              <a:defRPr sz="2000"/>
            </a:lvl4pPr>
            <a:lvl5pPr lvl="4" rtl="0" algn="ctr">
              <a:lnSpc>
                <a:spcPct val="100000"/>
              </a:lnSpc>
              <a:spcBef>
                <a:spcPts val="0"/>
              </a:spcBef>
              <a:spcAft>
                <a:spcPts val="0"/>
              </a:spcAft>
              <a:buSzPts val="2000"/>
              <a:buNone/>
              <a:defRPr sz="2000"/>
            </a:lvl5pPr>
            <a:lvl6pPr lvl="5" rtl="0" algn="ctr">
              <a:lnSpc>
                <a:spcPct val="100000"/>
              </a:lnSpc>
              <a:spcBef>
                <a:spcPts val="0"/>
              </a:spcBef>
              <a:spcAft>
                <a:spcPts val="0"/>
              </a:spcAft>
              <a:buSzPts val="2000"/>
              <a:buNone/>
              <a:defRPr sz="2000"/>
            </a:lvl6pPr>
            <a:lvl7pPr lvl="6" rtl="0" algn="ctr">
              <a:lnSpc>
                <a:spcPct val="100000"/>
              </a:lnSpc>
              <a:spcBef>
                <a:spcPts val="0"/>
              </a:spcBef>
              <a:spcAft>
                <a:spcPts val="0"/>
              </a:spcAft>
              <a:buSzPts val="2000"/>
              <a:buNone/>
              <a:defRPr sz="2000"/>
            </a:lvl7pPr>
            <a:lvl8pPr lvl="7" rtl="0" algn="ctr">
              <a:lnSpc>
                <a:spcPct val="100000"/>
              </a:lnSpc>
              <a:spcBef>
                <a:spcPts val="0"/>
              </a:spcBef>
              <a:spcAft>
                <a:spcPts val="0"/>
              </a:spcAft>
              <a:buSzPts val="2000"/>
              <a:buNone/>
              <a:defRPr sz="2000"/>
            </a:lvl8pPr>
            <a:lvl9pPr lvl="8" rtl="0" algn="ctr">
              <a:lnSpc>
                <a:spcPct val="100000"/>
              </a:lnSpc>
              <a:spcBef>
                <a:spcPts val="0"/>
              </a:spcBef>
              <a:spcAft>
                <a:spcPts val="0"/>
              </a:spcAft>
              <a:buSzPts val="2000"/>
              <a:buNone/>
              <a:defRPr sz="2000"/>
            </a:lvl9pPr>
          </a:lstStyle>
          <a:p/>
        </p:txBody>
      </p:sp>
      <p:sp>
        <p:nvSpPr>
          <p:cNvPr id="214" name="Google Shape;214;p20"/>
          <p:cNvSpPr txBox="1"/>
          <p:nvPr>
            <p:ph type="title"/>
          </p:nvPr>
        </p:nvSpPr>
        <p:spPr>
          <a:xfrm flipH="1">
            <a:off x="3741150" y="1574250"/>
            <a:ext cx="4689600" cy="1501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10000">
                <a:solidFill>
                  <a:schemeClr val="dk2"/>
                </a:solidFill>
              </a:defRPr>
            </a:lvl1pPr>
            <a:lvl2pPr lvl="1" rtl="0" algn="ctr">
              <a:spcBef>
                <a:spcPts val="0"/>
              </a:spcBef>
              <a:spcAft>
                <a:spcPts val="0"/>
              </a:spcAft>
              <a:buClr>
                <a:schemeClr val="accent1"/>
              </a:buClr>
              <a:buSzPts val="2800"/>
              <a:buNone/>
              <a:defRPr>
                <a:solidFill>
                  <a:schemeClr val="accent1"/>
                </a:solidFill>
              </a:defRPr>
            </a:lvl2pPr>
            <a:lvl3pPr lvl="2" rtl="0" algn="ctr">
              <a:spcBef>
                <a:spcPts val="0"/>
              </a:spcBef>
              <a:spcAft>
                <a:spcPts val="0"/>
              </a:spcAft>
              <a:buClr>
                <a:schemeClr val="accent1"/>
              </a:buClr>
              <a:buSzPts val="2800"/>
              <a:buNone/>
              <a:defRPr>
                <a:solidFill>
                  <a:schemeClr val="accent1"/>
                </a:solidFill>
              </a:defRPr>
            </a:lvl3pPr>
            <a:lvl4pPr lvl="3" rtl="0" algn="ctr">
              <a:spcBef>
                <a:spcPts val="0"/>
              </a:spcBef>
              <a:spcAft>
                <a:spcPts val="0"/>
              </a:spcAft>
              <a:buClr>
                <a:schemeClr val="accent1"/>
              </a:buClr>
              <a:buSzPts val="2800"/>
              <a:buNone/>
              <a:defRPr>
                <a:solidFill>
                  <a:schemeClr val="accent1"/>
                </a:solidFill>
              </a:defRPr>
            </a:lvl4pPr>
            <a:lvl5pPr lvl="4" rtl="0" algn="ctr">
              <a:spcBef>
                <a:spcPts val="0"/>
              </a:spcBef>
              <a:spcAft>
                <a:spcPts val="0"/>
              </a:spcAft>
              <a:buClr>
                <a:schemeClr val="accent1"/>
              </a:buClr>
              <a:buSzPts val="2800"/>
              <a:buNone/>
              <a:defRPr>
                <a:solidFill>
                  <a:schemeClr val="accent1"/>
                </a:solidFill>
              </a:defRPr>
            </a:lvl5pPr>
            <a:lvl6pPr lvl="5" rtl="0" algn="ctr">
              <a:spcBef>
                <a:spcPts val="0"/>
              </a:spcBef>
              <a:spcAft>
                <a:spcPts val="0"/>
              </a:spcAft>
              <a:buClr>
                <a:schemeClr val="accent1"/>
              </a:buClr>
              <a:buSzPts val="2800"/>
              <a:buNone/>
              <a:defRPr>
                <a:solidFill>
                  <a:schemeClr val="accent1"/>
                </a:solidFill>
              </a:defRPr>
            </a:lvl6pPr>
            <a:lvl7pPr lvl="6" rtl="0" algn="ctr">
              <a:spcBef>
                <a:spcPts val="0"/>
              </a:spcBef>
              <a:spcAft>
                <a:spcPts val="0"/>
              </a:spcAft>
              <a:buClr>
                <a:schemeClr val="accent1"/>
              </a:buClr>
              <a:buSzPts val="2800"/>
              <a:buNone/>
              <a:defRPr>
                <a:solidFill>
                  <a:schemeClr val="accent1"/>
                </a:solidFill>
              </a:defRPr>
            </a:lvl7pPr>
            <a:lvl8pPr lvl="7" rtl="0" algn="ctr">
              <a:spcBef>
                <a:spcPts val="0"/>
              </a:spcBef>
              <a:spcAft>
                <a:spcPts val="0"/>
              </a:spcAft>
              <a:buClr>
                <a:schemeClr val="accent1"/>
              </a:buClr>
              <a:buSzPts val="2800"/>
              <a:buNone/>
              <a:defRPr>
                <a:solidFill>
                  <a:schemeClr val="accent1"/>
                </a:solidFill>
              </a:defRPr>
            </a:lvl8pPr>
            <a:lvl9pPr lvl="8" rtl="0" algn="ctr">
              <a:spcBef>
                <a:spcPts val="0"/>
              </a:spcBef>
              <a:spcAft>
                <a:spcPts val="0"/>
              </a:spcAft>
              <a:buClr>
                <a:schemeClr val="accent1"/>
              </a:buClr>
              <a:buSzPts val="2800"/>
              <a:buNone/>
              <a:defRPr>
                <a:solidFill>
                  <a:schemeClr val="accent1"/>
                </a:solidFill>
              </a:defRPr>
            </a:lvl9pPr>
          </a:lstStyle>
          <a:p/>
        </p:txBody>
      </p:sp>
      <p:sp>
        <p:nvSpPr>
          <p:cNvPr id="215" name="Google Shape;215;p20"/>
          <p:cNvSpPr/>
          <p:nvPr/>
        </p:nvSpPr>
        <p:spPr>
          <a:xfrm>
            <a:off x="-2847330" y="-14203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
          <p:cNvSpPr/>
          <p:nvPr/>
        </p:nvSpPr>
        <p:spPr>
          <a:xfrm>
            <a:off x="-7178425"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0"/>
          <p:cNvSpPr/>
          <p:nvPr/>
        </p:nvSpPr>
        <p:spPr>
          <a:xfrm>
            <a:off x="-208572" y="41722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0"/>
          <p:cNvSpPr/>
          <p:nvPr/>
        </p:nvSpPr>
        <p:spPr>
          <a:xfrm flipH="1">
            <a:off x="-61237" y="-87777"/>
            <a:ext cx="1265338" cy="113635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0"/>
          <p:cNvSpPr/>
          <p:nvPr/>
        </p:nvSpPr>
        <p:spPr>
          <a:xfrm>
            <a:off x="791962" y="3512559"/>
            <a:ext cx="811732" cy="72859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gs>
              <a:gs pos="100000">
                <a:srgbClr val="E20030"/>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0"/>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1" name="Google Shape;221;p20"/>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E20030"/>
            </a:gs>
            <a:gs pos="100000">
              <a:srgbClr val="00216E"/>
            </a:gs>
          </a:gsLst>
          <a:lin ang="13500032" scaled="0"/>
        </a:gradFill>
      </p:bgPr>
    </p:bg>
    <p:spTree>
      <p:nvGrpSpPr>
        <p:cNvPr id="22" name="Shape 22"/>
        <p:cNvGrpSpPr/>
        <p:nvPr/>
      </p:nvGrpSpPr>
      <p:grpSpPr>
        <a:xfrm>
          <a:off x="0" y="0"/>
          <a:ext cx="0" cy="0"/>
          <a:chOff x="0" y="0"/>
          <a:chExt cx="0" cy="0"/>
        </a:xfrm>
      </p:grpSpPr>
      <p:sp>
        <p:nvSpPr>
          <p:cNvPr id="23" name="Google Shape;23;p3"/>
          <p:cNvSpPr txBox="1"/>
          <p:nvPr>
            <p:ph type="title"/>
          </p:nvPr>
        </p:nvSpPr>
        <p:spPr>
          <a:xfrm>
            <a:off x="713225" y="2449335"/>
            <a:ext cx="4130100" cy="949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5300">
                <a:solidFill>
                  <a:schemeClr val="dk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4" name="Google Shape;24;p3"/>
          <p:cNvSpPr txBox="1"/>
          <p:nvPr>
            <p:ph hasCustomPrompt="1" idx="2" type="title"/>
          </p:nvPr>
        </p:nvSpPr>
        <p:spPr>
          <a:xfrm>
            <a:off x="713225" y="986040"/>
            <a:ext cx="2125500" cy="11742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2000">
                <a:solidFill>
                  <a:schemeClr val="dk2"/>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5" name="Google Shape;25;p3"/>
          <p:cNvSpPr txBox="1"/>
          <p:nvPr>
            <p:ph idx="1" type="subTitle"/>
          </p:nvPr>
        </p:nvSpPr>
        <p:spPr>
          <a:xfrm>
            <a:off x="713225" y="3459360"/>
            <a:ext cx="2891700" cy="698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solidFill>
                  <a:schemeClr val="accent2"/>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26" name="Google Shape;26;p3"/>
          <p:cNvGrpSpPr/>
          <p:nvPr/>
        </p:nvGrpSpPr>
        <p:grpSpPr>
          <a:xfrm>
            <a:off x="4460295" y="-142030"/>
            <a:ext cx="6564681" cy="5427560"/>
            <a:chOff x="511350" y="-142050"/>
            <a:chExt cx="6564681" cy="5427560"/>
          </a:xfrm>
        </p:grpSpPr>
        <p:sp>
          <p:nvSpPr>
            <p:cNvPr id="27" name="Google Shape;27;p3"/>
            <p:cNvSpPr/>
            <p:nvPr/>
          </p:nvSpPr>
          <p:spPr>
            <a:xfrm flipH="1">
              <a:off x="51135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102915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 name="Google Shape;29;p3"/>
          <p:cNvSpPr/>
          <p:nvPr/>
        </p:nvSpPr>
        <p:spPr>
          <a:xfrm>
            <a:off x="5495900"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3594032"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 name="Google Shape;31;p3"/>
          <p:cNvSpPr/>
          <p:nvPr/>
        </p:nvSpPr>
        <p:spPr>
          <a:xfrm flipH="1">
            <a:off x="7417494" y="36257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 name="Google Shape;32;p3"/>
          <p:cNvSpPr/>
          <p:nvPr/>
        </p:nvSpPr>
        <p:spPr>
          <a:xfrm flipH="1">
            <a:off x="6971556" y="17432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 name="Google Shape;33;p3"/>
          <p:cNvSpPr/>
          <p:nvPr/>
        </p:nvSpPr>
        <p:spPr>
          <a:xfrm>
            <a:off x="8430785" y="1413851"/>
            <a:ext cx="1419951" cy="1275204"/>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8">
    <p:bg>
      <p:bgPr>
        <a:gradFill>
          <a:gsLst>
            <a:gs pos="0">
              <a:srgbClr val="E20030"/>
            </a:gs>
            <a:gs pos="100000">
              <a:srgbClr val="00216E"/>
            </a:gs>
          </a:gsLst>
          <a:lin ang="2698631" scaled="0"/>
        </a:gradFill>
      </p:bgPr>
    </p:bg>
    <p:spTree>
      <p:nvGrpSpPr>
        <p:cNvPr id="222" name="Shape 222"/>
        <p:cNvGrpSpPr/>
        <p:nvPr/>
      </p:nvGrpSpPr>
      <p:grpSpPr>
        <a:xfrm>
          <a:off x="0" y="0"/>
          <a:ext cx="0" cy="0"/>
          <a:chOff x="0" y="0"/>
          <a:chExt cx="0" cy="0"/>
        </a:xfrm>
      </p:grpSpPr>
      <p:sp>
        <p:nvSpPr>
          <p:cNvPr id="223" name="Google Shape;223;p21"/>
          <p:cNvSpPr/>
          <p:nvPr/>
        </p:nvSpPr>
        <p:spPr>
          <a:xfrm flipH="1">
            <a:off x="688178"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1"/>
          <p:cNvSpPr/>
          <p:nvPr/>
        </p:nvSpPr>
        <p:spPr>
          <a:xfrm flipH="1">
            <a:off x="1205982"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
          <p:cNvSpPr/>
          <p:nvPr/>
        </p:nvSpPr>
        <p:spPr>
          <a:xfrm>
            <a:off x="1723778" y="-142025"/>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1"/>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21"/>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sz="1600"/>
          </a:p>
        </p:txBody>
      </p:sp>
      <p:sp>
        <p:nvSpPr>
          <p:cNvPr id="228" name="Google Shape;228;p21"/>
          <p:cNvSpPr txBox="1"/>
          <p:nvPr>
            <p:ph idx="1" type="subTitle"/>
          </p:nvPr>
        </p:nvSpPr>
        <p:spPr>
          <a:xfrm flipH="1">
            <a:off x="3706075" y="3736775"/>
            <a:ext cx="4724700" cy="794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000"/>
              <a:buNone/>
              <a:defRPr sz="1400"/>
            </a:lvl1pPr>
            <a:lvl2pPr lvl="1" rtl="0" algn="r">
              <a:lnSpc>
                <a:spcPct val="100000"/>
              </a:lnSpc>
              <a:spcBef>
                <a:spcPts val="0"/>
              </a:spcBef>
              <a:spcAft>
                <a:spcPts val="0"/>
              </a:spcAft>
              <a:buSzPts val="2000"/>
              <a:buNone/>
              <a:defRPr sz="2000"/>
            </a:lvl2pPr>
            <a:lvl3pPr lvl="2" rtl="0" algn="r">
              <a:lnSpc>
                <a:spcPct val="100000"/>
              </a:lnSpc>
              <a:spcBef>
                <a:spcPts val="0"/>
              </a:spcBef>
              <a:spcAft>
                <a:spcPts val="0"/>
              </a:spcAft>
              <a:buSzPts val="2000"/>
              <a:buNone/>
              <a:defRPr sz="2000"/>
            </a:lvl3pPr>
            <a:lvl4pPr lvl="3" rtl="0" algn="r">
              <a:lnSpc>
                <a:spcPct val="100000"/>
              </a:lnSpc>
              <a:spcBef>
                <a:spcPts val="0"/>
              </a:spcBef>
              <a:spcAft>
                <a:spcPts val="0"/>
              </a:spcAft>
              <a:buSzPts val="2000"/>
              <a:buNone/>
              <a:defRPr sz="2000"/>
            </a:lvl4pPr>
            <a:lvl5pPr lvl="4" rtl="0" algn="r">
              <a:lnSpc>
                <a:spcPct val="100000"/>
              </a:lnSpc>
              <a:spcBef>
                <a:spcPts val="0"/>
              </a:spcBef>
              <a:spcAft>
                <a:spcPts val="0"/>
              </a:spcAft>
              <a:buSzPts val="2000"/>
              <a:buNone/>
              <a:defRPr sz="2000"/>
            </a:lvl5pPr>
            <a:lvl6pPr lvl="5" rtl="0" algn="r">
              <a:lnSpc>
                <a:spcPct val="100000"/>
              </a:lnSpc>
              <a:spcBef>
                <a:spcPts val="0"/>
              </a:spcBef>
              <a:spcAft>
                <a:spcPts val="0"/>
              </a:spcAft>
              <a:buSzPts val="2000"/>
              <a:buNone/>
              <a:defRPr sz="2000"/>
            </a:lvl6pPr>
            <a:lvl7pPr lvl="6" rtl="0" algn="r">
              <a:lnSpc>
                <a:spcPct val="100000"/>
              </a:lnSpc>
              <a:spcBef>
                <a:spcPts val="0"/>
              </a:spcBef>
              <a:spcAft>
                <a:spcPts val="0"/>
              </a:spcAft>
              <a:buSzPts val="2000"/>
              <a:buNone/>
              <a:defRPr sz="2000"/>
            </a:lvl7pPr>
            <a:lvl8pPr lvl="7" rtl="0" algn="r">
              <a:lnSpc>
                <a:spcPct val="100000"/>
              </a:lnSpc>
              <a:spcBef>
                <a:spcPts val="0"/>
              </a:spcBef>
              <a:spcAft>
                <a:spcPts val="0"/>
              </a:spcAft>
              <a:buSzPts val="2000"/>
              <a:buNone/>
              <a:defRPr sz="2000"/>
            </a:lvl8pPr>
            <a:lvl9pPr lvl="8" rtl="0" algn="r">
              <a:lnSpc>
                <a:spcPct val="100000"/>
              </a:lnSpc>
              <a:spcBef>
                <a:spcPts val="0"/>
              </a:spcBef>
              <a:spcAft>
                <a:spcPts val="0"/>
              </a:spcAft>
              <a:buSzPts val="2000"/>
              <a:buNone/>
              <a:defRPr sz="2000"/>
            </a:lvl9pPr>
          </a:lstStyle>
          <a:p/>
        </p:txBody>
      </p:sp>
      <p:sp>
        <p:nvSpPr>
          <p:cNvPr id="229" name="Google Shape;229;p21"/>
          <p:cNvSpPr txBox="1"/>
          <p:nvPr>
            <p:ph type="title"/>
          </p:nvPr>
        </p:nvSpPr>
        <p:spPr>
          <a:xfrm flipH="1">
            <a:off x="2749075" y="2647775"/>
            <a:ext cx="5681700" cy="1089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Clr>
                <a:schemeClr val="accent1"/>
              </a:buClr>
              <a:buSzPts val="3200"/>
              <a:buNone/>
              <a:defRPr sz="3200">
                <a:solidFill>
                  <a:schemeClr val="accent1"/>
                </a:solidFill>
              </a:defRPr>
            </a:lvl2pPr>
            <a:lvl3pPr lvl="2" rtl="0" algn="r">
              <a:spcBef>
                <a:spcPts val="0"/>
              </a:spcBef>
              <a:spcAft>
                <a:spcPts val="0"/>
              </a:spcAft>
              <a:buClr>
                <a:schemeClr val="accent1"/>
              </a:buClr>
              <a:buSzPts val="3200"/>
              <a:buNone/>
              <a:defRPr sz="3200">
                <a:solidFill>
                  <a:schemeClr val="accent1"/>
                </a:solidFill>
              </a:defRPr>
            </a:lvl3pPr>
            <a:lvl4pPr lvl="3" rtl="0" algn="r">
              <a:spcBef>
                <a:spcPts val="0"/>
              </a:spcBef>
              <a:spcAft>
                <a:spcPts val="0"/>
              </a:spcAft>
              <a:buClr>
                <a:schemeClr val="accent1"/>
              </a:buClr>
              <a:buSzPts val="3200"/>
              <a:buNone/>
              <a:defRPr sz="3200">
                <a:solidFill>
                  <a:schemeClr val="accent1"/>
                </a:solidFill>
              </a:defRPr>
            </a:lvl4pPr>
            <a:lvl5pPr lvl="4" rtl="0" algn="r">
              <a:spcBef>
                <a:spcPts val="0"/>
              </a:spcBef>
              <a:spcAft>
                <a:spcPts val="0"/>
              </a:spcAft>
              <a:buClr>
                <a:schemeClr val="accent1"/>
              </a:buClr>
              <a:buSzPts val="3200"/>
              <a:buNone/>
              <a:defRPr sz="3200">
                <a:solidFill>
                  <a:schemeClr val="accent1"/>
                </a:solidFill>
              </a:defRPr>
            </a:lvl5pPr>
            <a:lvl6pPr lvl="5" rtl="0" algn="r">
              <a:spcBef>
                <a:spcPts val="0"/>
              </a:spcBef>
              <a:spcAft>
                <a:spcPts val="0"/>
              </a:spcAft>
              <a:buClr>
                <a:schemeClr val="accent1"/>
              </a:buClr>
              <a:buSzPts val="3200"/>
              <a:buNone/>
              <a:defRPr sz="3200">
                <a:solidFill>
                  <a:schemeClr val="accent1"/>
                </a:solidFill>
              </a:defRPr>
            </a:lvl6pPr>
            <a:lvl7pPr lvl="6" rtl="0" algn="r">
              <a:spcBef>
                <a:spcPts val="0"/>
              </a:spcBef>
              <a:spcAft>
                <a:spcPts val="0"/>
              </a:spcAft>
              <a:buClr>
                <a:schemeClr val="accent1"/>
              </a:buClr>
              <a:buSzPts val="3200"/>
              <a:buNone/>
              <a:defRPr sz="3200">
                <a:solidFill>
                  <a:schemeClr val="accent1"/>
                </a:solidFill>
              </a:defRPr>
            </a:lvl7pPr>
            <a:lvl8pPr lvl="7" rtl="0" algn="r">
              <a:spcBef>
                <a:spcPts val="0"/>
              </a:spcBef>
              <a:spcAft>
                <a:spcPts val="0"/>
              </a:spcAft>
              <a:buClr>
                <a:schemeClr val="accent1"/>
              </a:buClr>
              <a:buSzPts val="3200"/>
              <a:buNone/>
              <a:defRPr sz="3200">
                <a:solidFill>
                  <a:schemeClr val="accent1"/>
                </a:solidFill>
              </a:defRPr>
            </a:lvl8pPr>
            <a:lvl9pPr lvl="8" rtl="0" algn="r">
              <a:spcBef>
                <a:spcPts val="0"/>
              </a:spcBef>
              <a:spcAft>
                <a:spcPts val="0"/>
              </a:spcAft>
              <a:buClr>
                <a:schemeClr val="accent1"/>
              </a:buClr>
              <a:buSzPts val="3200"/>
              <a:buNone/>
              <a:defRPr sz="3200">
                <a:solidFill>
                  <a:schemeClr val="accent1"/>
                </a:solidFill>
              </a:defRPr>
            </a:lvl9pPr>
          </a:lstStyle>
          <a:p/>
        </p:txBody>
      </p:sp>
      <p:sp>
        <p:nvSpPr>
          <p:cNvPr id="230" name="Google Shape;230;p21"/>
          <p:cNvSpPr/>
          <p:nvPr/>
        </p:nvSpPr>
        <p:spPr>
          <a:xfrm flipH="1">
            <a:off x="200906" y="38446"/>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1" name="Google Shape;231;p21"/>
          <p:cNvSpPr/>
          <p:nvPr/>
        </p:nvSpPr>
        <p:spPr>
          <a:xfrm flipH="1">
            <a:off x="-633353" y="3748900"/>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2" name="Google Shape;232;p21"/>
          <p:cNvSpPr/>
          <p:nvPr/>
        </p:nvSpPr>
        <p:spPr>
          <a:xfrm flipH="1">
            <a:off x="298869" y="539500"/>
            <a:ext cx="1872181" cy="168020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8_1">
    <p:bg>
      <p:bgPr>
        <a:gradFill>
          <a:gsLst>
            <a:gs pos="0">
              <a:srgbClr val="E20030"/>
            </a:gs>
            <a:gs pos="100000">
              <a:srgbClr val="00216E"/>
            </a:gs>
          </a:gsLst>
          <a:lin ang="13500032" scaled="0"/>
        </a:gradFill>
      </p:bgPr>
    </p:bg>
    <p:spTree>
      <p:nvGrpSpPr>
        <p:cNvPr id="233" name="Shape 233"/>
        <p:cNvGrpSpPr/>
        <p:nvPr/>
      </p:nvGrpSpPr>
      <p:grpSpPr>
        <a:xfrm>
          <a:off x="0" y="0"/>
          <a:ext cx="0" cy="0"/>
          <a:chOff x="0" y="0"/>
          <a:chExt cx="0" cy="0"/>
        </a:xfrm>
      </p:grpSpPr>
      <p:sp>
        <p:nvSpPr>
          <p:cNvPr id="234" name="Google Shape;234;p22"/>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5" name="Google Shape;235;p22"/>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236" name="Google Shape;236;p22"/>
          <p:cNvSpPr/>
          <p:nvPr/>
        </p:nvSpPr>
        <p:spPr>
          <a:xfrm rot="10800000">
            <a:off x="3097133" y="-142063"/>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34509"/>
                  <a:alpha val="40780"/>
                </a:srgbClr>
              </a:gs>
              <a:gs pos="48000">
                <a:srgbClr val="00216E">
                  <a:alpha val="34509"/>
                  <a:alpha val="40780"/>
                </a:srgbClr>
              </a:gs>
              <a:gs pos="100000">
                <a:srgbClr val="00216E">
                  <a:alpha val="34509"/>
                  <a:alpha val="4078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rot="10800000">
            <a:off x="2579329" y="-142063"/>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34509"/>
                  <a:alpha val="17320"/>
                </a:srgbClr>
              </a:gs>
              <a:gs pos="48000">
                <a:srgbClr val="00216E">
                  <a:alpha val="34509"/>
                  <a:alpha val="17320"/>
                </a:srgbClr>
              </a:gs>
              <a:gs pos="100000">
                <a:srgbClr val="00216E">
                  <a:alpha val="34509"/>
                  <a:alpha val="17320"/>
                </a:srgbClr>
              </a:gs>
            </a:gsLst>
            <a:lin ang="54007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2"/>
          <p:cNvSpPr/>
          <p:nvPr/>
        </p:nvSpPr>
        <p:spPr>
          <a:xfrm>
            <a:off x="-1751772" y="-142025"/>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2"/>
          <p:cNvSpPr txBox="1"/>
          <p:nvPr>
            <p:ph idx="1" type="subTitle"/>
          </p:nvPr>
        </p:nvSpPr>
        <p:spPr>
          <a:xfrm flipH="1">
            <a:off x="713186" y="3899750"/>
            <a:ext cx="6294600" cy="56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000"/>
              <a:buNone/>
              <a:defRPr sz="1400"/>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p:txBody>
      </p:sp>
      <p:sp>
        <p:nvSpPr>
          <p:cNvPr id="240" name="Google Shape;240;p22"/>
          <p:cNvSpPr txBox="1"/>
          <p:nvPr>
            <p:ph type="title"/>
          </p:nvPr>
        </p:nvSpPr>
        <p:spPr>
          <a:xfrm flipH="1">
            <a:off x="713225" y="3247475"/>
            <a:ext cx="6294600" cy="5655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a:lvl1pPr>
            <a:lvl2pPr lvl="1" rtl="0">
              <a:spcBef>
                <a:spcPts val="0"/>
              </a:spcBef>
              <a:spcAft>
                <a:spcPts val="0"/>
              </a:spcAft>
              <a:buClr>
                <a:schemeClr val="accent1"/>
              </a:buClr>
              <a:buSzPts val="3200"/>
              <a:buNone/>
              <a:defRPr sz="3200">
                <a:solidFill>
                  <a:schemeClr val="accent1"/>
                </a:solidFill>
              </a:defRPr>
            </a:lvl2pPr>
            <a:lvl3pPr lvl="2" rtl="0">
              <a:spcBef>
                <a:spcPts val="0"/>
              </a:spcBef>
              <a:spcAft>
                <a:spcPts val="0"/>
              </a:spcAft>
              <a:buClr>
                <a:schemeClr val="accent1"/>
              </a:buClr>
              <a:buSzPts val="3200"/>
              <a:buNone/>
              <a:defRPr sz="3200">
                <a:solidFill>
                  <a:schemeClr val="accent1"/>
                </a:solidFill>
              </a:defRPr>
            </a:lvl3pPr>
            <a:lvl4pPr lvl="3" rtl="0">
              <a:spcBef>
                <a:spcPts val="0"/>
              </a:spcBef>
              <a:spcAft>
                <a:spcPts val="0"/>
              </a:spcAft>
              <a:buClr>
                <a:schemeClr val="accent1"/>
              </a:buClr>
              <a:buSzPts val="3200"/>
              <a:buNone/>
              <a:defRPr sz="3200">
                <a:solidFill>
                  <a:schemeClr val="accent1"/>
                </a:solidFill>
              </a:defRPr>
            </a:lvl4pPr>
            <a:lvl5pPr lvl="4" rtl="0">
              <a:spcBef>
                <a:spcPts val="0"/>
              </a:spcBef>
              <a:spcAft>
                <a:spcPts val="0"/>
              </a:spcAft>
              <a:buClr>
                <a:schemeClr val="accent1"/>
              </a:buClr>
              <a:buSzPts val="3200"/>
              <a:buNone/>
              <a:defRPr sz="3200">
                <a:solidFill>
                  <a:schemeClr val="accent1"/>
                </a:solidFill>
              </a:defRPr>
            </a:lvl5pPr>
            <a:lvl6pPr lvl="5" rtl="0">
              <a:spcBef>
                <a:spcPts val="0"/>
              </a:spcBef>
              <a:spcAft>
                <a:spcPts val="0"/>
              </a:spcAft>
              <a:buClr>
                <a:schemeClr val="accent1"/>
              </a:buClr>
              <a:buSzPts val="3200"/>
              <a:buNone/>
              <a:defRPr sz="3200">
                <a:solidFill>
                  <a:schemeClr val="accent1"/>
                </a:solidFill>
              </a:defRPr>
            </a:lvl6pPr>
            <a:lvl7pPr lvl="6" rtl="0">
              <a:spcBef>
                <a:spcPts val="0"/>
              </a:spcBef>
              <a:spcAft>
                <a:spcPts val="0"/>
              </a:spcAft>
              <a:buClr>
                <a:schemeClr val="accent1"/>
              </a:buClr>
              <a:buSzPts val="3200"/>
              <a:buNone/>
              <a:defRPr sz="3200">
                <a:solidFill>
                  <a:schemeClr val="accent1"/>
                </a:solidFill>
              </a:defRPr>
            </a:lvl7pPr>
            <a:lvl8pPr lvl="7" rtl="0">
              <a:spcBef>
                <a:spcPts val="0"/>
              </a:spcBef>
              <a:spcAft>
                <a:spcPts val="0"/>
              </a:spcAft>
              <a:buClr>
                <a:schemeClr val="accent1"/>
              </a:buClr>
              <a:buSzPts val="3200"/>
              <a:buNone/>
              <a:defRPr sz="3200">
                <a:solidFill>
                  <a:schemeClr val="accent1"/>
                </a:solidFill>
              </a:defRPr>
            </a:lvl8pPr>
            <a:lvl9pPr lvl="8" rtl="0">
              <a:spcBef>
                <a:spcPts val="0"/>
              </a:spcBef>
              <a:spcAft>
                <a:spcPts val="0"/>
              </a:spcAft>
              <a:buClr>
                <a:schemeClr val="accent1"/>
              </a:buClr>
              <a:buSzPts val="3200"/>
              <a:buNone/>
              <a:defRPr sz="3200">
                <a:solidFill>
                  <a:schemeClr val="accent1"/>
                </a:solidFill>
              </a:defRPr>
            </a:lvl9pPr>
          </a:lstStyle>
          <a:p/>
        </p:txBody>
      </p:sp>
      <p:sp>
        <p:nvSpPr>
          <p:cNvPr id="241" name="Google Shape;241;p22"/>
          <p:cNvSpPr/>
          <p:nvPr/>
        </p:nvSpPr>
        <p:spPr>
          <a:xfrm>
            <a:off x="8626203" y="38364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2"/>
          <p:cNvSpPr/>
          <p:nvPr/>
        </p:nvSpPr>
        <p:spPr>
          <a:xfrm flipH="1" rot="10800000">
            <a:off x="7660709" y="60370"/>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22"/>
          <p:cNvSpPr/>
          <p:nvPr/>
        </p:nvSpPr>
        <p:spPr>
          <a:xfrm>
            <a:off x="8726174" y="3631713"/>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22"/>
          <p:cNvSpPr/>
          <p:nvPr/>
        </p:nvSpPr>
        <p:spPr>
          <a:xfrm flipH="1">
            <a:off x="-554810" y="-524849"/>
            <a:ext cx="1389485" cy="124761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8_1_1">
    <p:bg>
      <p:bgPr>
        <a:gradFill>
          <a:gsLst>
            <a:gs pos="0">
              <a:srgbClr val="E20030"/>
            </a:gs>
            <a:gs pos="100000">
              <a:srgbClr val="00216E"/>
            </a:gs>
          </a:gsLst>
          <a:lin ang="13500032" scaled="0"/>
        </a:gradFill>
      </p:bgPr>
    </p:bg>
    <p:spTree>
      <p:nvGrpSpPr>
        <p:cNvPr id="245" name="Shape 245"/>
        <p:cNvGrpSpPr/>
        <p:nvPr/>
      </p:nvGrpSpPr>
      <p:grpSpPr>
        <a:xfrm>
          <a:off x="0" y="0"/>
          <a:ext cx="0" cy="0"/>
          <a:chOff x="0" y="0"/>
          <a:chExt cx="0" cy="0"/>
        </a:xfrm>
      </p:grpSpPr>
      <p:sp>
        <p:nvSpPr>
          <p:cNvPr id="246" name="Google Shape;246;p23"/>
          <p:cNvSpPr/>
          <p:nvPr/>
        </p:nvSpPr>
        <p:spPr>
          <a:xfrm flipH="1">
            <a:off x="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51780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3"/>
          <p:cNvSpPr/>
          <p:nvPr/>
        </p:nvSpPr>
        <p:spPr>
          <a:xfrm>
            <a:off x="1035600"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3"/>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0" name="Google Shape;250;p23"/>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251" name="Google Shape;251;p23"/>
          <p:cNvSpPr txBox="1"/>
          <p:nvPr>
            <p:ph idx="1" type="subTitle"/>
          </p:nvPr>
        </p:nvSpPr>
        <p:spPr>
          <a:xfrm flipH="1">
            <a:off x="2177811" y="3899750"/>
            <a:ext cx="6294600" cy="565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000"/>
              <a:buNone/>
              <a:defRPr sz="1400"/>
            </a:lvl1pPr>
            <a:lvl2pPr lvl="1" rtl="0" algn="r">
              <a:lnSpc>
                <a:spcPct val="100000"/>
              </a:lnSpc>
              <a:spcBef>
                <a:spcPts val="0"/>
              </a:spcBef>
              <a:spcAft>
                <a:spcPts val="0"/>
              </a:spcAft>
              <a:buSzPts val="2000"/>
              <a:buNone/>
              <a:defRPr sz="2000"/>
            </a:lvl2pPr>
            <a:lvl3pPr lvl="2" rtl="0" algn="r">
              <a:lnSpc>
                <a:spcPct val="100000"/>
              </a:lnSpc>
              <a:spcBef>
                <a:spcPts val="0"/>
              </a:spcBef>
              <a:spcAft>
                <a:spcPts val="0"/>
              </a:spcAft>
              <a:buSzPts val="2000"/>
              <a:buNone/>
              <a:defRPr sz="2000"/>
            </a:lvl3pPr>
            <a:lvl4pPr lvl="3" rtl="0" algn="r">
              <a:lnSpc>
                <a:spcPct val="100000"/>
              </a:lnSpc>
              <a:spcBef>
                <a:spcPts val="0"/>
              </a:spcBef>
              <a:spcAft>
                <a:spcPts val="0"/>
              </a:spcAft>
              <a:buSzPts val="2000"/>
              <a:buNone/>
              <a:defRPr sz="2000"/>
            </a:lvl4pPr>
            <a:lvl5pPr lvl="4" rtl="0" algn="r">
              <a:lnSpc>
                <a:spcPct val="100000"/>
              </a:lnSpc>
              <a:spcBef>
                <a:spcPts val="0"/>
              </a:spcBef>
              <a:spcAft>
                <a:spcPts val="0"/>
              </a:spcAft>
              <a:buSzPts val="2000"/>
              <a:buNone/>
              <a:defRPr sz="2000"/>
            </a:lvl5pPr>
            <a:lvl6pPr lvl="5" rtl="0" algn="r">
              <a:lnSpc>
                <a:spcPct val="100000"/>
              </a:lnSpc>
              <a:spcBef>
                <a:spcPts val="0"/>
              </a:spcBef>
              <a:spcAft>
                <a:spcPts val="0"/>
              </a:spcAft>
              <a:buSzPts val="2000"/>
              <a:buNone/>
              <a:defRPr sz="2000"/>
            </a:lvl6pPr>
            <a:lvl7pPr lvl="6" rtl="0" algn="r">
              <a:lnSpc>
                <a:spcPct val="100000"/>
              </a:lnSpc>
              <a:spcBef>
                <a:spcPts val="0"/>
              </a:spcBef>
              <a:spcAft>
                <a:spcPts val="0"/>
              </a:spcAft>
              <a:buSzPts val="2000"/>
              <a:buNone/>
              <a:defRPr sz="2000"/>
            </a:lvl7pPr>
            <a:lvl8pPr lvl="7" rtl="0" algn="r">
              <a:lnSpc>
                <a:spcPct val="100000"/>
              </a:lnSpc>
              <a:spcBef>
                <a:spcPts val="0"/>
              </a:spcBef>
              <a:spcAft>
                <a:spcPts val="0"/>
              </a:spcAft>
              <a:buSzPts val="2000"/>
              <a:buNone/>
              <a:defRPr sz="2000"/>
            </a:lvl8pPr>
            <a:lvl9pPr lvl="8" rtl="0" algn="r">
              <a:lnSpc>
                <a:spcPct val="100000"/>
              </a:lnSpc>
              <a:spcBef>
                <a:spcPts val="0"/>
              </a:spcBef>
              <a:spcAft>
                <a:spcPts val="0"/>
              </a:spcAft>
              <a:buSzPts val="2000"/>
              <a:buNone/>
              <a:defRPr sz="2000"/>
            </a:lvl9pPr>
          </a:lstStyle>
          <a:p/>
        </p:txBody>
      </p:sp>
      <p:sp>
        <p:nvSpPr>
          <p:cNvPr id="252" name="Google Shape;252;p23"/>
          <p:cNvSpPr txBox="1"/>
          <p:nvPr>
            <p:ph type="title"/>
          </p:nvPr>
        </p:nvSpPr>
        <p:spPr>
          <a:xfrm flipH="1">
            <a:off x="2177850" y="3247475"/>
            <a:ext cx="6294600" cy="5655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a:lvl1pPr>
            <a:lvl2pPr lvl="1" rtl="0" algn="r">
              <a:spcBef>
                <a:spcPts val="0"/>
              </a:spcBef>
              <a:spcAft>
                <a:spcPts val="0"/>
              </a:spcAft>
              <a:buClr>
                <a:schemeClr val="accent1"/>
              </a:buClr>
              <a:buSzPts val="3200"/>
              <a:buNone/>
              <a:defRPr sz="3200">
                <a:solidFill>
                  <a:schemeClr val="accent1"/>
                </a:solidFill>
              </a:defRPr>
            </a:lvl2pPr>
            <a:lvl3pPr lvl="2" rtl="0" algn="r">
              <a:spcBef>
                <a:spcPts val="0"/>
              </a:spcBef>
              <a:spcAft>
                <a:spcPts val="0"/>
              </a:spcAft>
              <a:buClr>
                <a:schemeClr val="accent1"/>
              </a:buClr>
              <a:buSzPts val="3200"/>
              <a:buNone/>
              <a:defRPr sz="3200">
                <a:solidFill>
                  <a:schemeClr val="accent1"/>
                </a:solidFill>
              </a:defRPr>
            </a:lvl3pPr>
            <a:lvl4pPr lvl="3" rtl="0" algn="r">
              <a:spcBef>
                <a:spcPts val="0"/>
              </a:spcBef>
              <a:spcAft>
                <a:spcPts val="0"/>
              </a:spcAft>
              <a:buClr>
                <a:schemeClr val="accent1"/>
              </a:buClr>
              <a:buSzPts val="3200"/>
              <a:buNone/>
              <a:defRPr sz="3200">
                <a:solidFill>
                  <a:schemeClr val="accent1"/>
                </a:solidFill>
              </a:defRPr>
            </a:lvl4pPr>
            <a:lvl5pPr lvl="4" rtl="0" algn="r">
              <a:spcBef>
                <a:spcPts val="0"/>
              </a:spcBef>
              <a:spcAft>
                <a:spcPts val="0"/>
              </a:spcAft>
              <a:buClr>
                <a:schemeClr val="accent1"/>
              </a:buClr>
              <a:buSzPts val="3200"/>
              <a:buNone/>
              <a:defRPr sz="3200">
                <a:solidFill>
                  <a:schemeClr val="accent1"/>
                </a:solidFill>
              </a:defRPr>
            </a:lvl5pPr>
            <a:lvl6pPr lvl="5" rtl="0" algn="r">
              <a:spcBef>
                <a:spcPts val="0"/>
              </a:spcBef>
              <a:spcAft>
                <a:spcPts val="0"/>
              </a:spcAft>
              <a:buClr>
                <a:schemeClr val="accent1"/>
              </a:buClr>
              <a:buSzPts val="3200"/>
              <a:buNone/>
              <a:defRPr sz="3200">
                <a:solidFill>
                  <a:schemeClr val="accent1"/>
                </a:solidFill>
              </a:defRPr>
            </a:lvl6pPr>
            <a:lvl7pPr lvl="6" rtl="0" algn="r">
              <a:spcBef>
                <a:spcPts val="0"/>
              </a:spcBef>
              <a:spcAft>
                <a:spcPts val="0"/>
              </a:spcAft>
              <a:buClr>
                <a:schemeClr val="accent1"/>
              </a:buClr>
              <a:buSzPts val="3200"/>
              <a:buNone/>
              <a:defRPr sz="3200">
                <a:solidFill>
                  <a:schemeClr val="accent1"/>
                </a:solidFill>
              </a:defRPr>
            </a:lvl7pPr>
            <a:lvl8pPr lvl="7" rtl="0" algn="r">
              <a:spcBef>
                <a:spcPts val="0"/>
              </a:spcBef>
              <a:spcAft>
                <a:spcPts val="0"/>
              </a:spcAft>
              <a:buClr>
                <a:schemeClr val="accent1"/>
              </a:buClr>
              <a:buSzPts val="3200"/>
              <a:buNone/>
              <a:defRPr sz="3200">
                <a:solidFill>
                  <a:schemeClr val="accent1"/>
                </a:solidFill>
              </a:defRPr>
            </a:lvl8pPr>
            <a:lvl9pPr lvl="8" rtl="0" algn="r">
              <a:spcBef>
                <a:spcPts val="0"/>
              </a:spcBef>
              <a:spcAft>
                <a:spcPts val="0"/>
              </a:spcAft>
              <a:buClr>
                <a:schemeClr val="accent1"/>
              </a:buClr>
              <a:buSzPts val="3200"/>
              <a:buNone/>
              <a:defRPr sz="3200">
                <a:solidFill>
                  <a:schemeClr val="accent1"/>
                </a:solidFill>
              </a:defRPr>
            </a:lvl9pPr>
          </a:lstStyle>
          <a:p/>
        </p:txBody>
      </p:sp>
      <p:sp>
        <p:nvSpPr>
          <p:cNvPr id="253" name="Google Shape;253;p23"/>
          <p:cNvSpPr/>
          <p:nvPr/>
        </p:nvSpPr>
        <p:spPr>
          <a:xfrm flipH="1">
            <a:off x="8036840" y="-253649"/>
            <a:ext cx="1389485" cy="124761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a:off x="161078" y="349172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5" name="Google Shape;255;p23"/>
          <p:cNvSpPr/>
          <p:nvPr/>
        </p:nvSpPr>
        <p:spPr>
          <a:xfrm flipH="1" rot="10800000">
            <a:off x="-488605" y="-508814"/>
            <a:ext cx="1551574" cy="139243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5">
    <p:bg>
      <p:bgPr>
        <a:gradFill>
          <a:gsLst>
            <a:gs pos="0">
              <a:srgbClr val="E20030"/>
            </a:gs>
            <a:gs pos="100000">
              <a:srgbClr val="00216E"/>
            </a:gs>
          </a:gsLst>
          <a:lin ang="5400700" scaled="0"/>
        </a:gradFill>
      </p:bgPr>
    </p:bg>
    <p:spTree>
      <p:nvGrpSpPr>
        <p:cNvPr id="256" name="Shape 256"/>
        <p:cNvGrpSpPr/>
        <p:nvPr/>
      </p:nvGrpSpPr>
      <p:grpSpPr>
        <a:xfrm>
          <a:off x="0" y="0"/>
          <a:ext cx="0" cy="0"/>
          <a:chOff x="0" y="0"/>
          <a:chExt cx="0" cy="0"/>
        </a:xfrm>
      </p:grpSpPr>
      <p:sp>
        <p:nvSpPr>
          <p:cNvPr id="257" name="Google Shape;257;p24"/>
          <p:cNvSpPr/>
          <p:nvPr/>
        </p:nvSpPr>
        <p:spPr>
          <a:xfrm>
            <a:off x="335243" y="674700"/>
            <a:ext cx="2053042" cy="184254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24"/>
          <p:cNvSpPr/>
          <p:nvPr/>
        </p:nvSpPr>
        <p:spPr>
          <a:xfrm flipH="1">
            <a:off x="1645745" y="-142018"/>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flipH="1">
            <a:off x="2163549" y="-142018"/>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2681350"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2" name="Google Shape;262;p24"/>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263" name="Google Shape;263;p24"/>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sz="32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64" name="Google Shape;264;p24"/>
          <p:cNvSpPr txBox="1"/>
          <p:nvPr>
            <p:ph idx="1" type="subTitle"/>
          </p:nvPr>
        </p:nvSpPr>
        <p:spPr>
          <a:xfrm>
            <a:off x="3437850" y="3481325"/>
            <a:ext cx="2439300" cy="72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5" name="Google Shape;265;p24"/>
          <p:cNvSpPr txBox="1"/>
          <p:nvPr>
            <p:ph idx="2" type="subTitle"/>
          </p:nvPr>
        </p:nvSpPr>
        <p:spPr>
          <a:xfrm>
            <a:off x="5991425" y="3481325"/>
            <a:ext cx="2439300" cy="729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66" name="Google Shape;266;p24"/>
          <p:cNvSpPr txBox="1"/>
          <p:nvPr>
            <p:ph idx="3" type="subTitle"/>
          </p:nvPr>
        </p:nvSpPr>
        <p:spPr>
          <a:xfrm>
            <a:off x="3437850" y="3089575"/>
            <a:ext cx="2439300" cy="391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267" name="Google Shape;267;p24"/>
          <p:cNvSpPr txBox="1"/>
          <p:nvPr>
            <p:ph idx="4" type="subTitle"/>
          </p:nvPr>
        </p:nvSpPr>
        <p:spPr>
          <a:xfrm>
            <a:off x="5991350" y="3089575"/>
            <a:ext cx="2439300" cy="391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grpSp>
        <p:nvGrpSpPr>
          <p:cNvPr id="268" name="Google Shape;268;p24"/>
          <p:cNvGrpSpPr/>
          <p:nvPr/>
        </p:nvGrpSpPr>
        <p:grpSpPr>
          <a:xfrm>
            <a:off x="292881" y="158021"/>
            <a:ext cx="1714779" cy="4808830"/>
            <a:chOff x="5882006" y="160346"/>
            <a:chExt cx="1714779" cy="4808830"/>
          </a:xfrm>
        </p:grpSpPr>
        <p:sp>
          <p:nvSpPr>
            <p:cNvPr id="269" name="Google Shape;269;p24"/>
            <p:cNvSpPr/>
            <p:nvPr/>
          </p:nvSpPr>
          <p:spPr>
            <a:xfrm>
              <a:off x="5882008" y="160346"/>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24"/>
            <p:cNvSpPr/>
            <p:nvPr/>
          </p:nvSpPr>
          <p:spPr>
            <a:xfrm>
              <a:off x="5882006" y="3430250"/>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bg>
      <p:bgPr>
        <a:gradFill>
          <a:gsLst>
            <a:gs pos="0">
              <a:srgbClr val="E20030"/>
            </a:gs>
            <a:gs pos="100000">
              <a:srgbClr val="00216E"/>
            </a:gs>
          </a:gsLst>
          <a:lin ang="2698631" scaled="0"/>
        </a:gradFill>
      </p:bgPr>
    </p:bg>
    <p:spTree>
      <p:nvGrpSpPr>
        <p:cNvPr id="271" name="Shape 271"/>
        <p:cNvGrpSpPr/>
        <p:nvPr/>
      </p:nvGrpSpPr>
      <p:grpSpPr>
        <a:xfrm>
          <a:off x="0" y="0"/>
          <a:ext cx="0" cy="0"/>
          <a:chOff x="0" y="0"/>
          <a:chExt cx="0" cy="0"/>
        </a:xfrm>
      </p:grpSpPr>
      <p:grpSp>
        <p:nvGrpSpPr>
          <p:cNvPr id="272" name="Google Shape;272;p25"/>
          <p:cNvGrpSpPr/>
          <p:nvPr/>
        </p:nvGrpSpPr>
        <p:grpSpPr>
          <a:xfrm flipH="1">
            <a:off x="1917968" y="-142050"/>
            <a:ext cx="6564681" cy="5427560"/>
            <a:chOff x="557725" y="-142050"/>
            <a:chExt cx="6564681" cy="5427560"/>
          </a:xfrm>
        </p:grpSpPr>
        <p:sp>
          <p:nvSpPr>
            <p:cNvPr id="273" name="Google Shape;273;p25"/>
            <p:cNvSpPr/>
            <p:nvPr/>
          </p:nvSpPr>
          <p:spPr>
            <a:xfrm flipH="1">
              <a:off x="557725"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flipH="1">
              <a:off x="1075529"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25"/>
          <p:cNvSpPr/>
          <p:nvPr/>
        </p:nvSpPr>
        <p:spPr>
          <a:xfrm flipH="1">
            <a:off x="-2413125"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77" name="Google Shape;277;p25"/>
          <p:cNvSpPr txBox="1"/>
          <p:nvPr>
            <p:ph idx="1" type="subTitle"/>
          </p:nvPr>
        </p:nvSpPr>
        <p:spPr>
          <a:xfrm>
            <a:off x="1947100" y="1689573"/>
            <a:ext cx="3875700" cy="53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8" name="Google Shape;278;p25"/>
          <p:cNvSpPr txBox="1"/>
          <p:nvPr>
            <p:ph idx="2" type="subTitle"/>
          </p:nvPr>
        </p:nvSpPr>
        <p:spPr>
          <a:xfrm>
            <a:off x="1947100" y="2788995"/>
            <a:ext cx="3875700" cy="53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9" name="Google Shape;279;p25"/>
          <p:cNvSpPr txBox="1"/>
          <p:nvPr>
            <p:ph idx="3" type="subTitle"/>
          </p:nvPr>
        </p:nvSpPr>
        <p:spPr>
          <a:xfrm>
            <a:off x="1947100" y="1310141"/>
            <a:ext cx="3512700" cy="3708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000"/>
              <a:buFont typeface="Reggae One"/>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SzPts val="2000"/>
              <a:buFont typeface="Reggae One"/>
              <a:buNone/>
              <a:defRPr sz="2000">
                <a:latin typeface="Reggae One"/>
                <a:ea typeface="Reggae One"/>
                <a:cs typeface="Reggae One"/>
                <a:sym typeface="Reggae One"/>
              </a:defRPr>
            </a:lvl2pPr>
            <a:lvl3pPr lvl="2" rtl="0" algn="ctr">
              <a:lnSpc>
                <a:spcPct val="100000"/>
              </a:lnSpc>
              <a:spcBef>
                <a:spcPts val="0"/>
              </a:spcBef>
              <a:spcAft>
                <a:spcPts val="0"/>
              </a:spcAft>
              <a:buSzPts val="2000"/>
              <a:buFont typeface="Reggae One"/>
              <a:buNone/>
              <a:defRPr sz="2000">
                <a:latin typeface="Reggae One"/>
                <a:ea typeface="Reggae One"/>
                <a:cs typeface="Reggae One"/>
                <a:sym typeface="Reggae One"/>
              </a:defRPr>
            </a:lvl3pPr>
            <a:lvl4pPr lvl="3" rtl="0" algn="ctr">
              <a:lnSpc>
                <a:spcPct val="100000"/>
              </a:lnSpc>
              <a:spcBef>
                <a:spcPts val="0"/>
              </a:spcBef>
              <a:spcAft>
                <a:spcPts val="0"/>
              </a:spcAft>
              <a:buSzPts val="2000"/>
              <a:buFont typeface="Reggae One"/>
              <a:buNone/>
              <a:defRPr sz="2000">
                <a:latin typeface="Reggae One"/>
                <a:ea typeface="Reggae One"/>
                <a:cs typeface="Reggae One"/>
                <a:sym typeface="Reggae One"/>
              </a:defRPr>
            </a:lvl4pPr>
            <a:lvl5pPr lvl="4" rtl="0" algn="ctr">
              <a:lnSpc>
                <a:spcPct val="100000"/>
              </a:lnSpc>
              <a:spcBef>
                <a:spcPts val="0"/>
              </a:spcBef>
              <a:spcAft>
                <a:spcPts val="0"/>
              </a:spcAft>
              <a:buSzPts val="2000"/>
              <a:buFont typeface="Reggae One"/>
              <a:buNone/>
              <a:defRPr sz="2000">
                <a:latin typeface="Reggae One"/>
                <a:ea typeface="Reggae One"/>
                <a:cs typeface="Reggae One"/>
                <a:sym typeface="Reggae One"/>
              </a:defRPr>
            </a:lvl5pPr>
            <a:lvl6pPr lvl="5" rtl="0" algn="ctr">
              <a:lnSpc>
                <a:spcPct val="100000"/>
              </a:lnSpc>
              <a:spcBef>
                <a:spcPts val="0"/>
              </a:spcBef>
              <a:spcAft>
                <a:spcPts val="0"/>
              </a:spcAft>
              <a:buSzPts val="2000"/>
              <a:buFont typeface="Reggae One"/>
              <a:buNone/>
              <a:defRPr sz="2000">
                <a:latin typeface="Reggae One"/>
                <a:ea typeface="Reggae One"/>
                <a:cs typeface="Reggae One"/>
                <a:sym typeface="Reggae One"/>
              </a:defRPr>
            </a:lvl6pPr>
            <a:lvl7pPr lvl="6" rtl="0" algn="ctr">
              <a:lnSpc>
                <a:spcPct val="100000"/>
              </a:lnSpc>
              <a:spcBef>
                <a:spcPts val="0"/>
              </a:spcBef>
              <a:spcAft>
                <a:spcPts val="0"/>
              </a:spcAft>
              <a:buSzPts val="2000"/>
              <a:buFont typeface="Reggae One"/>
              <a:buNone/>
              <a:defRPr sz="2000">
                <a:latin typeface="Reggae One"/>
                <a:ea typeface="Reggae One"/>
                <a:cs typeface="Reggae One"/>
                <a:sym typeface="Reggae One"/>
              </a:defRPr>
            </a:lvl7pPr>
            <a:lvl8pPr lvl="7" rtl="0" algn="ctr">
              <a:lnSpc>
                <a:spcPct val="100000"/>
              </a:lnSpc>
              <a:spcBef>
                <a:spcPts val="0"/>
              </a:spcBef>
              <a:spcAft>
                <a:spcPts val="0"/>
              </a:spcAft>
              <a:buSzPts val="2000"/>
              <a:buFont typeface="Reggae One"/>
              <a:buNone/>
              <a:defRPr sz="2000">
                <a:latin typeface="Reggae One"/>
                <a:ea typeface="Reggae One"/>
                <a:cs typeface="Reggae One"/>
                <a:sym typeface="Reggae One"/>
              </a:defRPr>
            </a:lvl8pPr>
            <a:lvl9pPr lvl="8" rtl="0" algn="ctr">
              <a:lnSpc>
                <a:spcPct val="100000"/>
              </a:lnSpc>
              <a:spcBef>
                <a:spcPts val="0"/>
              </a:spcBef>
              <a:spcAft>
                <a:spcPts val="0"/>
              </a:spcAft>
              <a:buSzPts val="2000"/>
              <a:buFont typeface="Reggae One"/>
              <a:buNone/>
              <a:defRPr sz="2000">
                <a:latin typeface="Reggae One"/>
                <a:ea typeface="Reggae One"/>
                <a:cs typeface="Reggae One"/>
                <a:sym typeface="Reggae One"/>
              </a:defRPr>
            </a:lvl9pPr>
          </a:lstStyle>
          <a:p/>
        </p:txBody>
      </p:sp>
      <p:sp>
        <p:nvSpPr>
          <p:cNvPr id="280" name="Google Shape;280;p25"/>
          <p:cNvSpPr txBox="1"/>
          <p:nvPr>
            <p:ph idx="4" type="subTitle"/>
          </p:nvPr>
        </p:nvSpPr>
        <p:spPr>
          <a:xfrm>
            <a:off x="1947100" y="2409591"/>
            <a:ext cx="3512700" cy="3708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000"/>
              <a:buFont typeface="Reggae One"/>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SzPts val="2000"/>
              <a:buFont typeface="Reggae One"/>
              <a:buNone/>
              <a:defRPr sz="2000">
                <a:latin typeface="Reggae One"/>
                <a:ea typeface="Reggae One"/>
                <a:cs typeface="Reggae One"/>
                <a:sym typeface="Reggae One"/>
              </a:defRPr>
            </a:lvl2pPr>
            <a:lvl3pPr lvl="2" rtl="0" algn="ctr">
              <a:lnSpc>
                <a:spcPct val="100000"/>
              </a:lnSpc>
              <a:spcBef>
                <a:spcPts val="0"/>
              </a:spcBef>
              <a:spcAft>
                <a:spcPts val="0"/>
              </a:spcAft>
              <a:buSzPts val="2000"/>
              <a:buFont typeface="Reggae One"/>
              <a:buNone/>
              <a:defRPr sz="2000">
                <a:latin typeface="Reggae One"/>
                <a:ea typeface="Reggae One"/>
                <a:cs typeface="Reggae One"/>
                <a:sym typeface="Reggae One"/>
              </a:defRPr>
            </a:lvl3pPr>
            <a:lvl4pPr lvl="3" rtl="0" algn="ctr">
              <a:lnSpc>
                <a:spcPct val="100000"/>
              </a:lnSpc>
              <a:spcBef>
                <a:spcPts val="0"/>
              </a:spcBef>
              <a:spcAft>
                <a:spcPts val="0"/>
              </a:spcAft>
              <a:buSzPts val="2000"/>
              <a:buFont typeface="Reggae One"/>
              <a:buNone/>
              <a:defRPr sz="2000">
                <a:latin typeface="Reggae One"/>
                <a:ea typeface="Reggae One"/>
                <a:cs typeface="Reggae One"/>
                <a:sym typeface="Reggae One"/>
              </a:defRPr>
            </a:lvl4pPr>
            <a:lvl5pPr lvl="4" rtl="0" algn="ctr">
              <a:lnSpc>
                <a:spcPct val="100000"/>
              </a:lnSpc>
              <a:spcBef>
                <a:spcPts val="0"/>
              </a:spcBef>
              <a:spcAft>
                <a:spcPts val="0"/>
              </a:spcAft>
              <a:buSzPts val="2000"/>
              <a:buFont typeface="Reggae One"/>
              <a:buNone/>
              <a:defRPr sz="2000">
                <a:latin typeface="Reggae One"/>
                <a:ea typeface="Reggae One"/>
                <a:cs typeface="Reggae One"/>
                <a:sym typeface="Reggae One"/>
              </a:defRPr>
            </a:lvl5pPr>
            <a:lvl6pPr lvl="5" rtl="0" algn="ctr">
              <a:lnSpc>
                <a:spcPct val="100000"/>
              </a:lnSpc>
              <a:spcBef>
                <a:spcPts val="0"/>
              </a:spcBef>
              <a:spcAft>
                <a:spcPts val="0"/>
              </a:spcAft>
              <a:buSzPts val="2000"/>
              <a:buFont typeface="Reggae One"/>
              <a:buNone/>
              <a:defRPr sz="2000">
                <a:latin typeface="Reggae One"/>
                <a:ea typeface="Reggae One"/>
                <a:cs typeface="Reggae One"/>
                <a:sym typeface="Reggae One"/>
              </a:defRPr>
            </a:lvl6pPr>
            <a:lvl7pPr lvl="6" rtl="0" algn="ctr">
              <a:lnSpc>
                <a:spcPct val="100000"/>
              </a:lnSpc>
              <a:spcBef>
                <a:spcPts val="0"/>
              </a:spcBef>
              <a:spcAft>
                <a:spcPts val="0"/>
              </a:spcAft>
              <a:buSzPts val="2000"/>
              <a:buFont typeface="Reggae One"/>
              <a:buNone/>
              <a:defRPr sz="2000">
                <a:latin typeface="Reggae One"/>
                <a:ea typeface="Reggae One"/>
                <a:cs typeface="Reggae One"/>
                <a:sym typeface="Reggae One"/>
              </a:defRPr>
            </a:lvl7pPr>
            <a:lvl8pPr lvl="7" rtl="0" algn="ctr">
              <a:lnSpc>
                <a:spcPct val="100000"/>
              </a:lnSpc>
              <a:spcBef>
                <a:spcPts val="0"/>
              </a:spcBef>
              <a:spcAft>
                <a:spcPts val="0"/>
              </a:spcAft>
              <a:buSzPts val="2000"/>
              <a:buFont typeface="Reggae One"/>
              <a:buNone/>
              <a:defRPr sz="2000">
                <a:latin typeface="Reggae One"/>
                <a:ea typeface="Reggae One"/>
                <a:cs typeface="Reggae One"/>
                <a:sym typeface="Reggae One"/>
              </a:defRPr>
            </a:lvl8pPr>
            <a:lvl9pPr lvl="8" rtl="0" algn="ctr">
              <a:lnSpc>
                <a:spcPct val="100000"/>
              </a:lnSpc>
              <a:spcBef>
                <a:spcPts val="0"/>
              </a:spcBef>
              <a:spcAft>
                <a:spcPts val="0"/>
              </a:spcAft>
              <a:buSzPts val="2000"/>
              <a:buFont typeface="Reggae One"/>
              <a:buNone/>
              <a:defRPr sz="2000">
                <a:latin typeface="Reggae One"/>
                <a:ea typeface="Reggae One"/>
                <a:cs typeface="Reggae One"/>
                <a:sym typeface="Reggae One"/>
              </a:defRPr>
            </a:lvl9pPr>
          </a:lstStyle>
          <a:p/>
        </p:txBody>
      </p:sp>
      <p:sp>
        <p:nvSpPr>
          <p:cNvPr id="281" name="Google Shape;281;p25"/>
          <p:cNvSpPr txBox="1"/>
          <p:nvPr>
            <p:ph idx="5" type="subTitle"/>
          </p:nvPr>
        </p:nvSpPr>
        <p:spPr>
          <a:xfrm>
            <a:off x="1947100" y="3888432"/>
            <a:ext cx="3875700" cy="538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82" name="Google Shape;282;p25"/>
          <p:cNvSpPr txBox="1"/>
          <p:nvPr>
            <p:ph idx="6" type="subTitle"/>
          </p:nvPr>
        </p:nvSpPr>
        <p:spPr>
          <a:xfrm flipH="1">
            <a:off x="1947100" y="3509054"/>
            <a:ext cx="3512700" cy="3708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000"/>
              <a:buFont typeface="Reggae One"/>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SzPts val="2000"/>
              <a:buFont typeface="Reggae One"/>
              <a:buNone/>
              <a:defRPr sz="2000">
                <a:latin typeface="Reggae One"/>
                <a:ea typeface="Reggae One"/>
                <a:cs typeface="Reggae One"/>
                <a:sym typeface="Reggae One"/>
              </a:defRPr>
            </a:lvl2pPr>
            <a:lvl3pPr lvl="2" rtl="0" algn="ctr">
              <a:lnSpc>
                <a:spcPct val="100000"/>
              </a:lnSpc>
              <a:spcBef>
                <a:spcPts val="0"/>
              </a:spcBef>
              <a:spcAft>
                <a:spcPts val="0"/>
              </a:spcAft>
              <a:buSzPts val="2000"/>
              <a:buFont typeface="Reggae One"/>
              <a:buNone/>
              <a:defRPr sz="2000">
                <a:latin typeface="Reggae One"/>
                <a:ea typeface="Reggae One"/>
                <a:cs typeface="Reggae One"/>
                <a:sym typeface="Reggae One"/>
              </a:defRPr>
            </a:lvl3pPr>
            <a:lvl4pPr lvl="3" rtl="0" algn="ctr">
              <a:lnSpc>
                <a:spcPct val="100000"/>
              </a:lnSpc>
              <a:spcBef>
                <a:spcPts val="0"/>
              </a:spcBef>
              <a:spcAft>
                <a:spcPts val="0"/>
              </a:spcAft>
              <a:buSzPts val="2000"/>
              <a:buFont typeface="Reggae One"/>
              <a:buNone/>
              <a:defRPr sz="2000">
                <a:latin typeface="Reggae One"/>
                <a:ea typeface="Reggae One"/>
                <a:cs typeface="Reggae One"/>
                <a:sym typeface="Reggae One"/>
              </a:defRPr>
            </a:lvl4pPr>
            <a:lvl5pPr lvl="4" rtl="0" algn="ctr">
              <a:lnSpc>
                <a:spcPct val="100000"/>
              </a:lnSpc>
              <a:spcBef>
                <a:spcPts val="0"/>
              </a:spcBef>
              <a:spcAft>
                <a:spcPts val="0"/>
              </a:spcAft>
              <a:buSzPts val="2000"/>
              <a:buFont typeface="Reggae One"/>
              <a:buNone/>
              <a:defRPr sz="2000">
                <a:latin typeface="Reggae One"/>
                <a:ea typeface="Reggae One"/>
                <a:cs typeface="Reggae One"/>
                <a:sym typeface="Reggae One"/>
              </a:defRPr>
            </a:lvl5pPr>
            <a:lvl6pPr lvl="5" rtl="0" algn="ctr">
              <a:lnSpc>
                <a:spcPct val="100000"/>
              </a:lnSpc>
              <a:spcBef>
                <a:spcPts val="0"/>
              </a:spcBef>
              <a:spcAft>
                <a:spcPts val="0"/>
              </a:spcAft>
              <a:buSzPts val="2000"/>
              <a:buFont typeface="Reggae One"/>
              <a:buNone/>
              <a:defRPr sz="2000">
                <a:latin typeface="Reggae One"/>
                <a:ea typeface="Reggae One"/>
                <a:cs typeface="Reggae One"/>
                <a:sym typeface="Reggae One"/>
              </a:defRPr>
            </a:lvl6pPr>
            <a:lvl7pPr lvl="6" rtl="0" algn="ctr">
              <a:lnSpc>
                <a:spcPct val="100000"/>
              </a:lnSpc>
              <a:spcBef>
                <a:spcPts val="0"/>
              </a:spcBef>
              <a:spcAft>
                <a:spcPts val="0"/>
              </a:spcAft>
              <a:buSzPts val="2000"/>
              <a:buFont typeface="Reggae One"/>
              <a:buNone/>
              <a:defRPr sz="2000">
                <a:latin typeface="Reggae One"/>
                <a:ea typeface="Reggae One"/>
                <a:cs typeface="Reggae One"/>
                <a:sym typeface="Reggae One"/>
              </a:defRPr>
            </a:lvl7pPr>
            <a:lvl8pPr lvl="7" rtl="0" algn="ctr">
              <a:lnSpc>
                <a:spcPct val="100000"/>
              </a:lnSpc>
              <a:spcBef>
                <a:spcPts val="0"/>
              </a:spcBef>
              <a:spcAft>
                <a:spcPts val="0"/>
              </a:spcAft>
              <a:buSzPts val="2000"/>
              <a:buFont typeface="Reggae One"/>
              <a:buNone/>
              <a:defRPr sz="2000">
                <a:latin typeface="Reggae One"/>
                <a:ea typeface="Reggae One"/>
                <a:cs typeface="Reggae One"/>
                <a:sym typeface="Reggae One"/>
              </a:defRPr>
            </a:lvl8pPr>
            <a:lvl9pPr lvl="8" rtl="0" algn="ctr">
              <a:lnSpc>
                <a:spcPct val="100000"/>
              </a:lnSpc>
              <a:spcBef>
                <a:spcPts val="0"/>
              </a:spcBef>
              <a:spcAft>
                <a:spcPts val="0"/>
              </a:spcAft>
              <a:buSzPts val="2000"/>
              <a:buFont typeface="Reggae One"/>
              <a:buNone/>
              <a:defRPr sz="2000">
                <a:latin typeface="Reggae One"/>
                <a:ea typeface="Reggae One"/>
                <a:cs typeface="Reggae One"/>
                <a:sym typeface="Reggae One"/>
              </a:defRPr>
            </a:lvl9pPr>
          </a:lstStyle>
          <a:p/>
        </p:txBody>
      </p:sp>
      <p:sp>
        <p:nvSpPr>
          <p:cNvPr id="283" name="Google Shape;283;p25"/>
          <p:cNvSpPr/>
          <p:nvPr/>
        </p:nvSpPr>
        <p:spPr>
          <a:xfrm>
            <a:off x="7874855" y="-50882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4" name="Google Shape;284;p25"/>
          <p:cNvSpPr/>
          <p:nvPr/>
        </p:nvSpPr>
        <p:spPr>
          <a:xfrm flipH="1">
            <a:off x="7215855" y="35780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5" name="Google Shape;285;p25"/>
          <p:cNvSpPr/>
          <p:nvPr/>
        </p:nvSpPr>
        <p:spPr>
          <a:xfrm>
            <a:off x="8085968" y="1792776"/>
            <a:ext cx="1444369" cy="129643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25"/>
          <p:cNvSpPr/>
          <p:nvPr/>
        </p:nvSpPr>
        <p:spPr>
          <a:xfrm flipH="1">
            <a:off x="-311404" y="-38836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7" name="Google Shape;287;p25"/>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25"/>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_1_1">
    <p:bg>
      <p:bgPr>
        <a:gradFill>
          <a:gsLst>
            <a:gs pos="0">
              <a:srgbClr val="E20030"/>
            </a:gs>
            <a:gs pos="100000">
              <a:srgbClr val="00216E"/>
            </a:gs>
          </a:gsLst>
          <a:lin ang="13500032" scaled="0"/>
        </a:gradFill>
      </p:bgPr>
    </p:bg>
    <p:spTree>
      <p:nvGrpSpPr>
        <p:cNvPr id="289" name="Shape 289"/>
        <p:cNvGrpSpPr/>
        <p:nvPr/>
      </p:nvGrpSpPr>
      <p:grpSpPr>
        <a:xfrm>
          <a:off x="0" y="0"/>
          <a:ext cx="0" cy="0"/>
          <a:chOff x="0" y="0"/>
          <a:chExt cx="0" cy="0"/>
        </a:xfrm>
      </p:grpSpPr>
      <p:grpSp>
        <p:nvGrpSpPr>
          <p:cNvPr id="290" name="Google Shape;290;p26"/>
          <p:cNvGrpSpPr/>
          <p:nvPr/>
        </p:nvGrpSpPr>
        <p:grpSpPr>
          <a:xfrm>
            <a:off x="661350" y="-142030"/>
            <a:ext cx="6564681" cy="5427560"/>
            <a:chOff x="557725" y="-142050"/>
            <a:chExt cx="6564681" cy="5427560"/>
          </a:xfrm>
        </p:grpSpPr>
        <p:sp>
          <p:nvSpPr>
            <p:cNvPr id="291" name="Google Shape;291;p26"/>
            <p:cNvSpPr/>
            <p:nvPr/>
          </p:nvSpPr>
          <p:spPr>
            <a:xfrm flipH="1">
              <a:off x="557725"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6"/>
            <p:cNvSpPr/>
            <p:nvPr/>
          </p:nvSpPr>
          <p:spPr>
            <a:xfrm flipH="1">
              <a:off x="1075529"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 name="Google Shape;293;p26"/>
          <p:cNvSpPr/>
          <p:nvPr/>
        </p:nvSpPr>
        <p:spPr>
          <a:xfrm>
            <a:off x="1696945" y="-141968"/>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6"/>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5" name="Google Shape;295;p26"/>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296" name="Google Shape;296;p26"/>
          <p:cNvSpPr txBox="1"/>
          <p:nvPr>
            <p:ph type="title"/>
          </p:nvPr>
        </p:nvSpPr>
        <p:spPr>
          <a:xfrm>
            <a:off x="3199125" y="539500"/>
            <a:ext cx="5231400" cy="53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297" name="Google Shape;297;p26"/>
          <p:cNvSpPr txBox="1"/>
          <p:nvPr>
            <p:ph idx="1" type="body"/>
          </p:nvPr>
        </p:nvSpPr>
        <p:spPr>
          <a:xfrm>
            <a:off x="3199113" y="3410375"/>
            <a:ext cx="5231400" cy="1196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0B0000"/>
              </a:buClr>
              <a:buSzPts val="1400"/>
              <a:buFont typeface="Roboto Condensed"/>
              <a:buChar char="●"/>
              <a:defRPr/>
            </a:lvl1pPr>
            <a:lvl2pPr indent="-317500" lvl="1" marL="914400" rtl="0">
              <a:spcBef>
                <a:spcPts val="0"/>
              </a:spcBef>
              <a:spcAft>
                <a:spcPts val="0"/>
              </a:spcAft>
              <a:buClr>
                <a:srgbClr val="0B0000"/>
              </a:buClr>
              <a:buSzPts val="1400"/>
              <a:buFont typeface="Roboto Condensed"/>
              <a:buChar char="○"/>
              <a:defRPr sz="1200"/>
            </a:lvl2pPr>
            <a:lvl3pPr indent="-317500" lvl="2" marL="1371600" rtl="0">
              <a:spcBef>
                <a:spcPts val="0"/>
              </a:spcBef>
              <a:spcAft>
                <a:spcPts val="0"/>
              </a:spcAft>
              <a:buClr>
                <a:srgbClr val="0B0000"/>
              </a:buClr>
              <a:buSzPts val="1400"/>
              <a:buFont typeface="Roboto Condensed"/>
              <a:buChar char="■"/>
              <a:defRPr sz="1200"/>
            </a:lvl3pPr>
            <a:lvl4pPr indent="-317500" lvl="3" marL="1828800" rtl="0">
              <a:spcBef>
                <a:spcPts val="0"/>
              </a:spcBef>
              <a:spcAft>
                <a:spcPts val="0"/>
              </a:spcAft>
              <a:buClr>
                <a:srgbClr val="0B0000"/>
              </a:buClr>
              <a:buSzPts val="1400"/>
              <a:buFont typeface="Roboto Condensed"/>
              <a:buChar char="●"/>
              <a:defRPr sz="1200"/>
            </a:lvl4pPr>
            <a:lvl5pPr indent="-317500" lvl="4" marL="2286000" rtl="0">
              <a:spcBef>
                <a:spcPts val="0"/>
              </a:spcBef>
              <a:spcAft>
                <a:spcPts val="0"/>
              </a:spcAft>
              <a:buClr>
                <a:srgbClr val="0B0000"/>
              </a:buClr>
              <a:buSzPts val="1400"/>
              <a:buFont typeface="Roboto Condensed"/>
              <a:buChar char="○"/>
              <a:defRPr sz="1200"/>
            </a:lvl5pPr>
            <a:lvl6pPr indent="-317500" lvl="5" marL="2743200" rtl="0">
              <a:spcBef>
                <a:spcPts val="0"/>
              </a:spcBef>
              <a:spcAft>
                <a:spcPts val="0"/>
              </a:spcAft>
              <a:buClr>
                <a:srgbClr val="0B0000"/>
              </a:buClr>
              <a:buSzPts val="1400"/>
              <a:buFont typeface="Roboto Condensed"/>
              <a:buChar char="■"/>
              <a:defRPr sz="1200"/>
            </a:lvl6pPr>
            <a:lvl7pPr indent="-317500" lvl="6" marL="3200400" rtl="0">
              <a:spcBef>
                <a:spcPts val="0"/>
              </a:spcBef>
              <a:spcAft>
                <a:spcPts val="0"/>
              </a:spcAft>
              <a:buClr>
                <a:srgbClr val="0B0000"/>
              </a:buClr>
              <a:buSzPts val="1400"/>
              <a:buFont typeface="Roboto Condensed"/>
              <a:buChar char="●"/>
              <a:defRPr sz="1200"/>
            </a:lvl7pPr>
            <a:lvl8pPr indent="-317500" lvl="7" marL="3657600" rtl="0">
              <a:spcBef>
                <a:spcPts val="0"/>
              </a:spcBef>
              <a:spcAft>
                <a:spcPts val="0"/>
              </a:spcAft>
              <a:buClr>
                <a:srgbClr val="0B0000"/>
              </a:buClr>
              <a:buSzPts val="1400"/>
              <a:buFont typeface="Roboto Condensed"/>
              <a:buChar char="○"/>
              <a:defRPr sz="1200"/>
            </a:lvl8pPr>
            <a:lvl9pPr indent="-317500" lvl="8" marL="4114800" rtl="0">
              <a:spcBef>
                <a:spcPts val="0"/>
              </a:spcBef>
              <a:spcAft>
                <a:spcPts val="0"/>
              </a:spcAft>
              <a:buClr>
                <a:srgbClr val="0B0000"/>
              </a:buClr>
              <a:buSzPts val="1400"/>
              <a:buFont typeface="Roboto Condensed"/>
              <a:buChar char="■"/>
              <a:defRPr sz="1200"/>
            </a:lvl9pPr>
          </a:lstStyle>
          <a:p/>
        </p:txBody>
      </p:sp>
      <p:sp>
        <p:nvSpPr>
          <p:cNvPr id="298" name="Google Shape;298;p26"/>
          <p:cNvSpPr txBox="1"/>
          <p:nvPr>
            <p:ph idx="2" type="body"/>
          </p:nvPr>
        </p:nvSpPr>
        <p:spPr>
          <a:xfrm>
            <a:off x="3199278" y="2609675"/>
            <a:ext cx="5231400" cy="385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0B0000"/>
              </a:buClr>
              <a:buSzPts val="1400"/>
              <a:buFont typeface="Roboto Condensed"/>
              <a:buChar char="●"/>
              <a:defRPr>
                <a:solidFill>
                  <a:schemeClr val="hlink"/>
                </a:solidFill>
              </a:defRPr>
            </a:lvl1pPr>
            <a:lvl2pPr indent="-317500" lvl="1" marL="914400" rtl="0">
              <a:spcBef>
                <a:spcPts val="0"/>
              </a:spcBef>
              <a:spcAft>
                <a:spcPts val="0"/>
              </a:spcAft>
              <a:buClr>
                <a:srgbClr val="0B0000"/>
              </a:buClr>
              <a:buSzPts val="1400"/>
              <a:buFont typeface="Roboto Condensed"/>
              <a:buChar char="○"/>
              <a:defRPr sz="1200"/>
            </a:lvl2pPr>
            <a:lvl3pPr indent="-317500" lvl="2" marL="1371600" rtl="0">
              <a:spcBef>
                <a:spcPts val="0"/>
              </a:spcBef>
              <a:spcAft>
                <a:spcPts val="0"/>
              </a:spcAft>
              <a:buClr>
                <a:srgbClr val="0B0000"/>
              </a:buClr>
              <a:buSzPts val="1400"/>
              <a:buFont typeface="Roboto Condensed"/>
              <a:buChar char="■"/>
              <a:defRPr sz="1200"/>
            </a:lvl3pPr>
            <a:lvl4pPr indent="-317500" lvl="3" marL="1828800" rtl="0">
              <a:spcBef>
                <a:spcPts val="0"/>
              </a:spcBef>
              <a:spcAft>
                <a:spcPts val="0"/>
              </a:spcAft>
              <a:buClr>
                <a:srgbClr val="0B0000"/>
              </a:buClr>
              <a:buSzPts val="1400"/>
              <a:buFont typeface="Roboto Condensed"/>
              <a:buChar char="●"/>
              <a:defRPr sz="1200"/>
            </a:lvl4pPr>
            <a:lvl5pPr indent="-317500" lvl="4" marL="2286000" rtl="0">
              <a:spcBef>
                <a:spcPts val="0"/>
              </a:spcBef>
              <a:spcAft>
                <a:spcPts val="0"/>
              </a:spcAft>
              <a:buClr>
                <a:srgbClr val="0B0000"/>
              </a:buClr>
              <a:buSzPts val="1400"/>
              <a:buFont typeface="Roboto Condensed"/>
              <a:buChar char="○"/>
              <a:defRPr sz="1200"/>
            </a:lvl5pPr>
            <a:lvl6pPr indent="-317500" lvl="5" marL="2743200" rtl="0">
              <a:spcBef>
                <a:spcPts val="0"/>
              </a:spcBef>
              <a:spcAft>
                <a:spcPts val="0"/>
              </a:spcAft>
              <a:buClr>
                <a:srgbClr val="0B0000"/>
              </a:buClr>
              <a:buSzPts val="1400"/>
              <a:buFont typeface="Roboto Condensed"/>
              <a:buChar char="■"/>
              <a:defRPr sz="1200"/>
            </a:lvl6pPr>
            <a:lvl7pPr indent="-317500" lvl="6" marL="3200400" rtl="0">
              <a:spcBef>
                <a:spcPts val="0"/>
              </a:spcBef>
              <a:spcAft>
                <a:spcPts val="0"/>
              </a:spcAft>
              <a:buClr>
                <a:srgbClr val="0B0000"/>
              </a:buClr>
              <a:buSzPts val="1400"/>
              <a:buFont typeface="Roboto Condensed"/>
              <a:buChar char="●"/>
              <a:defRPr sz="1200"/>
            </a:lvl7pPr>
            <a:lvl8pPr indent="-317500" lvl="7" marL="3657600" rtl="0">
              <a:spcBef>
                <a:spcPts val="0"/>
              </a:spcBef>
              <a:spcAft>
                <a:spcPts val="0"/>
              </a:spcAft>
              <a:buClr>
                <a:srgbClr val="0B0000"/>
              </a:buClr>
              <a:buSzPts val="1400"/>
              <a:buFont typeface="Roboto Condensed"/>
              <a:buChar char="○"/>
              <a:defRPr sz="1200"/>
            </a:lvl8pPr>
            <a:lvl9pPr indent="-317500" lvl="8" marL="4114800" rtl="0">
              <a:spcBef>
                <a:spcPts val="0"/>
              </a:spcBef>
              <a:spcAft>
                <a:spcPts val="0"/>
              </a:spcAft>
              <a:buClr>
                <a:srgbClr val="0B0000"/>
              </a:buClr>
              <a:buSzPts val="1400"/>
              <a:buFont typeface="Roboto Condensed"/>
              <a:buChar char="■"/>
              <a:defRPr sz="1200"/>
            </a:lvl9pPr>
          </a:lstStyle>
          <a:p/>
        </p:txBody>
      </p:sp>
      <p:sp>
        <p:nvSpPr>
          <p:cNvPr id="299" name="Google Shape;299;p26"/>
          <p:cNvSpPr txBox="1"/>
          <p:nvPr>
            <p:ph idx="3" type="body"/>
          </p:nvPr>
        </p:nvSpPr>
        <p:spPr>
          <a:xfrm>
            <a:off x="3199243" y="1835133"/>
            <a:ext cx="5231400" cy="3858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rgbClr val="322347"/>
              </a:buClr>
              <a:buSzPts val="1400"/>
              <a:buFont typeface="Roboto Mono"/>
              <a:buChar char="●"/>
              <a:defRPr/>
            </a:lvl1pPr>
            <a:lvl2pPr indent="-317500" lvl="1" marL="914400" rtl="0">
              <a:spcBef>
                <a:spcPts val="0"/>
              </a:spcBef>
              <a:spcAft>
                <a:spcPts val="0"/>
              </a:spcAft>
              <a:buClr>
                <a:schemeClr val="accent2"/>
              </a:buClr>
              <a:buSzPts val="1400"/>
              <a:buFont typeface="Roboto Mono"/>
              <a:buChar char="○"/>
              <a:defRPr sz="1200"/>
            </a:lvl2pPr>
            <a:lvl3pPr indent="-317500" lvl="2" marL="1371600" rtl="0">
              <a:spcBef>
                <a:spcPts val="0"/>
              </a:spcBef>
              <a:spcAft>
                <a:spcPts val="0"/>
              </a:spcAft>
              <a:buClr>
                <a:schemeClr val="accent2"/>
              </a:buClr>
              <a:buSzPts val="1400"/>
              <a:buFont typeface="Roboto Mono"/>
              <a:buChar char="■"/>
              <a:defRPr sz="1200"/>
            </a:lvl3pPr>
            <a:lvl4pPr indent="-317500" lvl="3" marL="1828800" rtl="0">
              <a:spcBef>
                <a:spcPts val="0"/>
              </a:spcBef>
              <a:spcAft>
                <a:spcPts val="0"/>
              </a:spcAft>
              <a:buClr>
                <a:schemeClr val="accent2"/>
              </a:buClr>
              <a:buSzPts val="1400"/>
              <a:buFont typeface="Roboto Mono"/>
              <a:buChar char="●"/>
              <a:defRPr sz="1200"/>
            </a:lvl4pPr>
            <a:lvl5pPr indent="-317500" lvl="4" marL="2286000" rtl="0">
              <a:spcBef>
                <a:spcPts val="0"/>
              </a:spcBef>
              <a:spcAft>
                <a:spcPts val="0"/>
              </a:spcAft>
              <a:buClr>
                <a:schemeClr val="accent2"/>
              </a:buClr>
              <a:buSzPts val="1400"/>
              <a:buFont typeface="Roboto Mono"/>
              <a:buChar char="○"/>
              <a:defRPr sz="1200"/>
            </a:lvl5pPr>
            <a:lvl6pPr indent="-317500" lvl="5" marL="2743200" rtl="0">
              <a:spcBef>
                <a:spcPts val="0"/>
              </a:spcBef>
              <a:spcAft>
                <a:spcPts val="0"/>
              </a:spcAft>
              <a:buClr>
                <a:schemeClr val="accent2"/>
              </a:buClr>
              <a:buSzPts val="1400"/>
              <a:buFont typeface="Roboto Mono"/>
              <a:buChar char="■"/>
              <a:defRPr sz="1200"/>
            </a:lvl6pPr>
            <a:lvl7pPr indent="-317500" lvl="6" marL="3200400" rtl="0">
              <a:spcBef>
                <a:spcPts val="0"/>
              </a:spcBef>
              <a:spcAft>
                <a:spcPts val="0"/>
              </a:spcAft>
              <a:buClr>
                <a:schemeClr val="accent2"/>
              </a:buClr>
              <a:buSzPts val="1400"/>
              <a:buFont typeface="Roboto Mono"/>
              <a:buChar char="●"/>
              <a:defRPr sz="1200"/>
            </a:lvl7pPr>
            <a:lvl8pPr indent="-317500" lvl="7" marL="3657600" rtl="0">
              <a:spcBef>
                <a:spcPts val="0"/>
              </a:spcBef>
              <a:spcAft>
                <a:spcPts val="0"/>
              </a:spcAft>
              <a:buClr>
                <a:schemeClr val="accent2"/>
              </a:buClr>
              <a:buSzPts val="1400"/>
              <a:buFont typeface="Roboto Mono"/>
              <a:buChar char="○"/>
              <a:defRPr sz="1200"/>
            </a:lvl8pPr>
            <a:lvl9pPr indent="-317500" lvl="8" marL="4114800" rtl="0">
              <a:spcBef>
                <a:spcPts val="0"/>
              </a:spcBef>
              <a:spcAft>
                <a:spcPts val="0"/>
              </a:spcAft>
              <a:buClr>
                <a:schemeClr val="accent2"/>
              </a:buClr>
              <a:buSzPts val="1400"/>
              <a:buFont typeface="Roboto Mono"/>
              <a:buChar char="■"/>
              <a:defRPr sz="1200"/>
            </a:lvl9pPr>
          </a:lstStyle>
          <a:p/>
        </p:txBody>
      </p:sp>
      <p:sp>
        <p:nvSpPr>
          <p:cNvPr id="300" name="Google Shape;300;p26"/>
          <p:cNvSpPr/>
          <p:nvPr/>
        </p:nvSpPr>
        <p:spPr>
          <a:xfrm>
            <a:off x="-221032" y="-190050"/>
            <a:ext cx="2053042" cy="184254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1" name="Google Shape;301;p26"/>
          <p:cNvSpPr/>
          <p:nvPr/>
        </p:nvSpPr>
        <p:spPr>
          <a:xfrm>
            <a:off x="-260674" y="4065149"/>
            <a:ext cx="1443865" cy="129575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17254"/>
                </a:srgbClr>
              </a:gs>
              <a:gs pos="100000">
                <a:srgbClr val="E20030">
                  <a:alpha val="4078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26"/>
          <p:cNvSpPr/>
          <p:nvPr/>
        </p:nvSpPr>
        <p:spPr>
          <a:xfrm>
            <a:off x="807374" y="1162576"/>
            <a:ext cx="1024629" cy="919461"/>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 name="Google Shape;303;p26"/>
          <p:cNvSpPr txBox="1"/>
          <p:nvPr>
            <p:ph idx="4" type="subTitle"/>
          </p:nvPr>
        </p:nvSpPr>
        <p:spPr>
          <a:xfrm>
            <a:off x="3199265" y="1464325"/>
            <a:ext cx="4610400" cy="3708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000"/>
              <a:buFont typeface="Reggae One"/>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SzPts val="2000"/>
              <a:buFont typeface="Reggae One"/>
              <a:buNone/>
              <a:defRPr sz="2000">
                <a:latin typeface="Reggae One"/>
                <a:ea typeface="Reggae One"/>
                <a:cs typeface="Reggae One"/>
                <a:sym typeface="Reggae One"/>
              </a:defRPr>
            </a:lvl2pPr>
            <a:lvl3pPr lvl="2" rtl="0" algn="ctr">
              <a:lnSpc>
                <a:spcPct val="100000"/>
              </a:lnSpc>
              <a:spcBef>
                <a:spcPts val="0"/>
              </a:spcBef>
              <a:spcAft>
                <a:spcPts val="0"/>
              </a:spcAft>
              <a:buSzPts val="2000"/>
              <a:buFont typeface="Reggae One"/>
              <a:buNone/>
              <a:defRPr sz="2000">
                <a:latin typeface="Reggae One"/>
                <a:ea typeface="Reggae One"/>
                <a:cs typeface="Reggae One"/>
                <a:sym typeface="Reggae One"/>
              </a:defRPr>
            </a:lvl3pPr>
            <a:lvl4pPr lvl="3" rtl="0" algn="ctr">
              <a:lnSpc>
                <a:spcPct val="100000"/>
              </a:lnSpc>
              <a:spcBef>
                <a:spcPts val="0"/>
              </a:spcBef>
              <a:spcAft>
                <a:spcPts val="0"/>
              </a:spcAft>
              <a:buSzPts val="2000"/>
              <a:buFont typeface="Reggae One"/>
              <a:buNone/>
              <a:defRPr sz="2000">
                <a:latin typeface="Reggae One"/>
                <a:ea typeface="Reggae One"/>
                <a:cs typeface="Reggae One"/>
                <a:sym typeface="Reggae One"/>
              </a:defRPr>
            </a:lvl4pPr>
            <a:lvl5pPr lvl="4" rtl="0" algn="ctr">
              <a:lnSpc>
                <a:spcPct val="100000"/>
              </a:lnSpc>
              <a:spcBef>
                <a:spcPts val="0"/>
              </a:spcBef>
              <a:spcAft>
                <a:spcPts val="0"/>
              </a:spcAft>
              <a:buSzPts val="2000"/>
              <a:buFont typeface="Reggae One"/>
              <a:buNone/>
              <a:defRPr sz="2000">
                <a:latin typeface="Reggae One"/>
                <a:ea typeface="Reggae One"/>
                <a:cs typeface="Reggae One"/>
                <a:sym typeface="Reggae One"/>
              </a:defRPr>
            </a:lvl5pPr>
            <a:lvl6pPr lvl="5" rtl="0" algn="ctr">
              <a:lnSpc>
                <a:spcPct val="100000"/>
              </a:lnSpc>
              <a:spcBef>
                <a:spcPts val="0"/>
              </a:spcBef>
              <a:spcAft>
                <a:spcPts val="0"/>
              </a:spcAft>
              <a:buSzPts val="2000"/>
              <a:buFont typeface="Reggae One"/>
              <a:buNone/>
              <a:defRPr sz="2000">
                <a:latin typeface="Reggae One"/>
                <a:ea typeface="Reggae One"/>
                <a:cs typeface="Reggae One"/>
                <a:sym typeface="Reggae One"/>
              </a:defRPr>
            </a:lvl6pPr>
            <a:lvl7pPr lvl="6" rtl="0" algn="ctr">
              <a:lnSpc>
                <a:spcPct val="100000"/>
              </a:lnSpc>
              <a:spcBef>
                <a:spcPts val="0"/>
              </a:spcBef>
              <a:spcAft>
                <a:spcPts val="0"/>
              </a:spcAft>
              <a:buSzPts val="2000"/>
              <a:buFont typeface="Reggae One"/>
              <a:buNone/>
              <a:defRPr sz="2000">
                <a:latin typeface="Reggae One"/>
                <a:ea typeface="Reggae One"/>
                <a:cs typeface="Reggae One"/>
                <a:sym typeface="Reggae One"/>
              </a:defRPr>
            </a:lvl7pPr>
            <a:lvl8pPr lvl="7" rtl="0" algn="ctr">
              <a:lnSpc>
                <a:spcPct val="100000"/>
              </a:lnSpc>
              <a:spcBef>
                <a:spcPts val="0"/>
              </a:spcBef>
              <a:spcAft>
                <a:spcPts val="0"/>
              </a:spcAft>
              <a:buSzPts val="2000"/>
              <a:buFont typeface="Reggae One"/>
              <a:buNone/>
              <a:defRPr sz="2000">
                <a:latin typeface="Reggae One"/>
                <a:ea typeface="Reggae One"/>
                <a:cs typeface="Reggae One"/>
                <a:sym typeface="Reggae One"/>
              </a:defRPr>
            </a:lvl8pPr>
            <a:lvl9pPr lvl="8" rtl="0" algn="ctr">
              <a:lnSpc>
                <a:spcPct val="100000"/>
              </a:lnSpc>
              <a:spcBef>
                <a:spcPts val="0"/>
              </a:spcBef>
              <a:spcAft>
                <a:spcPts val="0"/>
              </a:spcAft>
              <a:buSzPts val="2000"/>
              <a:buFont typeface="Reggae One"/>
              <a:buNone/>
              <a:defRPr sz="2000">
                <a:latin typeface="Reggae One"/>
                <a:ea typeface="Reggae One"/>
                <a:cs typeface="Reggae One"/>
                <a:sym typeface="Reggae One"/>
              </a:defRPr>
            </a:lvl9pPr>
          </a:lstStyle>
          <a:p/>
        </p:txBody>
      </p:sp>
      <p:sp>
        <p:nvSpPr>
          <p:cNvPr id="304" name="Google Shape;304;p26"/>
          <p:cNvSpPr txBox="1"/>
          <p:nvPr>
            <p:ph idx="5" type="subTitle"/>
          </p:nvPr>
        </p:nvSpPr>
        <p:spPr>
          <a:xfrm>
            <a:off x="3199265" y="2238873"/>
            <a:ext cx="4610400" cy="3708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000"/>
              <a:buFont typeface="Reggae One"/>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SzPts val="2000"/>
              <a:buFont typeface="Reggae One"/>
              <a:buNone/>
              <a:defRPr sz="2000">
                <a:latin typeface="Reggae One"/>
                <a:ea typeface="Reggae One"/>
                <a:cs typeface="Reggae One"/>
                <a:sym typeface="Reggae One"/>
              </a:defRPr>
            </a:lvl2pPr>
            <a:lvl3pPr lvl="2" rtl="0" algn="ctr">
              <a:lnSpc>
                <a:spcPct val="100000"/>
              </a:lnSpc>
              <a:spcBef>
                <a:spcPts val="0"/>
              </a:spcBef>
              <a:spcAft>
                <a:spcPts val="0"/>
              </a:spcAft>
              <a:buSzPts val="2000"/>
              <a:buFont typeface="Reggae One"/>
              <a:buNone/>
              <a:defRPr sz="2000">
                <a:latin typeface="Reggae One"/>
                <a:ea typeface="Reggae One"/>
                <a:cs typeface="Reggae One"/>
                <a:sym typeface="Reggae One"/>
              </a:defRPr>
            </a:lvl3pPr>
            <a:lvl4pPr lvl="3" rtl="0" algn="ctr">
              <a:lnSpc>
                <a:spcPct val="100000"/>
              </a:lnSpc>
              <a:spcBef>
                <a:spcPts val="0"/>
              </a:spcBef>
              <a:spcAft>
                <a:spcPts val="0"/>
              </a:spcAft>
              <a:buSzPts val="2000"/>
              <a:buFont typeface="Reggae One"/>
              <a:buNone/>
              <a:defRPr sz="2000">
                <a:latin typeface="Reggae One"/>
                <a:ea typeface="Reggae One"/>
                <a:cs typeface="Reggae One"/>
                <a:sym typeface="Reggae One"/>
              </a:defRPr>
            </a:lvl4pPr>
            <a:lvl5pPr lvl="4" rtl="0" algn="ctr">
              <a:lnSpc>
                <a:spcPct val="100000"/>
              </a:lnSpc>
              <a:spcBef>
                <a:spcPts val="0"/>
              </a:spcBef>
              <a:spcAft>
                <a:spcPts val="0"/>
              </a:spcAft>
              <a:buSzPts val="2000"/>
              <a:buFont typeface="Reggae One"/>
              <a:buNone/>
              <a:defRPr sz="2000">
                <a:latin typeface="Reggae One"/>
                <a:ea typeface="Reggae One"/>
                <a:cs typeface="Reggae One"/>
                <a:sym typeface="Reggae One"/>
              </a:defRPr>
            </a:lvl5pPr>
            <a:lvl6pPr lvl="5" rtl="0" algn="ctr">
              <a:lnSpc>
                <a:spcPct val="100000"/>
              </a:lnSpc>
              <a:spcBef>
                <a:spcPts val="0"/>
              </a:spcBef>
              <a:spcAft>
                <a:spcPts val="0"/>
              </a:spcAft>
              <a:buSzPts val="2000"/>
              <a:buFont typeface="Reggae One"/>
              <a:buNone/>
              <a:defRPr sz="2000">
                <a:latin typeface="Reggae One"/>
                <a:ea typeface="Reggae One"/>
                <a:cs typeface="Reggae One"/>
                <a:sym typeface="Reggae One"/>
              </a:defRPr>
            </a:lvl6pPr>
            <a:lvl7pPr lvl="6" rtl="0" algn="ctr">
              <a:lnSpc>
                <a:spcPct val="100000"/>
              </a:lnSpc>
              <a:spcBef>
                <a:spcPts val="0"/>
              </a:spcBef>
              <a:spcAft>
                <a:spcPts val="0"/>
              </a:spcAft>
              <a:buSzPts val="2000"/>
              <a:buFont typeface="Reggae One"/>
              <a:buNone/>
              <a:defRPr sz="2000">
                <a:latin typeface="Reggae One"/>
                <a:ea typeface="Reggae One"/>
                <a:cs typeface="Reggae One"/>
                <a:sym typeface="Reggae One"/>
              </a:defRPr>
            </a:lvl7pPr>
            <a:lvl8pPr lvl="7" rtl="0" algn="ctr">
              <a:lnSpc>
                <a:spcPct val="100000"/>
              </a:lnSpc>
              <a:spcBef>
                <a:spcPts val="0"/>
              </a:spcBef>
              <a:spcAft>
                <a:spcPts val="0"/>
              </a:spcAft>
              <a:buSzPts val="2000"/>
              <a:buFont typeface="Reggae One"/>
              <a:buNone/>
              <a:defRPr sz="2000">
                <a:latin typeface="Reggae One"/>
                <a:ea typeface="Reggae One"/>
                <a:cs typeface="Reggae One"/>
                <a:sym typeface="Reggae One"/>
              </a:defRPr>
            </a:lvl8pPr>
            <a:lvl9pPr lvl="8" rtl="0" algn="ctr">
              <a:lnSpc>
                <a:spcPct val="100000"/>
              </a:lnSpc>
              <a:spcBef>
                <a:spcPts val="0"/>
              </a:spcBef>
              <a:spcAft>
                <a:spcPts val="0"/>
              </a:spcAft>
              <a:buSzPts val="2000"/>
              <a:buFont typeface="Reggae One"/>
              <a:buNone/>
              <a:defRPr sz="2000">
                <a:latin typeface="Reggae One"/>
                <a:ea typeface="Reggae One"/>
                <a:cs typeface="Reggae One"/>
                <a:sym typeface="Reggae One"/>
              </a:defRPr>
            </a:lvl9pPr>
          </a:lstStyle>
          <a:p/>
        </p:txBody>
      </p:sp>
      <p:sp>
        <p:nvSpPr>
          <p:cNvPr id="305" name="Google Shape;305;p26"/>
          <p:cNvSpPr txBox="1"/>
          <p:nvPr>
            <p:ph idx="6" type="subTitle"/>
          </p:nvPr>
        </p:nvSpPr>
        <p:spPr>
          <a:xfrm>
            <a:off x="3199265" y="3039571"/>
            <a:ext cx="4610400" cy="370800"/>
          </a:xfrm>
          <a:prstGeom prst="rect">
            <a:avLst/>
          </a:prstGeom>
        </p:spPr>
        <p:txBody>
          <a:bodyPr anchorCtr="0" anchor="t" bIns="91425" lIns="91425" spcFirstLastPara="1" rIns="91425" wrap="square" tIns="0">
            <a:noAutofit/>
          </a:bodyPr>
          <a:lstStyle>
            <a:lvl1pPr lvl="0" rtl="0">
              <a:lnSpc>
                <a:spcPct val="100000"/>
              </a:lnSpc>
              <a:spcBef>
                <a:spcPts val="0"/>
              </a:spcBef>
              <a:spcAft>
                <a:spcPts val="0"/>
              </a:spcAft>
              <a:buSzPts val="2000"/>
              <a:buFont typeface="Reggae One"/>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SzPts val="2000"/>
              <a:buFont typeface="Reggae One"/>
              <a:buNone/>
              <a:defRPr sz="2000">
                <a:latin typeface="Reggae One"/>
                <a:ea typeface="Reggae One"/>
                <a:cs typeface="Reggae One"/>
                <a:sym typeface="Reggae One"/>
              </a:defRPr>
            </a:lvl2pPr>
            <a:lvl3pPr lvl="2" rtl="0" algn="ctr">
              <a:lnSpc>
                <a:spcPct val="100000"/>
              </a:lnSpc>
              <a:spcBef>
                <a:spcPts val="0"/>
              </a:spcBef>
              <a:spcAft>
                <a:spcPts val="0"/>
              </a:spcAft>
              <a:buSzPts val="2000"/>
              <a:buFont typeface="Reggae One"/>
              <a:buNone/>
              <a:defRPr sz="2000">
                <a:latin typeface="Reggae One"/>
                <a:ea typeface="Reggae One"/>
                <a:cs typeface="Reggae One"/>
                <a:sym typeface="Reggae One"/>
              </a:defRPr>
            </a:lvl3pPr>
            <a:lvl4pPr lvl="3" rtl="0" algn="ctr">
              <a:lnSpc>
                <a:spcPct val="100000"/>
              </a:lnSpc>
              <a:spcBef>
                <a:spcPts val="0"/>
              </a:spcBef>
              <a:spcAft>
                <a:spcPts val="0"/>
              </a:spcAft>
              <a:buSzPts val="2000"/>
              <a:buFont typeface="Reggae One"/>
              <a:buNone/>
              <a:defRPr sz="2000">
                <a:latin typeface="Reggae One"/>
                <a:ea typeface="Reggae One"/>
                <a:cs typeface="Reggae One"/>
                <a:sym typeface="Reggae One"/>
              </a:defRPr>
            </a:lvl4pPr>
            <a:lvl5pPr lvl="4" rtl="0" algn="ctr">
              <a:lnSpc>
                <a:spcPct val="100000"/>
              </a:lnSpc>
              <a:spcBef>
                <a:spcPts val="0"/>
              </a:spcBef>
              <a:spcAft>
                <a:spcPts val="0"/>
              </a:spcAft>
              <a:buSzPts val="2000"/>
              <a:buFont typeface="Reggae One"/>
              <a:buNone/>
              <a:defRPr sz="2000">
                <a:latin typeface="Reggae One"/>
                <a:ea typeface="Reggae One"/>
                <a:cs typeface="Reggae One"/>
                <a:sym typeface="Reggae One"/>
              </a:defRPr>
            </a:lvl5pPr>
            <a:lvl6pPr lvl="5" rtl="0" algn="ctr">
              <a:lnSpc>
                <a:spcPct val="100000"/>
              </a:lnSpc>
              <a:spcBef>
                <a:spcPts val="0"/>
              </a:spcBef>
              <a:spcAft>
                <a:spcPts val="0"/>
              </a:spcAft>
              <a:buSzPts val="2000"/>
              <a:buFont typeface="Reggae One"/>
              <a:buNone/>
              <a:defRPr sz="2000">
                <a:latin typeface="Reggae One"/>
                <a:ea typeface="Reggae One"/>
                <a:cs typeface="Reggae One"/>
                <a:sym typeface="Reggae One"/>
              </a:defRPr>
            </a:lvl6pPr>
            <a:lvl7pPr lvl="6" rtl="0" algn="ctr">
              <a:lnSpc>
                <a:spcPct val="100000"/>
              </a:lnSpc>
              <a:spcBef>
                <a:spcPts val="0"/>
              </a:spcBef>
              <a:spcAft>
                <a:spcPts val="0"/>
              </a:spcAft>
              <a:buSzPts val="2000"/>
              <a:buFont typeface="Reggae One"/>
              <a:buNone/>
              <a:defRPr sz="2000">
                <a:latin typeface="Reggae One"/>
                <a:ea typeface="Reggae One"/>
                <a:cs typeface="Reggae One"/>
                <a:sym typeface="Reggae One"/>
              </a:defRPr>
            </a:lvl7pPr>
            <a:lvl8pPr lvl="7" rtl="0" algn="ctr">
              <a:lnSpc>
                <a:spcPct val="100000"/>
              </a:lnSpc>
              <a:spcBef>
                <a:spcPts val="0"/>
              </a:spcBef>
              <a:spcAft>
                <a:spcPts val="0"/>
              </a:spcAft>
              <a:buSzPts val="2000"/>
              <a:buFont typeface="Reggae One"/>
              <a:buNone/>
              <a:defRPr sz="2000">
                <a:latin typeface="Reggae One"/>
                <a:ea typeface="Reggae One"/>
                <a:cs typeface="Reggae One"/>
                <a:sym typeface="Reggae One"/>
              </a:defRPr>
            </a:lvl8pPr>
            <a:lvl9pPr lvl="8" rtl="0" algn="ctr">
              <a:lnSpc>
                <a:spcPct val="100000"/>
              </a:lnSpc>
              <a:spcBef>
                <a:spcPts val="0"/>
              </a:spcBef>
              <a:spcAft>
                <a:spcPts val="0"/>
              </a:spcAft>
              <a:buSzPts val="2000"/>
              <a:buFont typeface="Reggae One"/>
              <a:buNone/>
              <a:defRPr sz="2000">
                <a:latin typeface="Reggae One"/>
                <a:ea typeface="Reggae One"/>
                <a:cs typeface="Reggae One"/>
                <a:sym typeface="Reggae One"/>
              </a:defRPr>
            </a:lvl9pPr>
          </a:lstStyle>
          <a:p/>
        </p:txBody>
      </p:sp>
      <p:sp>
        <p:nvSpPr>
          <p:cNvPr id="306" name="Google Shape;306;p26"/>
          <p:cNvSpPr/>
          <p:nvPr/>
        </p:nvSpPr>
        <p:spPr>
          <a:xfrm>
            <a:off x="1971049" y="2313751"/>
            <a:ext cx="1024629" cy="919461"/>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bg>
      <p:bgPr>
        <a:gradFill>
          <a:gsLst>
            <a:gs pos="0">
              <a:schemeClr val="dk1"/>
            </a:gs>
            <a:gs pos="100000">
              <a:srgbClr val="E20030"/>
            </a:gs>
          </a:gsLst>
          <a:lin ang="5400700" scaled="0"/>
        </a:gradFill>
      </p:bgPr>
    </p:bg>
    <p:spTree>
      <p:nvGrpSpPr>
        <p:cNvPr id="307" name="Shape 307"/>
        <p:cNvGrpSpPr/>
        <p:nvPr/>
      </p:nvGrpSpPr>
      <p:grpSpPr>
        <a:xfrm>
          <a:off x="0" y="0"/>
          <a:ext cx="0" cy="0"/>
          <a:chOff x="0" y="0"/>
          <a:chExt cx="0" cy="0"/>
        </a:xfrm>
      </p:grpSpPr>
      <p:grpSp>
        <p:nvGrpSpPr>
          <p:cNvPr id="308" name="Google Shape;308;p27"/>
          <p:cNvGrpSpPr/>
          <p:nvPr/>
        </p:nvGrpSpPr>
        <p:grpSpPr>
          <a:xfrm flipH="1">
            <a:off x="2579168" y="-142025"/>
            <a:ext cx="6564831" cy="5427560"/>
            <a:chOff x="641875" y="-142050"/>
            <a:chExt cx="6564831" cy="5427560"/>
          </a:xfrm>
        </p:grpSpPr>
        <p:sp>
          <p:nvSpPr>
            <p:cNvPr id="309" name="Google Shape;309;p27"/>
            <p:cNvSpPr/>
            <p:nvPr/>
          </p:nvSpPr>
          <p:spPr>
            <a:xfrm flipH="1">
              <a:off x="641875"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p:nvPr/>
          </p:nvSpPr>
          <p:spPr>
            <a:xfrm flipH="1">
              <a:off x="1159829"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1" name="Google Shape;311;p27"/>
          <p:cNvSpPr/>
          <p:nvPr/>
        </p:nvSpPr>
        <p:spPr>
          <a:xfrm flipH="1">
            <a:off x="-1751775"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7"/>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3" name="Google Shape;313;p27"/>
          <p:cNvSpPr/>
          <p:nvPr/>
        </p:nvSpPr>
        <p:spPr>
          <a:xfrm>
            <a:off x="7769128" y="89517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4" name="Google Shape;314;p27"/>
          <p:cNvSpPr/>
          <p:nvPr/>
        </p:nvSpPr>
        <p:spPr>
          <a:xfrm flipH="1" rot="10800000">
            <a:off x="8108409" y="3762470"/>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5" name="Google Shape;315;p27"/>
          <p:cNvSpPr/>
          <p:nvPr/>
        </p:nvSpPr>
        <p:spPr>
          <a:xfrm>
            <a:off x="8228562" y="2156088"/>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6" name="Google Shape;316;p27"/>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7" name="Google Shape;317;p27"/>
          <p:cNvSpPr/>
          <p:nvPr/>
        </p:nvSpPr>
        <p:spPr>
          <a:xfrm>
            <a:off x="-412372" y="44479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chemeClr val="dk1"/>
              </a:gs>
              <a:gs pos="100000">
                <a:srgbClr val="E20030"/>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27"/>
          <p:cNvSpPr/>
          <p:nvPr/>
        </p:nvSpPr>
        <p:spPr>
          <a:xfrm flipH="1" rot="10800000">
            <a:off x="-362966" y="3645032"/>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gs>
              <a:gs pos="100000">
                <a:srgbClr val="E20030"/>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27"/>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0" name="Google Shape;320;p27"/>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321" name="Google Shape;321;p27"/>
          <p:cNvSpPr txBox="1"/>
          <p:nvPr>
            <p:ph idx="1" type="subTitle"/>
          </p:nvPr>
        </p:nvSpPr>
        <p:spPr>
          <a:xfrm flipH="1">
            <a:off x="4854099" y="1976038"/>
            <a:ext cx="2049300" cy="51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2" name="Google Shape;322;p27"/>
          <p:cNvSpPr txBox="1"/>
          <p:nvPr>
            <p:ph idx="2" type="subTitle"/>
          </p:nvPr>
        </p:nvSpPr>
        <p:spPr>
          <a:xfrm flipH="1">
            <a:off x="1721900" y="1976039"/>
            <a:ext cx="2049300" cy="51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3" name="Google Shape;323;p27"/>
          <p:cNvSpPr txBox="1"/>
          <p:nvPr>
            <p:ph idx="3" type="subTitle"/>
          </p:nvPr>
        </p:nvSpPr>
        <p:spPr>
          <a:xfrm flipH="1">
            <a:off x="4854099" y="1590925"/>
            <a:ext cx="2049300" cy="330900"/>
          </a:xfrm>
          <a:prstGeom prst="rect">
            <a:avLst/>
          </a:prstGeom>
        </p:spPr>
        <p:txBody>
          <a:bodyPr anchorCtr="0" anchor="ctr" bIns="91425" lIns="91425" spcFirstLastPara="1" rIns="91425" wrap="square" tIns="0">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24" name="Google Shape;324;p27"/>
          <p:cNvSpPr txBox="1"/>
          <p:nvPr>
            <p:ph idx="4" type="subTitle"/>
          </p:nvPr>
        </p:nvSpPr>
        <p:spPr>
          <a:xfrm flipH="1">
            <a:off x="1721900" y="1590925"/>
            <a:ext cx="2049300" cy="330900"/>
          </a:xfrm>
          <a:prstGeom prst="rect">
            <a:avLst/>
          </a:prstGeom>
        </p:spPr>
        <p:txBody>
          <a:bodyPr anchorCtr="0" anchor="ctr" bIns="91425" lIns="91425" spcFirstLastPara="1" rIns="91425" wrap="square" tIns="0">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25" name="Google Shape;325;p27"/>
          <p:cNvSpPr txBox="1"/>
          <p:nvPr>
            <p:ph idx="5" type="subTitle"/>
          </p:nvPr>
        </p:nvSpPr>
        <p:spPr>
          <a:xfrm flipH="1">
            <a:off x="4854099" y="3424720"/>
            <a:ext cx="2049300" cy="51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6" name="Google Shape;326;p27"/>
          <p:cNvSpPr txBox="1"/>
          <p:nvPr>
            <p:ph idx="6" type="subTitle"/>
          </p:nvPr>
        </p:nvSpPr>
        <p:spPr>
          <a:xfrm>
            <a:off x="4854099" y="3039605"/>
            <a:ext cx="2049300" cy="330900"/>
          </a:xfrm>
          <a:prstGeom prst="rect">
            <a:avLst/>
          </a:prstGeom>
        </p:spPr>
        <p:txBody>
          <a:bodyPr anchorCtr="0" anchor="ctr" bIns="91425" lIns="91425" spcFirstLastPara="1" rIns="91425" wrap="square" tIns="0">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27" name="Google Shape;327;p27"/>
          <p:cNvSpPr txBox="1"/>
          <p:nvPr>
            <p:ph idx="7" type="subTitle"/>
          </p:nvPr>
        </p:nvSpPr>
        <p:spPr>
          <a:xfrm flipH="1">
            <a:off x="1721900" y="3424722"/>
            <a:ext cx="2049300" cy="51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28" name="Google Shape;328;p27"/>
          <p:cNvSpPr txBox="1"/>
          <p:nvPr>
            <p:ph idx="8" type="subTitle"/>
          </p:nvPr>
        </p:nvSpPr>
        <p:spPr>
          <a:xfrm flipH="1">
            <a:off x="1721900" y="3039607"/>
            <a:ext cx="2049300" cy="330900"/>
          </a:xfrm>
          <a:prstGeom prst="rect">
            <a:avLst/>
          </a:prstGeom>
        </p:spPr>
        <p:txBody>
          <a:bodyPr anchorCtr="0" anchor="ctr" bIns="91425" lIns="91425" spcFirstLastPara="1" rIns="91425" wrap="square" tIns="0">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7">
    <p:bg>
      <p:bgPr>
        <a:gradFill>
          <a:gsLst>
            <a:gs pos="0">
              <a:schemeClr val="dk2"/>
            </a:gs>
            <a:gs pos="100000">
              <a:schemeClr val="accent2"/>
            </a:gs>
          </a:gsLst>
          <a:lin ang="10801400" scaled="0"/>
        </a:gradFill>
      </p:bgPr>
    </p:bg>
    <p:spTree>
      <p:nvGrpSpPr>
        <p:cNvPr id="329" name="Shape 329"/>
        <p:cNvGrpSpPr/>
        <p:nvPr/>
      </p:nvGrpSpPr>
      <p:grpSpPr>
        <a:xfrm>
          <a:off x="0" y="0"/>
          <a:ext cx="0" cy="0"/>
          <a:chOff x="0" y="0"/>
          <a:chExt cx="0" cy="0"/>
        </a:xfrm>
      </p:grpSpPr>
      <p:sp>
        <p:nvSpPr>
          <p:cNvPr id="330" name="Google Shape;330;p28"/>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1" name="Google Shape;331;p28"/>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sz="1600"/>
          </a:p>
        </p:txBody>
      </p:sp>
      <p:sp>
        <p:nvSpPr>
          <p:cNvPr id="332" name="Google Shape;332;p28"/>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33" name="Google Shape;333;p28"/>
          <p:cNvSpPr txBox="1"/>
          <p:nvPr>
            <p:ph idx="1" type="subTitle"/>
          </p:nvPr>
        </p:nvSpPr>
        <p:spPr>
          <a:xfrm>
            <a:off x="5642148" y="2295529"/>
            <a:ext cx="23613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4" name="Google Shape;334;p28"/>
          <p:cNvSpPr txBox="1"/>
          <p:nvPr>
            <p:ph idx="2" type="subTitle"/>
          </p:nvPr>
        </p:nvSpPr>
        <p:spPr>
          <a:xfrm>
            <a:off x="5642138" y="1868029"/>
            <a:ext cx="18222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335" name="Google Shape;335;p28"/>
          <p:cNvSpPr txBox="1"/>
          <p:nvPr>
            <p:ph idx="3" type="subTitle"/>
          </p:nvPr>
        </p:nvSpPr>
        <p:spPr>
          <a:xfrm>
            <a:off x="5642148" y="3459044"/>
            <a:ext cx="23613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6" name="Google Shape;336;p28"/>
          <p:cNvSpPr txBox="1"/>
          <p:nvPr>
            <p:ph idx="4" type="subTitle"/>
          </p:nvPr>
        </p:nvSpPr>
        <p:spPr>
          <a:xfrm>
            <a:off x="5642138" y="3030042"/>
            <a:ext cx="18222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337" name="Google Shape;337;p28"/>
          <p:cNvSpPr txBox="1"/>
          <p:nvPr>
            <p:ph idx="5" type="subTitle"/>
          </p:nvPr>
        </p:nvSpPr>
        <p:spPr>
          <a:xfrm>
            <a:off x="1882723" y="1791083"/>
            <a:ext cx="23613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38" name="Google Shape;338;p28"/>
          <p:cNvSpPr txBox="1"/>
          <p:nvPr>
            <p:ph idx="6" type="subTitle"/>
          </p:nvPr>
        </p:nvSpPr>
        <p:spPr>
          <a:xfrm>
            <a:off x="1882713" y="1362076"/>
            <a:ext cx="18222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339" name="Google Shape;339;p28"/>
          <p:cNvSpPr txBox="1"/>
          <p:nvPr>
            <p:ph idx="7" type="subTitle"/>
          </p:nvPr>
        </p:nvSpPr>
        <p:spPr>
          <a:xfrm>
            <a:off x="1882723" y="2876933"/>
            <a:ext cx="23613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0" name="Google Shape;340;p28"/>
          <p:cNvSpPr txBox="1"/>
          <p:nvPr>
            <p:ph idx="8" type="subTitle"/>
          </p:nvPr>
        </p:nvSpPr>
        <p:spPr>
          <a:xfrm>
            <a:off x="1882713" y="2449433"/>
            <a:ext cx="18222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341" name="Google Shape;341;p28"/>
          <p:cNvSpPr txBox="1"/>
          <p:nvPr>
            <p:ph idx="9" type="subTitle"/>
          </p:nvPr>
        </p:nvSpPr>
        <p:spPr>
          <a:xfrm>
            <a:off x="1882723" y="3964270"/>
            <a:ext cx="23613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42" name="Google Shape;342;p28"/>
          <p:cNvSpPr txBox="1"/>
          <p:nvPr>
            <p:ph idx="13" type="subTitle"/>
          </p:nvPr>
        </p:nvSpPr>
        <p:spPr>
          <a:xfrm>
            <a:off x="1882713" y="3536770"/>
            <a:ext cx="1822200" cy="427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343" name="Google Shape;343;p28"/>
          <p:cNvSpPr/>
          <p:nvPr/>
        </p:nvSpPr>
        <p:spPr>
          <a:xfrm rot="10800000">
            <a:off x="7335644" y="-1025561"/>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4" name="Google Shape;344;p28"/>
          <p:cNvSpPr/>
          <p:nvPr/>
        </p:nvSpPr>
        <p:spPr>
          <a:xfrm rot="10800000">
            <a:off x="8671106" y="989157"/>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5" name="Google Shape;345;p28"/>
          <p:cNvSpPr/>
          <p:nvPr/>
        </p:nvSpPr>
        <p:spPr>
          <a:xfrm flipH="1" rot="10800000">
            <a:off x="-706715" y="4399486"/>
            <a:ext cx="1419951" cy="1275204"/>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6">
    <p:bg>
      <p:bgPr>
        <a:gradFill>
          <a:gsLst>
            <a:gs pos="0">
              <a:schemeClr val="accent2"/>
            </a:gs>
            <a:gs pos="100000">
              <a:schemeClr val="dk2"/>
            </a:gs>
          </a:gsLst>
          <a:lin ang="10801400" scaled="0"/>
        </a:gradFill>
      </p:bgPr>
    </p:bg>
    <p:spTree>
      <p:nvGrpSpPr>
        <p:cNvPr id="346" name="Shape 346"/>
        <p:cNvGrpSpPr/>
        <p:nvPr/>
      </p:nvGrpSpPr>
      <p:grpSpPr>
        <a:xfrm>
          <a:off x="0" y="0"/>
          <a:ext cx="0" cy="0"/>
          <a:chOff x="0" y="0"/>
          <a:chExt cx="0" cy="0"/>
        </a:xfrm>
      </p:grpSpPr>
      <p:sp>
        <p:nvSpPr>
          <p:cNvPr id="347" name="Google Shape;347;p29"/>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29"/>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349" name="Google Shape;349;p29"/>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50" name="Google Shape;350;p29"/>
          <p:cNvSpPr txBox="1"/>
          <p:nvPr>
            <p:ph idx="1" type="subTitle"/>
          </p:nvPr>
        </p:nvSpPr>
        <p:spPr>
          <a:xfrm>
            <a:off x="935375" y="2312040"/>
            <a:ext cx="2162100" cy="5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1" name="Google Shape;351;p29"/>
          <p:cNvSpPr txBox="1"/>
          <p:nvPr>
            <p:ph idx="2" type="subTitle"/>
          </p:nvPr>
        </p:nvSpPr>
        <p:spPr>
          <a:xfrm>
            <a:off x="3488875" y="2312040"/>
            <a:ext cx="2162100" cy="5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2" name="Google Shape;352;p29"/>
          <p:cNvSpPr txBox="1"/>
          <p:nvPr>
            <p:ph idx="3" type="subTitle"/>
          </p:nvPr>
        </p:nvSpPr>
        <p:spPr>
          <a:xfrm>
            <a:off x="935375" y="1958399"/>
            <a:ext cx="2162100" cy="337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53" name="Google Shape;353;p29"/>
          <p:cNvSpPr txBox="1"/>
          <p:nvPr>
            <p:ph idx="4" type="subTitle"/>
          </p:nvPr>
        </p:nvSpPr>
        <p:spPr>
          <a:xfrm>
            <a:off x="3488875" y="1958399"/>
            <a:ext cx="2162100" cy="337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54" name="Google Shape;354;p29"/>
          <p:cNvSpPr txBox="1"/>
          <p:nvPr>
            <p:ph idx="5" type="subTitle"/>
          </p:nvPr>
        </p:nvSpPr>
        <p:spPr>
          <a:xfrm>
            <a:off x="935375" y="4068913"/>
            <a:ext cx="2162100" cy="5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5" name="Google Shape;355;p29"/>
          <p:cNvSpPr txBox="1"/>
          <p:nvPr>
            <p:ph idx="6" type="subTitle"/>
          </p:nvPr>
        </p:nvSpPr>
        <p:spPr>
          <a:xfrm>
            <a:off x="3488875" y="4068913"/>
            <a:ext cx="2162100" cy="5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6" name="Google Shape;356;p29"/>
          <p:cNvSpPr txBox="1"/>
          <p:nvPr>
            <p:ph idx="7" type="subTitle"/>
          </p:nvPr>
        </p:nvSpPr>
        <p:spPr>
          <a:xfrm>
            <a:off x="935375" y="3715274"/>
            <a:ext cx="2162100" cy="337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57" name="Google Shape;357;p29"/>
          <p:cNvSpPr txBox="1"/>
          <p:nvPr>
            <p:ph idx="8" type="subTitle"/>
          </p:nvPr>
        </p:nvSpPr>
        <p:spPr>
          <a:xfrm>
            <a:off x="3488875" y="3715274"/>
            <a:ext cx="2162100" cy="337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58" name="Google Shape;358;p29"/>
          <p:cNvSpPr txBox="1"/>
          <p:nvPr>
            <p:ph idx="9" type="subTitle"/>
          </p:nvPr>
        </p:nvSpPr>
        <p:spPr>
          <a:xfrm>
            <a:off x="6046525" y="2312040"/>
            <a:ext cx="2162100" cy="5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359" name="Google Shape;359;p29"/>
          <p:cNvSpPr txBox="1"/>
          <p:nvPr>
            <p:ph idx="13" type="subTitle"/>
          </p:nvPr>
        </p:nvSpPr>
        <p:spPr>
          <a:xfrm>
            <a:off x="6046525" y="1958399"/>
            <a:ext cx="2162100" cy="337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60" name="Google Shape;360;p29"/>
          <p:cNvSpPr txBox="1"/>
          <p:nvPr>
            <p:ph idx="14" type="subTitle"/>
          </p:nvPr>
        </p:nvSpPr>
        <p:spPr>
          <a:xfrm>
            <a:off x="6046525" y="4068913"/>
            <a:ext cx="2162100" cy="525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361" name="Google Shape;361;p29"/>
          <p:cNvSpPr txBox="1"/>
          <p:nvPr>
            <p:ph idx="15" type="subTitle"/>
          </p:nvPr>
        </p:nvSpPr>
        <p:spPr>
          <a:xfrm>
            <a:off x="6046525" y="3715274"/>
            <a:ext cx="2162100" cy="337800"/>
          </a:xfrm>
          <a:prstGeom prst="rect">
            <a:avLst/>
          </a:prstGeom>
        </p:spPr>
        <p:txBody>
          <a:bodyPr anchorCtr="0" anchor="t" bIns="91425" lIns="91425" spcFirstLastPara="1" rIns="91425" wrap="square" tIns="0">
            <a:noAutofit/>
          </a:bodyPr>
          <a:lstStyle>
            <a:lvl1pPr lvl="0"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2pPr>
            <a:lvl3pPr lvl="2"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3pPr>
            <a:lvl4pPr lvl="3"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4pPr>
            <a:lvl5pPr lvl="4"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5pPr>
            <a:lvl6pPr lvl="5"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6pPr>
            <a:lvl7pPr lvl="6"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7pPr>
            <a:lvl8pPr lvl="7"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8pPr>
            <a:lvl9pPr lvl="8" rtl="0" algn="ct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9pPr>
          </a:lstStyle>
          <a:p/>
        </p:txBody>
      </p:sp>
      <p:sp>
        <p:nvSpPr>
          <p:cNvPr id="362" name="Google Shape;362;p29"/>
          <p:cNvSpPr/>
          <p:nvPr/>
        </p:nvSpPr>
        <p:spPr>
          <a:xfrm flipH="1">
            <a:off x="-255755" y="440350"/>
            <a:ext cx="710329" cy="637351"/>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29"/>
          <p:cNvSpPr/>
          <p:nvPr/>
        </p:nvSpPr>
        <p:spPr>
          <a:xfrm flipH="1">
            <a:off x="-255738" y="-704705"/>
            <a:ext cx="1191113" cy="106889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gs>
              <a:gs pos="100000">
                <a:srgbClr val="E20030"/>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bg>
      <p:bgPr>
        <a:gradFill>
          <a:gsLst>
            <a:gs pos="0">
              <a:schemeClr val="dk2"/>
            </a:gs>
            <a:gs pos="100000">
              <a:schemeClr val="accent2"/>
            </a:gs>
          </a:gsLst>
          <a:lin ang="0" scaled="0"/>
        </a:gradFill>
      </p:bgPr>
    </p:bg>
    <p:spTree>
      <p:nvGrpSpPr>
        <p:cNvPr id="364" name="Shape 364"/>
        <p:cNvGrpSpPr/>
        <p:nvPr/>
      </p:nvGrpSpPr>
      <p:grpSpPr>
        <a:xfrm>
          <a:off x="0" y="0"/>
          <a:ext cx="0" cy="0"/>
          <a:chOff x="0" y="0"/>
          <a:chExt cx="0" cy="0"/>
        </a:xfrm>
      </p:grpSpPr>
      <p:sp>
        <p:nvSpPr>
          <p:cNvPr id="365" name="Google Shape;365;p30"/>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6" name="Google Shape;366;p30"/>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7" name="Google Shape;367;p30"/>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
        <p:nvSpPr>
          <p:cNvPr id="368" name="Google Shape;368;p30"/>
          <p:cNvSpPr/>
          <p:nvPr/>
        </p:nvSpPr>
        <p:spPr>
          <a:xfrm>
            <a:off x="-250313" y="-616254"/>
            <a:ext cx="908595" cy="81553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p30"/>
          <p:cNvSpPr/>
          <p:nvPr/>
        </p:nvSpPr>
        <p:spPr>
          <a:xfrm flipH="1">
            <a:off x="105460" y="243841"/>
            <a:ext cx="543089" cy="48746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0" name="Google Shape;370;p30"/>
          <p:cNvSpPr/>
          <p:nvPr/>
        </p:nvSpPr>
        <p:spPr>
          <a:xfrm flipH="1">
            <a:off x="-459659" y="4433376"/>
            <a:ext cx="1327285" cy="1191984"/>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chemeClr val="dk2"/>
            </a:gs>
            <a:gs pos="100000">
              <a:schemeClr val="accent2"/>
            </a:gs>
          </a:gsLst>
          <a:lin ang="10800025" scaled="0"/>
        </a:gradFill>
      </p:bgPr>
    </p:bg>
    <p:spTree>
      <p:nvGrpSpPr>
        <p:cNvPr id="34" name="Shape 34"/>
        <p:cNvGrpSpPr/>
        <p:nvPr/>
      </p:nvGrpSpPr>
      <p:grpSpPr>
        <a:xfrm>
          <a:off x="0" y="0"/>
          <a:ext cx="0" cy="0"/>
          <a:chOff x="0" y="0"/>
          <a:chExt cx="0" cy="0"/>
        </a:xfrm>
      </p:grpSpPr>
      <p:sp>
        <p:nvSpPr>
          <p:cNvPr id="35" name="Google Shape;35;p4"/>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 name="Google Shape;36;p4"/>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4"/>
          <p:cNvSpPr txBox="1"/>
          <p:nvPr>
            <p:ph idx="1" type="body"/>
          </p:nvPr>
        </p:nvSpPr>
        <p:spPr>
          <a:xfrm>
            <a:off x="713225" y="1300475"/>
            <a:ext cx="7624500" cy="33081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AutoNum type="arabicPeriod"/>
              <a:defRPr sz="1150"/>
            </a:lvl1pPr>
            <a:lvl2pPr indent="-304800" lvl="1" marL="914400" rtl="0">
              <a:spcBef>
                <a:spcPts val="0"/>
              </a:spcBef>
              <a:spcAft>
                <a:spcPts val="0"/>
              </a:spcAft>
              <a:buSzPts val="1200"/>
              <a:buFont typeface="Roboto Condensed Light"/>
              <a:buAutoNum type="alphaLcPeriod"/>
              <a:defRPr/>
            </a:lvl2pPr>
            <a:lvl3pPr indent="-304800" lvl="2" marL="1371600" rtl="0">
              <a:spcBef>
                <a:spcPts val="0"/>
              </a:spcBef>
              <a:spcAft>
                <a:spcPts val="0"/>
              </a:spcAft>
              <a:buSzPts val="1200"/>
              <a:buFont typeface="Roboto Condensed Light"/>
              <a:buAutoNum type="romanLcPeriod"/>
              <a:defRPr/>
            </a:lvl3pPr>
            <a:lvl4pPr indent="-304800" lvl="3" marL="1828800" rtl="0">
              <a:spcBef>
                <a:spcPts val="0"/>
              </a:spcBef>
              <a:spcAft>
                <a:spcPts val="0"/>
              </a:spcAft>
              <a:buSzPts val="1200"/>
              <a:buFont typeface="Roboto Condensed Light"/>
              <a:buAutoNum type="arabicPeriod"/>
              <a:defRPr/>
            </a:lvl4pPr>
            <a:lvl5pPr indent="-304800" lvl="4" marL="2286000" rtl="0">
              <a:spcBef>
                <a:spcPts val="0"/>
              </a:spcBef>
              <a:spcAft>
                <a:spcPts val="0"/>
              </a:spcAft>
              <a:buSzPts val="1200"/>
              <a:buFont typeface="Roboto Condensed Light"/>
              <a:buAutoNum type="alphaLcPeriod"/>
              <a:defRPr/>
            </a:lvl5pPr>
            <a:lvl6pPr indent="-304800" lvl="5" marL="2743200" rtl="0">
              <a:spcBef>
                <a:spcPts val="0"/>
              </a:spcBef>
              <a:spcAft>
                <a:spcPts val="0"/>
              </a:spcAft>
              <a:buSzPts val="1200"/>
              <a:buFont typeface="Roboto Condensed Light"/>
              <a:buAutoNum type="romanLcPeriod"/>
              <a:defRPr/>
            </a:lvl6pPr>
            <a:lvl7pPr indent="-304800" lvl="6" marL="3200400" rtl="0">
              <a:spcBef>
                <a:spcPts val="0"/>
              </a:spcBef>
              <a:spcAft>
                <a:spcPts val="0"/>
              </a:spcAft>
              <a:buSzPts val="1200"/>
              <a:buFont typeface="Roboto Condensed Light"/>
              <a:buAutoNum type="arabicPeriod"/>
              <a:defRPr/>
            </a:lvl7pPr>
            <a:lvl8pPr indent="-304800" lvl="7" marL="3657600" rtl="0">
              <a:spcBef>
                <a:spcPts val="0"/>
              </a:spcBef>
              <a:spcAft>
                <a:spcPts val="0"/>
              </a:spcAft>
              <a:buSzPts val="1200"/>
              <a:buFont typeface="Roboto Condensed Light"/>
              <a:buAutoNum type="alphaLcPeriod"/>
              <a:defRPr/>
            </a:lvl8pPr>
            <a:lvl9pPr indent="-304800" lvl="8" marL="4114800" rtl="0">
              <a:spcBef>
                <a:spcPts val="0"/>
              </a:spcBef>
              <a:spcAft>
                <a:spcPts val="0"/>
              </a:spcAft>
              <a:buSzPts val="1200"/>
              <a:buFont typeface="Roboto Condensed Light"/>
              <a:buAutoNum type="romanLcPeriod"/>
              <a:defRPr/>
            </a:lvl9pPr>
          </a:lstStyle>
          <a:p/>
        </p:txBody>
      </p:sp>
      <p:sp>
        <p:nvSpPr>
          <p:cNvPr id="38" name="Google Shape;38;p4"/>
          <p:cNvSpPr txBox="1"/>
          <p:nvPr>
            <p:ph idx="12" type="sldNum"/>
          </p:nvPr>
        </p:nvSpPr>
        <p:spPr>
          <a:xfrm>
            <a:off x="8472449" y="4607079"/>
            <a:ext cx="671400" cy="565500"/>
          </a:xfrm>
          <a:prstGeom prst="rect">
            <a:avLst/>
          </a:prstGeom>
          <a:ln>
            <a:noFill/>
          </a:ln>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4">
    <p:bg>
      <p:bgPr>
        <a:gradFill>
          <a:gsLst>
            <a:gs pos="0">
              <a:srgbClr val="E20030"/>
            </a:gs>
            <a:gs pos="100000">
              <a:srgbClr val="00216E"/>
            </a:gs>
          </a:gsLst>
          <a:lin ang="5400700" scaled="0"/>
        </a:gradFill>
      </p:bgPr>
    </p:bg>
    <p:spTree>
      <p:nvGrpSpPr>
        <p:cNvPr id="371" name="Shape 371"/>
        <p:cNvGrpSpPr/>
        <p:nvPr/>
      </p:nvGrpSpPr>
      <p:grpSpPr>
        <a:xfrm>
          <a:off x="0" y="0"/>
          <a:ext cx="0" cy="0"/>
          <a:chOff x="0" y="0"/>
          <a:chExt cx="0" cy="0"/>
        </a:xfrm>
      </p:grpSpPr>
      <p:sp>
        <p:nvSpPr>
          <p:cNvPr id="372" name="Google Shape;372;p31"/>
          <p:cNvSpPr/>
          <p:nvPr/>
        </p:nvSpPr>
        <p:spPr>
          <a:xfrm flipH="1">
            <a:off x="0" y="-14210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p:nvPr/>
        </p:nvSpPr>
        <p:spPr>
          <a:xfrm flipH="1">
            <a:off x="517804"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1"/>
          <p:cNvSpPr/>
          <p:nvPr/>
        </p:nvSpPr>
        <p:spPr>
          <a:xfrm>
            <a:off x="1035600"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1"/>
          <p:cNvSpPr/>
          <p:nvPr/>
        </p:nvSpPr>
        <p:spPr>
          <a:xfrm rot="10800000">
            <a:off x="286571" y="-307655"/>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31"/>
          <p:cNvSpPr/>
          <p:nvPr/>
        </p:nvSpPr>
        <p:spPr>
          <a:xfrm>
            <a:off x="-370272" y="4062726"/>
            <a:ext cx="1533413" cy="1376362"/>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7" name="Google Shape;377;p31"/>
          <p:cNvSpPr/>
          <p:nvPr/>
        </p:nvSpPr>
        <p:spPr>
          <a:xfrm flipH="1" rot="10800000">
            <a:off x="-115879" y="-438015"/>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31"/>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9" name="Google Shape;379;p31"/>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380" name="Google Shape;380;p31"/>
          <p:cNvSpPr txBox="1"/>
          <p:nvPr>
            <p:ph type="title"/>
          </p:nvPr>
        </p:nvSpPr>
        <p:spPr>
          <a:xfrm>
            <a:off x="2921750" y="539500"/>
            <a:ext cx="5508900" cy="53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5">
    <p:bg>
      <p:bgPr>
        <a:gradFill>
          <a:gsLst>
            <a:gs pos="0">
              <a:srgbClr val="E20030"/>
            </a:gs>
            <a:gs pos="100000">
              <a:srgbClr val="00216E"/>
            </a:gs>
          </a:gsLst>
          <a:lin ang="2698631" scaled="0"/>
        </a:gradFill>
      </p:bgPr>
    </p:bg>
    <p:spTree>
      <p:nvGrpSpPr>
        <p:cNvPr id="381" name="Shape 381"/>
        <p:cNvGrpSpPr/>
        <p:nvPr/>
      </p:nvGrpSpPr>
      <p:grpSpPr>
        <a:xfrm>
          <a:off x="0" y="0"/>
          <a:ext cx="0" cy="0"/>
          <a:chOff x="0" y="0"/>
          <a:chExt cx="0" cy="0"/>
        </a:xfrm>
      </p:grpSpPr>
      <p:sp>
        <p:nvSpPr>
          <p:cNvPr id="382" name="Google Shape;382;p32"/>
          <p:cNvSpPr/>
          <p:nvPr/>
        </p:nvSpPr>
        <p:spPr>
          <a:xfrm>
            <a:off x="3117197"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a:off x="2579168"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flipH="1">
            <a:off x="-1751925"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2"/>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386" name="Google Shape;386;p32"/>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7" name="Google Shape;387;p32"/>
          <p:cNvSpPr/>
          <p:nvPr/>
        </p:nvSpPr>
        <p:spPr>
          <a:xfrm>
            <a:off x="7719153" y="5394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8" name="Google Shape;388;p32"/>
          <p:cNvSpPr/>
          <p:nvPr/>
        </p:nvSpPr>
        <p:spPr>
          <a:xfrm flipH="1" rot="10800000">
            <a:off x="7063109" y="175320"/>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9" name="Google Shape;389;p32"/>
          <p:cNvSpPr/>
          <p:nvPr/>
        </p:nvSpPr>
        <p:spPr>
          <a:xfrm>
            <a:off x="7585412" y="3505813"/>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32"/>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b="1" sz="1600"/>
            </a:lvl1pPr>
            <a:lvl2pPr lvl="1">
              <a:buNone/>
              <a:defRPr b="1" sz="1600"/>
            </a:lvl2pPr>
            <a:lvl3pPr lvl="2">
              <a:buNone/>
              <a:defRPr b="1" sz="1600"/>
            </a:lvl3pPr>
            <a:lvl4pPr lvl="3">
              <a:buNone/>
              <a:defRPr b="1" sz="1600"/>
            </a:lvl4pPr>
            <a:lvl5pPr lvl="4">
              <a:buNone/>
              <a:defRPr b="1" sz="1600"/>
            </a:lvl5pPr>
            <a:lvl6pPr lvl="5">
              <a:buNone/>
              <a:defRPr b="1" sz="1600"/>
            </a:lvl6pPr>
            <a:lvl7pPr lvl="6">
              <a:buNone/>
              <a:defRPr b="1" sz="1600"/>
            </a:lvl7pPr>
            <a:lvl8pPr lvl="7">
              <a:buNone/>
              <a:defRPr b="1" sz="1600"/>
            </a:lvl8pPr>
            <a:lvl9pPr lvl="8">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391" name="Google Shape;391;p32"/>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2" name="Google Shape;392;p32"/>
          <p:cNvSpPr/>
          <p:nvPr/>
        </p:nvSpPr>
        <p:spPr>
          <a:xfrm>
            <a:off x="-412372" y="44479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3" name="Google Shape;393;p32"/>
          <p:cNvSpPr/>
          <p:nvPr/>
        </p:nvSpPr>
        <p:spPr>
          <a:xfrm flipH="1" rot="10800000">
            <a:off x="864009" y="4907370"/>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3500032"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7">
    <p:bg>
      <p:bgPr>
        <a:gradFill>
          <a:gsLst>
            <a:gs pos="0">
              <a:srgbClr val="00216E"/>
            </a:gs>
            <a:gs pos="100000">
              <a:srgbClr val="E20030"/>
            </a:gs>
          </a:gsLst>
          <a:lin ang="5400700" scaled="0"/>
        </a:gradFill>
      </p:bgPr>
    </p:bg>
    <p:spTree>
      <p:nvGrpSpPr>
        <p:cNvPr id="394" name="Shape 394"/>
        <p:cNvGrpSpPr/>
        <p:nvPr/>
      </p:nvGrpSpPr>
      <p:grpSpPr>
        <a:xfrm>
          <a:off x="0" y="0"/>
          <a:ext cx="0" cy="0"/>
          <a:chOff x="0" y="0"/>
          <a:chExt cx="0" cy="0"/>
        </a:xfrm>
      </p:grpSpPr>
      <p:sp>
        <p:nvSpPr>
          <p:cNvPr id="395" name="Google Shape;395;p33"/>
          <p:cNvSpPr/>
          <p:nvPr/>
        </p:nvSpPr>
        <p:spPr>
          <a:xfrm flipH="1">
            <a:off x="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3"/>
          <p:cNvSpPr/>
          <p:nvPr/>
        </p:nvSpPr>
        <p:spPr>
          <a:xfrm flipH="1">
            <a:off x="51780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3"/>
          <p:cNvSpPr/>
          <p:nvPr/>
        </p:nvSpPr>
        <p:spPr>
          <a:xfrm>
            <a:off x="1035600"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3"/>
          <p:cNvSpPr/>
          <p:nvPr/>
        </p:nvSpPr>
        <p:spPr>
          <a:xfrm>
            <a:off x="161078" y="349172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33"/>
          <p:cNvSpPr/>
          <p:nvPr/>
        </p:nvSpPr>
        <p:spPr>
          <a:xfrm flipH="1" rot="10800000">
            <a:off x="-488605" y="-508814"/>
            <a:ext cx="1551574" cy="139243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0" name="Google Shape;400;p33"/>
          <p:cNvSpPr/>
          <p:nvPr/>
        </p:nvSpPr>
        <p:spPr>
          <a:xfrm>
            <a:off x="1484387" y="2889013"/>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33"/>
          <p:cNvSpPr txBox="1"/>
          <p:nvPr>
            <p:ph type="title"/>
          </p:nvPr>
        </p:nvSpPr>
        <p:spPr>
          <a:xfrm>
            <a:off x="2075350" y="539500"/>
            <a:ext cx="6355500" cy="53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2" name="Google Shape;402;p33"/>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
        <p:nvSpPr>
          <p:cNvPr id="403" name="Google Shape;403;p33"/>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33"/>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buNone/>
              <a:defRPr b="1" sz="1600"/>
            </a:lvl1pPr>
            <a:lvl2pPr lvl="1" rtl="0">
              <a:buNone/>
              <a:defRPr b="1" sz="1600"/>
            </a:lvl2pPr>
            <a:lvl3pPr lvl="2" rtl="0">
              <a:buNone/>
              <a:defRPr b="1" sz="1600"/>
            </a:lvl3pPr>
            <a:lvl4pPr lvl="3" rtl="0">
              <a:buNone/>
              <a:defRPr b="1" sz="1600"/>
            </a:lvl4pPr>
            <a:lvl5pPr lvl="4" rtl="0">
              <a:buNone/>
              <a:defRPr b="1" sz="1600"/>
            </a:lvl5pPr>
            <a:lvl6pPr lvl="5" rtl="0">
              <a:buNone/>
              <a:defRPr b="1" sz="1600"/>
            </a:lvl6pPr>
            <a:lvl7pPr lvl="6" rtl="0">
              <a:buNone/>
              <a:defRPr b="1" sz="1600"/>
            </a:lvl7pPr>
            <a:lvl8pPr lvl="7" rtl="0">
              <a:buNone/>
              <a:defRPr b="1" sz="1600"/>
            </a:lvl8pPr>
            <a:lvl9pPr lvl="8" rtl="0">
              <a:buNone/>
              <a:defRPr b="1" sz="1600"/>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1">
    <p:bg>
      <p:bgPr>
        <a:gradFill>
          <a:gsLst>
            <a:gs pos="0">
              <a:srgbClr val="E20030"/>
            </a:gs>
            <a:gs pos="100000">
              <a:srgbClr val="00216E"/>
            </a:gs>
          </a:gsLst>
          <a:lin ang="2698631" scaled="0"/>
        </a:gradFill>
      </p:bgPr>
    </p:bg>
    <p:spTree>
      <p:nvGrpSpPr>
        <p:cNvPr id="405" name="Shape 405"/>
        <p:cNvGrpSpPr/>
        <p:nvPr/>
      </p:nvGrpSpPr>
      <p:grpSpPr>
        <a:xfrm>
          <a:off x="0" y="0"/>
          <a:ext cx="0" cy="0"/>
          <a:chOff x="0" y="0"/>
          <a:chExt cx="0" cy="0"/>
        </a:xfrm>
      </p:grpSpPr>
      <p:sp>
        <p:nvSpPr>
          <p:cNvPr id="406" name="Google Shape;406;p34"/>
          <p:cNvSpPr/>
          <p:nvPr/>
        </p:nvSpPr>
        <p:spPr>
          <a:xfrm flipH="1">
            <a:off x="1645745" y="-142018"/>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p:nvPr/>
        </p:nvSpPr>
        <p:spPr>
          <a:xfrm flipH="1">
            <a:off x="2163549" y="-142018"/>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4"/>
          <p:cNvSpPr/>
          <p:nvPr/>
        </p:nvSpPr>
        <p:spPr>
          <a:xfrm>
            <a:off x="2681350"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4"/>
          <p:cNvSpPr txBox="1"/>
          <p:nvPr>
            <p:ph type="title"/>
          </p:nvPr>
        </p:nvSpPr>
        <p:spPr>
          <a:xfrm>
            <a:off x="3142075" y="539500"/>
            <a:ext cx="5288700" cy="1015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5200"/>
              <a:buNone/>
              <a:defRPr sz="7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0" name="Google Shape;410;p34"/>
          <p:cNvSpPr txBox="1"/>
          <p:nvPr/>
        </p:nvSpPr>
        <p:spPr>
          <a:xfrm>
            <a:off x="4388575" y="3600075"/>
            <a:ext cx="3889800" cy="6714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None/>
            </a:pPr>
            <a:r>
              <a:rPr b="1" lang="en" sz="1150">
                <a:solidFill>
                  <a:schemeClr val="lt2"/>
                </a:solidFill>
                <a:latin typeface="Poppins"/>
                <a:ea typeface="Poppins"/>
                <a:cs typeface="Poppins"/>
                <a:sym typeface="Poppins"/>
              </a:rPr>
              <a:t>CREDITS:</a:t>
            </a:r>
            <a:r>
              <a:rPr lang="en" sz="1150">
                <a:solidFill>
                  <a:schemeClr val="lt2"/>
                </a:solidFill>
                <a:latin typeface="Poppins"/>
                <a:ea typeface="Poppins"/>
                <a:cs typeface="Poppins"/>
                <a:sym typeface="Poppins"/>
              </a:rPr>
              <a:t> This presentation template was created by </a:t>
            </a:r>
            <a:r>
              <a:rPr b="1" lang="en" sz="1150">
                <a:solidFill>
                  <a:schemeClr val="lt2"/>
                </a:solidFill>
                <a:uFill>
                  <a:noFill/>
                </a:uFill>
                <a:latin typeface="Poppins"/>
                <a:ea typeface="Poppins"/>
                <a:cs typeface="Poppins"/>
                <a:sym typeface="Poppins"/>
                <a:hlinkClick r:id="rId2">
                  <a:extLst>
                    <a:ext uri="{A12FA001-AC4F-418D-AE19-62706E023703}">
                      <ahyp:hlinkClr val="tx"/>
                    </a:ext>
                  </a:extLst>
                </a:hlinkClick>
              </a:rPr>
              <a:t>Slidesgo</a:t>
            </a:r>
            <a:r>
              <a:rPr b="1" lang="en" sz="1150">
                <a:solidFill>
                  <a:schemeClr val="lt2"/>
                </a:solidFill>
                <a:latin typeface="Poppins"/>
                <a:ea typeface="Poppins"/>
                <a:cs typeface="Poppins"/>
                <a:sym typeface="Poppins"/>
              </a:rPr>
              <a:t>,</a:t>
            </a:r>
            <a:r>
              <a:rPr lang="en" sz="1150">
                <a:solidFill>
                  <a:schemeClr val="lt2"/>
                </a:solidFill>
                <a:latin typeface="Poppins"/>
                <a:ea typeface="Poppins"/>
                <a:cs typeface="Poppins"/>
                <a:sym typeface="Poppins"/>
              </a:rPr>
              <a:t> including icons by </a:t>
            </a:r>
            <a:r>
              <a:rPr b="1" lang="en" sz="1150">
                <a:solidFill>
                  <a:schemeClr val="lt2"/>
                </a:solidFill>
                <a:uFill>
                  <a:noFill/>
                </a:uFill>
                <a:latin typeface="Poppins"/>
                <a:ea typeface="Poppins"/>
                <a:cs typeface="Poppins"/>
                <a:sym typeface="Poppins"/>
                <a:hlinkClick r:id="rId3">
                  <a:extLst>
                    <a:ext uri="{A12FA001-AC4F-418D-AE19-62706E023703}">
                      <ahyp:hlinkClr val="tx"/>
                    </a:ext>
                  </a:extLst>
                </a:hlinkClick>
              </a:rPr>
              <a:t>Flaticon</a:t>
            </a:r>
            <a:r>
              <a:rPr lang="en" sz="1150">
                <a:solidFill>
                  <a:schemeClr val="lt2"/>
                </a:solidFill>
                <a:latin typeface="Poppins"/>
                <a:ea typeface="Poppins"/>
                <a:cs typeface="Poppins"/>
                <a:sym typeface="Poppins"/>
              </a:rPr>
              <a:t>, and infographics &amp; images by </a:t>
            </a:r>
            <a:r>
              <a:rPr b="1" lang="en" sz="1150">
                <a:solidFill>
                  <a:schemeClr val="lt2"/>
                </a:solidFill>
                <a:uFill>
                  <a:noFill/>
                </a:uFill>
                <a:latin typeface="Poppins"/>
                <a:ea typeface="Poppins"/>
                <a:cs typeface="Poppins"/>
                <a:sym typeface="Poppins"/>
                <a:hlinkClick r:id="rId4">
                  <a:extLst>
                    <a:ext uri="{A12FA001-AC4F-418D-AE19-62706E023703}">
                      <ahyp:hlinkClr val="tx"/>
                    </a:ext>
                  </a:extLst>
                </a:hlinkClick>
              </a:rPr>
              <a:t>Freepik</a:t>
            </a:r>
            <a:endParaRPr b="1" sz="1150">
              <a:solidFill>
                <a:schemeClr val="lt2"/>
              </a:solidFill>
              <a:latin typeface="Poppins"/>
              <a:ea typeface="Poppins"/>
              <a:cs typeface="Poppins"/>
              <a:sym typeface="Poppins"/>
            </a:endParaRPr>
          </a:p>
        </p:txBody>
      </p:sp>
      <p:sp>
        <p:nvSpPr>
          <p:cNvPr id="411" name="Google Shape;411;p34"/>
          <p:cNvSpPr txBox="1"/>
          <p:nvPr>
            <p:ph idx="1" type="subTitle"/>
          </p:nvPr>
        </p:nvSpPr>
        <p:spPr>
          <a:xfrm>
            <a:off x="3142075" y="1675400"/>
            <a:ext cx="5288700" cy="1156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p:txBody>
      </p:sp>
      <p:sp>
        <p:nvSpPr>
          <p:cNvPr id="412" name="Google Shape;412;p34"/>
          <p:cNvSpPr/>
          <p:nvPr/>
        </p:nvSpPr>
        <p:spPr>
          <a:xfrm>
            <a:off x="161078" y="349172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3" name="Google Shape;413;p34"/>
          <p:cNvSpPr/>
          <p:nvPr/>
        </p:nvSpPr>
        <p:spPr>
          <a:xfrm flipH="1" rot="10800000">
            <a:off x="441645" y="352461"/>
            <a:ext cx="1551574" cy="139243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34"/>
          <p:cNvSpPr/>
          <p:nvPr/>
        </p:nvSpPr>
        <p:spPr>
          <a:xfrm>
            <a:off x="1321737" y="3195813"/>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5" name="Google Shape;415;p34"/>
          <p:cNvSpPr/>
          <p:nvPr/>
        </p:nvSpPr>
        <p:spPr>
          <a:xfrm>
            <a:off x="8180464" y="4315000"/>
            <a:ext cx="1323300" cy="13233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2">
    <p:bg>
      <p:bgPr>
        <a:gradFill>
          <a:gsLst>
            <a:gs pos="0">
              <a:srgbClr val="E20030"/>
            </a:gs>
            <a:gs pos="100000">
              <a:srgbClr val="00216E"/>
            </a:gs>
          </a:gsLst>
          <a:lin ang="5400700" scaled="0"/>
        </a:gradFill>
      </p:bgPr>
    </p:bg>
    <p:spTree>
      <p:nvGrpSpPr>
        <p:cNvPr id="416" name="Shape 416"/>
        <p:cNvGrpSpPr/>
        <p:nvPr/>
      </p:nvGrpSpPr>
      <p:grpSpPr>
        <a:xfrm>
          <a:off x="0" y="0"/>
          <a:ext cx="0" cy="0"/>
          <a:chOff x="0" y="0"/>
          <a:chExt cx="0" cy="0"/>
        </a:xfrm>
      </p:grpSpPr>
      <p:grpSp>
        <p:nvGrpSpPr>
          <p:cNvPr id="417" name="Google Shape;417;p35"/>
          <p:cNvGrpSpPr/>
          <p:nvPr/>
        </p:nvGrpSpPr>
        <p:grpSpPr>
          <a:xfrm flipH="1">
            <a:off x="2608118" y="-142050"/>
            <a:ext cx="6504081" cy="5427560"/>
            <a:chOff x="609600" y="-142050"/>
            <a:chExt cx="6504081" cy="5427560"/>
          </a:xfrm>
        </p:grpSpPr>
        <p:sp>
          <p:nvSpPr>
            <p:cNvPr id="418" name="Google Shape;418;p35"/>
            <p:cNvSpPr/>
            <p:nvPr/>
          </p:nvSpPr>
          <p:spPr>
            <a:xfrm flipH="1">
              <a:off x="60960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5"/>
            <p:cNvSpPr/>
            <p:nvPr/>
          </p:nvSpPr>
          <p:spPr>
            <a:xfrm flipH="1">
              <a:off x="106680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0" name="Google Shape;420;p35"/>
          <p:cNvSpPr/>
          <p:nvPr/>
        </p:nvSpPr>
        <p:spPr>
          <a:xfrm flipH="1">
            <a:off x="-1731700"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5"/>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sz="1600"/>
          </a:p>
        </p:txBody>
      </p:sp>
      <p:sp>
        <p:nvSpPr>
          <p:cNvPr id="422" name="Google Shape;422;p35"/>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35"/>
          <p:cNvSpPr/>
          <p:nvPr/>
        </p:nvSpPr>
        <p:spPr>
          <a:xfrm>
            <a:off x="7646278" y="4237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34509"/>
                </a:srgbClr>
              </a:gs>
              <a:gs pos="48000">
                <a:srgbClr val="00216E">
                  <a:alpha val="34509"/>
                </a:srgbClr>
              </a:gs>
              <a:gs pos="100000">
                <a:srgbClr val="00216E">
                  <a:alpha val="34509"/>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4" name="Google Shape;424;p35"/>
          <p:cNvSpPr/>
          <p:nvPr/>
        </p:nvSpPr>
        <p:spPr>
          <a:xfrm flipH="1" rot="10800000">
            <a:off x="6907409" y="166807"/>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35"/>
          <p:cNvSpPr/>
          <p:nvPr/>
        </p:nvSpPr>
        <p:spPr>
          <a:xfrm>
            <a:off x="-439011" y="4429300"/>
            <a:ext cx="1323300" cy="13233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5"/>
          <p:cNvSpPr/>
          <p:nvPr/>
        </p:nvSpPr>
        <p:spPr>
          <a:xfrm>
            <a:off x="7528787" y="1722838"/>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34509"/>
                </a:srgbClr>
              </a:gs>
              <a:gs pos="48000">
                <a:srgbClr val="00216E">
                  <a:alpha val="34509"/>
                </a:srgbClr>
              </a:gs>
              <a:gs pos="100000">
                <a:srgbClr val="00216E">
                  <a:alpha val="34509"/>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3">
    <p:bg>
      <p:bgPr>
        <a:gradFill>
          <a:gsLst>
            <a:gs pos="0">
              <a:srgbClr val="E20030"/>
            </a:gs>
            <a:gs pos="100000">
              <a:srgbClr val="00216E"/>
            </a:gs>
          </a:gsLst>
          <a:lin ang="13500032" scaled="0"/>
        </a:gradFill>
      </p:bgPr>
    </p:bg>
    <p:spTree>
      <p:nvGrpSpPr>
        <p:cNvPr id="427" name="Shape 427"/>
        <p:cNvGrpSpPr/>
        <p:nvPr/>
      </p:nvGrpSpPr>
      <p:grpSpPr>
        <a:xfrm>
          <a:off x="0" y="0"/>
          <a:ext cx="0" cy="0"/>
          <a:chOff x="0" y="0"/>
          <a:chExt cx="0" cy="0"/>
        </a:xfrm>
      </p:grpSpPr>
      <p:sp>
        <p:nvSpPr>
          <p:cNvPr id="428" name="Google Shape;428;p36"/>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sz="1600"/>
          </a:p>
        </p:txBody>
      </p:sp>
      <p:grpSp>
        <p:nvGrpSpPr>
          <p:cNvPr id="429" name="Google Shape;429;p36"/>
          <p:cNvGrpSpPr/>
          <p:nvPr/>
        </p:nvGrpSpPr>
        <p:grpSpPr>
          <a:xfrm>
            <a:off x="1600195" y="-142018"/>
            <a:ext cx="6580281" cy="5427560"/>
            <a:chOff x="457200" y="-142050"/>
            <a:chExt cx="6580281" cy="5427560"/>
          </a:xfrm>
        </p:grpSpPr>
        <p:sp>
          <p:nvSpPr>
            <p:cNvPr id="430" name="Google Shape;430;p36"/>
            <p:cNvSpPr/>
            <p:nvPr/>
          </p:nvSpPr>
          <p:spPr>
            <a:xfrm flipH="1">
              <a:off x="45720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6"/>
            <p:cNvSpPr/>
            <p:nvPr/>
          </p:nvSpPr>
          <p:spPr>
            <a:xfrm flipH="1">
              <a:off x="99060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2" name="Google Shape;432;p36"/>
          <p:cNvSpPr/>
          <p:nvPr/>
        </p:nvSpPr>
        <p:spPr>
          <a:xfrm>
            <a:off x="2681350" y="-14203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6"/>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36"/>
          <p:cNvSpPr/>
          <p:nvPr/>
        </p:nvSpPr>
        <p:spPr>
          <a:xfrm flipH="1">
            <a:off x="902146"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36"/>
          <p:cNvSpPr/>
          <p:nvPr/>
        </p:nvSpPr>
        <p:spPr>
          <a:xfrm>
            <a:off x="65235" y="36257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36"/>
          <p:cNvSpPr/>
          <p:nvPr/>
        </p:nvSpPr>
        <p:spPr>
          <a:xfrm>
            <a:off x="404446" y="33737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7" name="Google Shape;437;p36"/>
          <p:cNvSpPr/>
          <p:nvPr/>
        </p:nvSpPr>
        <p:spPr>
          <a:xfrm flipH="1">
            <a:off x="4016096" y="3579376"/>
            <a:ext cx="1419951" cy="1275204"/>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gradFill>
          <a:gsLst>
            <a:gs pos="0">
              <a:srgbClr val="E20030"/>
            </a:gs>
            <a:gs pos="100000">
              <a:srgbClr val="00216E"/>
            </a:gs>
          </a:gsLst>
          <a:lin ang="13500032" scaled="0"/>
        </a:gradFill>
      </p:bgPr>
    </p:bg>
    <p:spTree>
      <p:nvGrpSpPr>
        <p:cNvPr id="39" name="Shape 39"/>
        <p:cNvGrpSpPr/>
        <p:nvPr/>
      </p:nvGrpSpPr>
      <p:grpSpPr>
        <a:xfrm>
          <a:off x="0" y="0"/>
          <a:ext cx="0" cy="0"/>
          <a:chOff x="0" y="0"/>
          <a:chExt cx="0" cy="0"/>
        </a:xfrm>
      </p:grpSpPr>
      <p:sp>
        <p:nvSpPr>
          <p:cNvPr id="40" name="Google Shape;40;p5"/>
          <p:cNvSpPr/>
          <p:nvPr/>
        </p:nvSpPr>
        <p:spPr>
          <a:xfrm flipH="1">
            <a:off x="154855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p:nvPr/>
        </p:nvSpPr>
        <p:spPr>
          <a:xfrm flipH="1">
            <a:off x="2073004"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p:nvPr/>
        </p:nvSpPr>
        <p:spPr>
          <a:xfrm flipH="1">
            <a:off x="2590800"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5"/>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 name="Google Shape;44;p5"/>
          <p:cNvSpPr txBox="1"/>
          <p:nvPr>
            <p:ph type="title"/>
          </p:nvPr>
        </p:nvSpPr>
        <p:spPr>
          <a:xfrm>
            <a:off x="3683000" y="539500"/>
            <a:ext cx="4747800" cy="5382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5"/>
          <p:cNvSpPr txBox="1"/>
          <p:nvPr>
            <p:ph idx="1" type="subTitle"/>
          </p:nvPr>
        </p:nvSpPr>
        <p:spPr>
          <a:xfrm>
            <a:off x="3856700" y="1497988"/>
            <a:ext cx="3407400" cy="38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46" name="Google Shape;46;p5"/>
          <p:cNvSpPr txBox="1"/>
          <p:nvPr>
            <p:ph idx="2" type="subTitle"/>
          </p:nvPr>
        </p:nvSpPr>
        <p:spPr>
          <a:xfrm>
            <a:off x="3856700" y="2987238"/>
            <a:ext cx="3407400" cy="388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1"/>
              </a:buClr>
              <a:buSzPts val="2200"/>
              <a:buFont typeface="Space Mono"/>
              <a:buNone/>
              <a:defRPr sz="2200">
                <a:solidFill>
                  <a:schemeClr val="accent1"/>
                </a:solidFill>
                <a:latin typeface="Space Mono"/>
                <a:ea typeface="Space Mono"/>
                <a:cs typeface="Space Mono"/>
                <a:sym typeface="Space Mono"/>
              </a:defRPr>
            </a:lvl1pPr>
            <a:lvl2pPr lvl="1"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2pPr>
            <a:lvl3pPr lvl="2"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3pPr>
            <a:lvl4pPr lvl="3"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4pPr>
            <a:lvl5pPr lvl="4"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5pPr>
            <a:lvl6pPr lvl="5"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6pPr>
            <a:lvl7pPr lvl="6"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7pPr>
            <a:lvl8pPr lvl="7"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8pPr>
            <a:lvl9pPr lvl="8" rtl="0">
              <a:lnSpc>
                <a:spcPct val="100000"/>
              </a:lnSpc>
              <a:spcBef>
                <a:spcPts val="0"/>
              </a:spcBef>
              <a:spcAft>
                <a:spcPts val="0"/>
              </a:spcAft>
              <a:buClr>
                <a:schemeClr val="accent1"/>
              </a:buClr>
              <a:buSzPts val="2200"/>
              <a:buFont typeface="Space Mono"/>
              <a:buNone/>
              <a:defRPr b="1" sz="2200">
                <a:solidFill>
                  <a:schemeClr val="accent1"/>
                </a:solidFill>
                <a:latin typeface="Space Mono"/>
                <a:ea typeface="Space Mono"/>
                <a:cs typeface="Space Mono"/>
                <a:sym typeface="Space Mono"/>
              </a:defRPr>
            </a:lvl9pPr>
          </a:lstStyle>
          <a:p/>
        </p:txBody>
      </p:sp>
      <p:sp>
        <p:nvSpPr>
          <p:cNvPr id="47" name="Google Shape;47;p5"/>
          <p:cNvSpPr txBox="1"/>
          <p:nvPr>
            <p:ph idx="3" type="subTitle"/>
          </p:nvPr>
        </p:nvSpPr>
        <p:spPr>
          <a:xfrm>
            <a:off x="3856700" y="1988976"/>
            <a:ext cx="3407400" cy="649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8" name="Google Shape;48;p5"/>
          <p:cNvSpPr txBox="1"/>
          <p:nvPr>
            <p:ph idx="4" type="subTitle"/>
          </p:nvPr>
        </p:nvSpPr>
        <p:spPr>
          <a:xfrm>
            <a:off x="3856700" y="3478226"/>
            <a:ext cx="3407400" cy="649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9" name="Google Shape;49;p5"/>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5"/>
          <p:cNvSpPr/>
          <p:nvPr/>
        </p:nvSpPr>
        <p:spPr>
          <a:xfrm flipH="1" rot="10800000">
            <a:off x="201084" y="227507"/>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 name="Google Shape;51;p5"/>
          <p:cNvSpPr/>
          <p:nvPr/>
        </p:nvSpPr>
        <p:spPr>
          <a:xfrm>
            <a:off x="8335025" y="-676899"/>
            <a:ext cx="1323300" cy="13233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flipH="1">
            <a:off x="-381906" y="3625714"/>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 name="Google Shape;53;p5"/>
          <p:cNvSpPr/>
          <p:nvPr/>
        </p:nvSpPr>
        <p:spPr>
          <a:xfrm>
            <a:off x="939953" y="4844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alpha val="40780"/>
                </a:srgbClr>
              </a:gs>
              <a:gs pos="100000">
                <a:srgbClr val="00216E">
                  <a:alpha val="39607"/>
                  <a:alpha val="40780"/>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E20030"/>
            </a:gs>
            <a:gs pos="100000">
              <a:srgbClr val="00216E"/>
            </a:gs>
          </a:gsLst>
          <a:lin ang="5400700" scaled="0"/>
        </a:gradFill>
      </p:bgPr>
    </p:bg>
    <p:spTree>
      <p:nvGrpSpPr>
        <p:cNvPr id="54" name="Shape 54"/>
        <p:cNvGrpSpPr/>
        <p:nvPr/>
      </p:nvGrpSpPr>
      <p:grpSpPr>
        <a:xfrm>
          <a:off x="0" y="0"/>
          <a:ext cx="0" cy="0"/>
          <a:chOff x="0" y="0"/>
          <a:chExt cx="0" cy="0"/>
        </a:xfrm>
      </p:grpSpPr>
      <p:grpSp>
        <p:nvGrpSpPr>
          <p:cNvPr id="55" name="Google Shape;55;p6"/>
          <p:cNvGrpSpPr/>
          <p:nvPr/>
        </p:nvGrpSpPr>
        <p:grpSpPr>
          <a:xfrm flipH="1">
            <a:off x="2599393" y="-142050"/>
            <a:ext cx="6544456" cy="5427560"/>
            <a:chOff x="577950" y="-142050"/>
            <a:chExt cx="6544456" cy="5427560"/>
          </a:xfrm>
        </p:grpSpPr>
        <p:sp>
          <p:nvSpPr>
            <p:cNvPr id="56" name="Google Shape;56;p6"/>
            <p:cNvSpPr/>
            <p:nvPr/>
          </p:nvSpPr>
          <p:spPr>
            <a:xfrm flipH="1">
              <a:off x="577950"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flipH="1">
              <a:off x="1075529"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6"/>
          <p:cNvSpPr/>
          <p:nvPr/>
        </p:nvSpPr>
        <p:spPr>
          <a:xfrm flipH="1">
            <a:off x="-1731700"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0" name="Google Shape;60;p6"/>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a:spcBef>
                <a:spcPts val="0"/>
              </a:spcBef>
              <a:spcAft>
                <a:spcPts val="0"/>
              </a:spcAft>
              <a:buSzPts val="32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6"/>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
        <p:nvSpPr>
          <p:cNvPr id="62" name="Google Shape;62;p6"/>
          <p:cNvSpPr/>
          <p:nvPr/>
        </p:nvSpPr>
        <p:spPr>
          <a:xfrm>
            <a:off x="8179678" y="423797"/>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 name="Google Shape;63;p6"/>
          <p:cNvSpPr/>
          <p:nvPr/>
        </p:nvSpPr>
        <p:spPr>
          <a:xfrm flipH="1" rot="10800000">
            <a:off x="7440809" y="166807"/>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4" name="Google Shape;64;p6"/>
          <p:cNvSpPr/>
          <p:nvPr/>
        </p:nvSpPr>
        <p:spPr>
          <a:xfrm>
            <a:off x="-439011" y="4429300"/>
            <a:ext cx="1323300" cy="1323300"/>
          </a:xfrm>
          <a:prstGeom prst="donut">
            <a:avLst>
              <a:gd fmla="val 1419"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8062187" y="1722838"/>
            <a:ext cx="671483" cy="60271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rgbClr val="E20030"/>
            </a:gs>
            <a:gs pos="100000">
              <a:srgbClr val="00216E"/>
            </a:gs>
          </a:gsLst>
          <a:lin ang="2700006" scaled="0"/>
        </a:gradFill>
      </p:bgPr>
    </p:bg>
    <p:spTree>
      <p:nvGrpSpPr>
        <p:cNvPr id="66" name="Shape 66"/>
        <p:cNvGrpSpPr/>
        <p:nvPr/>
      </p:nvGrpSpPr>
      <p:grpSpPr>
        <a:xfrm>
          <a:off x="0" y="0"/>
          <a:ext cx="0" cy="0"/>
          <a:chOff x="0" y="0"/>
          <a:chExt cx="0" cy="0"/>
        </a:xfrm>
      </p:grpSpPr>
      <p:sp>
        <p:nvSpPr>
          <p:cNvPr id="67" name="Google Shape;67;p7"/>
          <p:cNvSpPr/>
          <p:nvPr/>
        </p:nvSpPr>
        <p:spPr>
          <a:xfrm>
            <a:off x="2435722"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7"/>
          <p:cNvSpPr/>
          <p:nvPr/>
        </p:nvSpPr>
        <p:spPr>
          <a:xfrm>
            <a:off x="1917918" y="-142025"/>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7"/>
          <p:cNvSpPr/>
          <p:nvPr/>
        </p:nvSpPr>
        <p:spPr>
          <a:xfrm flipH="1">
            <a:off x="-2413175"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7"/>
          <p:cNvSpPr/>
          <p:nvPr/>
        </p:nvSpPr>
        <p:spPr>
          <a:xfrm flipH="1">
            <a:off x="-164285" y="4291676"/>
            <a:ext cx="1389485" cy="124761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7"/>
          <p:cNvSpPr txBox="1"/>
          <p:nvPr>
            <p:ph idx="1" type="body"/>
          </p:nvPr>
        </p:nvSpPr>
        <p:spPr>
          <a:xfrm>
            <a:off x="713225" y="1472000"/>
            <a:ext cx="4837800" cy="2498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3" name="Google Shape;73;p7"/>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
        <p:nvSpPr>
          <p:cNvPr id="74" name="Google Shape;74;p7"/>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7"/>
          <p:cNvSpPr/>
          <p:nvPr/>
        </p:nvSpPr>
        <p:spPr>
          <a:xfrm>
            <a:off x="6925856" y="277075"/>
            <a:ext cx="2053042" cy="184254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00216E">
                  <a:alpha val="21568"/>
                </a:srgbClr>
              </a:gs>
              <a:gs pos="100000">
                <a:srgbClr val="E20030">
                  <a:alpha val="23137"/>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gradFill>
          <a:gsLst>
            <a:gs pos="0">
              <a:srgbClr val="E20030"/>
            </a:gs>
            <a:gs pos="100000">
              <a:srgbClr val="00216E"/>
            </a:gs>
          </a:gsLst>
          <a:lin ang="13500032" scaled="0"/>
        </a:gradFill>
      </p:bgPr>
    </p:bg>
    <p:spTree>
      <p:nvGrpSpPr>
        <p:cNvPr id="76" name="Shape 76"/>
        <p:cNvGrpSpPr/>
        <p:nvPr/>
      </p:nvGrpSpPr>
      <p:grpSpPr>
        <a:xfrm>
          <a:off x="0" y="0"/>
          <a:ext cx="0" cy="0"/>
          <a:chOff x="0" y="0"/>
          <a:chExt cx="0" cy="0"/>
        </a:xfrm>
      </p:grpSpPr>
      <p:grpSp>
        <p:nvGrpSpPr>
          <p:cNvPr id="77" name="Google Shape;77;p8"/>
          <p:cNvGrpSpPr/>
          <p:nvPr/>
        </p:nvGrpSpPr>
        <p:grpSpPr>
          <a:xfrm flipH="1">
            <a:off x="564610" y="-142025"/>
            <a:ext cx="6563681" cy="5427560"/>
            <a:chOff x="1727035" y="-142050"/>
            <a:chExt cx="6563681" cy="5427560"/>
          </a:xfrm>
        </p:grpSpPr>
        <p:sp>
          <p:nvSpPr>
            <p:cNvPr id="78" name="Google Shape;78;p8"/>
            <p:cNvSpPr/>
            <p:nvPr/>
          </p:nvSpPr>
          <p:spPr>
            <a:xfrm>
              <a:off x="2243839"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a:off x="1727035"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 name="Google Shape;80;p8"/>
          <p:cNvSpPr/>
          <p:nvPr/>
        </p:nvSpPr>
        <p:spPr>
          <a:xfrm>
            <a:off x="1600200" y="-142050"/>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txBox="1"/>
          <p:nvPr>
            <p:ph type="title"/>
          </p:nvPr>
        </p:nvSpPr>
        <p:spPr>
          <a:xfrm>
            <a:off x="2382325" y="1331550"/>
            <a:ext cx="6048600" cy="248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82" name="Google Shape;82;p8"/>
          <p:cNvSpPr/>
          <p:nvPr/>
        </p:nvSpPr>
        <p:spPr>
          <a:xfrm flipH="1">
            <a:off x="200919" y="337371"/>
            <a:ext cx="1024629" cy="91968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17254"/>
                </a:srgbClr>
              </a:gs>
              <a:gs pos="48000">
                <a:srgbClr val="E20030">
                  <a:alpha val="12156"/>
                </a:srgbClr>
              </a:gs>
              <a:gs pos="100000">
                <a:srgbClr val="E20030">
                  <a:alpha val="4078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8"/>
          <p:cNvSpPr/>
          <p:nvPr/>
        </p:nvSpPr>
        <p:spPr>
          <a:xfrm flipH="1">
            <a:off x="-633353" y="3748900"/>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8"/>
          <p:cNvSpPr/>
          <p:nvPr/>
        </p:nvSpPr>
        <p:spPr>
          <a:xfrm flipH="1">
            <a:off x="713233" y="-849787"/>
            <a:ext cx="2053042" cy="1842545"/>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17254"/>
                </a:srgbClr>
              </a:gs>
              <a:gs pos="100000">
                <a:srgbClr val="E20030">
                  <a:alpha val="4078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5" name="Google Shape;85;p8"/>
          <p:cNvSpPr/>
          <p:nvPr/>
        </p:nvSpPr>
        <p:spPr>
          <a:xfrm>
            <a:off x="7775507" y="-697977"/>
            <a:ext cx="1714779" cy="1538926"/>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108014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6" name="Google Shape;86;p8"/>
          <p:cNvSpPr/>
          <p:nvPr/>
        </p:nvSpPr>
        <p:spPr>
          <a:xfrm>
            <a:off x="4872025" y="4256762"/>
            <a:ext cx="1452900" cy="1452900"/>
          </a:xfrm>
          <a:prstGeom prst="donut">
            <a:avLst>
              <a:gd fmla="val 1199"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gradFill>
          <a:gsLst>
            <a:gs pos="0">
              <a:srgbClr val="E20030"/>
            </a:gs>
            <a:gs pos="100000">
              <a:srgbClr val="00216E"/>
            </a:gs>
          </a:gsLst>
          <a:lin ang="2698631" scaled="0"/>
        </a:gradFill>
      </p:bgPr>
    </p:bg>
    <p:spTree>
      <p:nvGrpSpPr>
        <p:cNvPr id="87" name="Shape 87"/>
        <p:cNvGrpSpPr/>
        <p:nvPr/>
      </p:nvGrpSpPr>
      <p:grpSpPr>
        <a:xfrm>
          <a:off x="0" y="0"/>
          <a:ext cx="0" cy="0"/>
          <a:chOff x="0" y="0"/>
          <a:chExt cx="0" cy="0"/>
        </a:xfrm>
      </p:grpSpPr>
      <p:grpSp>
        <p:nvGrpSpPr>
          <p:cNvPr id="88" name="Google Shape;88;p9"/>
          <p:cNvGrpSpPr/>
          <p:nvPr/>
        </p:nvGrpSpPr>
        <p:grpSpPr>
          <a:xfrm>
            <a:off x="2014734" y="-142025"/>
            <a:ext cx="6564656" cy="5427560"/>
            <a:chOff x="1724085" y="-142050"/>
            <a:chExt cx="6564656" cy="5427560"/>
          </a:xfrm>
        </p:grpSpPr>
        <p:sp>
          <p:nvSpPr>
            <p:cNvPr id="89" name="Google Shape;89;p9"/>
            <p:cNvSpPr/>
            <p:nvPr/>
          </p:nvSpPr>
          <p:spPr>
            <a:xfrm>
              <a:off x="2241864"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
            <p:cNvSpPr/>
            <p:nvPr/>
          </p:nvSpPr>
          <p:spPr>
            <a:xfrm>
              <a:off x="1724085" y="-142050"/>
              <a:ext cx="6046877" cy="54275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solidFill>
              <a:srgbClr val="E20030">
                <a:alpha val="4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9"/>
          <p:cNvSpPr/>
          <p:nvPr/>
        </p:nvSpPr>
        <p:spPr>
          <a:xfrm>
            <a:off x="7874850" y="4607076"/>
            <a:ext cx="2190265" cy="1965713"/>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9"/>
          <p:cNvSpPr/>
          <p:nvPr/>
        </p:nvSpPr>
        <p:spPr>
          <a:xfrm flipH="1">
            <a:off x="-2316375" y="-141987"/>
            <a:ext cx="9860179" cy="5427467"/>
          </a:xfrm>
          <a:custGeom>
            <a:rect b="b" l="l" r="r" t="t"/>
            <a:pathLst>
              <a:path extrusionOk="0" h="90571" w="164542">
                <a:moveTo>
                  <a:pt x="33516" y="0"/>
                </a:moveTo>
                <a:cubicBezTo>
                  <a:pt x="27865" y="0"/>
                  <a:pt x="22595" y="3043"/>
                  <a:pt x="19765" y="7942"/>
                </a:cubicBezTo>
                <a:lnTo>
                  <a:pt x="2830" y="37270"/>
                </a:lnTo>
                <a:cubicBezTo>
                  <a:pt x="1" y="42170"/>
                  <a:pt x="1" y="48258"/>
                  <a:pt x="2835" y="53162"/>
                </a:cubicBezTo>
                <a:cubicBezTo>
                  <a:pt x="7140" y="60354"/>
                  <a:pt x="10384" y="66189"/>
                  <a:pt x="12995" y="70880"/>
                </a:cubicBezTo>
                <a:cubicBezTo>
                  <a:pt x="22773" y="88470"/>
                  <a:pt x="23941" y="90571"/>
                  <a:pt x="39678" y="90571"/>
                </a:cubicBezTo>
                <a:cubicBezTo>
                  <a:pt x="41818" y="90571"/>
                  <a:pt x="107858" y="90530"/>
                  <a:pt x="110587" y="90486"/>
                </a:cubicBezTo>
                <a:cubicBezTo>
                  <a:pt x="114137" y="90430"/>
                  <a:pt x="118258" y="90364"/>
                  <a:pt x="123067" y="90364"/>
                </a:cubicBezTo>
                <a:cubicBezTo>
                  <a:pt x="125532" y="90364"/>
                  <a:pt x="128179" y="90381"/>
                  <a:pt x="131021" y="90427"/>
                </a:cubicBezTo>
                <a:cubicBezTo>
                  <a:pt x="136682" y="90427"/>
                  <a:pt x="141947" y="87380"/>
                  <a:pt x="144777" y="82487"/>
                </a:cubicBezTo>
                <a:lnTo>
                  <a:pt x="161712" y="53157"/>
                </a:lnTo>
                <a:cubicBezTo>
                  <a:pt x="164541" y="48258"/>
                  <a:pt x="164541" y="42170"/>
                  <a:pt x="161712" y="37270"/>
                </a:cubicBezTo>
                <a:lnTo>
                  <a:pt x="144777" y="7942"/>
                </a:lnTo>
                <a:cubicBezTo>
                  <a:pt x="141947" y="3043"/>
                  <a:pt x="136677" y="0"/>
                  <a:pt x="131021" y="0"/>
                </a:cubicBezTo>
                <a:close/>
              </a:path>
            </a:pathLst>
          </a:custGeom>
          <a:gradFill>
            <a:gsLst>
              <a:gs pos="0">
                <a:schemeClr val="accent2"/>
              </a:gs>
              <a:gs pos="100000">
                <a:schemeClr val="dk2"/>
              </a:gs>
            </a:gsLst>
            <a:lin ang="108014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9"/>
          <p:cNvSpPr txBox="1"/>
          <p:nvPr>
            <p:ph type="title"/>
          </p:nvPr>
        </p:nvSpPr>
        <p:spPr>
          <a:xfrm>
            <a:off x="713225" y="1407000"/>
            <a:ext cx="4746600" cy="7782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94" name="Google Shape;94;p9"/>
          <p:cNvSpPr txBox="1"/>
          <p:nvPr>
            <p:ph idx="1" type="subTitle"/>
          </p:nvPr>
        </p:nvSpPr>
        <p:spPr>
          <a:xfrm>
            <a:off x="713225" y="2272825"/>
            <a:ext cx="4746600" cy="1363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5" name="Google Shape;95;p9"/>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lvl1pPr lvl="0" rtl="0" algn="ctr">
              <a:buNone/>
              <a:defRPr b="1" sz="1600">
                <a:solidFill>
                  <a:schemeClr val="dk2"/>
                </a:solidFill>
                <a:latin typeface="Space Mono"/>
                <a:ea typeface="Space Mono"/>
                <a:cs typeface="Space Mono"/>
                <a:sym typeface="Space Mono"/>
              </a:defRPr>
            </a:lvl1pPr>
            <a:lvl2pPr lvl="1" rtl="0" algn="ctr">
              <a:buNone/>
              <a:defRPr b="1" sz="1600">
                <a:solidFill>
                  <a:schemeClr val="dk2"/>
                </a:solidFill>
                <a:latin typeface="Space Mono"/>
                <a:ea typeface="Space Mono"/>
                <a:cs typeface="Space Mono"/>
                <a:sym typeface="Space Mono"/>
              </a:defRPr>
            </a:lvl2pPr>
            <a:lvl3pPr lvl="2" rtl="0" algn="ctr">
              <a:buNone/>
              <a:defRPr b="1" sz="1600">
                <a:solidFill>
                  <a:schemeClr val="dk2"/>
                </a:solidFill>
                <a:latin typeface="Space Mono"/>
                <a:ea typeface="Space Mono"/>
                <a:cs typeface="Space Mono"/>
                <a:sym typeface="Space Mono"/>
              </a:defRPr>
            </a:lvl3pPr>
            <a:lvl4pPr lvl="3" rtl="0" algn="ctr">
              <a:buNone/>
              <a:defRPr b="1" sz="1600">
                <a:solidFill>
                  <a:schemeClr val="dk2"/>
                </a:solidFill>
                <a:latin typeface="Space Mono"/>
                <a:ea typeface="Space Mono"/>
                <a:cs typeface="Space Mono"/>
                <a:sym typeface="Space Mono"/>
              </a:defRPr>
            </a:lvl4pPr>
            <a:lvl5pPr lvl="4" rtl="0" algn="ctr">
              <a:buNone/>
              <a:defRPr b="1" sz="1600">
                <a:solidFill>
                  <a:schemeClr val="dk2"/>
                </a:solidFill>
                <a:latin typeface="Space Mono"/>
                <a:ea typeface="Space Mono"/>
                <a:cs typeface="Space Mono"/>
                <a:sym typeface="Space Mono"/>
              </a:defRPr>
            </a:lvl5pPr>
            <a:lvl6pPr lvl="5" rtl="0" algn="ctr">
              <a:buNone/>
              <a:defRPr b="1" sz="1600">
                <a:solidFill>
                  <a:schemeClr val="dk2"/>
                </a:solidFill>
                <a:latin typeface="Space Mono"/>
                <a:ea typeface="Space Mono"/>
                <a:cs typeface="Space Mono"/>
                <a:sym typeface="Space Mono"/>
              </a:defRPr>
            </a:lvl6pPr>
            <a:lvl7pPr lvl="6" rtl="0" algn="ctr">
              <a:buNone/>
              <a:defRPr b="1" sz="1600">
                <a:solidFill>
                  <a:schemeClr val="dk2"/>
                </a:solidFill>
                <a:latin typeface="Space Mono"/>
                <a:ea typeface="Space Mono"/>
                <a:cs typeface="Space Mono"/>
                <a:sym typeface="Space Mono"/>
              </a:defRPr>
            </a:lvl7pPr>
            <a:lvl8pPr lvl="7" rtl="0" algn="ctr">
              <a:buNone/>
              <a:defRPr b="1" sz="1600">
                <a:solidFill>
                  <a:schemeClr val="dk2"/>
                </a:solidFill>
                <a:latin typeface="Space Mono"/>
                <a:ea typeface="Space Mono"/>
                <a:cs typeface="Space Mono"/>
                <a:sym typeface="Space Mono"/>
              </a:defRPr>
            </a:lvl8pPr>
            <a:lvl9pPr lvl="8" rtl="0" algn="ctr">
              <a:buNone/>
              <a:defRPr b="1" sz="16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a:p>
        </p:txBody>
      </p:sp>
      <p:sp>
        <p:nvSpPr>
          <p:cNvPr id="96" name="Google Shape;96;p9"/>
          <p:cNvSpPr/>
          <p:nvPr/>
        </p:nvSpPr>
        <p:spPr>
          <a:xfrm>
            <a:off x="-288600" y="3991025"/>
            <a:ext cx="1619400" cy="16194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7988360" y="-648249"/>
            <a:ext cx="1655500" cy="148571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0784"/>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10"/>
          <p:cNvSpPr txBox="1"/>
          <p:nvPr>
            <p:ph idx="1" type="body"/>
          </p:nvPr>
        </p:nvSpPr>
        <p:spPr>
          <a:xfrm>
            <a:off x="2566344" y="1877375"/>
            <a:ext cx="4011300" cy="13887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400"/>
              <a:buNone/>
              <a:defRPr sz="3200">
                <a:solidFill>
                  <a:schemeClr val="dk2"/>
                </a:solidFill>
                <a:latin typeface="Space Mono"/>
                <a:ea typeface="Space Mono"/>
                <a:cs typeface="Space Mono"/>
                <a:sym typeface="Space Mono"/>
              </a:defRPr>
            </a:lvl1pPr>
          </a:lstStyle>
          <a:p/>
        </p:txBody>
      </p:sp>
      <p:sp>
        <p:nvSpPr>
          <p:cNvPr id="100" name="Google Shape;100;p10"/>
          <p:cNvSpPr/>
          <p:nvPr/>
        </p:nvSpPr>
        <p:spPr>
          <a:xfrm>
            <a:off x="-145175" y="4002525"/>
            <a:ext cx="1092600" cy="1092600"/>
          </a:xfrm>
          <a:prstGeom prst="donut">
            <a:avLst>
              <a:gd fmla="val 815" name="adj"/>
            </a:avLst>
          </a:pr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36"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5382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accent1"/>
              </a:buClr>
              <a:buSzPts val="3200"/>
              <a:buFont typeface="Space Mono"/>
              <a:buNone/>
              <a:defRPr sz="3200">
                <a:solidFill>
                  <a:schemeClr val="accent1"/>
                </a:solidFill>
                <a:latin typeface="Space Mono"/>
                <a:ea typeface="Space Mono"/>
                <a:cs typeface="Space Mono"/>
                <a:sym typeface="Space Mon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713225" y="1142650"/>
            <a:ext cx="7717500" cy="34659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indent="-317500" lvl="1" marL="9144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indent="-317500" lvl="2" marL="13716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indent="-317500" lvl="3" marL="18288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indent="-317500" lvl="4" marL="22860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indent="-317500" lvl="5" marL="27432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indent="-317500" lvl="6" marL="32004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indent="-317500" lvl="7" marL="36576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indent="-317500" lvl="8" marL="4114800">
              <a:lnSpc>
                <a:spcPct val="115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p:txBody>
      </p:sp>
      <p:sp>
        <p:nvSpPr>
          <p:cNvPr id="8" name="Google Shape;8;p1"/>
          <p:cNvSpPr txBox="1"/>
          <p:nvPr>
            <p:ph idx="12" type="sldNum"/>
          </p:nvPr>
        </p:nvSpPr>
        <p:spPr>
          <a:xfrm>
            <a:off x="8472449" y="4607079"/>
            <a:ext cx="671400" cy="565500"/>
          </a:xfrm>
          <a:prstGeom prst="rect">
            <a:avLst/>
          </a:prstGeom>
          <a:noFill/>
          <a:ln>
            <a:noFill/>
          </a:ln>
        </p:spPr>
        <p:txBody>
          <a:bodyPr anchorCtr="0" anchor="ctr" bIns="91425" lIns="91425" spcFirstLastPara="1" rIns="91425" wrap="square" tIns="91425">
            <a:noAutofit/>
          </a:bodyPr>
          <a:lstStyle>
            <a:lvl1pPr lvl="0" rtl="0" algn="ctr">
              <a:buNone/>
              <a:defRPr sz="2000">
                <a:solidFill>
                  <a:schemeClr val="dk2"/>
                </a:solidFill>
                <a:latin typeface="Space Mono"/>
                <a:ea typeface="Space Mono"/>
                <a:cs typeface="Space Mono"/>
                <a:sym typeface="Space Mono"/>
              </a:defRPr>
            </a:lvl1pPr>
            <a:lvl2pPr lvl="1" rtl="0" algn="ctr">
              <a:buNone/>
              <a:defRPr sz="2000">
                <a:solidFill>
                  <a:schemeClr val="dk2"/>
                </a:solidFill>
                <a:latin typeface="Space Mono"/>
                <a:ea typeface="Space Mono"/>
                <a:cs typeface="Space Mono"/>
                <a:sym typeface="Space Mono"/>
              </a:defRPr>
            </a:lvl2pPr>
            <a:lvl3pPr lvl="2" rtl="0" algn="ctr">
              <a:buNone/>
              <a:defRPr sz="2000">
                <a:solidFill>
                  <a:schemeClr val="dk2"/>
                </a:solidFill>
                <a:latin typeface="Space Mono"/>
                <a:ea typeface="Space Mono"/>
                <a:cs typeface="Space Mono"/>
                <a:sym typeface="Space Mono"/>
              </a:defRPr>
            </a:lvl3pPr>
            <a:lvl4pPr lvl="3" rtl="0" algn="ctr">
              <a:buNone/>
              <a:defRPr sz="2000">
                <a:solidFill>
                  <a:schemeClr val="dk2"/>
                </a:solidFill>
                <a:latin typeface="Space Mono"/>
                <a:ea typeface="Space Mono"/>
                <a:cs typeface="Space Mono"/>
                <a:sym typeface="Space Mono"/>
              </a:defRPr>
            </a:lvl4pPr>
            <a:lvl5pPr lvl="4" rtl="0" algn="ctr">
              <a:buNone/>
              <a:defRPr sz="2000">
                <a:solidFill>
                  <a:schemeClr val="dk2"/>
                </a:solidFill>
                <a:latin typeface="Space Mono"/>
                <a:ea typeface="Space Mono"/>
                <a:cs typeface="Space Mono"/>
                <a:sym typeface="Space Mono"/>
              </a:defRPr>
            </a:lvl5pPr>
            <a:lvl6pPr lvl="5" rtl="0" algn="ctr">
              <a:buNone/>
              <a:defRPr sz="2000">
                <a:solidFill>
                  <a:schemeClr val="dk2"/>
                </a:solidFill>
                <a:latin typeface="Space Mono"/>
                <a:ea typeface="Space Mono"/>
                <a:cs typeface="Space Mono"/>
                <a:sym typeface="Space Mono"/>
              </a:defRPr>
            </a:lvl6pPr>
            <a:lvl7pPr lvl="6" rtl="0" algn="ctr">
              <a:buNone/>
              <a:defRPr sz="2000">
                <a:solidFill>
                  <a:schemeClr val="dk2"/>
                </a:solidFill>
                <a:latin typeface="Space Mono"/>
                <a:ea typeface="Space Mono"/>
                <a:cs typeface="Space Mono"/>
                <a:sym typeface="Space Mono"/>
              </a:defRPr>
            </a:lvl7pPr>
            <a:lvl8pPr lvl="7" rtl="0" algn="ctr">
              <a:buNone/>
              <a:defRPr sz="2000">
                <a:solidFill>
                  <a:schemeClr val="dk2"/>
                </a:solidFill>
                <a:latin typeface="Space Mono"/>
                <a:ea typeface="Space Mono"/>
                <a:cs typeface="Space Mono"/>
                <a:sym typeface="Space Mono"/>
              </a:defRPr>
            </a:lvl8pPr>
            <a:lvl9pPr lvl="8" rtl="0" algn="ctr">
              <a:buNone/>
              <a:defRPr sz="2000">
                <a:solidFill>
                  <a:schemeClr val="dk2"/>
                </a:solidFill>
                <a:latin typeface="Space Mono"/>
                <a:ea typeface="Space Mono"/>
                <a:cs typeface="Space Mono"/>
                <a:sym typeface="Space Mono"/>
              </a:defRPr>
            </a:lvl9pPr>
          </a:lstStyle>
          <a:p>
            <a:pPr indent="0" lvl="0" marL="0" rtl="0" algn="ctr">
              <a:spcBef>
                <a:spcPts val="0"/>
              </a:spcBef>
              <a:spcAft>
                <a:spcPts val="0"/>
              </a:spcAft>
              <a:buNone/>
            </a:pPr>
            <a:fld id="{00000000-1234-1234-1234-123412341234}" type="slidenum">
              <a:rPr lang="en"/>
              <a:t>‹#›</a:t>
            </a:fld>
            <a:endParaRPr sz="16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7.png"/><Relationship Id="rId6"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comments" Target="../comments/comment2.xml"/><Relationship Id="rId4" Type="http://schemas.openxmlformats.org/officeDocument/2006/relationships/image" Target="../media/image20.png"/><Relationship Id="rId5" Type="http://schemas.openxmlformats.org/officeDocument/2006/relationships/image" Target="../media/image18.png"/><Relationship Id="rId6"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1.xml"/><Relationship Id="rId3" Type="http://schemas.openxmlformats.org/officeDocument/2006/relationships/comments" Target="../comments/commen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5.xml"/><Relationship Id="rId3" Type="http://schemas.openxmlformats.org/officeDocument/2006/relationships/comments" Target="../comments/commen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37"/>
          <p:cNvSpPr/>
          <p:nvPr/>
        </p:nvSpPr>
        <p:spPr>
          <a:xfrm flipH="1">
            <a:off x="4409987" y="3821522"/>
            <a:ext cx="1016536" cy="91291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7"/>
          <p:cNvSpPr txBox="1"/>
          <p:nvPr>
            <p:ph type="ctrTitle"/>
          </p:nvPr>
        </p:nvSpPr>
        <p:spPr>
          <a:xfrm>
            <a:off x="269050" y="1372925"/>
            <a:ext cx="6674100" cy="15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200"/>
              <a:t>Planificación del Proyecto</a:t>
            </a:r>
            <a:endParaRPr sz="3200"/>
          </a:p>
          <a:p>
            <a:pPr indent="0" lvl="0" marL="0" rtl="0" algn="l">
              <a:spcBef>
                <a:spcPts val="0"/>
              </a:spcBef>
              <a:spcAft>
                <a:spcPts val="0"/>
              </a:spcAft>
              <a:buNone/>
            </a:pPr>
            <a:r>
              <a:rPr lang="en" sz="2100"/>
              <a:t>“Desarrollo e integración de módulo para la presentación de estados de proyectos a clientes”</a:t>
            </a:r>
            <a:endParaRPr sz="4200"/>
          </a:p>
        </p:txBody>
      </p:sp>
      <p:sp>
        <p:nvSpPr>
          <p:cNvPr id="444" name="Google Shape;444;p37"/>
          <p:cNvSpPr txBox="1"/>
          <p:nvPr>
            <p:ph idx="1" type="subTitle"/>
          </p:nvPr>
        </p:nvSpPr>
        <p:spPr>
          <a:xfrm>
            <a:off x="5558025" y="3594887"/>
            <a:ext cx="3548700" cy="1366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2"/>
                </a:solidFill>
              </a:rPr>
              <a:t>Integrantes: José Díaz</a:t>
            </a:r>
            <a:endParaRPr>
              <a:solidFill>
                <a:schemeClr val="dk2"/>
              </a:solidFill>
            </a:endParaRPr>
          </a:p>
          <a:p>
            <a:pPr indent="0" lvl="0" marL="0" rtl="0" algn="r">
              <a:spcBef>
                <a:spcPts val="0"/>
              </a:spcBef>
              <a:spcAft>
                <a:spcPts val="0"/>
              </a:spcAft>
              <a:buNone/>
            </a:pPr>
            <a:r>
              <a:rPr lang="en">
                <a:solidFill>
                  <a:schemeClr val="dk2"/>
                </a:solidFill>
              </a:rPr>
              <a:t>Cristian Fritis</a:t>
            </a:r>
            <a:endParaRPr>
              <a:solidFill>
                <a:schemeClr val="dk2"/>
              </a:solidFill>
            </a:endParaRPr>
          </a:p>
          <a:p>
            <a:pPr indent="0" lvl="0" marL="0" rtl="0" algn="r">
              <a:spcBef>
                <a:spcPts val="0"/>
              </a:spcBef>
              <a:spcAft>
                <a:spcPts val="0"/>
              </a:spcAft>
              <a:buNone/>
            </a:pPr>
            <a:r>
              <a:rPr lang="en">
                <a:solidFill>
                  <a:schemeClr val="dk2"/>
                </a:solidFill>
              </a:rPr>
              <a:t>Asignatura: Proyecto IV</a:t>
            </a:r>
            <a:endParaRPr>
              <a:solidFill>
                <a:schemeClr val="dk2"/>
              </a:solidFill>
            </a:endParaRPr>
          </a:p>
          <a:p>
            <a:pPr indent="0" lvl="0" marL="0" rtl="0" algn="r">
              <a:spcBef>
                <a:spcPts val="0"/>
              </a:spcBef>
              <a:spcAft>
                <a:spcPts val="0"/>
              </a:spcAft>
              <a:buNone/>
            </a:pPr>
            <a:r>
              <a:rPr lang="en">
                <a:solidFill>
                  <a:schemeClr val="dk2"/>
                </a:solidFill>
              </a:rPr>
              <a:t>Profesor: Diego Aracena</a:t>
            </a:r>
            <a:endParaRPr>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46"/>
          <p:cNvSpPr/>
          <p:nvPr/>
        </p:nvSpPr>
        <p:spPr>
          <a:xfrm>
            <a:off x="261700" y="315075"/>
            <a:ext cx="5040410" cy="4384704"/>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607" name="Google Shape;607;p46"/>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8" name="Google Shape;608;p46"/>
          <p:cNvSpPr txBox="1"/>
          <p:nvPr>
            <p:ph type="title"/>
          </p:nvPr>
        </p:nvSpPr>
        <p:spPr>
          <a:xfrm>
            <a:off x="1394725" y="538500"/>
            <a:ext cx="2554200" cy="53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2"/>
                </a:solidFill>
              </a:rPr>
              <a:t>Problema </a:t>
            </a:r>
            <a:endParaRPr b="1">
              <a:solidFill>
                <a:schemeClr val="dk2"/>
              </a:solidFill>
            </a:endParaRPr>
          </a:p>
        </p:txBody>
      </p:sp>
      <p:sp>
        <p:nvSpPr>
          <p:cNvPr id="609" name="Google Shape;609;p46"/>
          <p:cNvSpPr/>
          <p:nvPr/>
        </p:nvSpPr>
        <p:spPr>
          <a:xfrm flipH="1">
            <a:off x="7554897" y="83051"/>
            <a:ext cx="1384154" cy="124305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6"/>
          <p:cNvSpPr txBox="1"/>
          <p:nvPr>
            <p:ph type="title"/>
          </p:nvPr>
        </p:nvSpPr>
        <p:spPr>
          <a:xfrm>
            <a:off x="5740475" y="1220425"/>
            <a:ext cx="2352300" cy="53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Solución</a:t>
            </a:r>
            <a:endParaRPr b="1"/>
          </a:p>
        </p:txBody>
      </p:sp>
      <p:pic>
        <p:nvPicPr>
          <p:cNvPr id="611" name="Google Shape;611;p46"/>
          <p:cNvPicPr preferRelativeResize="0"/>
          <p:nvPr/>
        </p:nvPicPr>
        <p:blipFill>
          <a:blip r:embed="rId3">
            <a:alphaModFix/>
          </a:blip>
          <a:stretch>
            <a:fillRect/>
          </a:stretch>
        </p:blipFill>
        <p:spPr>
          <a:xfrm>
            <a:off x="1902675" y="2756738"/>
            <a:ext cx="1538300" cy="1538273"/>
          </a:xfrm>
          <a:prstGeom prst="rect">
            <a:avLst/>
          </a:prstGeom>
          <a:noFill/>
          <a:ln>
            <a:noFill/>
          </a:ln>
        </p:spPr>
      </p:pic>
      <p:pic>
        <p:nvPicPr>
          <p:cNvPr id="612" name="Google Shape;612;p46"/>
          <p:cNvPicPr preferRelativeResize="0"/>
          <p:nvPr/>
        </p:nvPicPr>
        <p:blipFill>
          <a:blip r:embed="rId4">
            <a:alphaModFix/>
          </a:blip>
          <a:stretch>
            <a:fillRect/>
          </a:stretch>
        </p:blipFill>
        <p:spPr>
          <a:xfrm>
            <a:off x="748100" y="1326100"/>
            <a:ext cx="1538300" cy="1538300"/>
          </a:xfrm>
          <a:prstGeom prst="rect">
            <a:avLst/>
          </a:prstGeom>
          <a:noFill/>
          <a:ln>
            <a:noFill/>
          </a:ln>
        </p:spPr>
      </p:pic>
      <p:pic>
        <p:nvPicPr>
          <p:cNvPr id="613" name="Google Shape;613;p46"/>
          <p:cNvPicPr preferRelativeResize="0"/>
          <p:nvPr/>
        </p:nvPicPr>
        <p:blipFill>
          <a:blip r:embed="rId5">
            <a:alphaModFix/>
          </a:blip>
          <a:stretch>
            <a:fillRect/>
          </a:stretch>
        </p:blipFill>
        <p:spPr>
          <a:xfrm>
            <a:off x="2747375" y="1326101"/>
            <a:ext cx="1748115" cy="1538301"/>
          </a:xfrm>
          <a:prstGeom prst="rect">
            <a:avLst/>
          </a:prstGeom>
          <a:noFill/>
          <a:ln>
            <a:noFill/>
          </a:ln>
        </p:spPr>
      </p:pic>
      <p:sp>
        <p:nvSpPr>
          <p:cNvPr id="614" name="Google Shape;614;p46"/>
          <p:cNvSpPr/>
          <p:nvPr/>
        </p:nvSpPr>
        <p:spPr>
          <a:xfrm>
            <a:off x="4495500" y="786425"/>
            <a:ext cx="4842253" cy="41450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5" name="Google Shape;615;p46"/>
          <p:cNvPicPr preferRelativeResize="0"/>
          <p:nvPr/>
        </p:nvPicPr>
        <p:blipFill>
          <a:blip r:embed="rId6">
            <a:alphaModFix/>
          </a:blip>
          <a:stretch>
            <a:fillRect/>
          </a:stretch>
        </p:blipFill>
        <p:spPr>
          <a:xfrm>
            <a:off x="5697488" y="2013625"/>
            <a:ext cx="2438275" cy="2438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47"/>
          <p:cNvSpPr txBox="1"/>
          <p:nvPr>
            <p:ph type="title"/>
          </p:nvPr>
        </p:nvSpPr>
        <p:spPr>
          <a:xfrm>
            <a:off x="498900" y="2380450"/>
            <a:ext cx="3978600" cy="18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Planificación General</a:t>
            </a:r>
            <a:endParaRPr sz="3900"/>
          </a:p>
        </p:txBody>
      </p:sp>
      <p:sp>
        <p:nvSpPr>
          <p:cNvPr id="621" name="Google Shape;621;p47"/>
          <p:cNvSpPr txBox="1"/>
          <p:nvPr>
            <p:ph idx="2" type="title"/>
          </p:nvPr>
        </p:nvSpPr>
        <p:spPr>
          <a:xfrm>
            <a:off x="713225" y="986040"/>
            <a:ext cx="2125500" cy="11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48"/>
          <p:cNvSpPr txBox="1"/>
          <p:nvPr>
            <p:ph type="title"/>
          </p:nvPr>
        </p:nvSpPr>
        <p:spPr>
          <a:xfrm>
            <a:off x="286600" y="440000"/>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Requerimientos </a:t>
            </a:r>
            <a:r>
              <a:rPr lang="en" sz="3000"/>
              <a:t>Funcionales</a:t>
            </a:r>
            <a:endParaRPr sz="3000"/>
          </a:p>
        </p:txBody>
      </p:sp>
      <p:sp>
        <p:nvSpPr>
          <p:cNvPr id="627" name="Google Shape;627;p48"/>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8" name="Google Shape;628;p48"/>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629" name="Google Shape;629;p48"/>
          <p:cNvGraphicFramePr/>
          <p:nvPr/>
        </p:nvGraphicFramePr>
        <p:xfrm>
          <a:off x="286600" y="1151250"/>
          <a:ext cx="3000000" cy="3000000"/>
        </p:xfrm>
        <a:graphic>
          <a:graphicData uri="http://schemas.openxmlformats.org/drawingml/2006/table">
            <a:tbl>
              <a:tblPr bandRow="1">
                <a:noFill/>
                <a:tableStyleId>{3B1811C2-46DC-413B-9D77-57051AABAF6F}</a:tableStyleId>
              </a:tblPr>
              <a:tblGrid>
                <a:gridCol w="711850"/>
                <a:gridCol w="1510875"/>
                <a:gridCol w="6062625"/>
              </a:tblGrid>
              <a:tr h="261800">
                <a:tc>
                  <a:txBody>
                    <a:bodyPr/>
                    <a:lstStyle/>
                    <a:p>
                      <a:pPr indent="0" lvl="0" marL="0" rtl="0" algn="ctr">
                        <a:spcBef>
                          <a:spcPts val="0"/>
                        </a:spcBef>
                        <a:spcAft>
                          <a:spcPts val="0"/>
                        </a:spcAft>
                        <a:buNone/>
                      </a:pPr>
                      <a:r>
                        <a:rPr b="1" lang="en" sz="900">
                          <a:latin typeface="Poppins"/>
                          <a:ea typeface="Poppins"/>
                          <a:cs typeface="Poppins"/>
                          <a:sym typeface="Poppins"/>
                        </a:rPr>
                        <a:t>Número</a:t>
                      </a:r>
                      <a:endParaRPr b="1" sz="9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900">
                          <a:latin typeface="Poppins"/>
                          <a:ea typeface="Poppins"/>
                          <a:cs typeface="Poppins"/>
                          <a:sym typeface="Poppins"/>
                        </a:rPr>
                        <a:t>Requisito Funcional</a:t>
                      </a:r>
                      <a:endParaRPr b="1" sz="9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900">
                          <a:latin typeface="Poppins"/>
                          <a:ea typeface="Poppins"/>
                          <a:cs typeface="Poppins"/>
                          <a:sym typeface="Poppins"/>
                        </a:rPr>
                        <a:t>Descripción</a:t>
                      </a:r>
                      <a:endParaRPr b="1" sz="9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B7B7"/>
                    </a:solidFill>
                  </a:tcPr>
                </a:tc>
              </a:tr>
              <a:tr h="368900">
                <a:tc>
                  <a:txBody>
                    <a:bodyPr/>
                    <a:lstStyle/>
                    <a:p>
                      <a:pPr indent="0" lvl="0" marL="140970" marR="73025" rtl="0" algn="ctr">
                        <a:spcBef>
                          <a:spcPts val="0"/>
                        </a:spcBef>
                        <a:spcAft>
                          <a:spcPts val="0"/>
                        </a:spcAft>
                        <a:buNone/>
                      </a:pPr>
                      <a:r>
                        <a:rPr lang="en" sz="800">
                          <a:latin typeface="Poppins"/>
                          <a:ea typeface="Poppins"/>
                          <a:cs typeface="Poppins"/>
                          <a:sym typeface="Poppins"/>
                        </a:rPr>
                        <a:t>RF-1</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ctr">
                        <a:spcBef>
                          <a:spcPts val="0"/>
                        </a:spcBef>
                        <a:spcAft>
                          <a:spcPts val="0"/>
                        </a:spcAft>
                        <a:buNone/>
                      </a:pPr>
                      <a:r>
                        <a:rPr lang="en" sz="800">
                          <a:latin typeface="Poppins"/>
                          <a:ea typeface="Poppins"/>
                          <a:cs typeface="Poppins"/>
                          <a:sym typeface="Poppins"/>
                        </a:rPr>
                        <a:t>Consulta del estado de un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just">
                        <a:spcBef>
                          <a:spcPts val="0"/>
                        </a:spcBef>
                        <a:spcAft>
                          <a:spcPts val="0"/>
                        </a:spcAft>
                        <a:buNone/>
                      </a:pPr>
                      <a:r>
                        <a:rPr lang="en" sz="800">
                          <a:latin typeface="Poppins"/>
                          <a:ea typeface="Poppins"/>
                          <a:cs typeface="Poppins"/>
                          <a:sym typeface="Poppins"/>
                        </a:rPr>
                        <a:t>El sistema debe permitir al cliente ingresar un número de serie con el cual se identificará su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534575">
                <a:tc>
                  <a:txBody>
                    <a:bodyPr/>
                    <a:lstStyle/>
                    <a:p>
                      <a:pPr indent="0" lvl="0" marL="140970" marR="73025" rtl="0" algn="ctr">
                        <a:spcBef>
                          <a:spcPts val="0"/>
                        </a:spcBef>
                        <a:spcAft>
                          <a:spcPts val="0"/>
                        </a:spcAft>
                        <a:buNone/>
                      </a:pPr>
                      <a:r>
                        <a:rPr lang="en" sz="800">
                          <a:latin typeface="Poppins"/>
                          <a:ea typeface="Poppins"/>
                          <a:cs typeface="Poppins"/>
                          <a:sym typeface="Poppins"/>
                        </a:rPr>
                        <a:t>RF-2</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ctr">
                        <a:spcBef>
                          <a:spcPts val="0"/>
                        </a:spcBef>
                        <a:spcAft>
                          <a:spcPts val="0"/>
                        </a:spcAft>
                        <a:buNone/>
                      </a:pPr>
                      <a:r>
                        <a:rPr lang="en" sz="800">
                          <a:latin typeface="Poppins"/>
                          <a:ea typeface="Poppins"/>
                          <a:cs typeface="Poppins"/>
                          <a:sym typeface="Poppins"/>
                        </a:rPr>
                        <a:t>Despliegue del estado de un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just">
                        <a:spcBef>
                          <a:spcPts val="0"/>
                        </a:spcBef>
                        <a:spcAft>
                          <a:spcPts val="0"/>
                        </a:spcAft>
                        <a:buNone/>
                      </a:pPr>
                      <a:r>
                        <a:rPr lang="en" sz="800">
                          <a:latin typeface="Poppins"/>
                          <a:ea typeface="Poppins"/>
                          <a:cs typeface="Poppins"/>
                          <a:sym typeface="Poppins"/>
                        </a:rPr>
                        <a:t>El sistema debe entregar el estado de avance de un producto/servicio, cuando se le consulta por parte del cliente. El estado de avance debe ser identificado mediante un número de serie (desplegando las actividades completadas/no completadas las cuales están anidadas al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493875">
                <a:tc>
                  <a:txBody>
                    <a:bodyPr/>
                    <a:lstStyle/>
                    <a:p>
                      <a:pPr indent="0" lvl="0" marL="140970" marR="73025" rtl="0" algn="ctr">
                        <a:spcBef>
                          <a:spcPts val="0"/>
                        </a:spcBef>
                        <a:spcAft>
                          <a:spcPts val="0"/>
                        </a:spcAft>
                        <a:buNone/>
                      </a:pPr>
                      <a:r>
                        <a:rPr lang="en" sz="800">
                          <a:latin typeface="Poppins"/>
                          <a:ea typeface="Poppins"/>
                          <a:cs typeface="Poppins"/>
                          <a:sym typeface="Poppins"/>
                        </a:rPr>
                        <a:t>RF-3</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ctr">
                        <a:spcBef>
                          <a:spcPts val="0"/>
                        </a:spcBef>
                        <a:spcAft>
                          <a:spcPts val="0"/>
                        </a:spcAft>
                        <a:buNone/>
                      </a:pPr>
                      <a:r>
                        <a:rPr lang="en" sz="800">
                          <a:latin typeface="Poppins"/>
                          <a:ea typeface="Poppins"/>
                          <a:cs typeface="Poppins"/>
                          <a:sym typeface="Poppins"/>
                        </a:rPr>
                        <a:t>Notificación automática del estado de un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just">
                        <a:spcBef>
                          <a:spcPts val="0"/>
                        </a:spcBef>
                        <a:spcAft>
                          <a:spcPts val="0"/>
                        </a:spcAft>
                        <a:buNone/>
                      </a:pPr>
                      <a:r>
                        <a:rPr lang="en" sz="800">
                          <a:latin typeface="Poppins"/>
                          <a:ea typeface="Poppins"/>
                          <a:cs typeface="Poppins"/>
                          <a:sym typeface="Poppins"/>
                        </a:rPr>
                        <a:t>El sistema automáticamente con una periodicidad semanal, debe realizar envío a cada cliente por separado, el estado de avance de sus productos/servicios, los cuales se encuentren asociados a su persona (desplegando las actividades completadas/no completadas las cuales están anidadas al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493875">
                <a:tc>
                  <a:txBody>
                    <a:bodyPr/>
                    <a:lstStyle/>
                    <a:p>
                      <a:pPr indent="0" lvl="0" marL="140970" marR="73025" rtl="0" algn="ctr">
                        <a:spcBef>
                          <a:spcPts val="0"/>
                        </a:spcBef>
                        <a:spcAft>
                          <a:spcPts val="0"/>
                        </a:spcAft>
                        <a:buNone/>
                      </a:pPr>
                      <a:r>
                        <a:rPr lang="en" sz="800">
                          <a:latin typeface="Poppins"/>
                          <a:ea typeface="Poppins"/>
                          <a:cs typeface="Poppins"/>
                          <a:sym typeface="Poppins"/>
                        </a:rPr>
                        <a:t>RF-4</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ctr">
                        <a:spcBef>
                          <a:spcPts val="0"/>
                        </a:spcBef>
                        <a:spcAft>
                          <a:spcPts val="0"/>
                        </a:spcAft>
                        <a:buNone/>
                      </a:pPr>
                      <a:r>
                        <a:rPr lang="en" sz="800">
                          <a:latin typeface="Poppins"/>
                          <a:ea typeface="Poppins"/>
                          <a:cs typeface="Poppins"/>
                          <a:sym typeface="Poppins"/>
                        </a:rPr>
                        <a:t>Generar PDF del estado de un producto/servicio.</a:t>
                      </a:r>
                      <a:endParaRPr sz="800">
                        <a:latin typeface="Poppins"/>
                        <a:ea typeface="Poppins"/>
                        <a:cs typeface="Poppins"/>
                        <a:sym typeface="Poppins"/>
                      </a:endParaRPr>
                    </a:p>
                    <a:p>
                      <a:pPr indent="0" lvl="0" marL="0" marR="73025" rtl="0" algn="l">
                        <a:spcBef>
                          <a:spcPts val="0"/>
                        </a:spcBef>
                        <a:spcAft>
                          <a:spcPts val="0"/>
                        </a:spcAft>
                        <a:buNone/>
                      </a:pPr>
                      <a:r>
                        <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just">
                        <a:spcBef>
                          <a:spcPts val="0"/>
                        </a:spcBef>
                        <a:spcAft>
                          <a:spcPts val="0"/>
                        </a:spcAft>
                        <a:buNone/>
                      </a:pPr>
                      <a:r>
                        <a:rPr lang="en" sz="800">
                          <a:latin typeface="Poppins"/>
                          <a:ea typeface="Poppins"/>
                          <a:cs typeface="Poppins"/>
                          <a:sym typeface="Poppins"/>
                        </a:rPr>
                        <a:t>El sistema tendrá la funcionalidad de generar un archivo .pdf el cual contenga un resumen de las actividades del producto/servicio por el cual se esté consultando (anidando las actividades completadas/no completadas las cuales están anidadas al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1243575">
                <a:tc>
                  <a:txBody>
                    <a:bodyPr/>
                    <a:lstStyle/>
                    <a:p>
                      <a:pPr indent="0" lvl="0" marL="140970" marR="73025" rtl="0" algn="ctr">
                        <a:spcBef>
                          <a:spcPts val="0"/>
                        </a:spcBef>
                        <a:spcAft>
                          <a:spcPts val="0"/>
                        </a:spcAft>
                        <a:buNone/>
                      </a:pPr>
                      <a:r>
                        <a:t/>
                      </a:r>
                      <a:endParaRPr sz="800">
                        <a:latin typeface="Poppins"/>
                        <a:ea typeface="Poppins"/>
                        <a:cs typeface="Poppins"/>
                        <a:sym typeface="Poppins"/>
                      </a:endParaRPr>
                    </a:p>
                    <a:p>
                      <a:pPr indent="0" lvl="0" marL="140970" marR="73025" rtl="0" algn="ctr">
                        <a:spcBef>
                          <a:spcPts val="0"/>
                        </a:spcBef>
                        <a:spcAft>
                          <a:spcPts val="0"/>
                        </a:spcAft>
                        <a:buNone/>
                      </a:pPr>
                      <a:r>
                        <a:t/>
                      </a:r>
                      <a:endParaRPr sz="800">
                        <a:latin typeface="Poppins"/>
                        <a:ea typeface="Poppins"/>
                        <a:cs typeface="Poppins"/>
                        <a:sym typeface="Poppins"/>
                      </a:endParaRPr>
                    </a:p>
                    <a:p>
                      <a:pPr indent="0" lvl="0" marL="0" marR="73025" rtl="0" algn="l">
                        <a:spcBef>
                          <a:spcPts val="0"/>
                        </a:spcBef>
                        <a:spcAft>
                          <a:spcPts val="0"/>
                        </a:spcAft>
                        <a:buNone/>
                      </a:pPr>
                      <a:r>
                        <a:t/>
                      </a:r>
                      <a:endParaRPr sz="800">
                        <a:latin typeface="Poppins"/>
                        <a:ea typeface="Poppins"/>
                        <a:cs typeface="Poppins"/>
                        <a:sym typeface="Poppins"/>
                      </a:endParaRPr>
                    </a:p>
                    <a:p>
                      <a:pPr indent="0" lvl="0" marL="140970" marR="73025" rtl="0" algn="ctr">
                        <a:spcBef>
                          <a:spcPts val="0"/>
                        </a:spcBef>
                        <a:spcAft>
                          <a:spcPts val="0"/>
                        </a:spcAft>
                        <a:buNone/>
                      </a:pPr>
                      <a:r>
                        <a:t/>
                      </a:r>
                      <a:endParaRPr sz="800">
                        <a:latin typeface="Poppins"/>
                        <a:ea typeface="Poppins"/>
                        <a:cs typeface="Poppins"/>
                        <a:sym typeface="Poppins"/>
                      </a:endParaRPr>
                    </a:p>
                    <a:p>
                      <a:pPr indent="0" lvl="0" marL="140970" marR="73025" rtl="0" algn="ctr">
                        <a:spcBef>
                          <a:spcPts val="0"/>
                        </a:spcBef>
                        <a:spcAft>
                          <a:spcPts val="0"/>
                        </a:spcAft>
                        <a:buNone/>
                      </a:pPr>
                      <a:r>
                        <a:rPr lang="en" sz="800">
                          <a:latin typeface="Poppins"/>
                          <a:ea typeface="Poppins"/>
                          <a:cs typeface="Poppins"/>
                          <a:sym typeface="Poppins"/>
                        </a:rPr>
                        <a:t>RF-5</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l">
                        <a:spcBef>
                          <a:spcPts val="0"/>
                        </a:spcBef>
                        <a:spcAft>
                          <a:spcPts val="0"/>
                        </a:spcAft>
                        <a:buNone/>
                      </a:pPr>
                      <a:r>
                        <a:t/>
                      </a:r>
                      <a:endParaRPr sz="800">
                        <a:latin typeface="Poppins"/>
                        <a:ea typeface="Poppins"/>
                        <a:cs typeface="Poppins"/>
                        <a:sym typeface="Poppins"/>
                      </a:endParaRPr>
                    </a:p>
                    <a:p>
                      <a:pPr indent="0" lvl="0" marL="0" marR="73025" rtl="0" algn="l">
                        <a:spcBef>
                          <a:spcPts val="0"/>
                        </a:spcBef>
                        <a:spcAft>
                          <a:spcPts val="0"/>
                        </a:spcAft>
                        <a:buNone/>
                      </a:pPr>
                      <a:r>
                        <a:t/>
                      </a:r>
                      <a:endParaRPr sz="800">
                        <a:latin typeface="Poppins"/>
                        <a:ea typeface="Poppins"/>
                        <a:cs typeface="Poppins"/>
                        <a:sym typeface="Poppins"/>
                      </a:endParaRPr>
                    </a:p>
                    <a:p>
                      <a:pPr indent="0" lvl="0" marL="0" marR="73025" rtl="0" algn="ctr">
                        <a:spcBef>
                          <a:spcPts val="0"/>
                        </a:spcBef>
                        <a:spcAft>
                          <a:spcPts val="0"/>
                        </a:spcAft>
                        <a:buNone/>
                      </a:pPr>
                      <a:r>
                        <a:t/>
                      </a:r>
                      <a:endParaRPr sz="800">
                        <a:latin typeface="Poppins"/>
                        <a:ea typeface="Poppins"/>
                        <a:cs typeface="Poppins"/>
                        <a:sym typeface="Poppins"/>
                      </a:endParaRPr>
                    </a:p>
                    <a:p>
                      <a:pPr indent="0" lvl="0" marL="0" marR="73025" rtl="0" algn="ctr">
                        <a:spcBef>
                          <a:spcPts val="0"/>
                        </a:spcBef>
                        <a:spcAft>
                          <a:spcPts val="0"/>
                        </a:spcAft>
                        <a:buNone/>
                      </a:pPr>
                      <a:r>
                        <a:rPr lang="en" sz="800">
                          <a:latin typeface="Poppins"/>
                          <a:ea typeface="Poppins"/>
                          <a:cs typeface="Poppins"/>
                          <a:sym typeface="Poppins"/>
                        </a:rPr>
                        <a:t>Contenido del estado de un producto/servicio.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73025" rtl="0" algn="just">
                        <a:spcBef>
                          <a:spcPts val="0"/>
                        </a:spcBef>
                        <a:spcAft>
                          <a:spcPts val="0"/>
                        </a:spcAft>
                        <a:buNone/>
                      </a:pPr>
                      <a:r>
                        <a:rPr lang="en" sz="800">
                          <a:latin typeface="Poppins"/>
                          <a:ea typeface="Poppins"/>
                          <a:cs typeface="Poppins"/>
                          <a:sym typeface="Poppins"/>
                        </a:rPr>
                        <a:t>El contenido que deberá tener el estado del producto/servicio al momento de ser solicitado por parte del cliente, o al momento de ser utilizado para la notificación automática, mediante el uso de correos electrónicos, debe ser el de un listado, el cual debe estar compuesto por las actividades completadas, no completadas, y en desarrollo, donde cada una de estas debe estar identificada por un color, junto a su respectiva fecha de inicio y finalización por cada actividad. </a:t>
                      </a:r>
                      <a:endParaRPr sz="800">
                        <a:latin typeface="Poppins"/>
                        <a:ea typeface="Poppins"/>
                        <a:cs typeface="Poppins"/>
                        <a:sym typeface="Poppins"/>
                      </a:endParaRPr>
                    </a:p>
                    <a:p>
                      <a:pPr indent="0" lvl="0" marL="0" marR="73025" rtl="0" algn="just">
                        <a:spcBef>
                          <a:spcPts val="0"/>
                        </a:spcBef>
                        <a:spcAft>
                          <a:spcPts val="0"/>
                        </a:spcAft>
                        <a:buNone/>
                      </a:pPr>
                      <a:r>
                        <a:rPr lang="en" sz="800">
                          <a:latin typeface="Poppins"/>
                          <a:ea typeface="Poppins"/>
                          <a:cs typeface="Poppins"/>
                          <a:sym typeface="Poppins"/>
                        </a:rPr>
                        <a:t>Para esto, se realizará uso de los diferentes colores:</a:t>
                      </a:r>
                      <a:endParaRPr sz="800">
                        <a:latin typeface="Poppins"/>
                        <a:ea typeface="Poppins"/>
                        <a:cs typeface="Poppins"/>
                        <a:sym typeface="Poppins"/>
                      </a:endParaRPr>
                    </a:p>
                    <a:p>
                      <a:pPr indent="-279400" lvl="0" marL="457200" marR="73025" rtl="0" algn="just">
                        <a:spcBef>
                          <a:spcPts val="0"/>
                        </a:spcBef>
                        <a:spcAft>
                          <a:spcPts val="0"/>
                        </a:spcAft>
                        <a:buSzPts val="800"/>
                        <a:buFont typeface="Poppins"/>
                        <a:buChar char="-"/>
                      </a:pPr>
                      <a:r>
                        <a:rPr lang="en" sz="800">
                          <a:latin typeface="Poppins"/>
                          <a:ea typeface="Poppins"/>
                          <a:cs typeface="Poppins"/>
                          <a:sym typeface="Poppins"/>
                        </a:rPr>
                        <a:t>Actividad completada (Gris).</a:t>
                      </a:r>
                      <a:endParaRPr sz="800">
                        <a:latin typeface="Poppins"/>
                        <a:ea typeface="Poppins"/>
                        <a:cs typeface="Poppins"/>
                        <a:sym typeface="Poppins"/>
                      </a:endParaRPr>
                    </a:p>
                    <a:p>
                      <a:pPr indent="-279400" lvl="0" marL="457200" marR="73025" rtl="0" algn="just">
                        <a:spcBef>
                          <a:spcPts val="0"/>
                        </a:spcBef>
                        <a:spcAft>
                          <a:spcPts val="0"/>
                        </a:spcAft>
                        <a:buSzPts val="800"/>
                        <a:buFont typeface="Poppins"/>
                        <a:buChar char="-"/>
                      </a:pPr>
                      <a:r>
                        <a:rPr lang="en" sz="800">
                          <a:latin typeface="Poppins"/>
                          <a:ea typeface="Poppins"/>
                          <a:cs typeface="Poppins"/>
                          <a:sym typeface="Poppins"/>
                        </a:rPr>
                        <a:t>Actividad en desarrollo (Verde).</a:t>
                      </a:r>
                      <a:endParaRPr sz="800">
                        <a:latin typeface="Poppins"/>
                        <a:ea typeface="Poppins"/>
                        <a:cs typeface="Poppins"/>
                        <a:sym typeface="Poppins"/>
                      </a:endParaRPr>
                    </a:p>
                    <a:p>
                      <a:pPr indent="-279400" lvl="0" marL="457200" marR="73025" rtl="0" algn="just">
                        <a:spcBef>
                          <a:spcPts val="0"/>
                        </a:spcBef>
                        <a:spcAft>
                          <a:spcPts val="0"/>
                        </a:spcAft>
                        <a:buSzPts val="800"/>
                        <a:buFont typeface="Poppins"/>
                        <a:buChar char="-"/>
                      </a:pPr>
                      <a:r>
                        <a:rPr lang="en" sz="800">
                          <a:latin typeface="Poppins"/>
                          <a:ea typeface="Poppins"/>
                          <a:cs typeface="Poppins"/>
                          <a:sym typeface="Poppins"/>
                        </a:rPr>
                        <a:t>Actividad no completada (Rojo).</a:t>
                      </a:r>
                      <a:endParaRPr sz="8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49"/>
          <p:cNvSpPr txBox="1"/>
          <p:nvPr>
            <p:ph type="title"/>
          </p:nvPr>
        </p:nvSpPr>
        <p:spPr>
          <a:xfrm>
            <a:off x="286600" y="55477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Requerimientos no Funcionales</a:t>
            </a:r>
            <a:endParaRPr sz="3000"/>
          </a:p>
        </p:txBody>
      </p:sp>
      <p:sp>
        <p:nvSpPr>
          <p:cNvPr id="635" name="Google Shape;635;p49"/>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6" name="Google Shape;636;p49"/>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637" name="Google Shape;637;p49"/>
          <p:cNvGraphicFramePr/>
          <p:nvPr/>
        </p:nvGraphicFramePr>
        <p:xfrm>
          <a:off x="286600" y="1151250"/>
          <a:ext cx="3000000" cy="3000000"/>
        </p:xfrm>
        <a:graphic>
          <a:graphicData uri="http://schemas.openxmlformats.org/drawingml/2006/table">
            <a:tbl>
              <a:tblPr bandRow="1">
                <a:noFill/>
                <a:tableStyleId>{3B1811C2-46DC-413B-9D77-57051AABAF6F}</a:tableStyleId>
              </a:tblPr>
              <a:tblGrid>
                <a:gridCol w="711850"/>
                <a:gridCol w="1510875"/>
                <a:gridCol w="6062625"/>
              </a:tblGrid>
              <a:tr h="261800">
                <a:tc>
                  <a:txBody>
                    <a:bodyPr/>
                    <a:lstStyle/>
                    <a:p>
                      <a:pPr indent="0" lvl="0" marL="0" rtl="0" algn="ctr">
                        <a:spcBef>
                          <a:spcPts val="0"/>
                        </a:spcBef>
                        <a:spcAft>
                          <a:spcPts val="0"/>
                        </a:spcAft>
                        <a:buNone/>
                      </a:pPr>
                      <a:r>
                        <a:rPr b="1" lang="en" sz="900">
                          <a:latin typeface="Poppins"/>
                          <a:ea typeface="Poppins"/>
                          <a:cs typeface="Poppins"/>
                          <a:sym typeface="Poppins"/>
                        </a:rPr>
                        <a:t>Número</a:t>
                      </a:r>
                      <a:endParaRPr b="1" sz="9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900">
                          <a:latin typeface="Poppins"/>
                          <a:ea typeface="Poppins"/>
                          <a:cs typeface="Poppins"/>
                          <a:sym typeface="Poppins"/>
                        </a:rPr>
                        <a:t>Requisito No Funcional</a:t>
                      </a:r>
                      <a:endParaRPr b="1" sz="9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B7B7"/>
                    </a:solidFill>
                  </a:tcPr>
                </a:tc>
                <a:tc>
                  <a:txBody>
                    <a:bodyPr/>
                    <a:lstStyle/>
                    <a:p>
                      <a:pPr indent="0" lvl="0" marL="0" rtl="0" algn="ctr">
                        <a:spcBef>
                          <a:spcPts val="0"/>
                        </a:spcBef>
                        <a:spcAft>
                          <a:spcPts val="0"/>
                        </a:spcAft>
                        <a:buNone/>
                      </a:pPr>
                      <a:r>
                        <a:rPr b="1" lang="en" sz="900">
                          <a:latin typeface="Poppins"/>
                          <a:ea typeface="Poppins"/>
                          <a:cs typeface="Poppins"/>
                          <a:sym typeface="Poppins"/>
                        </a:rPr>
                        <a:t>Descripción</a:t>
                      </a:r>
                      <a:endParaRPr b="1" sz="9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7B7B7"/>
                    </a:solidFill>
                  </a:tcPr>
                </a:tc>
              </a:tr>
              <a:tr h="368900">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RFN-1</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Disponibilidad</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just">
                        <a:lnSpc>
                          <a:spcPct val="107500"/>
                        </a:lnSpc>
                        <a:spcBef>
                          <a:spcPts val="0"/>
                        </a:spcBef>
                        <a:spcAft>
                          <a:spcPts val="0"/>
                        </a:spcAft>
                        <a:buNone/>
                      </a:pPr>
                      <a:r>
                        <a:rPr lang="en" sz="1000">
                          <a:latin typeface="Poppins"/>
                          <a:ea typeface="Poppins"/>
                          <a:cs typeface="Poppins"/>
                          <a:sym typeface="Poppins"/>
                        </a:rPr>
                        <a:t>El sistema tiene que tener una disponibilidad constante de los recursos, para que el cliente pueda consultar en cualquier momento del estado de su proyecto.</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725925">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RFN-2</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Seguridad</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just">
                        <a:lnSpc>
                          <a:spcPct val="107500"/>
                        </a:lnSpc>
                        <a:spcBef>
                          <a:spcPts val="0"/>
                        </a:spcBef>
                        <a:spcAft>
                          <a:spcPts val="0"/>
                        </a:spcAft>
                        <a:buNone/>
                      </a:pPr>
                      <a:r>
                        <a:rPr lang="en" sz="1000">
                          <a:latin typeface="Poppins"/>
                          <a:ea typeface="Poppins"/>
                          <a:cs typeface="Poppins"/>
                          <a:sym typeface="Poppins"/>
                        </a:rPr>
                        <a:t>La aplicación web debe proteger las operaciones que se realizan dentro de ella, para que estas se mantengan entre el usuario y el servidor, a través de la utilización de certificados de seguridad que aseguraran el intercambio seguro entre ellos.</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493875">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RFN-3</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Extensible</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just">
                        <a:lnSpc>
                          <a:spcPct val="107500"/>
                        </a:lnSpc>
                        <a:spcBef>
                          <a:spcPts val="0"/>
                        </a:spcBef>
                        <a:spcAft>
                          <a:spcPts val="0"/>
                        </a:spcAft>
                        <a:buNone/>
                      </a:pPr>
                      <a:r>
                        <a:rPr lang="en" sz="1000">
                          <a:latin typeface="Poppins"/>
                          <a:ea typeface="Poppins"/>
                          <a:cs typeface="Poppins"/>
                          <a:sym typeface="Poppins"/>
                        </a:rPr>
                        <a:t>El sistema web tiene que tener la capacidad de implementar nuevos módulos de manera simple y sin complicaciones.</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493875">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RFN-4</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Tecnologías implementadas.</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just">
                        <a:lnSpc>
                          <a:spcPct val="107500"/>
                        </a:lnSpc>
                        <a:spcBef>
                          <a:spcPts val="0"/>
                        </a:spcBef>
                        <a:spcAft>
                          <a:spcPts val="0"/>
                        </a:spcAft>
                        <a:buNone/>
                      </a:pPr>
                      <a:r>
                        <a:rPr lang="en" sz="1000">
                          <a:latin typeface="Poppins"/>
                          <a:ea typeface="Poppins"/>
                          <a:cs typeface="Poppins"/>
                          <a:sym typeface="Poppins"/>
                        </a:rPr>
                        <a:t>El sistema hará uso de angular y Node.js, los cuales serán desarrollados mediante los lenguajes de programación de JavaScript y Typescript.</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470525">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RFN-5</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Compatibilidad</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just">
                        <a:lnSpc>
                          <a:spcPct val="107500"/>
                        </a:lnSpc>
                        <a:spcBef>
                          <a:spcPts val="0"/>
                        </a:spcBef>
                        <a:spcAft>
                          <a:spcPts val="0"/>
                        </a:spcAft>
                        <a:buNone/>
                      </a:pPr>
                      <a:r>
                        <a:rPr lang="en" sz="1000">
                          <a:latin typeface="Poppins"/>
                          <a:ea typeface="Poppins"/>
                          <a:cs typeface="Poppins"/>
                          <a:sym typeface="Poppins"/>
                        </a:rPr>
                        <a:t>La aplicación web tiene que tener la capacidad de visualizarse correctamente y realizar sus operaciones correspondientes en SmartPhones y en PCs (Independiente del sistema operativo).</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616125">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RFN-6</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ctr">
                        <a:lnSpc>
                          <a:spcPct val="107500"/>
                        </a:lnSpc>
                        <a:spcBef>
                          <a:spcPts val="0"/>
                        </a:spcBef>
                        <a:spcAft>
                          <a:spcPts val="0"/>
                        </a:spcAft>
                        <a:buNone/>
                      </a:pPr>
                      <a:r>
                        <a:rPr lang="en" sz="1000">
                          <a:latin typeface="Poppins"/>
                          <a:ea typeface="Poppins"/>
                          <a:cs typeface="Poppins"/>
                          <a:sym typeface="Poppins"/>
                        </a:rPr>
                        <a:t>Autenticación</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rtl="0" algn="just">
                        <a:lnSpc>
                          <a:spcPct val="107500"/>
                        </a:lnSpc>
                        <a:spcBef>
                          <a:spcPts val="0"/>
                        </a:spcBef>
                        <a:spcAft>
                          <a:spcPts val="0"/>
                        </a:spcAft>
                        <a:buNone/>
                      </a:pPr>
                      <a:r>
                        <a:rPr lang="en" sz="1000">
                          <a:latin typeface="Poppins"/>
                          <a:ea typeface="Poppins"/>
                          <a:cs typeface="Poppins"/>
                          <a:sym typeface="Poppins"/>
                        </a:rPr>
                        <a:t>Para visualizar los elementos correspondientes, el servidor necesitará confirmar las credenciales del usuario consultado previamente.</a:t>
                      </a:r>
                      <a:endParaRPr sz="1000">
                        <a:latin typeface="Poppins"/>
                        <a:ea typeface="Poppins"/>
                        <a:cs typeface="Poppins"/>
                        <a:sym typeface="Poppins"/>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50"/>
          <p:cNvSpPr txBox="1"/>
          <p:nvPr>
            <p:ph type="title"/>
          </p:nvPr>
        </p:nvSpPr>
        <p:spPr>
          <a:xfrm>
            <a:off x="-474775" y="19077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Acta de Acuerdo</a:t>
            </a:r>
            <a:endParaRPr sz="3000"/>
          </a:p>
        </p:txBody>
      </p:sp>
      <p:sp>
        <p:nvSpPr>
          <p:cNvPr id="643" name="Google Shape;643;p50"/>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4" name="Google Shape;644;p50"/>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45" name="Google Shape;645;p50"/>
          <p:cNvPicPr preferRelativeResize="0"/>
          <p:nvPr/>
        </p:nvPicPr>
        <p:blipFill>
          <a:blip r:embed="rId3">
            <a:alphaModFix/>
          </a:blip>
          <a:stretch>
            <a:fillRect/>
          </a:stretch>
        </p:blipFill>
        <p:spPr>
          <a:xfrm>
            <a:off x="0" y="1069250"/>
            <a:ext cx="7017650" cy="32674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51"/>
          <p:cNvSpPr txBox="1"/>
          <p:nvPr>
            <p:ph type="title"/>
          </p:nvPr>
        </p:nvSpPr>
        <p:spPr>
          <a:xfrm>
            <a:off x="-1104875" y="15912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Carta Gantt</a:t>
            </a:r>
            <a:endParaRPr sz="3000"/>
          </a:p>
        </p:txBody>
      </p:sp>
      <p:sp>
        <p:nvSpPr>
          <p:cNvPr id="651" name="Google Shape;651;p51"/>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2" name="Google Shape;652;p51"/>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53" name="Google Shape;653;p51"/>
          <p:cNvPicPr preferRelativeResize="0"/>
          <p:nvPr/>
        </p:nvPicPr>
        <p:blipFill>
          <a:blip r:embed="rId3">
            <a:alphaModFix/>
          </a:blip>
          <a:stretch>
            <a:fillRect/>
          </a:stretch>
        </p:blipFill>
        <p:spPr>
          <a:xfrm>
            <a:off x="-1104875" y="866513"/>
            <a:ext cx="8167648" cy="3410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52"/>
          <p:cNvSpPr txBox="1"/>
          <p:nvPr>
            <p:ph type="title"/>
          </p:nvPr>
        </p:nvSpPr>
        <p:spPr>
          <a:xfrm>
            <a:off x="-766100" y="23032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Modelo de contexto</a:t>
            </a:r>
            <a:endParaRPr sz="3000"/>
          </a:p>
        </p:txBody>
      </p:sp>
      <p:sp>
        <p:nvSpPr>
          <p:cNvPr id="659" name="Google Shape;659;p52"/>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0" name="Google Shape;660;p52"/>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61" name="Google Shape;661;p52"/>
          <p:cNvPicPr preferRelativeResize="0"/>
          <p:nvPr/>
        </p:nvPicPr>
        <p:blipFill>
          <a:blip r:embed="rId3">
            <a:alphaModFix/>
          </a:blip>
          <a:stretch>
            <a:fillRect/>
          </a:stretch>
        </p:blipFill>
        <p:spPr>
          <a:xfrm>
            <a:off x="1262225" y="1334225"/>
            <a:ext cx="5276850" cy="27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53"/>
          <p:cNvSpPr txBox="1"/>
          <p:nvPr>
            <p:ph type="title"/>
          </p:nvPr>
        </p:nvSpPr>
        <p:spPr>
          <a:xfrm>
            <a:off x="-766100" y="23032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Diagrama de subsistemas</a:t>
            </a:r>
            <a:endParaRPr sz="3000"/>
          </a:p>
        </p:txBody>
      </p:sp>
      <p:sp>
        <p:nvSpPr>
          <p:cNvPr id="667" name="Google Shape;667;p53"/>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8" name="Google Shape;668;p53"/>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69" name="Google Shape;669;p53"/>
          <p:cNvPicPr preferRelativeResize="0"/>
          <p:nvPr/>
        </p:nvPicPr>
        <p:blipFill>
          <a:blip r:embed="rId3">
            <a:alphaModFix/>
          </a:blip>
          <a:stretch>
            <a:fillRect/>
          </a:stretch>
        </p:blipFill>
        <p:spPr>
          <a:xfrm>
            <a:off x="880575" y="1341875"/>
            <a:ext cx="5734050" cy="2743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54"/>
          <p:cNvSpPr txBox="1"/>
          <p:nvPr>
            <p:ph type="title"/>
          </p:nvPr>
        </p:nvSpPr>
        <p:spPr>
          <a:xfrm>
            <a:off x="-766100" y="23032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Diagrama de Interacción</a:t>
            </a:r>
            <a:endParaRPr sz="3000"/>
          </a:p>
        </p:txBody>
      </p:sp>
      <p:sp>
        <p:nvSpPr>
          <p:cNvPr id="675" name="Google Shape;675;p54"/>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6" name="Google Shape;676;p54"/>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77" name="Google Shape;677;p54"/>
          <p:cNvPicPr preferRelativeResize="0"/>
          <p:nvPr/>
        </p:nvPicPr>
        <p:blipFill>
          <a:blip r:embed="rId3">
            <a:alphaModFix/>
          </a:blip>
          <a:stretch>
            <a:fillRect/>
          </a:stretch>
        </p:blipFill>
        <p:spPr>
          <a:xfrm>
            <a:off x="1017300" y="959000"/>
            <a:ext cx="5734050" cy="3648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5"/>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Herramientas a utilizar</a:t>
            </a:r>
            <a:endParaRPr/>
          </a:p>
        </p:txBody>
      </p:sp>
      <p:sp>
        <p:nvSpPr>
          <p:cNvPr id="683" name="Google Shape;683;p55"/>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600"/>
              <a:t>‹#›</a:t>
            </a:fld>
            <a:endParaRPr b="1" sz="1600"/>
          </a:p>
        </p:txBody>
      </p:sp>
      <p:sp>
        <p:nvSpPr>
          <p:cNvPr id="684" name="Google Shape;684;p55"/>
          <p:cNvSpPr txBox="1"/>
          <p:nvPr>
            <p:ph idx="1" type="subTitle"/>
          </p:nvPr>
        </p:nvSpPr>
        <p:spPr>
          <a:xfrm>
            <a:off x="5642150" y="2295525"/>
            <a:ext cx="26625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Repositorio de control de versiones y colaboración.</a:t>
            </a:r>
            <a:endParaRPr/>
          </a:p>
        </p:txBody>
      </p:sp>
      <p:sp>
        <p:nvSpPr>
          <p:cNvPr id="685" name="Google Shape;685;p55"/>
          <p:cNvSpPr txBox="1"/>
          <p:nvPr>
            <p:ph idx="2" type="subTitle"/>
          </p:nvPr>
        </p:nvSpPr>
        <p:spPr>
          <a:xfrm>
            <a:off x="5642138" y="1868029"/>
            <a:ext cx="18222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GitHub</a:t>
            </a:r>
            <a:endParaRPr/>
          </a:p>
        </p:txBody>
      </p:sp>
      <p:sp>
        <p:nvSpPr>
          <p:cNvPr id="686" name="Google Shape;686;p55"/>
          <p:cNvSpPr txBox="1"/>
          <p:nvPr>
            <p:ph idx="3" type="subTitle"/>
          </p:nvPr>
        </p:nvSpPr>
        <p:spPr>
          <a:xfrm>
            <a:off x="5642148" y="3459044"/>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Programador de procesos o tareas.</a:t>
            </a:r>
            <a:endParaRPr/>
          </a:p>
        </p:txBody>
      </p:sp>
      <p:sp>
        <p:nvSpPr>
          <p:cNvPr id="687" name="Google Shape;687;p55"/>
          <p:cNvSpPr txBox="1"/>
          <p:nvPr>
            <p:ph idx="4" type="subTitle"/>
          </p:nvPr>
        </p:nvSpPr>
        <p:spPr>
          <a:xfrm>
            <a:off x="5642138" y="3030042"/>
            <a:ext cx="18222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CRON</a:t>
            </a:r>
            <a:endParaRPr/>
          </a:p>
        </p:txBody>
      </p:sp>
      <p:sp>
        <p:nvSpPr>
          <p:cNvPr id="688" name="Google Shape;688;p55"/>
          <p:cNvSpPr txBox="1"/>
          <p:nvPr>
            <p:ph idx="5" type="subTitle"/>
          </p:nvPr>
        </p:nvSpPr>
        <p:spPr>
          <a:xfrm>
            <a:off x="1882723" y="1791083"/>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Editor de </a:t>
            </a:r>
            <a:r>
              <a:rPr lang="en"/>
              <a:t>código</a:t>
            </a:r>
            <a:r>
              <a:rPr lang="en"/>
              <a:t> fuente.</a:t>
            </a:r>
            <a:endParaRPr/>
          </a:p>
        </p:txBody>
      </p:sp>
      <p:sp>
        <p:nvSpPr>
          <p:cNvPr id="689" name="Google Shape;689;p55"/>
          <p:cNvSpPr txBox="1"/>
          <p:nvPr>
            <p:ph idx="6" type="subTitle"/>
          </p:nvPr>
        </p:nvSpPr>
        <p:spPr>
          <a:xfrm>
            <a:off x="1852104" y="1300850"/>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Visual studio Code</a:t>
            </a:r>
            <a:endParaRPr/>
          </a:p>
        </p:txBody>
      </p:sp>
      <p:sp>
        <p:nvSpPr>
          <p:cNvPr id="690" name="Google Shape;690;p55"/>
          <p:cNvSpPr txBox="1"/>
          <p:nvPr>
            <p:ph idx="7" type="subTitle"/>
          </p:nvPr>
        </p:nvSpPr>
        <p:spPr>
          <a:xfrm>
            <a:off x="1882723" y="2876933"/>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Herramienta web para gestión de proyectos.</a:t>
            </a:r>
            <a:endParaRPr/>
          </a:p>
        </p:txBody>
      </p:sp>
      <p:sp>
        <p:nvSpPr>
          <p:cNvPr id="691" name="Google Shape;691;p55"/>
          <p:cNvSpPr txBox="1"/>
          <p:nvPr>
            <p:ph idx="8" type="subTitle"/>
          </p:nvPr>
        </p:nvSpPr>
        <p:spPr>
          <a:xfrm>
            <a:off x="1882713" y="2449433"/>
            <a:ext cx="18222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Trello</a:t>
            </a:r>
            <a:endParaRPr/>
          </a:p>
        </p:txBody>
      </p:sp>
      <p:sp>
        <p:nvSpPr>
          <p:cNvPr id="692" name="Google Shape;692;p55"/>
          <p:cNvSpPr/>
          <p:nvPr/>
        </p:nvSpPr>
        <p:spPr>
          <a:xfrm>
            <a:off x="840446" y="1424972"/>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5"/>
          <p:cNvSpPr/>
          <p:nvPr/>
        </p:nvSpPr>
        <p:spPr>
          <a:xfrm>
            <a:off x="840446" y="2511572"/>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5"/>
          <p:cNvSpPr/>
          <p:nvPr/>
        </p:nvSpPr>
        <p:spPr>
          <a:xfrm>
            <a:off x="4599871" y="1930168"/>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5"/>
          <p:cNvSpPr/>
          <p:nvPr/>
        </p:nvSpPr>
        <p:spPr>
          <a:xfrm>
            <a:off x="4599871" y="3092968"/>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Black, visualstudio icon" id="696" name="Google Shape;696;p55"/>
          <p:cNvPicPr preferRelativeResize="0"/>
          <p:nvPr/>
        </p:nvPicPr>
        <p:blipFill>
          <a:blip r:embed="rId3">
            <a:alphaModFix/>
          </a:blip>
          <a:stretch>
            <a:fillRect/>
          </a:stretch>
        </p:blipFill>
        <p:spPr>
          <a:xfrm>
            <a:off x="988675" y="1525533"/>
            <a:ext cx="538200" cy="538200"/>
          </a:xfrm>
          <a:prstGeom prst="rect">
            <a:avLst/>
          </a:prstGeom>
          <a:noFill/>
          <a:ln>
            <a:noFill/>
          </a:ln>
        </p:spPr>
      </p:pic>
      <p:pic>
        <p:nvPicPr>
          <p:cNvPr descr="Github Logo - Free social media icons" id="697" name="Google Shape;697;p55"/>
          <p:cNvPicPr preferRelativeResize="0"/>
          <p:nvPr/>
        </p:nvPicPr>
        <p:blipFill>
          <a:blip r:embed="rId4">
            <a:alphaModFix/>
          </a:blip>
          <a:stretch>
            <a:fillRect/>
          </a:stretch>
        </p:blipFill>
        <p:spPr>
          <a:xfrm>
            <a:off x="4737613" y="2026433"/>
            <a:ext cx="538200" cy="538200"/>
          </a:xfrm>
          <a:prstGeom prst="rect">
            <a:avLst/>
          </a:prstGeom>
          <a:noFill/>
          <a:ln>
            <a:noFill/>
          </a:ln>
        </p:spPr>
      </p:pic>
      <p:pic>
        <p:nvPicPr>
          <p:cNvPr descr="Logotipo del sitio web de trello - Iconos gratis de logo" id="698" name="Google Shape;698;p55"/>
          <p:cNvPicPr preferRelativeResize="0"/>
          <p:nvPr/>
        </p:nvPicPr>
        <p:blipFill>
          <a:blip r:embed="rId5">
            <a:alphaModFix/>
          </a:blip>
          <a:stretch>
            <a:fillRect/>
          </a:stretch>
        </p:blipFill>
        <p:spPr>
          <a:xfrm>
            <a:off x="1002375" y="2632122"/>
            <a:ext cx="489626" cy="489626"/>
          </a:xfrm>
          <a:prstGeom prst="rect">
            <a:avLst/>
          </a:prstGeom>
          <a:noFill/>
          <a:ln>
            <a:noFill/>
          </a:ln>
        </p:spPr>
      </p:pic>
      <p:pic>
        <p:nvPicPr>
          <p:cNvPr descr="Timer - Free other icons" id="699" name="Google Shape;699;p55"/>
          <p:cNvPicPr preferRelativeResize="0"/>
          <p:nvPr/>
        </p:nvPicPr>
        <p:blipFill>
          <a:blip r:embed="rId6">
            <a:alphaModFix/>
          </a:blip>
          <a:stretch>
            <a:fillRect/>
          </a:stretch>
        </p:blipFill>
        <p:spPr>
          <a:xfrm>
            <a:off x="4723975" y="3175588"/>
            <a:ext cx="565500" cy="565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8"/>
          <p:cNvSpPr/>
          <p:nvPr/>
        </p:nvSpPr>
        <p:spPr>
          <a:xfrm>
            <a:off x="4081675" y="1630675"/>
            <a:ext cx="769355" cy="69055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50" name="Google Shape;450;p38"/>
          <p:cNvSpPr/>
          <p:nvPr/>
        </p:nvSpPr>
        <p:spPr>
          <a:xfrm>
            <a:off x="8014750" y="1668537"/>
            <a:ext cx="769355" cy="69055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51" name="Google Shape;451;p38"/>
          <p:cNvSpPr/>
          <p:nvPr/>
        </p:nvSpPr>
        <p:spPr>
          <a:xfrm>
            <a:off x="4081675" y="3018100"/>
            <a:ext cx="769355" cy="69055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52" name="Google Shape;452;p38"/>
          <p:cNvSpPr/>
          <p:nvPr/>
        </p:nvSpPr>
        <p:spPr>
          <a:xfrm>
            <a:off x="8014750" y="3055962"/>
            <a:ext cx="769355" cy="69055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53" name="Google Shape;453;p38"/>
          <p:cNvSpPr txBox="1"/>
          <p:nvPr>
            <p:ph type="title"/>
          </p:nvPr>
        </p:nvSpPr>
        <p:spPr>
          <a:xfrm>
            <a:off x="2354575" y="539500"/>
            <a:ext cx="6076200" cy="5382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Tabla de contenido</a:t>
            </a:r>
            <a:endParaRPr/>
          </a:p>
        </p:txBody>
      </p:sp>
      <p:sp>
        <p:nvSpPr>
          <p:cNvPr id="454" name="Google Shape;454;p38"/>
          <p:cNvSpPr txBox="1"/>
          <p:nvPr>
            <p:ph idx="2" type="title"/>
          </p:nvPr>
        </p:nvSpPr>
        <p:spPr>
          <a:xfrm>
            <a:off x="4136650" y="1781688"/>
            <a:ext cx="659400" cy="38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455" name="Google Shape;455;p38"/>
          <p:cNvSpPr txBox="1"/>
          <p:nvPr>
            <p:ph idx="3" type="title"/>
          </p:nvPr>
        </p:nvSpPr>
        <p:spPr>
          <a:xfrm>
            <a:off x="8068674" y="1819550"/>
            <a:ext cx="659400" cy="38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456" name="Google Shape;456;p38"/>
          <p:cNvSpPr txBox="1"/>
          <p:nvPr>
            <p:ph idx="4" type="title"/>
          </p:nvPr>
        </p:nvSpPr>
        <p:spPr>
          <a:xfrm>
            <a:off x="4136650" y="3168700"/>
            <a:ext cx="659400" cy="38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457" name="Google Shape;457;p38"/>
          <p:cNvSpPr txBox="1"/>
          <p:nvPr>
            <p:ph idx="5" type="title"/>
          </p:nvPr>
        </p:nvSpPr>
        <p:spPr>
          <a:xfrm>
            <a:off x="8068674" y="3207438"/>
            <a:ext cx="659400" cy="38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458" name="Google Shape;458;p38"/>
          <p:cNvSpPr txBox="1"/>
          <p:nvPr>
            <p:ph idx="1" type="subTitle"/>
          </p:nvPr>
        </p:nvSpPr>
        <p:spPr>
          <a:xfrm>
            <a:off x="2001250" y="2766307"/>
            <a:ext cx="1862400" cy="126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Definición del Problema</a:t>
            </a:r>
            <a:endParaRPr/>
          </a:p>
        </p:txBody>
      </p:sp>
      <p:sp>
        <p:nvSpPr>
          <p:cNvPr id="459" name="Google Shape;459;p38"/>
          <p:cNvSpPr txBox="1"/>
          <p:nvPr>
            <p:ph idx="6" type="subTitle"/>
          </p:nvPr>
        </p:nvSpPr>
        <p:spPr>
          <a:xfrm>
            <a:off x="5467725" y="2986638"/>
            <a:ext cx="2350800" cy="82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Planificación General</a:t>
            </a:r>
            <a:endParaRPr/>
          </a:p>
        </p:txBody>
      </p:sp>
      <p:sp>
        <p:nvSpPr>
          <p:cNvPr id="460" name="Google Shape;460;p38"/>
          <p:cNvSpPr txBox="1"/>
          <p:nvPr>
            <p:ph idx="9" type="subTitle"/>
          </p:nvPr>
        </p:nvSpPr>
        <p:spPr>
          <a:xfrm>
            <a:off x="2066863" y="1748525"/>
            <a:ext cx="1862400" cy="388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Objetivos</a:t>
            </a:r>
            <a:r>
              <a:rPr lang="en"/>
              <a:t> </a:t>
            </a:r>
            <a:endParaRPr/>
          </a:p>
        </p:txBody>
      </p:sp>
      <p:sp>
        <p:nvSpPr>
          <p:cNvPr id="461" name="Google Shape;461;p38"/>
          <p:cNvSpPr txBox="1"/>
          <p:nvPr>
            <p:ph idx="13" type="subTitle"/>
          </p:nvPr>
        </p:nvSpPr>
        <p:spPr>
          <a:xfrm>
            <a:off x="5198150" y="1500500"/>
            <a:ext cx="2783100" cy="1026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Descripción </a:t>
            </a:r>
            <a:endParaRPr/>
          </a:p>
          <a:p>
            <a:pPr indent="0" lvl="0" marL="0" rtl="0" algn="ctr">
              <a:spcBef>
                <a:spcPts val="0"/>
              </a:spcBef>
              <a:spcAft>
                <a:spcPts val="0"/>
              </a:spcAft>
              <a:buNone/>
            </a:pPr>
            <a:r>
              <a:rPr lang="en"/>
              <a:t>de la empresa</a:t>
            </a:r>
            <a:endParaRPr/>
          </a:p>
          <a:p>
            <a:pPr indent="0" lvl="0" marL="0" rtl="0" algn="ctr">
              <a:spcBef>
                <a:spcPts val="0"/>
              </a:spcBef>
              <a:spcAft>
                <a:spcPts val="0"/>
              </a:spcAft>
              <a:buNone/>
            </a:pPr>
            <a:r>
              <a:rPr lang="en"/>
              <a:t>Kuvemar</a:t>
            </a:r>
            <a:endParaRPr/>
          </a:p>
        </p:txBody>
      </p:sp>
      <p:sp>
        <p:nvSpPr>
          <p:cNvPr id="462" name="Google Shape;462;p38"/>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3" name="Google Shape;463;p38"/>
          <p:cNvSpPr/>
          <p:nvPr/>
        </p:nvSpPr>
        <p:spPr>
          <a:xfrm>
            <a:off x="6829550" y="4174837"/>
            <a:ext cx="769355" cy="69055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0" scaled="0"/>
          </a:gra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464" name="Google Shape;464;p38"/>
          <p:cNvSpPr txBox="1"/>
          <p:nvPr>
            <p:ph idx="5" type="title"/>
          </p:nvPr>
        </p:nvSpPr>
        <p:spPr>
          <a:xfrm>
            <a:off x="6883474" y="4326313"/>
            <a:ext cx="659400" cy="387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465" name="Google Shape;465;p38"/>
          <p:cNvSpPr txBox="1"/>
          <p:nvPr>
            <p:ph idx="6" type="subTitle"/>
          </p:nvPr>
        </p:nvSpPr>
        <p:spPr>
          <a:xfrm>
            <a:off x="3863650" y="4036188"/>
            <a:ext cx="2350800" cy="82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Conclusiones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56"/>
          <p:cNvSpPr txBox="1"/>
          <p:nvPr>
            <p:ph type="title"/>
          </p:nvPr>
        </p:nvSpPr>
        <p:spPr>
          <a:xfrm>
            <a:off x="713225" y="539500"/>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Herramientas a utilizar</a:t>
            </a:r>
            <a:endParaRPr/>
          </a:p>
        </p:txBody>
      </p:sp>
      <p:sp>
        <p:nvSpPr>
          <p:cNvPr id="705" name="Google Shape;705;p56"/>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600"/>
              <a:t>‹#›</a:t>
            </a:fld>
            <a:endParaRPr b="1" sz="1600"/>
          </a:p>
        </p:txBody>
      </p:sp>
      <p:sp>
        <p:nvSpPr>
          <p:cNvPr id="706" name="Google Shape;706;p56"/>
          <p:cNvSpPr txBox="1"/>
          <p:nvPr>
            <p:ph idx="1" type="subTitle"/>
          </p:nvPr>
        </p:nvSpPr>
        <p:spPr>
          <a:xfrm>
            <a:off x="5642150" y="2295525"/>
            <a:ext cx="26625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Canal de comunicación formal con el cliente.</a:t>
            </a:r>
            <a:endParaRPr/>
          </a:p>
        </p:txBody>
      </p:sp>
      <p:sp>
        <p:nvSpPr>
          <p:cNvPr id="707" name="Google Shape;707;p56"/>
          <p:cNvSpPr txBox="1"/>
          <p:nvPr>
            <p:ph idx="2" type="subTitle"/>
          </p:nvPr>
        </p:nvSpPr>
        <p:spPr>
          <a:xfrm>
            <a:off x="5642138" y="1868029"/>
            <a:ext cx="18222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Zoom</a:t>
            </a:r>
            <a:endParaRPr/>
          </a:p>
        </p:txBody>
      </p:sp>
      <p:sp>
        <p:nvSpPr>
          <p:cNvPr id="708" name="Google Shape;708;p56"/>
          <p:cNvSpPr txBox="1"/>
          <p:nvPr>
            <p:ph idx="5" type="subTitle"/>
          </p:nvPr>
        </p:nvSpPr>
        <p:spPr>
          <a:xfrm>
            <a:off x="1882723" y="1791083"/>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Canal de Comunicación con el equipo de trabajo.</a:t>
            </a:r>
            <a:endParaRPr/>
          </a:p>
        </p:txBody>
      </p:sp>
      <p:sp>
        <p:nvSpPr>
          <p:cNvPr id="709" name="Google Shape;709;p56"/>
          <p:cNvSpPr txBox="1"/>
          <p:nvPr>
            <p:ph idx="6" type="subTitle"/>
          </p:nvPr>
        </p:nvSpPr>
        <p:spPr>
          <a:xfrm>
            <a:off x="1852104" y="1300850"/>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Discord</a:t>
            </a:r>
            <a:endParaRPr/>
          </a:p>
        </p:txBody>
      </p:sp>
      <p:sp>
        <p:nvSpPr>
          <p:cNvPr id="710" name="Google Shape;710;p56"/>
          <p:cNvSpPr txBox="1"/>
          <p:nvPr>
            <p:ph idx="7" type="subTitle"/>
          </p:nvPr>
        </p:nvSpPr>
        <p:spPr>
          <a:xfrm>
            <a:off x="3229848" y="3803083"/>
            <a:ext cx="23613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Herramienta para el modelado de bosquejos para la </a:t>
            </a:r>
            <a:r>
              <a:rPr lang="en"/>
              <a:t>página</a:t>
            </a:r>
            <a:r>
              <a:rPr lang="en"/>
              <a:t>.</a:t>
            </a:r>
            <a:endParaRPr/>
          </a:p>
        </p:txBody>
      </p:sp>
      <p:sp>
        <p:nvSpPr>
          <p:cNvPr id="711" name="Google Shape;711;p56"/>
          <p:cNvSpPr txBox="1"/>
          <p:nvPr>
            <p:ph idx="8" type="subTitle"/>
          </p:nvPr>
        </p:nvSpPr>
        <p:spPr>
          <a:xfrm>
            <a:off x="3229838" y="3253108"/>
            <a:ext cx="1822200" cy="42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Uizard</a:t>
            </a:r>
            <a:endParaRPr/>
          </a:p>
        </p:txBody>
      </p:sp>
      <p:sp>
        <p:nvSpPr>
          <p:cNvPr id="712" name="Google Shape;712;p56"/>
          <p:cNvSpPr/>
          <p:nvPr/>
        </p:nvSpPr>
        <p:spPr>
          <a:xfrm>
            <a:off x="840446" y="1424972"/>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6"/>
          <p:cNvSpPr/>
          <p:nvPr/>
        </p:nvSpPr>
        <p:spPr>
          <a:xfrm>
            <a:off x="2187571" y="3315247"/>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6"/>
          <p:cNvSpPr/>
          <p:nvPr/>
        </p:nvSpPr>
        <p:spPr>
          <a:xfrm>
            <a:off x="4599871" y="1930168"/>
            <a:ext cx="813685" cy="730740"/>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Discord - Free business icons" id="715" name="Google Shape;715;p56"/>
          <p:cNvPicPr preferRelativeResize="0"/>
          <p:nvPr/>
        </p:nvPicPr>
        <p:blipFill>
          <a:blip r:embed="rId4">
            <a:alphaModFix/>
          </a:blip>
          <a:stretch>
            <a:fillRect/>
          </a:stretch>
        </p:blipFill>
        <p:spPr>
          <a:xfrm>
            <a:off x="1002379" y="1549829"/>
            <a:ext cx="489626" cy="489626"/>
          </a:xfrm>
          <a:prstGeom prst="rect">
            <a:avLst/>
          </a:prstGeom>
          <a:noFill/>
          <a:ln>
            <a:noFill/>
          </a:ln>
        </p:spPr>
      </p:pic>
      <p:pic>
        <p:nvPicPr>
          <p:cNvPr descr="Zoom Logo Icon - Download in Glyph Style" id="716" name="Google Shape;716;p56"/>
          <p:cNvPicPr preferRelativeResize="0"/>
          <p:nvPr/>
        </p:nvPicPr>
        <p:blipFill>
          <a:blip r:embed="rId5">
            <a:alphaModFix/>
          </a:blip>
          <a:stretch>
            <a:fillRect/>
          </a:stretch>
        </p:blipFill>
        <p:spPr>
          <a:xfrm>
            <a:off x="4799850" y="2050724"/>
            <a:ext cx="489625" cy="489625"/>
          </a:xfrm>
          <a:prstGeom prst="rect">
            <a:avLst/>
          </a:prstGeom>
          <a:noFill/>
          <a:ln>
            <a:noFill/>
          </a:ln>
        </p:spPr>
      </p:pic>
      <p:pic>
        <p:nvPicPr>
          <p:cNvPr id="717" name="Google Shape;717;p56"/>
          <p:cNvPicPr preferRelativeResize="0"/>
          <p:nvPr/>
        </p:nvPicPr>
        <p:blipFill>
          <a:blip r:embed="rId6">
            <a:alphaModFix/>
          </a:blip>
          <a:stretch>
            <a:fillRect/>
          </a:stretch>
        </p:blipFill>
        <p:spPr>
          <a:xfrm>
            <a:off x="2349602" y="3435802"/>
            <a:ext cx="489625" cy="489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57"/>
          <p:cNvSpPr txBox="1"/>
          <p:nvPr>
            <p:ph type="title"/>
          </p:nvPr>
        </p:nvSpPr>
        <p:spPr>
          <a:xfrm>
            <a:off x="-766100" y="23032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Modelamiento de la aplicación - Pantalla Inicial.</a:t>
            </a:r>
            <a:endParaRPr sz="3000"/>
          </a:p>
        </p:txBody>
      </p:sp>
      <p:sp>
        <p:nvSpPr>
          <p:cNvPr id="723" name="Google Shape;723;p57"/>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24" name="Google Shape;724;p57"/>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25" name="Google Shape;725;p57"/>
          <p:cNvPicPr preferRelativeResize="0"/>
          <p:nvPr/>
        </p:nvPicPr>
        <p:blipFill>
          <a:blip r:embed="rId4">
            <a:alphaModFix/>
          </a:blip>
          <a:stretch>
            <a:fillRect/>
          </a:stretch>
        </p:blipFill>
        <p:spPr>
          <a:xfrm>
            <a:off x="971400" y="1188800"/>
            <a:ext cx="5734050" cy="3629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58"/>
          <p:cNvSpPr txBox="1"/>
          <p:nvPr>
            <p:ph type="title"/>
          </p:nvPr>
        </p:nvSpPr>
        <p:spPr>
          <a:xfrm>
            <a:off x="-766100" y="230325"/>
            <a:ext cx="7717500" cy="53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Modelamiento de la aplicación  Pantalla de Actividades.</a:t>
            </a:r>
            <a:endParaRPr sz="3000"/>
          </a:p>
        </p:txBody>
      </p:sp>
      <p:sp>
        <p:nvSpPr>
          <p:cNvPr id="731" name="Google Shape;731;p58"/>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32" name="Google Shape;732;p58"/>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33" name="Google Shape;733;p58"/>
          <p:cNvPicPr preferRelativeResize="0"/>
          <p:nvPr/>
        </p:nvPicPr>
        <p:blipFill>
          <a:blip r:embed="rId3">
            <a:alphaModFix/>
          </a:blip>
          <a:stretch>
            <a:fillRect/>
          </a:stretch>
        </p:blipFill>
        <p:spPr>
          <a:xfrm>
            <a:off x="879525" y="1096975"/>
            <a:ext cx="5734050" cy="3590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59"/>
          <p:cNvSpPr txBox="1"/>
          <p:nvPr>
            <p:ph type="title"/>
          </p:nvPr>
        </p:nvSpPr>
        <p:spPr>
          <a:xfrm>
            <a:off x="-766100" y="230325"/>
            <a:ext cx="77175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Modelamiento de la aplicación - Pantalla de Estado.</a:t>
            </a:r>
            <a:endParaRPr sz="3000"/>
          </a:p>
        </p:txBody>
      </p:sp>
      <p:sp>
        <p:nvSpPr>
          <p:cNvPr id="739" name="Google Shape;739;p59"/>
          <p:cNvSpPr txBox="1"/>
          <p:nvPr>
            <p:ph idx="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40" name="Google Shape;740;p59"/>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41" name="Google Shape;741;p59"/>
          <p:cNvPicPr preferRelativeResize="0"/>
          <p:nvPr/>
        </p:nvPicPr>
        <p:blipFill>
          <a:blip r:embed="rId3">
            <a:alphaModFix/>
          </a:blip>
          <a:stretch>
            <a:fillRect/>
          </a:stretch>
        </p:blipFill>
        <p:spPr>
          <a:xfrm>
            <a:off x="1017300" y="1096975"/>
            <a:ext cx="5734050" cy="36099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60"/>
          <p:cNvSpPr txBox="1"/>
          <p:nvPr>
            <p:ph type="title"/>
          </p:nvPr>
        </p:nvSpPr>
        <p:spPr>
          <a:xfrm>
            <a:off x="498900" y="2380450"/>
            <a:ext cx="3948300" cy="7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900"/>
              <a:t>Conclusiónes</a:t>
            </a:r>
            <a:endParaRPr sz="3900"/>
          </a:p>
        </p:txBody>
      </p:sp>
      <p:sp>
        <p:nvSpPr>
          <p:cNvPr id="747" name="Google Shape;747;p60"/>
          <p:cNvSpPr txBox="1"/>
          <p:nvPr>
            <p:ph idx="2" type="title"/>
          </p:nvPr>
        </p:nvSpPr>
        <p:spPr>
          <a:xfrm>
            <a:off x="713225" y="986040"/>
            <a:ext cx="2125500" cy="11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06</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61"/>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53" name="Google Shape;753;p61"/>
          <p:cNvSpPr txBox="1"/>
          <p:nvPr>
            <p:ph idx="1" type="subTitle"/>
          </p:nvPr>
        </p:nvSpPr>
        <p:spPr>
          <a:xfrm flipH="1">
            <a:off x="4854100" y="2074225"/>
            <a:ext cx="2501400" cy="604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 partir de esto se</a:t>
            </a:r>
            <a:r>
              <a:rPr lang="en"/>
              <a:t> realizará</a:t>
            </a:r>
            <a:r>
              <a:rPr lang="en"/>
              <a:t> el bosquejo inicial de la </a:t>
            </a:r>
            <a:r>
              <a:rPr lang="en"/>
              <a:t>página</a:t>
            </a:r>
            <a:r>
              <a:rPr lang="en"/>
              <a:t>.</a:t>
            </a:r>
            <a:endParaRPr/>
          </a:p>
        </p:txBody>
      </p:sp>
      <p:sp>
        <p:nvSpPr>
          <p:cNvPr id="754" name="Google Shape;754;p61"/>
          <p:cNvSpPr txBox="1"/>
          <p:nvPr>
            <p:ph idx="2" type="subTitle"/>
          </p:nvPr>
        </p:nvSpPr>
        <p:spPr>
          <a:xfrm flipH="1">
            <a:off x="1721900" y="1976039"/>
            <a:ext cx="2049300" cy="51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Aportar ideas para abordar el proyecto.</a:t>
            </a:r>
            <a:endParaRPr/>
          </a:p>
        </p:txBody>
      </p:sp>
      <p:sp>
        <p:nvSpPr>
          <p:cNvPr id="755" name="Google Shape;755;p61"/>
          <p:cNvSpPr txBox="1"/>
          <p:nvPr>
            <p:ph idx="3" type="subTitle"/>
          </p:nvPr>
        </p:nvSpPr>
        <p:spPr>
          <a:xfrm flipH="1">
            <a:off x="4854100" y="1423525"/>
            <a:ext cx="2731200" cy="650700"/>
          </a:xfrm>
          <a:prstGeom prst="rect">
            <a:avLst/>
          </a:prstGeom>
        </p:spPr>
        <p:txBody>
          <a:bodyPr anchorCtr="0" anchor="ctr" bIns="91425" lIns="91425" spcFirstLastPara="1" rIns="91425" wrap="square" tIns="0">
            <a:noAutofit/>
          </a:bodyPr>
          <a:lstStyle/>
          <a:p>
            <a:pPr indent="0" lvl="0" marL="0" rtl="0" algn="l">
              <a:spcBef>
                <a:spcPts val="0"/>
              </a:spcBef>
              <a:spcAft>
                <a:spcPts val="0"/>
              </a:spcAft>
              <a:buNone/>
            </a:pPr>
            <a:r>
              <a:rPr lang="en"/>
              <a:t>Bases para el desarrollo</a:t>
            </a:r>
            <a:endParaRPr/>
          </a:p>
        </p:txBody>
      </p:sp>
      <p:sp>
        <p:nvSpPr>
          <p:cNvPr id="756" name="Google Shape;756;p61"/>
          <p:cNvSpPr txBox="1"/>
          <p:nvPr>
            <p:ph idx="4" type="subTitle"/>
          </p:nvPr>
        </p:nvSpPr>
        <p:spPr>
          <a:xfrm flipH="1">
            <a:off x="1721900" y="1590925"/>
            <a:ext cx="2049300" cy="330900"/>
          </a:xfrm>
          <a:prstGeom prst="rect">
            <a:avLst/>
          </a:prstGeom>
        </p:spPr>
        <p:txBody>
          <a:bodyPr anchorCtr="0" anchor="ctr" bIns="91425" lIns="91425" spcFirstLastPara="1" rIns="91425" wrap="square" tIns="0">
            <a:noAutofit/>
          </a:bodyPr>
          <a:lstStyle/>
          <a:p>
            <a:pPr indent="0" lvl="0" marL="0" rtl="0" algn="l">
              <a:spcBef>
                <a:spcPts val="0"/>
              </a:spcBef>
              <a:spcAft>
                <a:spcPts val="0"/>
              </a:spcAft>
              <a:buNone/>
            </a:pPr>
            <a:r>
              <a:rPr lang="en"/>
              <a:t>Ideas</a:t>
            </a:r>
            <a:endParaRPr/>
          </a:p>
        </p:txBody>
      </p:sp>
      <p:sp>
        <p:nvSpPr>
          <p:cNvPr id="757" name="Google Shape;757;p61"/>
          <p:cNvSpPr txBox="1"/>
          <p:nvPr>
            <p:ph idx="5" type="subTitle"/>
          </p:nvPr>
        </p:nvSpPr>
        <p:spPr>
          <a:xfrm flipH="1">
            <a:off x="4854100" y="3391900"/>
            <a:ext cx="2233500" cy="70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Una visión inicial del diseño que se necesita realizar.</a:t>
            </a:r>
            <a:endParaRPr/>
          </a:p>
        </p:txBody>
      </p:sp>
      <p:sp>
        <p:nvSpPr>
          <p:cNvPr id="758" name="Google Shape;758;p61"/>
          <p:cNvSpPr txBox="1"/>
          <p:nvPr>
            <p:ph idx="6" type="subTitle"/>
          </p:nvPr>
        </p:nvSpPr>
        <p:spPr>
          <a:xfrm>
            <a:off x="4854099" y="3039605"/>
            <a:ext cx="2049300" cy="330900"/>
          </a:xfrm>
          <a:prstGeom prst="rect">
            <a:avLst/>
          </a:prstGeom>
        </p:spPr>
        <p:txBody>
          <a:bodyPr anchorCtr="0" anchor="ctr" bIns="91425" lIns="91425" spcFirstLastPara="1" rIns="91425" wrap="square" tIns="0">
            <a:noAutofit/>
          </a:bodyPr>
          <a:lstStyle/>
          <a:p>
            <a:pPr indent="0" lvl="0" marL="0" rtl="0" algn="l">
              <a:spcBef>
                <a:spcPts val="0"/>
              </a:spcBef>
              <a:spcAft>
                <a:spcPts val="0"/>
              </a:spcAft>
              <a:buNone/>
            </a:pPr>
            <a:r>
              <a:rPr lang="en"/>
              <a:t>Diseño</a:t>
            </a:r>
            <a:endParaRPr/>
          </a:p>
        </p:txBody>
      </p:sp>
      <p:sp>
        <p:nvSpPr>
          <p:cNvPr id="759" name="Google Shape;759;p61"/>
          <p:cNvSpPr txBox="1"/>
          <p:nvPr>
            <p:ph idx="7" type="subTitle"/>
          </p:nvPr>
        </p:nvSpPr>
        <p:spPr>
          <a:xfrm flipH="1">
            <a:off x="1721900" y="3424722"/>
            <a:ext cx="2049300" cy="51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 dio un vistazo principal del cliente.</a:t>
            </a:r>
            <a:endParaRPr/>
          </a:p>
        </p:txBody>
      </p:sp>
      <p:sp>
        <p:nvSpPr>
          <p:cNvPr id="760" name="Google Shape;760;p61"/>
          <p:cNvSpPr txBox="1"/>
          <p:nvPr>
            <p:ph idx="8" type="subTitle"/>
          </p:nvPr>
        </p:nvSpPr>
        <p:spPr>
          <a:xfrm flipH="1">
            <a:off x="1721900" y="3039607"/>
            <a:ext cx="2049300" cy="330900"/>
          </a:xfrm>
          <a:prstGeom prst="rect">
            <a:avLst/>
          </a:prstGeom>
        </p:spPr>
        <p:txBody>
          <a:bodyPr anchorCtr="0" anchor="ctr" bIns="91425" lIns="91425" spcFirstLastPara="1" rIns="91425" wrap="square" tIns="0">
            <a:noAutofit/>
          </a:bodyPr>
          <a:lstStyle/>
          <a:p>
            <a:pPr indent="0" lvl="0" marL="0" rtl="0" algn="l">
              <a:spcBef>
                <a:spcPts val="0"/>
              </a:spcBef>
              <a:spcAft>
                <a:spcPts val="0"/>
              </a:spcAft>
              <a:buNone/>
            </a:pPr>
            <a:r>
              <a:rPr lang="en"/>
              <a:t>Conocer al cliente</a:t>
            </a:r>
            <a:endParaRPr/>
          </a:p>
        </p:txBody>
      </p:sp>
      <p:sp>
        <p:nvSpPr>
          <p:cNvPr id="761" name="Google Shape;761;p61"/>
          <p:cNvSpPr/>
          <p:nvPr/>
        </p:nvSpPr>
        <p:spPr>
          <a:xfrm>
            <a:off x="839013" y="1691800"/>
            <a:ext cx="780427" cy="70087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1"/>
          <p:cNvSpPr/>
          <p:nvPr/>
        </p:nvSpPr>
        <p:spPr>
          <a:xfrm>
            <a:off x="3971213" y="1691800"/>
            <a:ext cx="780427" cy="70087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61"/>
          <p:cNvSpPr/>
          <p:nvPr/>
        </p:nvSpPr>
        <p:spPr>
          <a:xfrm>
            <a:off x="839013" y="3140475"/>
            <a:ext cx="780427" cy="70087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61"/>
          <p:cNvSpPr/>
          <p:nvPr/>
        </p:nvSpPr>
        <p:spPr>
          <a:xfrm>
            <a:off x="3971213" y="3140475"/>
            <a:ext cx="780427" cy="70087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1"/>
          <p:cNvSpPr txBox="1"/>
          <p:nvPr>
            <p:ph type="title"/>
          </p:nvPr>
        </p:nvSpPr>
        <p:spPr>
          <a:xfrm>
            <a:off x="2199450" y="554050"/>
            <a:ext cx="3258000" cy="538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Conclusiones</a:t>
            </a:r>
            <a:endParaRPr/>
          </a:p>
        </p:txBody>
      </p:sp>
      <p:grpSp>
        <p:nvGrpSpPr>
          <p:cNvPr id="766" name="Google Shape;766;p61"/>
          <p:cNvGrpSpPr/>
          <p:nvPr/>
        </p:nvGrpSpPr>
        <p:grpSpPr>
          <a:xfrm>
            <a:off x="1029683" y="1886473"/>
            <a:ext cx="399105" cy="311527"/>
            <a:chOff x="1082325" y="3378125"/>
            <a:chExt cx="263175" cy="205425"/>
          </a:xfrm>
        </p:grpSpPr>
        <p:sp>
          <p:nvSpPr>
            <p:cNvPr id="767" name="Google Shape;767;p61"/>
            <p:cNvSpPr/>
            <p:nvPr/>
          </p:nvSpPr>
          <p:spPr>
            <a:xfrm>
              <a:off x="1082325" y="3378125"/>
              <a:ext cx="263175" cy="205425"/>
            </a:xfrm>
            <a:custGeom>
              <a:rect b="b" l="l" r="r" t="t"/>
              <a:pathLst>
                <a:path extrusionOk="0" h="8217" w="10527">
                  <a:moveTo>
                    <a:pt x="10194" y="2454"/>
                  </a:moveTo>
                  <a:lnTo>
                    <a:pt x="10194" y="2811"/>
                  </a:lnTo>
                  <a:lnTo>
                    <a:pt x="8527" y="2811"/>
                  </a:lnTo>
                  <a:lnTo>
                    <a:pt x="8550" y="2454"/>
                  </a:lnTo>
                  <a:close/>
                  <a:moveTo>
                    <a:pt x="10217" y="3120"/>
                  </a:moveTo>
                  <a:lnTo>
                    <a:pt x="10217" y="5097"/>
                  </a:lnTo>
                  <a:lnTo>
                    <a:pt x="8550" y="5097"/>
                  </a:lnTo>
                  <a:lnTo>
                    <a:pt x="8550" y="3120"/>
                  </a:lnTo>
                  <a:close/>
                  <a:moveTo>
                    <a:pt x="10241" y="5430"/>
                  </a:moveTo>
                  <a:lnTo>
                    <a:pt x="10241" y="5788"/>
                  </a:lnTo>
                  <a:lnTo>
                    <a:pt x="8598" y="5788"/>
                  </a:lnTo>
                  <a:lnTo>
                    <a:pt x="8574" y="5764"/>
                  </a:lnTo>
                  <a:lnTo>
                    <a:pt x="8574" y="5430"/>
                  </a:lnTo>
                  <a:close/>
                  <a:moveTo>
                    <a:pt x="8265" y="3120"/>
                  </a:moveTo>
                  <a:lnTo>
                    <a:pt x="8265" y="5764"/>
                  </a:lnTo>
                  <a:cubicBezTo>
                    <a:pt x="8265" y="5930"/>
                    <a:pt x="8407" y="6097"/>
                    <a:pt x="8598" y="6097"/>
                  </a:cubicBezTo>
                  <a:lnTo>
                    <a:pt x="9241" y="6097"/>
                  </a:lnTo>
                  <a:lnTo>
                    <a:pt x="9241" y="6597"/>
                  </a:lnTo>
                  <a:lnTo>
                    <a:pt x="6431" y="6597"/>
                  </a:lnTo>
                  <a:lnTo>
                    <a:pt x="6431" y="3120"/>
                  </a:lnTo>
                  <a:close/>
                  <a:moveTo>
                    <a:pt x="9217" y="6931"/>
                  </a:moveTo>
                  <a:lnTo>
                    <a:pt x="9217" y="7288"/>
                  </a:lnTo>
                  <a:lnTo>
                    <a:pt x="6431" y="7288"/>
                  </a:lnTo>
                  <a:lnTo>
                    <a:pt x="6383" y="7240"/>
                  </a:lnTo>
                  <a:lnTo>
                    <a:pt x="6383" y="6931"/>
                  </a:lnTo>
                  <a:close/>
                  <a:moveTo>
                    <a:pt x="9234" y="7267"/>
                  </a:moveTo>
                  <a:cubicBezTo>
                    <a:pt x="9241" y="7267"/>
                    <a:pt x="9241" y="7288"/>
                    <a:pt x="9241" y="7288"/>
                  </a:cubicBezTo>
                  <a:lnTo>
                    <a:pt x="9217" y="7288"/>
                  </a:lnTo>
                  <a:cubicBezTo>
                    <a:pt x="9225" y="7272"/>
                    <a:pt x="9230" y="7267"/>
                    <a:pt x="9234" y="7267"/>
                  </a:cubicBezTo>
                  <a:close/>
                  <a:moveTo>
                    <a:pt x="5431" y="6931"/>
                  </a:moveTo>
                  <a:lnTo>
                    <a:pt x="5431" y="7931"/>
                  </a:lnTo>
                  <a:lnTo>
                    <a:pt x="4097" y="7931"/>
                  </a:lnTo>
                  <a:lnTo>
                    <a:pt x="4097" y="6931"/>
                  </a:lnTo>
                  <a:close/>
                  <a:moveTo>
                    <a:pt x="311" y="1"/>
                  </a:moveTo>
                  <a:cubicBezTo>
                    <a:pt x="144" y="1"/>
                    <a:pt x="1" y="120"/>
                    <a:pt x="1" y="310"/>
                  </a:cubicBezTo>
                  <a:lnTo>
                    <a:pt x="1" y="6597"/>
                  </a:lnTo>
                  <a:cubicBezTo>
                    <a:pt x="1" y="6764"/>
                    <a:pt x="144" y="6931"/>
                    <a:pt x="311" y="6931"/>
                  </a:cubicBezTo>
                  <a:lnTo>
                    <a:pt x="3764" y="6931"/>
                  </a:lnTo>
                  <a:lnTo>
                    <a:pt x="3764" y="7931"/>
                  </a:lnTo>
                  <a:lnTo>
                    <a:pt x="3121" y="7931"/>
                  </a:lnTo>
                  <a:lnTo>
                    <a:pt x="3121" y="8217"/>
                  </a:lnTo>
                  <a:lnTo>
                    <a:pt x="6431" y="8217"/>
                  </a:lnTo>
                  <a:lnTo>
                    <a:pt x="6431" y="7931"/>
                  </a:lnTo>
                  <a:lnTo>
                    <a:pt x="5740" y="7931"/>
                  </a:lnTo>
                  <a:lnTo>
                    <a:pt x="5740" y="6931"/>
                  </a:lnTo>
                  <a:lnTo>
                    <a:pt x="6097" y="6931"/>
                  </a:lnTo>
                  <a:lnTo>
                    <a:pt x="6097" y="7240"/>
                  </a:lnTo>
                  <a:cubicBezTo>
                    <a:pt x="6097" y="7431"/>
                    <a:pt x="6240" y="7574"/>
                    <a:pt x="6407" y="7574"/>
                  </a:cubicBezTo>
                  <a:lnTo>
                    <a:pt x="9217" y="7574"/>
                  </a:lnTo>
                  <a:cubicBezTo>
                    <a:pt x="9384" y="7574"/>
                    <a:pt x="9503" y="7431"/>
                    <a:pt x="9503" y="7240"/>
                  </a:cubicBezTo>
                  <a:lnTo>
                    <a:pt x="9503" y="6097"/>
                  </a:lnTo>
                  <a:lnTo>
                    <a:pt x="10194" y="6097"/>
                  </a:lnTo>
                  <a:cubicBezTo>
                    <a:pt x="10384" y="6097"/>
                    <a:pt x="10503" y="5930"/>
                    <a:pt x="10503" y="5764"/>
                  </a:cubicBezTo>
                  <a:lnTo>
                    <a:pt x="10503" y="2454"/>
                  </a:lnTo>
                  <a:cubicBezTo>
                    <a:pt x="10527" y="2287"/>
                    <a:pt x="10408" y="2168"/>
                    <a:pt x="10241" y="2168"/>
                  </a:cubicBezTo>
                  <a:lnTo>
                    <a:pt x="8598" y="2168"/>
                  </a:lnTo>
                  <a:cubicBezTo>
                    <a:pt x="8407" y="2168"/>
                    <a:pt x="8265" y="2263"/>
                    <a:pt x="8265" y="2454"/>
                  </a:cubicBezTo>
                  <a:lnTo>
                    <a:pt x="8265" y="2811"/>
                  </a:lnTo>
                  <a:lnTo>
                    <a:pt x="6431" y="2811"/>
                  </a:lnTo>
                  <a:cubicBezTo>
                    <a:pt x="6240" y="2811"/>
                    <a:pt x="6097" y="2930"/>
                    <a:pt x="6097" y="3120"/>
                  </a:cubicBezTo>
                  <a:lnTo>
                    <a:pt x="6097" y="6597"/>
                  </a:lnTo>
                  <a:lnTo>
                    <a:pt x="311" y="6597"/>
                  </a:lnTo>
                  <a:lnTo>
                    <a:pt x="287" y="6550"/>
                  </a:lnTo>
                  <a:lnTo>
                    <a:pt x="287" y="5907"/>
                  </a:lnTo>
                  <a:lnTo>
                    <a:pt x="5764" y="5907"/>
                  </a:lnTo>
                  <a:lnTo>
                    <a:pt x="5764" y="5597"/>
                  </a:lnTo>
                  <a:lnTo>
                    <a:pt x="287" y="5597"/>
                  </a:lnTo>
                  <a:lnTo>
                    <a:pt x="287" y="310"/>
                  </a:lnTo>
                  <a:lnTo>
                    <a:pt x="9241" y="310"/>
                  </a:lnTo>
                  <a:lnTo>
                    <a:pt x="9241" y="1787"/>
                  </a:lnTo>
                  <a:lnTo>
                    <a:pt x="9551" y="1787"/>
                  </a:lnTo>
                  <a:lnTo>
                    <a:pt x="9551" y="310"/>
                  </a:lnTo>
                  <a:cubicBezTo>
                    <a:pt x="9551" y="120"/>
                    <a:pt x="9431" y="1"/>
                    <a:pt x="9241"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68" name="Google Shape;768;p61"/>
            <p:cNvSpPr/>
            <p:nvPr/>
          </p:nvSpPr>
          <p:spPr>
            <a:xfrm>
              <a:off x="1181175" y="3501975"/>
              <a:ext cx="8350" cy="7750"/>
            </a:xfrm>
            <a:custGeom>
              <a:rect b="b" l="l" r="r" t="t"/>
              <a:pathLst>
                <a:path extrusionOk="0" h="310" w="334">
                  <a:moveTo>
                    <a:pt x="0" y="0"/>
                  </a:moveTo>
                  <a:lnTo>
                    <a:pt x="0" y="310"/>
                  </a:lnTo>
                  <a:lnTo>
                    <a:pt x="334" y="310"/>
                  </a:lnTo>
                  <a:lnTo>
                    <a:pt x="3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69" name="Google Shape;769;p61"/>
            <p:cNvSpPr/>
            <p:nvPr/>
          </p:nvSpPr>
          <p:spPr>
            <a:xfrm>
              <a:off x="1197250" y="3501975"/>
              <a:ext cx="8350" cy="7750"/>
            </a:xfrm>
            <a:custGeom>
              <a:rect b="b" l="l" r="r" t="t"/>
              <a:pathLst>
                <a:path extrusionOk="0" h="310" w="334">
                  <a:moveTo>
                    <a:pt x="0" y="0"/>
                  </a:moveTo>
                  <a:lnTo>
                    <a:pt x="0" y="310"/>
                  </a:lnTo>
                  <a:lnTo>
                    <a:pt x="334" y="310"/>
                  </a:lnTo>
                  <a:lnTo>
                    <a:pt x="3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0" name="Google Shape;770;p61"/>
            <p:cNvSpPr/>
            <p:nvPr/>
          </p:nvSpPr>
          <p:spPr>
            <a:xfrm>
              <a:off x="1213900" y="3501975"/>
              <a:ext cx="7775" cy="7750"/>
            </a:xfrm>
            <a:custGeom>
              <a:rect b="b" l="l" r="r" t="t"/>
              <a:pathLst>
                <a:path extrusionOk="0" h="310" w="311">
                  <a:moveTo>
                    <a:pt x="1" y="0"/>
                  </a:moveTo>
                  <a:lnTo>
                    <a:pt x="1" y="310"/>
                  </a:lnTo>
                  <a:lnTo>
                    <a:pt x="311" y="310"/>
                  </a:lnTo>
                  <a:lnTo>
                    <a:pt x="311"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1" name="Google Shape;771;p61"/>
            <p:cNvSpPr/>
            <p:nvPr/>
          </p:nvSpPr>
          <p:spPr>
            <a:xfrm>
              <a:off x="1097825" y="3394800"/>
              <a:ext cx="20850" cy="20275"/>
            </a:xfrm>
            <a:custGeom>
              <a:rect b="b" l="l" r="r" t="t"/>
              <a:pathLst>
                <a:path extrusionOk="0" h="811" w="834">
                  <a:moveTo>
                    <a:pt x="0" y="0"/>
                  </a:moveTo>
                  <a:lnTo>
                    <a:pt x="0" y="810"/>
                  </a:lnTo>
                  <a:lnTo>
                    <a:pt x="334" y="810"/>
                  </a:lnTo>
                  <a:lnTo>
                    <a:pt x="334" y="310"/>
                  </a:lnTo>
                  <a:lnTo>
                    <a:pt x="834" y="310"/>
                  </a:lnTo>
                  <a:lnTo>
                    <a:pt x="8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2" name="Google Shape;772;p61"/>
            <p:cNvSpPr/>
            <p:nvPr/>
          </p:nvSpPr>
          <p:spPr>
            <a:xfrm>
              <a:off x="1247250" y="3460875"/>
              <a:ext cx="16100" cy="16100"/>
            </a:xfrm>
            <a:custGeom>
              <a:rect b="b" l="l" r="r" t="t"/>
              <a:pathLst>
                <a:path extrusionOk="0" h="644" w="644">
                  <a:moveTo>
                    <a:pt x="1" y="1"/>
                  </a:moveTo>
                  <a:lnTo>
                    <a:pt x="1" y="644"/>
                  </a:lnTo>
                  <a:lnTo>
                    <a:pt x="310" y="644"/>
                  </a:lnTo>
                  <a:lnTo>
                    <a:pt x="310" y="310"/>
                  </a:lnTo>
                  <a:lnTo>
                    <a:pt x="644" y="310"/>
                  </a:lnTo>
                  <a:lnTo>
                    <a:pt x="64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3" name="Google Shape;773;p61"/>
            <p:cNvSpPr/>
            <p:nvPr/>
          </p:nvSpPr>
          <p:spPr>
            <a:xfrm>
              <a:off x="1300825" y="3460875"/>
              <a:ext cx="16700" cy="16100"/>
            </a:xfrm>
            <a:custGeom>
              <a:rect b="b" l="l" r="r" t="t"/>
              <a:pathLst>
                <a:path extrusionOk="0" h="644" w="668">
                  <a:moveTo>
                    <a:pt x="1" y="1"/>
                  </a:moveTo>
                  <a:lnTo>
                    <a:pt x="1" y="644"/>
                  </a:lnTo>
                  <a:lnTo>
                    <a:pt x="310" y="644"/>
                  </a:lnTo>
                  <a:lnTo>
                    <a:pt x="310" y="310"/>
                  </a:lnTo>
                  <a:lnTo>
                    <a:pt x="668" y="310"/>
                  </a:lnTo>
                  <a:lnTo>
                    <a:pt x="668"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774" name="Google Shape;774;p61"/>
          <p:cNvGrpSpPr/>
          <p:nvPr/>
        </p:nvGrpSpPr>
        <p:grpSpPr>
          <a:xfrm>
            <a:off x="4229845" y="3291286"/>
            <a:ext cx="263177" cy="399250"/>
            <a:chOff x="1609825" y="3378725"/>
            <a:chExt cx="173875" cy="263775"/>
          </a:xfrm>
        </p:grpSpPr>
        <p:sp>
          <p:nvSpPr>
            <p:cNvPr id="775" name="Google Shape;775;p61"/>
            <p:cNvSpPr/>
            <p:nvPr/>
          </p:nvSpPr>
          <p:spPr>
            <a:xfrm>
              <a:off x="1709250" y="3378725"/>
              <a:ext cx="74450" cy="144100"/>
            </a:xfrm>
            <a:custGeom>
              <a:rect b="b" l="l" r="r" t="t"/>
              <a:pathLst>
                <a:path extrusionOk="0" h="5764" w="2978">
                  <a:moveTo>
                    <a:pt x="1953" y="286"/>
                  </a:moveTo>
                  <a:lnTo>
                    <a:pt x="1953" y="1310"/>
                  </a:lnTo>
                  <a:lnTo>
                    <a:pt x="929" y="1310"/>
                  </a:lnTo>
                  <a:lnTo>
                    <a:pt x="929" y="286"/>
                  </a:lnTo>
                  <a:close/>
                  <a:moveTo>
                    <a:pt x="2596" y="1596"/>
                  </a:moveTo>
                  <a:lnTo>
                    <a:pt x="2596" y="1953"/>
                  </a:lnTo>
                  <a:lnTo>
                    <a:pt x="286" y="1953"/>
                  </a:lnTo>
                  <a:lnTo>
                    <a:pt x="286" y="1596"/>
                  </a:lnTo>
                  <a:close/>
                  <a:moveTo>
                    <a:pt x="1953" y="3596"/>
                  </a:moveTo>
                  <a:lnTo>
                    <a:pt x="1953" y="4549"/>
                  </a:lnTo>
                  <a:lnTo>
                    <a:pt x="1525" y="5430"/>
                  </a:lnTo>
                  <a:lnTo>
                    <a:pt x="1382" y="5430"/>
                  </a:lnTo>
                  <a:lnTo>
                    <a:pt x="929" y="4549"/>
                  </a:lnTo>
                  <a:lnTo>
                    <a:pt x="929" y="3596"/>
                  </a:lnTo>
                  <a:close/>
                  <a:moveTo>
                    <a:pt x="1001" y="0"/>
                  </a:moveTo>
                  <a:cubicBezTo>
                    <a:pt x="810" y="0"/>
                    <a:pt x="667" y="120"/>
                    <a:pt x="667" y="286"/>
                  </a:cubicBezTo>
                  <a:lnTo>
                    <a:pt x="667" y="1310"/>
                  </a:lnTo>
                  <a:lnTo>
                    <a:pt x="1" y="1310"/>
                  </a:lnTo>
                  <a:lnTo>
                    <a:pt x="1" y="2287"/>
                  </a:lnTo>
                  <a:lnTo>
                    <a:pt x="2001" y="2287"/>
                  </a:lnTo>
                  <a:lnTo>
                    <a:pt x="2001" y="3287"/>
                  </a:lnTo>
                  <a:lnTo>
                    <a:pt x="1001" y="3287"/>
                  </a:lnTo>
                  <a:lnTo>
                    <a:pt x="1001" y="2620"/>
                  </a:lnTo>
                  <a:lnTo>
                    <a:pt x="691" y="2620"/>
                  </a:lnTo>
                  <a:lnTo>
                    <a:pt x="691" y="4644"/>
                  </a:lnTo>
                  <a:lnTo>
                    <a:pt x="1263" y="5764"/>
                  </a:lnTo>
                  <a:lnTo>
                    <a:pt x="1787" y="5764"/>
                  </a:lnTo>
                  <a:lnTo>
                    <a:pt x="2334" y="4644"/>
                  </a:lnTo>
                  <a:lnTo>
                    <a:pt x="2334" y="2287"/>
                  </a:lnTo>
                  <a:lnTo>
                    <a:pt x="2977" y="2287"/>
                  </a:lnTo>
                  <a:lnTo>
                    <a:pt x="2977" y="1310"/>
                  </a:lnTo>
                  <a:lnTo>
                    <a:pt x="2263" y="1310"/>
                  </a:lnTo>
                  <a:lnTo>
                    <a:pt x="2263" y="286"/>
                  </a:lnTo>
                  <a:cubicBezTo>
                    <a:pt x="2263" y="120"/>
                    <a:pt x="2144" y="0"/>
                    <a:pt x="197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6" name="Google Shape;776;p61"/>
            <p:cNvSpPr/>
            <p:nvPr/>
          </p:nvSpPr>
          <p:spPr>
            <a:xfrm>
              <a:off x="1642575" y="3530550"/>
              <a:ext cx="114325" cy="111950"/>
            </a:xfrm>
            <a:custGeom>
              <a:rect b="b" l="l" r="r" t="t"/>
              <a:pathLst>
                <a:path extrusionOk="0" h="4478" w="4573">
                  <a:moveTo>
                    <a:pt x="4144" y="667"/>
                  </a:moveTo>
                  <a:cubicBezTo>
                    <a:pt x="4216" y="881"/>
                    <a:pt x="4311" y="1096"/>
                    <a:pt x="4311" y="1143"/>
                  </a:cubicBezTo>
                  <a:cubicBezTo>
                    <a:pt x="4287" y="1238"/>
                    <a:pt x="4216" y="1334"/>
                    <a:pt x="4144" y="1334"/>
                  </a:cubicBezTo>
                  <a:cubicBezTo>
                    <a:pt x="4049" y="1334"/>
                    <a:pt x="3954" y="1238"/>
                    <a:pt x="3954" y="1143"/>
                  </a:cubicBezTo>
                  <a:cubicBezTo>
                    <a:pt x="3954" y="1096"/>
                    <a:pt x="4049" y="881"/>
                    <a:pt x="4144" y="667"/>
                  </a:cubicBezTo>
                  <a:close/>
                  <a:moveTo>
                    <a:pt x="1953" y="500"/>
                  </a:moveTo>
                  <a:lnTo>
                    <a:pt x="1953" y="2167"/>
                  </a:lnTo>
                  <a:lnTo>
                    <a:pt x="286" y="2167"/>
                  </a:lnTo>
                  <a:lnTo>
                    <a:pt x="286" y="500"/>
                  </a:lnTo>
                  <a:close/>
                  <a:moveTo>
                    <a:pt x="1953" y="2453"/>
                  </a:moveTo>
                  <a:lnTo>
                    <a:pt x="1953" y="4120"/>
                  </a:lnTo>
                  <a:lnTo>
                    <a:pt x="286" y="4120"/>
                  </a:lnTo>
                  <a:lnTo>
                    <a:pt x="286" y="2453"/>
                  </a:lnTo>
                  <a:close/>
                  <a:moveTo>
                    <a:pt x="3954" y="2501"/>
                  </a:moveTo>
                  <a:lnTo>
                    <a:pt x="3954" y="4168"/>
                  </a:lnTo>
                  <a:lnTo>
                    <a:pt x="2287" y="4168"/>
                  </a:lnTo>
                  <a:lnTo>
                    <a:pt x="2287" y="2501"/>
                  </a:lnTo>
                  <a:close/>
                  <a:moveTo>
                    <a:pt x="4144" y="0"/>
                  </a:moveTo>
                  <a:lnTo>
                    <a:pt x="3977" y="262"/>
                  </a:lnTo>
                  <a:cubicBezTo>
                    <a:pt x="3906" y="405"/>
                    <a:pt x="3620" y="953"/>
                    <a:pt x="3620" y="1143"/>
                  </a:cubicBezTo>
                  <a:cubicBezTo>
                    <a:pt x="3620" y="1358"/>
                    <a:pt x="3787" y="1548"/>
                    <a:pt x="3954" y="1596"/>
                  </a:cubicBezTo>
                  <a:lnTo>
                    <a:pt x="3954" y="2167"/>
                  </a:lnTo>
                  <a:lnTo>
                    <a:pt x="2287" y="2167"/>
                  </a:lnTo>
                  <a:lnTo>
                    <a:pt x="2287" y="500"/>
                  </a:lnTo>
                  <a:lnTo>
                    <a:pt x="3620" y="500"/>
                  </a:lnTo>
                  <a:lnTo>
                    <a:pt x="3620" y="191"/>
                  </a:lnTo>
                  <a:lnTo>
                    <a:pt x="0" y="191"/>
                  </a:lnTo>
                  <a:lnTo>
                    <a:pt x="0" y="4477"/>
                  </a:lnTo>
                  <a:lnTo>
                    <a:pt x="4263" y="4477"/>
                  </a:lnTo>
                  <a:lnTo>
                    <a:pt x="4263" y="1596"/>
                  </a:lnTo>
                  <a:cubicBezTo>
                    <a:pt x="4454" y="1548"/>
                    <a:pt x="4573" y="1358"/>
                    <a:pt x="4573" y="1143"/>
                  </a:cubicBezTo>
                  <a:cubicBezTo>
                    <a:pt x="4573" y="953"/>
                    <a:pt x="4311" y="405"/>
                    <a:pt x="4216" y="262"/>
                  </a:cubicBezTo>
                  <a:lnTo>
                    <a:pt x="41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7" name="Google Shape;777;p61"/>
            <p:cNvSpPr/>
            <p:nvPr/>
          </p:nvSpPr>
          <p:spPr>
            <a:xfrm>
              <a:off x="1666975" y="3560300"/>
              <a:ext cx="8375" cy="7175"/>
            </a:xfrm>
            <a:custGeom>
              <a:rect b="b" l="l" r="r" t="t"/>
              <a:pathLst>
                <a:path extrusionOk="0" h="287" w="335">
                  <a:moveTo>
                    <a:pt x="1" y="1"/>
                  </a:moveTo>
                  <a:lnTo>
                    <a:pt x="1" y="287"/>
                  </a:lnTo>
                  <a:lnTo>
                    <a:pt x="334" y="287"/>
                  </a:lnTo>
                  <a:lnTo>
                    <a:pt x="3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8" name="Google Shape;778;p61"/>
            <p:cNvSpPr/>
            <p:nvPr/>
          </p:nvSpPr>
          <p:spPr>
            <a:xfrm>
              <a:off x="1717000" y="3609125"/>
              <a:ext cx="8350" cy="7775"/>
            </a:xfrm>
            <a:custGeom>
              <a:rect b="b" l="l" r="r" t="t"/>
              <a:pathLst>
                <a:path extrusionOk="0" h="311" w="334">
                  <a:moveTo>
                    <a:pt x="0" y="1"/>
                  </a:moveTo>
                  <a:lnTo>
                    <a:pt x="0" y="310"/>
                  </a:lnTo>
                  <a:lnTo>
                    <a:pt x="334" y="310"/>
                  </a:lnTo>
                  <a:lnTo>
                    <a:pt x="334"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79" name="Google Shape;779;p61"/>
            <p:cNvSpPr/>
            <p:nvPr/>
          </p:nvSpPr>
          <p:spPr>
            <a:xfrm>
              <a:off x="1609825" y="3440050"/>
              <a:ext cx="73850" cy="73850"/>
            </a:xfrm>
            <a:custGeom>
              <a:rect b="b" l="l" r="r" t="t"/>
              <a:pathLst>
                <a:path extrusionOk="0" h="2954" w="2954">
                  <a:moveTo>
                    <a:pt x="1096" y="310"/>
                  </a:moveTo>
                  <a:lnTo>
                    <a:pt x="286" y="1072"/>
                  </a:lnTo>
                  <a:lnTo>
                    <a:pt x="286" y="310"/>
                  </a:lnTo>
                  <a:close/>
                  <a:moveTo>
                    <a:pt x="1310" y="524"/>
                  </a:moveTo>
                  <a:lnTo>
                    <a:pt x="1310" y="1310"/>
                  </a:lnTo>
                  <a:lnTo>
                    <a:pt x="524" y="1310"/>
                  </a:lnTo>
                  <a:lnTo>
                    <a:pt x="1310" y="524"/>
                  </a:lnTo>
                  <a:close/>
                  <a:moveTo>
                    <a:pt x="2620" y="1644"/>
                  </a:moveTo>
                  <a:lnTo>
                    <a:pt x="2620" y="2668"/>
                  </a:lnTo>
                  <a:lnTo>
                    <a:pt x="1596" y="2668"/>
                  </a:lnTo>
                  <a:lnTo>
                    <a:pt x="1596" y="1644"/>
                  </a:lnTo>
                  <a:close/>
                  <a:moveTo>
                    <a:pt x="1" y="0"/>
                  </a:moveTo>
                  <a:lnTo>
                    <a:pt x="1" y="1644"/>
                  </a:lnTo>
                  <a:lnTo>
                    <a:pt x="1310" y="1644"/>
                  </a:lnTo>
                  <a:lnTo>
                    <a:pt x="1310" y="2953"/>
                  </a:lnTo>
                  <a:lnTo>
                    <a:pt x="2954" y="2953"/>
                  </a:lnTo>
                  <a:lnTo>
                    <a:pt x="2954" y="1310"/>
                  </a:lnTo>
                  <a:lnTo>
                    <a:pt x="1644" y="1310"/>
                  </a:lnTo>
                  <a:lnTo>
                    <a:pt x="164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780" name="Google Shape;780;p61"/>
          <p:cNvGrpSpPr/>
          <p:nvPr/>
        </p:nvGrpSpPr>
        <p:grpSpPr>
          <a:xfrm>
            <a:off x="4161815" y="1854851"/>
            <a:ext cx="399092" cy="374770"/>
            <a:chOff x="1082325" y="4432500"/>
            <a:chExt cx="263775" cy="247700"/>
          </a:xfrm>
        </p:grpSpPr>
        <p:sp>
          <p:nvSpPr>
            <p:cNvPr id="781" name="Google Shape;781;p61"/>
            <p:cNvSpPr/>
            <p:nvPr/>
          </p:nvSpPr>
          <p:spPr>
            <a:xfrm>
              <a:off x="1110925" y="4590275"/>
              <a:ext cx="57775" cy="32775"/>
            </a:xfrm>
            <a:custGeom>
              <a:rect b="b" l="l" r="r" t="t"/>
              <a:pathLst>
                <a:path extrusionOk="0" h="1311" w="2311">
                  <a:moveTo>
                    <a:pt x="1977" y="286"/>
                  </a:moveTo>
                  <a:lnTo>
                    <a:pt x="1977" y="977"/>
                  </a:lnTo>
                  <a:lnTo>
                    <a:pt x="310" y="977"/>
                  </a:lnTo>
                  <a:lnTo>
                    <a:pt x="310" y="286"/>
                  </a:lnTo>
                  <a:close/>
                  <a:moveTo>
                    <a:pt x="0" y="1"/>
                  </a:moveTo>
                  <a:lnTo>
                    <a:pt x="0" y="1310"/>
                  </a:lnTo>
                  <a:lnTo>
                    <a:pt x="2310" y="1310"/>
                  </a:lnTo>
                  <a:lnTo>
                    <a:pt x="2310" y="1263"/>
                  </a:lnTo>
                  <a:lnTo>
                    <a:pt x="231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2" name="Google Shape;782;p61"/>
            <p:cNvSpPr/>
            <p:nvPr/>
          </p:nvSpPr>
          <p:spPr>
            <a:xfrm>
              <a:off x="1276425" y="4659925"/>
              <a:ext cx="24425" cy="7775"/>
            </a:xfrm>
            <a:custGeom>
              <a:rect b="b" l="l" r="r" t="t"/>
              <a:pathLst>
                <a:path extrusionOk="0" h="311" w="977">
                  <a:moveTo>
                    <a:pt x="0" y="1"/>
                  </a:moveTo>
                  <a:lnTo>
                    <a:pt x="0" y="311"/>
                  </a:lnTo>
                  <a:lnTo>
                    <a:pt x="977" y="311"/>
                  </a:lnTo>
                  <a:lnTo>
                    <a:pt x="97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3" name="Google Shape;783;p61"/>
            <p:cNvSpPr/>
            <p:nvPr/>
          </p:nvSpPr>
          <p:spPr>
            <a:xfrm>
              <a:off x="1082325" y="4432500"/>
              <a:ext cx="263775" cy="247700"/>
            </a:xfrm>
            <a:custGeom>
              <a:rect b="b" l="l" r="r" t="t"/>
              <a:pathLst>
                <a:path extrusionOk="0" h="9908" w="10551">
                  <a:moveTo>
                    <a:pt x="7907" y="310"/>
                  </a:moveTo>
                  <a:lnTo>
                    <a:pt x="7907" y="1335"/>
                  </a:lnTo>
                  <a:lnTo>
                    <a:pt x="287" y="1335"/>
                  </a:lnTo>
                  <a:lnTo>
                    <a:pt x="287" y="310"/>
                  </a:lnTo>
                  <a:close/>
                  <a:moveTo>
                    <a:pt x="10217" y="2311"/>
                  </a:moveTo>
                  <a:lnTo>
                    <a:pt x="10217" y="3002"/>
                  </a:lnTo>
                  <a:lnTo>
                    <a:pt x="6264" y="3002"/>
                  </a:lnTo>
                  <a:lnTo>
                    <a:pt x="6264" y="2311"/>
                  </a:lnTo>
                  <a:close/>
                  <a:moveTo>
                    <a:pt x="10241" y="8931"/>
                  </a:moveTo>
                  <a:lnTo>
                    <a:pt x="10241" y="9598"/>
                  </a:lnTo>
                  <a:lnTo>
                    <a:pt x="6312" y="9598"/>
                  </a:lnTo>
                  <a:lnTo>
                    <a:pt x="6264" y="9574"/>
                  </a:lnTo>
                  <a:lnTo>
                    <a:pt x="6264" y="8931"/>
                  </a:lnTo>
                  <a:close/>
                  <a:moveTo>
                    <a:pt x="1" y="1"/>
                  </a:moveTo>
                  <a:lnTo>
                    <a:pt x="1" y="1620"/>
                  </a:lnTo>
                  <a:lnTo>
                    <a:pt x="7907" y="1620"/>
                  </a:lnTo>
                  <a:lnTo>
                    <a:pt x="7907" y="1977"/>
                  </a:lnTo>
                  <a:lnTo>
                    <a:pt x="6264" y="1977"/>
                  </a:lnTo>
                  <a:cubicBezTo>
                    <a:pt x="6097" y="1977"/>
                    <a:pt x="5955" y="2097"/>
                    <a:pt x="5955" y="2287"/>
                  </a:cubicBezTo>
                  <a:lnTo>
                    <a:pt x="5955" y="3263"/>
                  </a:lnTo>
                  <a:lnTo>
                    <a:pt x="10241" y="3263"/>
                  </a:lnTo>
                  <a:lnTo>
                    <a:pt x="10241" y="8574"/>
                  </a:lnTo>
                  <a:lnTo>
                    <a:pt x="6264" y="8574"/>
                  </a:lnTo>
                  <a:lnTo>
                    <a:pt x="6264" y="3621"/>
                  </a:lnTo>
                  <a:lnTo>
                    <a:pt x="5978" y="3621"/>
                  </a:lnTo>
                  <a:lnTo>
                    <a:pt x="5978" y="4311"/>
                  </a:lnTo>
                  <a:lnTo>
                    <a:pt x="1477" y="4311"/>
                  </a:lnTo>
                  <a:lnTo>
                    <a:pt x="1477" y="2311"/>
                  </a:lnTo>
                  <a:lnTo>
                    <a:pt x="5621" y="2311"/>
                  </a:lnTo>
                  <a:lnTo>
                    <a:pt x="5621" y="2025"/>
                  </a:lnTo>
                  <a:lnTo>
                    <a:pt x="1144" y="2025"/>
                  </a:lnTo>
                  <a:lnTo>
                    <a:pt x="1144" y="4645"/>
                  </a:lnTo>
                  <a:lnTo>
                    <a:pt x="5978" y="4645"/>
                  </a:lnTo>
                  <a:lnTo>
                    <a:pt x="5978" y="5002"/>
                  </a:lnTo>
                  <a:lnTo>
                    <a:pt x="1144" y="5002"/>
                  </a:lnTo>
                  <a:lnTo>
                    <a:pt x="1144" y="5288"/>
                  </a:lnTo>
                  <a:lnTo>
                    <a:pt x="5978" y="5288"/>
                  </a:lnTo>
                  <a:lnTo>
                    <a:pt x="5978" y="6312"/>
                  </a:lnTo>
                  <a:lnTo>
                    <a:pt x="3978" y="6312"/>
                  </a:lnTo>
                  <a:lnTo>
                    <a:pt x="3978" y="7621"/>
                  </a:lnTo>
                  <a:lnTo>
                    <a:pt x="5621" y="7621"/>
                  </a:lnTo>
                  <a:lnTo>
                    <a:pt x="5621" y="7312"/>
                  </a:lnTo>
                  <a:lnTo>
                    <a:pt x="4288" y="7312"/>
                  </a:lnTo>
                  <a:lnTo>
                    <a:pt x="4288" y="6597"/>
                  </a:lnTo>
                  <a:lnTo>
                    <a:pt x="5978" y="6597"/>
                  </a:lnTo>
                  <a:lnTo>
                    <a:pt x="5978" y="7931"/>
                  </a:lnTo>
                  <a:lnTo>
                    <a:pt x="311" y="7931"/>
                  </a:lnTo>
                  <a:lnTo>
                    <a:pt x="311" y="1977"/>
                  </a:lnTo>
                  <a:lnTo>
                    <a:pt x="25" y="1977"/>
                  </a:lnTo>
                  <a:lnTo>
                    <a:pt x="25" y="8264"/>
                  </a:lnTo>
                  <a:lnTo>
                    <a:pt x="5978" y="8264"/>
                  </a:lnTo>
                  <a:lnTo>
                    <a:pt x="5978" y="9574"/>
                  </a:lnTo>
                  <a:cubicBezTo>
                    <a:pt x="5978" y="9765"/>
                    <a:pt x="6121" y="9908"/>
                    <a:pt x="6312" y="9908"/>
                  </a:cubicBezTo>
                  <a:lnTo>
                    <a:pt x="10217" y="9908"/>
                  </a:lnTo>
                  <a:cubicBezTo>
                    <a:pt x="10408" y="9908"/>
                    <a:pt x="10551" y="9765"/>
                    <a:pt x="10551" y="9574"/>
                  </a:cubicBezTo>
                  <a:lnTo>
                    <a:pt x="10551" y="2311"/>
                  </a:lnTo>
                  <a:cubicBezTo>
                    <a:pt x="10527" y="2144"/>
                    <a:pt x="10408" y="1977"/>
                    <a:pt x="10241" y="1977"/>
                  </a:cubicBezTo>
                  <a:lnTo>
                    <a:pt x="8241" y="1977"/>
                  </a:lnTo>
                  <a:lnTo>
                    <a:pt x="82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4" name="Google Shape;784;p61"/>
            <p:cNvSpPr/>
            <p:nvPr/>
          </p:nvSpPr>
          <p:spPr>
            <a:xfrm>
              <a:off x="1250825" y="4523600"/>
              <a:ext cx="73850" cy="49450"/>
            </a:xfrm>
            <a:custGeom>
              <a:rect b="b" l="l" r="r" t="t"/>
              <a:pathLst>
                <a:path extrusionOk="0" h="1978" w="2954">
                  <a:moveTo>
                    <a:pt x="2668" y="310"/>
                  </a:moveTo>
                  <a:lnTo>
                    <a:pt x="2668" y="1644"/>
                  </a:lnTo>
                  <a:lnTo>
                    <a:pt x="334" y="1644"/>
                  </a:lnTo>
                  <a:lnTo>
                    <a:pt x="334" y="310"/>
                  </a:lnTo>
                  <a:close/>
                  <a:moveTo>
                    <a:pt x="0" y="0"/>
                  </a:moveTo>
                  <a:lnTo>
                    <a:pt x="0" y="1977"/>
                  </a:lnTo>
                  <a:lnTo>
                    <a:pt x="2953" y="1977"/>
                  </a:lnTo>
                  <a:lnTo>
                    <a:pt x="295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5" name="Google Shape;785;p61"/>
            <p:cNvSpPr/>
            <p:nvPr/>
          </p:nvSpPr>
          <p:spPr>
            <a:xfrm>
              <a:off x="1250825" y="4581950"/>
              <a:ext cx="74450" cy="7175"/>
            </a:xfrm>
            <a:custGeom>
              <a:rect b="b" l="l" r="r" t="t"/>
              <a:pathLst>
                <a:path extrusionOk="0" h="287" w="2978">
                  <a:moveTo>
                    <a:pt x="0" y="0"/>
                  </a:moveTo>
                  <a:lnTo>
                    <a:pt x="0" y="286"/>
                  </a:lnTo>
                  <a:lnTo>
                    <a:pt x="2977" y="286"/>
                  </a:lnTo>
                  <a:lnTo>
                    <a:pt x="29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6" name="Google Shape;786;p61"/>
            <p:cNvSpPr/>
            <p:nvPr/>
          </p:nvSpPr>
          <p:spPr>
            <a:xfrm>
              <a:off x="1250825" y="4598025"/>
              <a:ext cx="74450" cy="7750"/>
            </a:xfrm>
            <a:custGeom>
              <a:rect b="b" l="l" r="r" t="t"/>
              <a:pathLst>
                <a:path extrusionOk="0" h="310" w="2978">
                  <a:moveTo>
                    <a:pt x="0" y="0"/>
                  </a:moveTo>
                  <a:lnTo>
                    <a:pt x="0" y="310"/>
                  </a:lnTo>
                  <a:lnTo>
                    <a:pt x="2977" y="310"/>
                  </a:lnTo>
                  <a:lnTo>
                    <a:pt x="29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7" name="Google Shape;787;p61"/>
            <p:cNvSpPr/>
            <p:nvPr/>
          </p:nvSpPr>
          <p:spPr>
            <a:xfrm>
              <a:off x="1250825" y="4614700"/>
              <a:ext cx="32775" cy="24425"/>
            </a:xfrm>
            <a:custGeom>
              <a:rect b="b" l="l" r="r" t="t"/>
              <a:pathLst>
                <a:path extrusionOk="0" h="977" w="1311">
                  <a:moveTo>
                    <a:pt x="1024" y="286"/>
                  </a:moveTo>
                  <a:lnTo>
                    <a:pt x="1024" y="643"/>
                  </a:lnTo>
                  <a:lnTo>
                    <a:pt x="334" y="643"/>
                  </a:lnTo>
                  <a:lnTo>
                    <a:pt x="334" y="286"/>
                  </a:lnTo>
                  <a:close/>
                  <a:moveTo>
                    <a:pt x="0" y="0"/>
                  </a:moveTo>
                  <a:lnTo>
                    <a:pt x="0" y="976"/>
                  </a:lnTo>
                  <a:lnTo>
                    <a:pt x="1310" y="976"/>
                  </a:lnTo>
                  <a:lnTo>
                    <a:pt x="13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8" name="Google Shape;788;p61"/>
            <p:cNvSpPr/>
            <p:nvPr/>
          </p:nvSpPr>
          <p:spPr>
            <a:xfrm>
              <a:off x="1296075" y="4614700"/>
              <a:ext cx="33350" cy="24425"/>
            </a:xfrm>
            <a:custGeom>
              <a:rect b="b" l="l" r="r" t="t"/>
              <a:pathLst>
                <a:path extrusionOk="0" h="977" w="1334">
                  <a:moveTo>
                    <a:pt x="1024" y="286"/>
                  </a:moveTo>
                  <a:lnTo>
                    <a:pt x="1024" y="643"/>
                  </a:lnTo>
                  <a:lnTo>
                    <a:pt x="334" y="643"/>
                  </a:lnTo>
                  <a:lnTo>
                    <a:pt x="334" y="286"/>
                  </a:lnTo>
                  <a:close/>
                  <a:moveTo>
                    <a:pt x="0" y="0"/>
                  </a:moveTo>
                  <a:lnTo>
                    <a:pt x="0" y="976"/>
                  </a:lnTo>
                  <a:lnTo>
                    <a:pt x="1334" y="976"/>
                  </a:lnTo>
                  <a:lnTo>
                    <a:pt x="13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789" name="Google Shape;789;p61"/>
            <p:cNvSpPr/>
            <p:nvPr/>
          </p:nvSpPr>
          <p:spPr>
            <a:xfrm>
              <a:off x="1110925" y="4573600"/>
              <a:ext cx="111950" cy="7775"/>
            </a:xfrm>
            <a:custGeom>
              <a:rect b="b" l="l" r="r" t="t"/>
              <a:pathLst>
                <a:path extrusionOk="0" h="311" w="4478">
                  <a:moveTo>
                    <a:pt x="0" y="1"/>
                  </a:moveTo>
                  <a:lnTo>
                    <a:pt x="0" y="310"/>
                  </a:lnTo>
                  <a:lnTo>
                    <a:pt x="4477" y="310"/>
                  </a:lnTo>
                  <a:lnTo>
                    <a:pt x="447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pic>
        <p:nvPicPr>
          <p:cNvPr descr="Person Icon, Transparent Person.PNG Images &amp; Vector - FreeIconsPNG" id="790" name="Google Shape;790;p61"/>
          <p:cNvPicPr preferRelativeResize="0"/>
          <p:nvPr/>
        </p:nvPicPr>
        <p:blipFill>
          <a:blip r:embed="rId4">
            <a:alphaModFix/>
          </a:blip>
          <a:stretch>
            <a:fillRect/>
          </a:stretch>
        </p:blipFill>
        <p:spPr>
          <a:xfrm>
            <a:off x="1029688" y="3233992"/>
            <a:ext cx="399075" cy="513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9"/>
          <p:cNvSpPr txBox="1"/>
          <p:nvPr>
            <p:ph type="title"/>
          </p:nvPr>
        </p:nvSpPr>
        <p:spPr>
          <a:xfrm>
            <a:off x="364275" y="2449325"/>
            <a:ext cx="4990500" cy="94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Objetivos</a:t>
            </a:r>
            <a:endParaRPr/>
          </a:p>
        </p:txBody>
      </p:sp>
      <p:sp>
        <p:nvSpPr>
          <p:cNvPr id="471" name="Google Shape;471;p39"/>
          <p:cNvSpPr txBox="1"/>
          <p:nvPr>
            <p:ph idx="2" type="title"/>
          </p:nvPr>
        </p:nvSpPr>
        <p:spPr>
          <a:xfrm>
            <a:off x="713225" y="986040"/>
            <a:ext cx="2125500" cy="11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01</a:t>
            </a:r>
            <a:endParaRPr/>
          </a:p>
        </p:txBody>
      </p:sp>
      <p:sp>
        <p:nvSpPr>
          <p:cNvPr id="472" name="Google Shape;472;p39"/>
          <p:cNvSpPr txBox="1"/>
          <p:nvPr>
            <p:ph idx="1" type="subTitle"/>
          </p:nvPr>
        </p:nvSpPr>
        <p:spPr>
          <a:xfrm>
            <a:off x="713225" y="3459360"/>
            <a:ext cx="2891700" cy="69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Objetivo general y </a:t>
            </a:r>
            <a:r>
              <a:rPr lang="en"/>
              <a:t>específicos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0"/>
          <p:cNvSpPr txBox="1"/>
          <p:nvPr>
            <p:ph type="title"/>
          </p:nvPr>
        </p:nvSpPr>
        <p:spPr>
          <a:xfrm>
            <a:off x="242575" y="424925"/>
            <a:ext cx="4746600" cy="54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Objetivo General</a:t>
            </a:r>
            <a:endParaRPr sz="3000"/>
          </a:p>
        </p:txBody>
      </p:sp>
      <p:sp>
        <p:nvSpPr>
          <p:cNvPr id="478" name="Google Shape;478;p40"/>
          <p:cNvSpPr txBox="1"/>
          <p:nvPr>
            <p:ph idx="1" type="subTitle"/>
          </p:nvPr>
        </p:nvSpPr>
        <p:spPr>
          <a:xfrm>
            <a:off x="861100" y="1158596"/>
            <a:ext cx="4240800" cy="694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accent1"/>
              </a:buClr>
              <a:buSzPts val="1100"/>
              <a:buFont typeface="Arial"/>
              <a:buNone/>
            </a:pPr>
            <a:r>
              <a:rPr lang="en" sz="1200"/>
              <a:t>Mostrar el plan de trabajo el cual se desarrollo para desarrollar el proyecto con nombre “Módulos para la presentación de estados de proyectos a clientes”.</a:t>
            </a:r>
            <a:endParaRPr sz="1200"/>
          </a:p>
        </p:txBody>
      </p:sp>
      <p:sp>
        <p:nvSpPr>
          <p:cNvPr id="479" name="Google Shape;479;p40"/>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0" name="Google Shape;480;p40"/>
          <p:cNvSpPr/>
          <p:nvPr/>
        </p:nvSpPr>
        <p:spPr>
          <a:xfrm rot="2962998">
            <a:off x="5209064" y="224487"/>
            <a:ext cx="1323243" cy="118771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1" name="Google Shape;481;p40"/>
          <p:cNvSpPr/>
          <p:nvPr/>
        </p:nvSpPr>
        <p:spPr>
          <a:xfrm flipH="1" rot="10800000">
            <a:off x="133300" y="1235173"/>
            <a:ext cx="597322" cy="541352"/>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2" name="Google Shape;482;p40"/>
          <p:cNvSpPr txBox="1"/>
          <p:nvPr>
            <p:ph type="title"/>
          </p:nvPr>
        </p:nvSpPr>
        <p:spPr>
          <a:xfrm>
            <a:off x="257150" y="2136400"/>
            <a:ext cx="5005200" cy="54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Objetivos </a:t>
            </a:r>
            <a:r>
              <a:rPr lang="en" sz="3000"/>
              <a:t>Específicos</a:t>
            </a:r>
            <a:endParaRPr sz="3000"/>
          </a:p>
        </p:txBody>
      </p:sp>
      <p:sp>
        <p:nvSpPr>
          <p:cNvPr id="483" name="Google Shape;483;p40"/>
          <p:cNvSpPr/>
          <p:nvPr/>
        </p:nvSpPr>
        <p:spPr>
          <a:xfrm flipH="1" rot="10800000">
            <a:off x="231550" y="2724382"/>
            <a:ext cx="400821" cy="32331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4" name="Google Shape;484;p40"/>
          <p:cNvSpPr txBox="1"/>
          <p:nvPr>
            <p:ph idx="1" type="subTitle"/>
          </p:nvPr>
        </p:nvSpPr>
        <p:spPr>
          <a:xfrm>
            <a:off x="665075" y="2724325"/>
            <a:ext cx="3819000" cy="323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accent1"/>
                </a:solidFill>
              </a:rPr>
              <a:t>Realizar una descripción de la empresa Kuvemar.</a:t>
            </a:r>
            <a:endParaRPr sz="1200"/>
          </a:p>
        </p:txBody>
      </p:sp>
      <p:sp>
        <p:nvSpPr>
          <p:cNvPr id="485" name="Google Shape;485;p40"/>
          <p:cNvSpPr/>
          <p:nvPr/>
        </p:nvSpPr>
        <p:spPr>
          <a:xfrm flipH="1" rot="10800000">
            <a:off x="4347775" y="3139070"/>
            <a:ext cx="400821" cy="32331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 name="Google Shape;486;p40"/>
          <p:cNvSpPr txBox="1"/>
          <p:nvPr>
            <p:ph idx="1" type="subTitle"/>
          </p:nvPr>
        </p:nvSpPr>
        <p:spPr>
          <a:xfrm>
            <a:off x="1738425" y="3139025"/>
            <a:ext cx="2593800" cy="323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accent1"/>
                </a:solidFill>
              </a:rPr>
              <a:t>Plantear la problemática existente</a:t>
            </a:r>
            <a:endParaRPr sz="1200"/>
          </a:p>
        </p:txBody>
      </p:sp>
      <p:sp>
        <p:nvSpPr>
          <p:cNvPr id="487" name="Google Shape;487;p40"/>
          <p:cNvSpPr/>
          <p:nvPr/>
        </p:nvSpPr>
        <p:spPr>
          <a:xfrm rot="3915471">
            <a:off x="6318299" y="1772758"/>
            <a:ext cx="1070982" cy="1011642"/>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8" name="Google Shape;488;p40"/>
          <p:cNvSpPr/>
          <p:nvPr/>
        </p:nvSpPr>
        <p:spPr>
          <a:xfrm rot="9578578">
            <a:off x="6334610" y="1174276"/>
            <a:ext cx="459002" cy="44638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9" name="Google Shape;489;p40"/>
          <p:cNvSpPr/>
          <p:nvPr/>
        </p:nvSpPr>
        <p:spPr>
          <a:xfrm flipH="1" rot="10800000">
            <a:off x="999800" y="3553782"/>
            <a:ext cx="400821" cy="32331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0" name="Google Shape;490;p40"/>
          <p:cNvSpPr txBox="1"/>
          <p:nvPr>
            <p:ph idx="1" type="subTitle"/>
          </p:nvPr>
        </p:nvSpPr>
        <p:spPr>
          <a:xfrm>
            <a:off x="1400625" y="3553700"/>
            <a:ext cx="2652300" cy="323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accent1"/>
                </a:solidFill>
              </a:rPr>
              <a:t>Modelar la solución a implementar.</a:t>
            </a:r>
            <a:endParaRPr sz="1100">
              <a:solidFill>
                <a:schemeClr val="accent1"/>
              </a:solidFill>
            </a:endParaRPr>
          </a:p>
          <a:p>
            <a:pPr indent="0" lvl="0" marL="0" rtl="0" algn="l">
              <a:lnSpc>
                <a:spcPct val="115000"/>
              </a:lnSpc>
              <a:spcBef>
                <a:spcPts val="0"/>
              </a:spcBef>
              <a:spcAft>
                <a:spcPts val="0"/>
              </a:spcAft>
              <a:buNone/>
            </a:pPr>
            <a:r>
              <a:t/>
            </a:r>
            <a:endParaRPr sz="1100">
              <a:solidFill>
                <a:schemeClr val="accent1"/>
              </a:solidFill>
            </a:endParaRPr>
          </a:p>
        </p:txBody>
      </p:sp>
      <p:sp>
        <p:nvSpPr>
          <p:cNvPr id="491" name="Google Shape;491;p40"/>
          <p:cNvSpPr/>
          <p:nvPr/>
        </p:nvSpPr>
        <p:spPr>
          <a:xfrm flipH="1" rot="10800000">
            <a:off x="5116025" y="3968470"/>
            <a:ext cx="400821" cy="32331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2" name="Google Shape;492;p40"/>
          <p:cNvSpPr txBox="1"/>
          <p:nvPr>
            <p:ph idx="1" type="subTitle"/>
          </p:nvPr>
        </p:nvSpPr>
        <p:spPr>
          <a:xfrm>
            <a:off x="2139250" y="3947100"/>
            <a:ext cx="2998800" cy="323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accent1"/>
                </a:solidFill>
              </a:rPr>
              <a:t>Definir los requerimientos de la solución</a:t>
            </a:r>
            <a:endParaRPr sz="1100">
              <a:solidFill>
                <a:schemeClr val="accent1"/>
              </a:solidFill>
            </a:endParaRPr>
          </a:p>
          <a:p>
            <a:pPr indent="0" lvl="0" marL="0" rtl="0" algn="l">
              <a:lnSpc>
                <a:spcPct val="115000"/>
              </a:lnSpc>
              <a:spcBef>
                <a:spcPts val="0"/>
              </a:spcBef>
              <a:spcAft>
                <a:spcPts val="0"/>
              </a:spcAft>
              <a:buNone/>
            </a:pPr>
            <a:r>
              <a:t/>
            </a:r>
            <a:endParaRPr sz="1100">
              <a:solidFill>
                <a:schemeClr val="accent1"/>
              </a:solidFill>
            </a:endParaRPr>
          </a:p>
        </p:txBody>
      </p:sp>
      <p:sp>
        <p:nvSpPr>
          <p:cNvPr id="493" name="Google Shape;493;p40"/>
          <p:cNvSpPr/>
          <p:nvPr/>
        </p:nvSpPr>
        <p:spPr>
          <a:xfrm flipH="1" rot="10800000">
            <a:off x="1738425" y="4426857"/>
            <a:ext cx="400821" cy="323317"/>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4" name="Google Shape;494;p40"/>
          <p:cNvSpPr txBox="1"/>
          <p:nvPr>
            <p:ph idx="1" type="subTitle"/>
          </p:nvPr>
        </p:nvSpPr>
        <p:spPr>
          <a:xfrm>
            <a:off x="2171950" y="4426800"/>
            <a:ext cx="4044600" cy="323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100">
                <a:solidFill>
                  <a:schemeClr val="accent1"/>
                </a:solidFill>
              </a:rPr>
              <a:t>Esquematizar una planificación general del proyecto.</a:t>
            </a:r>
            <a:endParaRPr sz="1100">
              <a:solidFill>
                <a:schemeClr val="accent1"/>
              </a:solidFill>
            </a:endParaRPr>
          </a:p>
          <a:p>
            <a:pPr indent="0" lvl="0" marL="0" rtl="0" algn="l">
              <a:lnSpc>
                <a:spcPct val="115000"/>
              </a:lnSpc>
              <a:spcBef>
                <a:spcPts val="0"/>
              </a:spcBef>
              <a:spcAft>
                <a:spcPts val="0"/>
              </a:spcAft>
              <a:buNone/>
            </a:pPr>
            <a:r>
              <a:t/>
            </a:r>
            <a:endParaRPr sz="11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41"/>
          <p:cNvSpPr txBox="1"/>
          <p:nvPr>
            <p:ph type="title"/>
          </p:nvPr>
        </p:nvSpPr>
        <p:spPr>
          <a:xfrm>
            <a:off x="0" y="2393325"/>
            <a:ext cx="43278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Descripción </a:t>
            </a:r>
            <a:endParaRPr sz="3000"/>
          </a:p>
          <a:p>
            <a:pPr indent="0" lvl="0" marL="0" rtl="0" algn="ctr">
              <a:spcBef>
                <a:spcPts val="0"/>
              </a:spcBef>
              <a:spcAft>
                <a:spcPts val="0"/>
              </a:spcAft>
              <a:buNone/>
            </a:pPr>
            <a:r>
              <a:rPr lang="en" sz="3000"/>
              <a:t>de la empresa </a:t>
            </a:r>
            <a:endParaRPr sz="3000"/>
          </a:p>
          <a:p>
            <a:pPr indent="0" lvl="0" marL="0" rtl="0" algn="ctr">
              <a:spcBef>
                <a:spcPts val="0"/>
              </a:spcBef>
              <a:spcAft>
                <a:spcPts val="0"/>
              </a:spcAft>
              <a:buNone/>
            </a:pPr>
            <a:r>
              <a:rPr lang="en" sz="3000"/>
              <a:t>Kuvemar</a:t>
            </a:r>
            <a:endParaRPr sz="3000"/>
          </a:p>
        </p:txBody>
      </p:sp>
      <p:sp>
        <p:nvSpPr>
          <p:cNvPr id="500" name="Google Shape;500;p41"/>
          <p:cNvSpPr txBox="1"/>
          <p:nvPr>
            <p:ph idx="2" type="title"/>
          </p:nvPr>
        </p:nvSpPr>
        <p:spPr>
          <a:xfrm>
            <a:off x="713225" y="986040"/>
            <a:ext cx="2125500" cy="11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2"/>
          <p:cNvSpPr txBox="1"/>
          <p:nvPr>
            <p:ph idx="4294967295" type="subTitle"/>
          </p:nvPr>
        </p:nvSpPr>
        <p:spPr>
          <a:xfrm>
            <a:off x="977359" y="2818008"/>
            <a:ext cx="2306100" cy="325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Desarrollo de Software.</a:t>
            </a:r>
            <a:endParaRPr/>
          </a:p>
        </p:txBody>
      </p:sp>
      <p:sp>
        <p:nvSpPr>
          <p:cNvPr id="506" name="Google Shape;506;p42"/>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7" name="Google Shape;507;p42"/>
          <p:cNvSpPr/>
          <p:nvPr/>
        </p:nvSpPr>
        <p:spPr>
          <a:xfrm>
            <a:off x="6369578" y="277172"/>
            <a:ext cx="1323290" cy="1187760"/>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8" name="Google Shape;508;p42"/>
          <p:cNvSpPr/>
          <p:nvPr/>
        </p:nvSpPr>
        <p:spPr>
          <a:xfrm flipH="1" rot="10800000">
            <a:off x="7300859" y="1637232"/>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gs>
              <a:gs pos="100000">
                <a:srgbClr val="00216E"/>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09" name="Google Shape;509;p42"/>
          <p:cNvPicPr preferRelativeResize="0"/>
          <p:nvPr/>
        </p:nvPicPr>
        <p:blipFill>
          <a:blip r:embed="rId3">
            <a:alphaModFix/>
          </a:blip>
          <a:stretch>
            <a:fillRect/>
          </a:stretch>
        </p:blipFill>
        <p:spPr>
          <a:xfrm>
            <a:off x="3220936" y="78800"/>
            <a:ext cx="1560204" cy="274600"/>
          </a:xfrm>
          <a:prstGeom prst="rect">
            <a:avLst/>
          </a:prstGeom>
          <a:noFill/>
          <a:ln>
            <a:noFill/>
          </a:ln>
        </p:spPr>
      </p:pic>
      <p:sp>
        <p:nvSpPr>
          <p:cNvPr id="510" name="Google Shape;510;p42"/>
          <p:cNvSpPr txBox="1"/>
          <p:nvPr/>
        </p:nvSpPr>
        <p:spPr>
          <a:xfrm>
            <a:off x="428400" y="519800"/>
            <a:ext cx="5645400" cy="21318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n" sz="1100">
                <a:solidFill>
                  <a:schemeClr val="accent1"/>
                </a:solidFill>
                <a:latin typeface="Space Mono"/>
                <a:ea typeface="Space Mono"/>
                <a:cs typeface="Space Mono"/>
                <a:sym typeface="Space Mono"/>
              </a:rPr>
              <a:t>La empresa Kuvemar se establece en el año 2017 en la ciudad de Arica, dentro de la región de Arica y Parinacota. Inicialmente, la empresa se compuso por un equipo de 7 desarrolladores, donde actualmente, el equipo cambio su cantidad de desarrolladores. Actualmente, el equipo de trabajo de Kuvemar se encuentra compuesto por un total de 4 desarrolladores, donde cada uno se encuentra especializado en una área específica de la programación.</a:t>
            </a:r>
            <a:endParaRPr>
              <a:latin typeface="Space Mono"/>
              <a:ea typeface="Space Mono"/>
              <a:cs typeface="Space Mono"/>
              <a:sym typeface="Space Mono"/>
            </a:endParaRPr>
          </a:p>
        </p:txBody>
      </p:sp>
      <p:sp>
        <p:nvSpPr>
          <p:cNvPr id="511" name="Google Shape;511;p42"/>
          <p:cNvSpPr/>
          <p:nvPr/>
        </p:nvSpPr>
        <p:spPr>
          <a:xfrm>
            <a:off x="255897" y="2731650"/>
            <a:ext cx="620737" cy="49795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42"/>
          <p:cNvGrpSpPr/>
          <p:nvPr/>
        </p:nvGrpSpPr>
        <p:grpSpPr>
          <a:xfrm>
            <a:off x="407466" y="2847717"/>
            <a:ext cx="317453" cy="266302"/>
            <a:chOff x="1082325" y="4432500"/>
            <a:chExt cx="263775" cy="247700"/>
          </a:xfrm>
        </p:grpSpPr>
        <p:sp>
          <p:nvSpPr>
            <p:cNvPr id="513" name="Google Shape;513;p42"/>
            <p:cNvSpPr/>
            <p:nvPr/>
          </p:nvSpPr>
          <p:spPr>
            <a:xfrm>
              <a:off x="1110925" y="4590275"/>
              <a:ext cx="57775" cy="32775"/>
            </a:xfrm>
            <a:custGeom>
              <a:rect b="b" l="l" r="r" t="t"/>
              <a:pathLst>
                <a:path extrusionOk="0" h="1311" w="2311">
                  <a:moveTo>
                    <a:pt x="1977" y="286"/>
                  </a:moveTo>
                  <a:lnTo>
                    <a:pt x="1977" y="977"/>
                  </a:lnTo>
                  <a:lnTo>
                    <a:pt x="310" y="977"/>
                  </a:lnTo>
                  <a:lnTo>
                    <a:pt x="310" y="286"/>
                  </a:lnTo>
                  <a:close/>
                  <a:moveTo>
                    <a:pt x="0" y="1"/>
                  </a:moveTo>
                  <a:lnTo>
                    <a:pt x="0" y="1310"/>
                  </a:lnTo>
                  <a:lnTo>
                    <a:pt x="2310" y="1310"/>
                  </a:lnTo>
                  <a:lnTo>
                    <a:pt x="2310" y="1263"/>
                  </a:lnTo>
                  <a:lnTo>
                    <a:pt x="231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14" name="Google Shape;514;p42"/>
            <p:cNvSpPr/>
            <p:nvPr/>
          </p:nvSpPr>
          <p:spPr>
            <a:xfrm>
              <a:off x="1276425" y="4659925"/>
              <a:ext cx="24425" cy="7775"/>
            </a:xfrm>
            <a:custGeom>
              <a:rect b="b" l="l" r="r" t="t"/>
              <a:pathLst>
                <a:path extrusionOk="0" h="311" w="977">
                  <a:moveTo>
                    <a:pt x="0" y="1"/>
                  </a:moveTo>
                  <a:lnTo>
                    <a:pt x="0" y="311"/>
                  </a:lnTo>
                  <a:lnTo>
                    <a:pt x="977" y="311"/>
                  </a:lnTo>
                  <a:lnTo>
                    <a:pt x="97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15" name="Google Shape;515;p42"/>
            <p:cNvSpPr/>
            <p:nvPr/>
          </p:nvSpPr>
          <p:spPr>
            <a:xfrm>
              <a:off x="1082325" y="4432500"/>
              <a:ext cx="263775" cy="247700"/>
            </a:xfrm>
            <a:custGeom>
              <a:rect b="b" l="l" r="r" t="t"/>
              <a:pathLst>
                <a:path extrusionOk="0" h="9908" w="10551">
                  <a:moveTo>
                    <a:pt x="7907" y="310"/>
                  </a:moveTo>
                  <a:lnTo>
                    <a:pt x="7907" y="1335"/>
                  </a:lnTo>
                  <a:lnTo>
                    <a:pt x="287" y="1335"/>
                  </a:lnTo>
                  <a:lnTo>
                    <a:pt x="287" y="310"/>
                  </a:lnTo>
                  <a:close/>
                  <a:moveTo>
                    <a:pt x="10217" y="2311"/>
                  </a:moveTo>
                  <a:lnTo>
                    <a:pt x="10217" y="3002"/>
                  </a:lnTo>
                  <a:lnTo>
                    <a:pt x="6264" y="3002"/>
                  </a:lnTo>
                  <a:lnTo>
                    <a:pt x="6264" y="2311"/>
                  </a:lnTo>
                  <a:close/>
                  <a:moveTo>
                    <a:pt x="10241" y="8931"/>
                  </a:moveTo>
                  <a:lnTo>
                    <a:pt x="10241" y="9598"/>
                  </a:lnTo>
                  <a:lnTo>
                    <a:pt x="6312" y="9598"/>
                  </a:lnTo>
                  <a:lnTo>
                    <a:pt x="6264" y="9574"/>
                  </a:lnTo>
                  <a:lnTo>
                    <a:pt x="6264" y="8931"/>
                  </a:lnTo>
                  <a:close/>
                  <a:moveTo>
                    <a:pt x="1" y="1"/>
                  </a:moveTo>
                  <a:lnTo>
                    <a:pt x="1" y="1620"/>
                  </a:lnTo>
                  <a:lnTo>
                    <a:pt x="7907" y="1620"/>
                  </a:lnTo>
                  <a:lnTo>
                    <a:pt x="7907" y="1977"/>
                  </a:lnTo>
                  <a:lnTo>
                    <a:pt x="6264" y="1977"/>
                  </a:lnTo>
                  <a:cubicBezTo>
                    <a:pt x="6097" y="1977"/>
                    <a:pt x="5955" y="2097"/>
                    <a:pt x="5955" y="2287"/>
                  </a:cubicBezTo>
                  <a:lnTo>
                    <a:pt x="5955" y="3263"/>
                  </a:lnTo>
                  <a:lnTo>
                    <a:pt x="10241" y="3263"/>
                  </a:lnTo>
                  <a:lnTo>
                    <a:pt x="10241" y="8574"/>
                  </a:lnTo>
                  <a:lnTo>
                    <a:pt x="6264" y="8574"/>
                  </a:lnTo>
                  <a:lnTo>
                    <a:pt x="6264" y="3621"/>
                  </a:lnTo>
                  <a:lnTo>
                    <a:pt x="5978" y="3621"/>
                  </a:lnTo>
                  <a:lnTo>
                    <a:pt x="5978" y="4311"/>
                  </a:lnTo>
                  <a:lnTo>
                    <a:pt x="1477" y="4311"/>
                  </a:lnTo>
                  <a:lnTo>
                    <a:pt x="1477" y="2311"/>
                  </a:lnTo>
                  <a:lnTo>
                    <a:pt x="5621" y="2311"/>
                  </a:lnTo>
                  <a:lnTo>
                    <a:pt x="5621" y="2025"/>
                  </a:lnTo>
                  <a:lnTo>
                    <a:pt x="1144" y="2025"/>
                  </a:lnTo>
                  <a:lnTo>
                    <a:pt x="1144" y="4645"/>
                  </a:lnTo>
                  <a:lnTo>
                    <a:pt x="5978" y="4645"/>
                  </a:lnTo>
                  <a:lnTo>
                    <a:pt x="5978" y="5002"/>
                  </a:lnTo>
                  <a:lnTo>
                    <a:pt x="1144" y="5002"/>
                  </a:lnTo>
                  <a:lnTo>
                    <a:pt x="1144" y="5288"/>
                  </a:lnTo>
                  <a:lnTo>
                    <a:pt x="5978" y="5288"/>
                  </a:lnTo>
                  <a:lnTo>
                    <a:pt x="5978" y="6312"/>
                  </a:lnTo>
                  <a:lnTo>
                    <a:pt x="3978" y="6312"/>
                  </a:lnTo>
                  <a:lnTo>
                    <a:pt x="3978" y="7621"/>
                  </a:lnTo>
                  <a:lnTo>
                    <a:pt x="5621" y="7621"/>
                  </a:lnTo>
                  <a:lnTo>
                    <a:pt x="5621" y="7312"/>
                  </a:lnTo>
                  <a:lnTo>
                    <a:pt x="4288" y="7312"/>
                  </a:lnTo>
                  <a:lnTo>
                    <a:pt x="4288" y="6597"/>
                  </a:lnTo>
                  <a:lnTo>
                    <a:pt x="5978" y="6597"/>
                  </a:lnTo>
                  <a:lnTo>
                    <a:pt x="5978" y="7931"/>
                  </a:lnTo>
                  <a:lnTo>
                    <a:pt x="311" y="7931"/>
                  </a:lnTo>
                  <a:lnTo>
                    <a:pt x="311" y="1977"/>
                  </a:lnTo>
                  <a:lnTo>
                    <a:pt x="25" y="1977"/>
                  </a:lnTo>
                  <a:lnTo>
                    <a:pt x="25" y="8264"/>
                  </a:lnTo>
                  <a:lnTo>
                    <a:pt x="5978" y="8264"/>
                  </a:lnTo>
                  <a:lnTo>
                    <a:pt x="5978" y="9574"/>
                  </a:lnTo>
                  <a:cubicBezTo>
                    <a:pt x="5978" y="9765"/>
                    <a:pt x="6121" y="9908"/>
                    <a:pt x="6312" y="9908"/>
                  </a:cubicBezTo>
                  <a:lnTo>
                    <a:pt x="10217" y="9908"/>
                  </a:lnTo>
                  <a:cubicBezTo>
                    <a:pt x="10408" y="9908"/>
                    <a:pt x="10551" y="9765"/>
                    <a:pt x="10551" y="9574"/>
                  </a:cubicBezTo>
                  <a:lnTo>
                    <a:pt x="10551" y="2311"/>
                  </a:lnTo>
                  <a:cubicBezTo>
                    <a:pt x="10527" y="2144"/>
                    <a:pt x="10408" y="1977"/>
                    <a:pt x="10241" y="1977"/>
                  </a:cubicBezTo>
                  <a:lnTo>
                    <a:pt x="8241" y="1977"/>
                  </a:lnTo>
                  <a:lnTo>
                    <a:pt x="824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16" name="Google Shape;516;p42"/>
            <p:cNvSpPr/>
            <p:nvPr/>
          </p:nvSpPr>
          <p:spPr>
            <a:xfrm>
              <a:off x="1250825" y="4523600"/>
              <a:ext cx="73850" cy="49450"/>
            </a:xfrm>
            <a:custGeom>
              <a:rect b="b" l="l" r="r" t="t"/>
              <a:pathLst>
                <a:path extrusionOk="0" h="1978" w="2954">
                  <a:moveTo>
                    <a:pt x="2668" y="310"/>
                  </a:moveTo>
                  <a:lnTo>
                    <a:pt x="2668" y="1644"/>
                  </a:lnTo>
                  <a:lnTo>
                    <a:pt x="334" y="1644"/>
                  </a:lnTo>
                  <a:lnTo>
                    <a:pt x="334" y="310"/>
                  </a:lnTo>
                  <a:close/>
                  <a:moveTo>
                    <a:pt x="0" y="0"/>
                  </a:moveTo>
                  <a:lnTo>
                    <a:pt x="0" y="1977"/>
                  </a:lnTo>
                  <a:lnTo>
                    <a:pt x="2953" y="1977"/>
                  </a:lnTo>
                  <a:lnTo>
                    <a:pt x="295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17" name="Google Shape;517;p42"/>
            <p:cNvSpPr/>
            <p:nvPr/>
          </p:nvSpPr>
          <p:spPr>
            <a:xfrm>
              <a:off x="1250825" y="4581950"/>
              <a:ext cx="74450" cy="7175"/>
            </a:xfrm>
            <a:custGeom>
              <a:rect b="b" l="l" r="r" t="t"/>
              <a:pathLst>
                <a:path extrusionOk="0" h="287" w="2978">
                  <a:moveTo>
                    <a:pt x="0" y="0"/>
                  </a:moveTo>
                  <a:lnTo>
                    <a:pt x="0" y="286"/>
                  </a:lnTo>
                  <a:lnTo>
                    <a:pt x="2977" y="286"/>
                  </a:lnTo>
                  <a:lnTo>
                    <a:pt x="29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18" name="Google Shape;518;p42"/>
            <p:cNvSpPr/>
            <p:nvPr/>
          </p:nvSpPr>
          <p:spPr>
            <a:xfrm>
              <a:off x="1250825" y="4598025"/>
              <a:ext cx="74450" cy="7750"/>
            </a:xfrm>
            <a:custGeom>
              <a:rect b="b" l="l" r="r" t="t"/>
              <a:pathLst>
                <a:path extrusionOk="0" h="310" w="2978">
                  <a:moveTo>
                    <a:pt x="0" y="0"/>
                  </a:moveTo>
                  <a:lnTo>
                    <a:pt x="0" y="310"/>
                  </a:lnTo>
                  <a:lnTo>
                    <a:pt x="2977" y="310"/>
                  </a:lnTo>
                  <a:lnTo>
                    <a:pt x="297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19" name="Google Shape;519;p42"/>
            <p:cNvSpPr/>
            <p:nvPr/>
          </p:nvSpPr>
          <p:spPr>
            <a:xfrm>
              <a:off x="1250825" y="4614700"/>
              <a:ext cx="32775" cy="24425"/>
            </a:xfrm>
            <a:custGeom>
              <a:rect b="b" l="l" r="r" t="t"/>
              <a:pathLst>
                <a:path extrusionOk="0" h="977" w="1311">
                  <a:moveTo>
                    <a:pt x="1024" y="286"/>
                  </a:moveTo>
                  <a:lnTo>
                    <a:pt x="1024" y="643"/>
                  </a:lnTo>
                  <a:lnTo>
                    <a:pt x="334" y="643"/>
                  </a:lnTo>
                  <a:lnTo>
                    <a:pt x="334" y="286"/>
                  </a:lnTo>
                  <a:close/>
                  <a:moveTo>
                    <a:pt x="0" y="0"/>
                  </a:moveTo>
                  <a:lnTo>
                    <a:pt x="0" y="976"/>
                  </a:lnTo>
                  <a:lnTo>
                    <a:pt x="1310" y="976"/>
                  </a:lnTo>
                  <a:lnTo>
                    <a:pt x="131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0" name="Google Shape;520;p42"/>
            <p:cNvSpPr/>
            <p:nvPr/>
          </p:nvSpPr>
          <p:spPr>
            <a:xfrm>
              <a:off x="1296075" y="4614700"/>
              <a:ext cx="33350" cy="24425"/>
            </a:xfrm>
            <a:custGeom>
              <a:rect b="b" l="l" r="r" t="t"/>
              <a:pathLst>
                <a:path extrusionOk="0" h="977" w="1334">
                  <a:moveTo>
                    <a:pt x="1024" y="286"/>
                  </a:moveTo>
                  <a:lnTo>
                    <a:pt x="1024" y="643"/>
                  </a:lnTo>
                  <a:lnTo>
                    <a:pt x="334" y="643"/>
                  </a:lnTo>
                  <a:lnTo>
                    <a:pt x="334" y="286"/>
                  </a:lnTo>
                  <a:close/>
                  <a:moveTo>
                    <a:pt x="0" y="0"/>
                  </a:moveTo>
                  <a:lnTo>
                    <a:pt x="0" y="976"/>
                  </a:lnTo>
                  <a:lnTo>
                    <a:pt x="1334" y="976"/>
                  </a:lnTo>
                  <a:lnTo>
                    <a:pt x="1334"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521" name="Google Shape;521;p42"/>
            <p:cNvSpPr/>
            <p:nvPr/>
          </p:nvSpPr>
          <p:spPr>
            <a:xfrm>
              <a:off x="1110925" y="4573600"/>
              <a:ext cx="111950" cy="7775"/>
            </a:xfrm>
            <a:custGeom>
              <a:rect b="b" l="l" r="r" t="t"/>
              <a:pathLst>
                <a:path extrusionOk="0" h="311" w="4478">
                  <a:moveTo>
                    <a:pt x="0" y="1"/>
                  </a:moveTo>
                  <a:lnTo>
                    <a:pt x="0" y="310"/>
                  </a:lnTo>
                  <a:lnTo>
                    <a:pt x="4477" y="310"/>
                  </a:lnTo>
                  <a:lnTo>
                    <a:pt x="4477"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grpSp>
      <p:grpSp>
        <p:nvGrpSpPr>
          <p:cNvPr id="522" name="Google Shape;522;p42"/>
          <p:cNvGrpSpPr/>
          <p:nvPr/>
        </p:nvGrpSpPr>
        <p:grpSpPr>
          <a:xfrm>
            <a:off x="859376" y="3467575"/>
            <a:ext cx="351812" cy="274612"/>
            <a:chOff x="1082325" y="3378125"/>
            <a:chExt cx="263175" cy="205425"/>
          </a:xfrm>
        </p:grpSpPr>
        <p:sp>
          <p:nvSpPr>
            <p:cNvPr id="523" name="Google Shape;523;p42"/>
            <p:cNvSpPr/>
            <p:nvPr/>
          </p:nvSpPr>
          <p:spPr>
            <a:xfrm>
              <a:off x="1082325" y="3378125"/>
              <a:ext cx="263175" cy="205425"/>
            </a:xfrm>
            <a:custGeom>
              <a:rect b="b" l="l" r="r" t="t"/>
              <a:pathLst>
                <a:path extrusionOk="0" h="8217" w="10527">
                  <a:moveTo>
                    <a:pt x="10194" y="2454"/>
                  </a:moveTo>
                  <a:lnTo>
                    <a:pt x="10194" y="2811"/>
                  </a:lnTo>
                  <a:lnTo>
                    <a:pt x="8527" y="2811"/>
                  </a:lnTo>
                  <a:lnTo>
                    <a:pt x="8550" y="2454"/>
                  </a:lnTo>
                  <a:close/>
                  <a:moveTo>
                    <a:pt x="10217" y="3120"/>
                  </a:moveTo>
                  <a:lnTo>
                    <a:pt x="10217" y="5097"/>
                  </a:lnTo>
                  <a:lnTo>
                    <a:pt x="8550" y="5097"/>
                  </a:lnTo>
                  <a:lnTo>
                    <a:pt x="8550" y="3120"/>
                  </a:lnTo>
                  <a:close/>
                  <a:moveTo>
                    <a:pt x="10241" y="5430"/>
                  </a:moveTo>
                  <a:lnTo>
                    <a:pt x="10241" y="5788"/>
                  </a:lnTo>
                  <a:lnTo>
                    <a:pt x="8598" y="5788"/>
                  </a:lnTo>
                  <a:lnTo>
                    <a:pt x="8574" y="5764"/>
                  </a:lnTo>
                  <a:lnTo>
                    <a:pt x="8574" y="5430"/>
                  </a:lnTo>
                  <a:close/>
                  <a:moveTo>
                    <a:pt x="8265" y="3120"/>
                  </a:moveTo>
                  <a:lnTo>
                    <a:pt x="8265" y="5764"/>
                  </a:lnTo>
                  <a:cubicBezTo>
                    <a:pt x="8265" y="5930"/>
                    <a:pt x="8407" y="6097"/>
                    <a:pt x="8598" y="6097"/>
                  </a:cubicBezTo>
                  <a:lnTo>
                    <a:pt x="9241" y="6097"/>
                  </a:lnTo>
                  <a:lnTo>
                    <a:pt x="9241" y="6597"/>
                  </a:lnTo>
                  <a:lnTo>
                    <a:pt x="6431" y="6597"/>
                  </a:lnTo>
                  <a:lnTo>
                    <a:pt x="6431" y="3120"/>
                  </a:lnTo>
                  <a:close/>
                  <a:moveTo>
                    <a:pt x="9217" y="6931"/>
                  </a:moveTo>
                  <a:lnTo>
                    <a:pt x="9217" y="7288"/>
                  </a:lnTo>
                  <a:lnTo>
                    <a:pt x="6431" y="7288"/>
                  </a:lnTo>
                  <a:lnTo>
                    <a:pt x="6383" y="7240"/>
                  </a:lnTo>
                  <a:lnTo>
                    <a:pt x="6383" y="6931"/>
                  </a:lnTo>
                  <a:close/>
                  <a:moveTo>
                    <a:pt x="9234" y="7267"/>
                  </a:moveTo>
                  <a:cubicBezTo>
                    <a:pt x="9241" y="7267"/>
                    <a:pt x="9241" y="7288"/>
                    <a:pt x="9241" y="7288"/>
                  </a:cubicBezTo>
                  <a:lnTo>
                    <a:pt x="9217" y="7288"/>
                  </a:lnTo>
                  <a:cubicBezTo>
                    <a:pt x="9225" y="7272"/>
                    <a:pt x="9230" y="7267"/>
                    <a:pt x="9234" y="7267"/>
                  </a:cubicBezTo>
                  <a:close/>
                  <a:moveTo>
                    <a:pt x="5431" y="6931"/>
                  </a:moveTo>
                  <a:lnTo>
                    <a:pt x="5431" y="7931"/>
                  </a:lnTo>
                  <a:lnTo>
                    <a:pt x="4097" y="7931"/>
                  </a:lnTo>
                  <a:lnTo>
                    <a:pt x="4097" y="6931"/>
                  </a:lnTo>
                  <a:close/>
                  <a:moveTo>
                    <a:pt x="311" y="1"/>
                  </a:moveTo>
                  <a:cubicBezTo>
                    <a:pt x="144" y="1"/>
                    <a:pt x="1" y="120"/>
                    <a:pt x="1" y="310"/>
                  </a:cubicBezTo>
                  <a:lnTo>
                    <a:pt x="1" y="6597"/>
                  </a:lnTo>
                  <a:cubicBezTo>
                    <a:pt x="1" y="6764"/>
                    <a:pt x="144" y="6931"/>
                    <a:pt x="311" y="6931"/>
                  </a:cubicBezTo>
                  <a:lnTo>
                    <a:pt x="3764" y="6931"/>
                  </a:lnTo>
                  <a:lnTo>
                    <a:pt x="3764" y="7931"/>
                  </a:lnTo>
                  <a:lnTo>
                    <a:pt x="3121" y="7931"/>
                  </a:lnTo>
                  <a:lnTo>
                    <a:pt x="3121" y="8217"/>
                  </a:lnTo>
                  <a:lnTo>
                    <a:pt x="6431" y="8217"/>
                  </a:lnTo>
                  <a:lnTo>
                    <a:pt x="6431" y="7931"/>
                  </a:lnTo>
                  <a:lnTo>
                    <a:pt x="5740" y="7931"/>
                  </a:lnTo>
                  <a:lnTo>
                    <a:pt x="5740" y="6931"/>
                  </a:lnTo>
                  <a:lnTo>
                    <a:pt x="6097" y="6931"/>
                  </a:lnTo>
                  <a:lnTo>
                    <a:pt x="6097" y="7240"/>
                  </a:lnTo>
                  <a:cubicBezTo>
                    <a:pt x="6097" y="7431"/>
                    <a:pt x="6240" y="7574"/>
                    <a:pt x="6407" y="7574"/>
                  </a:cubicBezTo>
                  <a:lnTo>
                    <a:pt x="9217" y="7574"/>
                  </a:lnTo>
                  <a:cubicBezTo>
                    <a:pt x="9384" y="7574"/>
                    <a:pt x="9503" y="7431"/>
                    <a:pt x="9503" y="7240"/>
                  </a:cubicBezTo>
                  <a:lnTo>
                    <a:pt x="9503" y="6097"/>
                  </a:lnTo>
                  <a:lnTo>
                    <a:pt x="10194" y="6097"/>
                  </a:lnTo>
                  <a:cubicBezTo>
                    <a:pt x="10384" y="6097"/>
                    <a:pt x="10503" y="5930"/>
                    <a:pt x="10503" y="5764"/>
                  </a:cubicBezTo>
                  <a:lnTo>
                    <a:pt x="10503" y="2454"/>
                  </a:lnTo>
                  <a:cubicBezTo>
                    <a:pt x="10527" y="2287"/>
                    <a:pt x="10408" y="2168"/>
                    <a:pt x="10241" y="2168"/>
                  </a:cubicBezTo>
                  <a:lnTo>
                    <a:pt x="8598" y="2168"/>
                  </a:lnTo>
                  <a:cubicBezTo>
                    <a:pt x="8407" y="2168"/>
                    <a:pt x="8265" y="2263"/>
                    <a:pt x="8265" y="2454"/>
                  </a:cubicBezTo>
                  <a:lnTo>
                    <a:pt x="8265" y="2811"/>
                  </a:lnTo>
                  <a:lnTo>
                    <a:pt x="6431" y="2811"/>
                  </a:lnTo>
                  <a:cubicBezTo>
                    <a:pt x="6240" y="2811"/>
                    <a:pt x="6097" y="2930"/>
                    <a:pt x="6097" y="3120"/>
                  </a:cubicBezTo>
                  <a:lnTo>
                    <a:pt x="6097" y="6597"/>
                  </a:lnTo>
                  <a:lnTo>
                    <a:pt x="311" y="6597"/>
                  </a:lnTo>
                  <a:lnTo>
                    <a:pt x="287" y="6550"/>
                  </a:lnTo>
                  <a:lnTo>
                    <a:pt x="287" y="5907"/>
                  </a:lnTo>
                  <a:lnTo>
                    <a:pt x="5764" y="5907"/>
                  </a:lnTo>
                  <a:lnTo>
                    <a:pt x="5764" y="5597"/>
                  </a:lnTo>
                  <a:lnTo>
                    <a:pt x="287" y="5597"/>
                  </a:lnTo>
                  <a:lnTo>
                    <a:pt x="287" y="310"/>
                  </a:lnTo>
                  <a:lnTo>
                    <a:pt x="9241" y="310"/>
                  </a:lnTo>
                  <a:lnTo>
                    <a:pt x="9241" y="1787"/>
                  </a:lnTo>
                  <a:lnTo>
                    <a:pt x="9551" y="1787"/>
                  </a:lnTo>
                  <a:lnTo>
                    <a:pt x="9551" y="310"/>
                  </a:lnTo>
                  <a:cubicBezTo>
                    <a:pt x="9551" y="120"/>
                    <a:pt x="9431" y="1"/>
                    <a:pt x="92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2"/>
            <p:cNvSpPr/>
            <p:nvPr/>
          </p:nvSpPr>
          <p:spPr>
            <a:xfrm>
              <a:off x="1181175" y="3501975"/>
              <a:ext cx="8350" cy="7750"/>
            </a:xfrm>
            <a:custGeom>
              <a:rect b="b" l="l" r="r" t="t"/>
              <a:pathLst>
                <a:path extrusionOk="0" h="310" w="334">
                  <a:moveTo>
                    <a:pt x="0" y="0"/>
                  </a:moveTo>
                  <a:lnTo>
                    <a:pt x="0" y="310"/>
                  </a:lnTo>
                  <a:lnTo>
                    <a:pt x="334" y="310"/>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2"/>
            <p:cNvSpPr/>
            <p:nvPr/>
          </p:nvSpPr>
          <p:spPr>
            <a:xfrm>
              <a:off x="1197250" y="3501975"/>
              <a:ext cx="8350" cy="7750"/>
            </a:xfrm>
            <a:custGeom>
              <a:rect b="b" l="l" r="r" t="t"/>
              <a:pathLst>
                <a:path extrusionOk="0" h="310" w="334">
                  <a:moveTo>
                    <a:pt x="0" y="0"/>
                  </a:moveTo>
                  <a:lnTo>
                    <a:pt x="0" y="310"/>
                  </a:lnTo>
                  <a:lnTo>
                    <a:pt x="334" y="310"/>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2"/>
            <p:cNvSpPr/>
            <p:nvPr/>
          </p:nvSpPr>
          <p:spPr>
            <a:xfrm>
              <a:off x="1213900" y="3501975"/>
              <a:ext cx="7775" cy="7750"/>
            </a:xfrm>
            <a:custGeom>
              <a:rect b="b" l="l" r="r" t="t"/>
              <a:pathLst>
                <a:path extrusionOk="0" h="310" w="311">
                  <a:moveTo>
                    <a:pt x="1" y="0"/>
                  </a:moveTo>
                  <a:lnTo>
                    <a:pt x="1" y="310"/>
                  </a:lnTo>
                  <a:lnTo>
                    <a:pt x="311" y="310"/>
                  </a:lnTo>
                  <a:lnTo>
                    <a:pt x="3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2"/>
            <p:cNvSpPr/>
            <p:nvPr/>
          </p:nvSpPr>
          <p:spPr>
            <a:xfrm>
              <a:off x="1097825" y="3394800"/>
              <a:ext cx="20850" cy="20275"/>
            </a:xfrm>
            <a:custGeom>
              <a:rect b="b" l="l" r="r" t="t"/>
              <a:pathLst>
                <a:path extrusionOk="0" h="811" w="834">
                  <a:moveTo>
                    <a:pt x="0" y="0"/>
                  </a:moveTo>
                  <a:lnTo>
                    <a:pt x="0" y="810"/>
                  </a:lnTo>
                  <a:lnTo>
                    <a:pt x="334" y="810"/>
                  </a:lnTo>
                  <a:lnTo>
                    <a:pt x="334" y="310"/>
                  </a:lnTo>
                  <a:lnTo>
                    <a:pt x="834" y="310"/>
                  </a:lnTo>
                  <a:lnTo>
                    <a:pt x="8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2"/>
            <p:cNvSpPr/>
            <p:nvPr/>
          </p:nvSpPr>
          <p:spPr>
            <a:xfrm>
              <a:off x="1247250" y="3460875"/>
              <a:ext cx="16100" cy="16100"/>
            </a:xfrm>
            <a:custGeom>
              <a:rect b="b" l="l" r="r" t="t"/>
              <a:pathLst>
                <a:path extrusionOk="0" h="644" w="644">
                  <a:moveTo>
                    <a:pt x="1" y="1"/>
                  </a:moveTo>
                  <a:lnTo>
                    <a:pt x="1" y="644"/>
                  </a:lnTo>
                  <a:lnTo>
                    <a:pt x="310" y="644"/>
                  </a:lnTo>
                  <a:lnTo>
                    <a:pt x="310" y="310"/>
                  </a:lnTo>
                  <a:lnTo>
                    <a:pt x="644" y="310"/>
                  </a:lnTo>
                  <a:lnTo>
                    <a:pt x="6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2"/>
            <p:cNvSpPr/>
            <p:nvPr/>
          </p:nvSpPr>
          <p:spPr>
            <a:xfrm>
              <a:off x="1300825" y="3460875"/>
              <a:ext cx="16700" cy="16100"/>
            </a:xfrm>
            <a:custGeom>
              <a:rect b="b" l="l" r="r" t="t"/>
              <a:pathLst>
                <a:path extrusionOk="0" h="644" w="668">
                  <a:moveTo>
                    <a:pt x="1" y="1"/>
                  </a:moveTo>
                  <a:lnTo>
                    <a:pt x="1" y="644"/>
                  </a:lnTo>
                  <a:lnTo>
                    <a:pt x="310" y="644"/>
                  </a:lnTo>
                  <a:lnTo>
                    <a:pt x="310" y="310"/>
                  </a:lnTo>
                  <a:lnTo>
                    <a:pt x="668" y="310"/>
                  </a:lnTo>
                  <a:lnTo>
                    <a:pt x="66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0" name="Google Shape;530;p42"/>
          <p:cNvSpPr/>
          <p:nvPr/>
        </p:nvSpPr>
        <p:spPr>
          <a:xfrm>
            <a:off x="724922" y="3355900"/>
            <a:ext cx="620737" cy="497952"/>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2"/>
          <p:cNvSpPr txBox="1"/>
          <p:nvPr>
            <p:ph idx="4294967295" type="subTitle"/>
          </p:nvPr>
        </p:nvSpPr>
        <p:spPr>
          <a:xfrm>
            <a:off x="1384409" y="3442283"/>
            <a:ext cx="2306100" cy="325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Aplicaciones </a:t>
            </a:r>
            <a:r>
              <a:rPr lang="en"/>
              <a:t>Móviles</a:t>
            </a:r>
            <a:r>
              <a:rPr lang="en"/>
              <a:t>.</a:t>
            </a:r>
            <a:endParaRPr/>
          </a:p>
        </p:txBody>
      </p:sp>
      <p:grpSp>
        <p:nvGrpSpPr>
          <p:cNvPr id="532" name="Google Shape;532;p42"/>
          <p:cNvGrpSpPr/>
          <p:nvPr/>
        </p:nvGrpSpPr>
        <p:grpSpPr>
          <a:xfrm>
            <a:off x="3855566" y="2873450"/>
            <a:ext cx="290943" cy="215229"/>
            <a:chOff x="2664225" y="3905625"/>
            <a:chExt cx="263750" cy="206000"/>
          </a:xfrm>
        </p:grpSpPr>
        <p:sp>
          <p:nvSpPr>
            <p:cNvPr id="533" name="Google Shape;533;p42"/>
            <p:cNvSpPr/>
            <p:nvPr/>
          </p:nvSpPr>
          <p:spPr>
            <a:xfrm>
              <a:off x="2718400" y="3958000"/>
              <a:ext cx="28000" cy="50050"/>
            </a:xfrm>
            <a:custGeom>
              <a:rect b="b" l="l" r="r" t="t"/>
              <a:pathLst>
                <a:path extrusionOk="0" h="2002" w="1120">
                  <a:moveTo>
                    <a:pt x="0" y="1"/>
                  </a:moveTo>
                  <a:lnTo>
                    <a:pt x="0" y="2001"/>
                  </a:lnTo>
                  <a:lnTo>
                    <a:pt x="310" y="2001"/>
                  </a:lnTo>
                  <a:lnTo>
                    <a:pt x="310" y="1168"/>
                  </a:lnTo>
                  <a:lnTo>
                    <a:pt x="810" y="1168"/>
                  </a:lnTo>
                  <a:lnTo>
                    <a:pt x="810" y="2001"/>
                  </a:lnTo>
                  <a:lnTo>
                    <a:pt x="1119" y="2001"/>
                  </a:lnTo>
                  <a:lnTo>
                    <a:pt x="1119" y="1"/>
                  </a:lnTo>
                  <a:lnTo>
                    <a:pt x="810" y="1"/>
                  </a:lnTo>
                  <a:lnTo>
                    <a:pt x="810" y="834"/>
                  </a:lnTo>
                  <a:lnTo>
                    <a:pt x="310" y="834"/>
                  </a:lnTo>
                  <a:lnTo>
                    <a:pt x="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2"/>
            <p:cNvSpPr/>
            <p:nvPr/>
          </p:nvSpPr>
          <p:spPr>
            <a:xfrm>
              <a:off x="2751125" y="3959200"/>
              <a:ext cx="32775" cy="48250"/>
            </a:xfrm>
            <a:custGeom>
              <a:rect b="b" l="l" r="r" t="t"/>
              <a:pathLst>
                <a:path extrusionOk="0" h="1930" w="1311">
                  <a:moveTo>
                    <a:pt x="1" y="0"/>
                  </a:moveTo>
                  <a:lnTo>
                    <a:pt x="1" y="286"/>
                  </a:lnTo>
                  <a:lnTo>
                    <a:pt x="525" y="286"/>
                  </a:lnTo>
                  <a:lnTo>
                    <a:pt x="525" y="1929"/>
                  </a:lnTo>
                  <a:lnTo>
                    <a:pt x="811" y="1929"/>
                  </a:lnTo>
                  <a:lnTo>
                    <a:pt x="811" y="286"/>
                  </a:lnTo>
                  <a:lnTo>
                    <a:pt x="1311" y="286"/>
                  </a:lnTo>
                  <a:lnTo>
                    <a:pt x="131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2"/>
            <p:cNvSpPr/>
            <p:nvPr/>
          </p:nvSpPr>
          <p:spPr>
            <a:xfrm>
              <a:off x="2824950" y="3959800"/>
              <a:ext cx="20875" cy="48850"/>
            </a:xfrm>
            <a:custGeom>
              <a:rect b="b" l="l" r="r" t="t"/>
              <a:pathLst>
                <a:path extrusionOk="0" h="1954" w="835">
                  <a:moveTo>
                    <a:pt x="1" y="0"/>
                  </a:moveTo>
                  <a:lnTo>
                    <a:pt x="1" y="1953"/>
                  </a:lnTo>
                  <a:lnTo>
                    <a:pt x="834" y="1953"/>
                  </a:lnTo>
                  <a:lnTo>
                    <a:pt x="834" y="1667"/>
                  </a:lnTo>
                  <a:lnTo>
                    <a:pt x="334" y="1667"/>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2"/>
            <p:cNvSpPr/>
            <p:nvPr/>
          </p:nvSpPr>
          <p:spPr>
            <a:xfrm>
              <a:off x="2787450" y="3959200"/>
              <a:ext cx="33375" cy="48850"/>
            </a:xfrm>
            <a:custGeom>
              <a:rect b="b" l="l" r="r" t="t"/>
              <a:pathLst>
                <a:path extrusionOk="0" h="1954" w="1335">
                  <a:moveTo>
                    <a:pt x="1" y="0"/>
                  </a:moveTo>
                  <a:lnTo>
                    <a:pt x="1" y="1953"/>
                  </a:lnTo>
                  <a:lnTo>
                    <a:pt x="310" y="1953"/>
                  </a:lnTo>
                  <a:lnTo>
                    <a:pt x="310" y="548"/>
                  </a:lnTo>
                  <a:lnTo>
                    <a:pt x="644" y="1096"/>
                  </a:lnTo>
                  <a:lnTo>
                    <a:pt x="953" y="548"/>
                  </a:lnTo>
                  <a:lnTo>
                    <a:pt x="953" y="1953"/>
                  </a:lnTo>
                  <a:lnTo>
                    <a:pt x="1334" y="1953"/>
                  </a:lnTo>
                  <a:lnTo>
                    <a:pt x="1334" y="0"/>
                  </a:lnTo>
                  <a:lnTo>
                    <a:pt x="1001" y="0"/>
                  </a:lnTo>
                  <a:lnTo>
                    <a:pt x="667" y="524"/>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2"/>
            <p:cNvSpPr/>
            <p:nvPr/>
          </p:nvSpPr>
          <p:spPr>
            <a:xfrm>
              <a:off x="2763050" y="4029450"/>
              <a:ext cx="8350" cy="7775"/>
            </a:xfrm>
            <a:custGeom>
              <a:rect b="b" l="l" r="r" t="t"/>
              <a:pathLst>
                <a:path extrusionOk="0" h="311" w="334">
                  <a:moveTo>
                    <a:pt x="0" y="1"/>
                  </a:moveTo>
                  <a:lnTo>
                    <a:pt x="0" y="310"/>
                  </a:lnTo>
                  <a:lnTo>
                    <a:pt x="334" y="310"/>
                  </a:lnTo>
                  <a:lnTo>
                    <a:pt x="33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2"/>
            <p:cNvSpPr/>
            <p:nvPr/>
          </p:nvSpPr>
          <p:spPr>
            <a:xfrm>
              <a:off x="2779725" y="4029450"/>
              <a:ext cx="8350" cy="7775"/>
            </a:xfrm>
            <a:custGeom>
              <a:rect b="b" l="l" r="r" t="t"/>
              <a:pathLst>
                <a:path extrusionOk="0" h="311" w="334">
                  <a:moveTo>
                    <a:pt x="0" y="1"/>
                  </a:moveTo>
                  <a:lnTo>
                    <a:pt x="0" y="310"/>
                  </a:lnTo>
                  <a:lnTo>
                    <a:pt x="333" y="310"/>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2"/>
            <p:cNvSpPr/>
            <p:nvPr/>
          </p:nvSpPr>
          <p:spPr>
            <a:xfrm>
              <a:off x="2795800" y="4029450"/>
              <a:ext cx="8350" cy="7775"/>
            </a:xfrm>
            <a:custGeom>
              <a:rect b="b" l="l" r="r" t="t"/>
              <a:pathLst>
                <a:path extrusionOk="0" h="311" w="334">
                  <a:moveTo>
                    <a:pt x="0" y="1"/>
                  </a:moveTo>
                  <a:lnTo>
                    <a:pt x="0" y="310"/>
                  </a:lnTo>
                  <a:lnTo>
                    <a:pt x="333" y="310"/>
                  </a:lnTo>
                  <a:lnTo>
                    <a:pt x="33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2"/>
            <p:cNvSpPr/>
            <p:nvPr/>
          </p:nvSpPr>
          <p:spPr>
            <a:xfrm>
              <a:off x="2664225" y="3905625"/>
              <a:ext cx="263750" cy="206000"/>
            </a:xfrm>
            <a:custGeom>
              <a:rect b="b" l="l" r="r" t="t"/>
              <a:pathLst>
                <a:path extrusionOk="0" h="8240" w="10550">
                  <a:moveTo>
                    <a:pt x="5454" y="6906"/>
                  </a:moveTo>
                  <a:lnTo>
                    <a:pt x="5454" y="7907"/>
                  </a:lnTo>
                  <a:lnTo>
                    <a:pt x="4120" y="7907"/>
                  </a:lnTo>
                  <a:lnTo>
                    <a:pt x="4120" y="6906"/>
                  </a:lnTo>
                  <a:close/>
                  <a:moveTo>
                    <a:pt x="9716" y="2644"/>
                  </a:moveTo>
                  <a:cubicBezTo>
                    <a:pt x="10026" y="2858"/>
                    <a:pt x="10216" y="3191"/>
                    <a:pt x="10216" y="3620"/>
                  </a:cubicBezTo>
                  <a:cubicBezTo>
                    <a:pt x="10240" y="4096"/>
                    <a:pt x="9954" y="4525"/>
                    <a:pt x="9502" y="4692"/>
                  </a:cubicBezTo>
                  <a:lnTo>
                    <a:pt x="9407" y="4715"/>
                  </a:lnTo>
                  <a:lnTo>
                    <a:pt x="9407" y="7907"/>
                  </a:lnTo>
                  <a:lnTo>
                    <a:pt x="9407" y="7930"/>
                  </a:lnTo>
                  <a:lnTo>
                    <a:pt x="8764" y="7930"/>
                  </a:lnTo>
                  <a:lnTo>
                    <a:pt x="8716" y="7907"/>
                  </a:lnTo>
                  <a:lnTo>
                    <a:pt x="8716" y="4715"/>
                  </a:lnTo>
                  <a:lnTo>
                    <a:pt x="8621" y="4692"/>
                  </a:lnTo>
                  <a:cubicBezTo>
                    <a:pt x="8192" y="4525"/>
                    <a:pt x="7883" y="4096"/>
                    <a:pt x="7883" y="3620"/>
                  </a:cubicBezTo>
                  <a:cubicBezTo>
                    <a:pt x="7883" y="3239"/>
                    <a:pt x="8097" y="2882"/>
                    <a:pt x="8383" y="2644"/>
                  </a:cubicBezTo>
                  <a:lnTo>
                    <a:pt x="8383" y="3858"/>
                  </a:lnTo>
                  <a:cubicBezTo>
                    <a:pt x="8383" y="3977"/>
                    <a:pt x="8502" y="4096"/>
                    <a:pt x="8621" y="4096"/>
                  </a:cubicBezTo>
                  <a:lnTo>
                    <a:pt x="9454" y="4096"/>
                  </a:lnTo>
                  <a:cubicBezTo>
                    <a:pt x="9573" y="4096"/>
                    <a:pt x="9716" y="3977"/>
                    <a:pt x="9716" y="3858"/>
                  </a:cubicBezTo>
                  <a:lnTo>
                    <a:pt x="9716" y="2644"/>
                  </a:lnTo>
                  <a:close/>
                  <a:moveTo>
                    <a:pt x="333" y="0"/>
                  </a:moveTo>
                  <a:cubicBezTo>
                    <a:pt x="143" y="0"/>
                    <a:pt x="0" y="119"/>
                    <a:pt x="0" y="286"/>
                  </a:cubicBezTo>
                  <a:lnTo>
                    <a:pt x="0" y="6573"/>
                  </a:lnTo>
                  <a:cubicBezTo>
                    <a:pt x="0" y="6740"/>
                    <a:pt x="143" y="6906"/>
                    <a:pt x="333" y="6906"/>
                  </a:cubicBezTo>
                  <a:lnTo>
                    <a:pt x="3787" y="6906"/>
                  </a:lnTo>
                  <a:lnTo>
                    <a:pt x="3787" y="7907"/>
                  </a:lnTo>
                  <a:lnTo>
                    <a:pt x="3120" y="7907"/>
                  </a:lnTo>
                  <a:lnTo>
                    <a:pt x="3120" y="8216"/>
                  </a:lnTo>
                  <a:lnTo>
                    <a:pt x="6430" y="8216"/>
                  </a:lnTo>
                  <a:lnTo>
                    <a:pt x="6430" y="7907"/>
                  </a:lnTo>
                  <a:lnTo>
                    <a:pt x="5739" y="7907"/>
                  </a:lnTo>
                  <a:lnTo>
                    <a:pt x="5739" y="6906"/>
                  </a:lnTo>
                  <a:lnTo>
                    <a:pt x="8073" y="6906"/>
                  </a:lnTo>
                  <a:lnTo>
                    <a:pt x="8073" y="6597"/>
                  </a:lnTo>
                  <a:lnTo>
                    <a:pt x="310" y="6597"/>
                  </a:lnTo>
                  <a:lnTo>
                    <a:pt x="262" y="6573"/>
                  </a:lnTo>
                  <a:lnTo>
                    <a:pt x="262" y="5906"/>
                  </a:lnTo>
                  <a:lnTo>
                    <a:pt x="8359" y="5906"/>
                  </a:lnTo>
                  <a:lnTo>
                    <a:pt x="8359" y="7907"/>
                  </a:lnTo>
                  <a:cubicBezTo>
                    <a:pt x="8359" y="8097"/>
                    <a:pt x="8526" y="8240"/>
                    <a:pt x="8692" y="8240"/>
                  </a:cubicBezTo>
                  <a:lnTo>
                    <a:pt x="9359" y="8240"/>
                  </a:lnTo>
                  <a:cubicBezTo>
                    <a:pt x="9526" y="8240"/>
                    <a:pt x="9645" y="8097"/>
                    <a:pt x="9645" y="7907"/>
                  </a:cubicBezTo>
                  <a:lnTo>
                    <a:pt x="9645" y="4930"/>
                  </a:lnTo>
                  <a:cubicBezTo>
                    <a:pt x="10145" y="4692"/>
                    <a:pt x="10478" y="4192"/>
                    <a:pt x="10478" y="3620"/>
                  </a:cubicBezTo>
                  <a:cubicBezTo>
                    <a:pt x="10550" y="3096"/>
                    <a:pt x="10264" y="2572"/>
                    <a:pt x="9788" y="2310"/>
                  </a:cubicBezTo>
                  <a:lnTo>
                    <a:pt x="9407" y="2310"/>
                  </a:lnTo>
                  <a:lnTo>
                    <a:pt x="9407" y="3810"/>
                  </a:lnTo>
                  <a:lnTo>
                    <a:pt x="8716" y="3810"/>
                  </a:lnTo>
                  <a:lnTo>
                    <a:pt x="8716" y="2310"/>
                  </a:lnTo>
                  <a:lnTo>
                    <a:pt x="8359" y="2310"/>
                  </a:lnTo>
                  <a:cubicBezTo>
                    <a:pt x="7883" y="2572"/>
                    <a:pt x="7597" y="3048"/>
                    <a:pt x="7597" y="3596"/>
                  </a:cubicBezTo>
                  <a:cubicBezTo>
                    <a:pt x="7597" y="4168"/>
                    <a:pt x="7906" y="4668"/>
                    <a:pt x="8430" y="4906"/>
                  </a:cubicBezTo>
                  <a:lnTo>
                    <a:pt x="8430" y="5597"/>
                  </a:lnTo>
                  <a:lnTo>
                    <a:pt x="310" y="5597"/>
                  </a:lnTo>
                  <a:lnTo>
                    <a:pt x="310" y="286"/>
                  </a:lnTo>
                  <a:lnTo>
                    <a:pt x="9240" y="286"/>
                  </a:lnTo>
                  <a:lnTo>
                    <a:pt x="9240" y="1929"/>
                  </a:lnTo>
                  <a:lnTo>
                    <a:pt x="9526" y="1929"/>
                  </a:lnTo>
                  <a:lnTo>
                    <a:pt x="9526" y="286"/>
                  </a:lnTo>
                  <a:cubicBezTo>
                    <a:pt x="9526" y="119"/>
                    <a:pt x="9407" y="0"/>
                    <a:pt x="92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1" name="Google Shape;541;p42"/>
          <p:cNvSpPr/>
          <p:nvPr/>
        </p:nvSpPr>
        <p:spPr>
          <a:xfrm>
            <a:off x="3690502" y="2716853"/>
            <a:ext cx="620737" cy="528048"/>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2"/>
          <p:cNvSpPr txBox="1"/>
          <p:nvPr>
            <p:ph idx="4294967295" type="subTitle"/>
          </p:nvPr>
        </p:nvSpPr>
        <p:spPr>
          <a:xfrm>
            <a:off x="4428600" y="2716600"/>
            <a:ext cx="3511500" cy="5280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Desarrollo de </a:t>
            </a:r>
            <a:r>
              <a:rPr lang="en"/>
              <a:t>Páginas</a:t>
            </a:r>
            <a:r>
              <a:rPr lang="en"/>
              <a:t> Web</a:t>
            </a:r>
            <a:br>
              <a:rPr lang="en"/>
            </a:br>
            <a:r>
              <a:rPr lang="en"/>
              <a:t>Tiendas e-commerce.</a:t>
            </a:r>
            <a:endParaRPr/>
          </a:p>
        </p:txBody>
      </p:sp>
      <p:sp>
        <p:nvSpPr>
          <p:cNvPr id="543" name="Google Shape;543;p42"/>
          <p:cNvSpPr/>
          <p:nvPr/>
        </p:nvSpPr>
        <p:spPr>
          <a:xfrm>
            <a:off x="3863702" y="3355900"/>
            <a:ext cx="620737" cy="528048"/>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44" name="Google Shape;544;p42"/>
          <p:cNvGrpSpPr/>
          <p:nvPr/>
        </p:nvGrpSpPr>
        <p:grpSpPr>
          <a:xfrm>
            <a:off x="4039386" y="3525029"/>
            <a:ext cx="269425" cy="190256"/>
            <a:chOff x="3718000" y="3905625"/>
            <a:chExt cx="264375" cy="197075"/>
          </a:xfrm>
        </p:grpSpPr>
        <p:sp>
          <p:nvSpPr>
            <p:cNvPr id="545" name="Google Shape;545;p42"/>
            <p:cNvSpPr/>
            <p:nvPr/>
          </p:nvSpPr>
          <p:spPr>
            <a:xfrm>
              <a:off x="3731700" y="3926450"/>
              <a:ext cx="7750" cy="7175"/>
            </a:xfrm>
            <a:custGeom>
              <a:rect b="b" l="l" r="r" t="t"/>
              <a:pathLst>
                <a:path extrusionOk="0" h="287" w="310">
                  <a:moveTo>
                    <a:pt x="0" y="1"/>
                  </a:moveTo>
                  <a:lnTo>
                    <a:pt x="0" y="286"/>
                  </a:lnTo>
                  <a:lnTo>
                    <a:pt x="310" y="286"/>
                  </a:lnTo>
                  <a:lnTo>
                    <a:pt x="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2"/>
            <p:cNvSpPr/>
            <p:nvPr/>
          </p:nvSpPr>
          <p:spPr>
            <a:xfrm>
              <a:off x="3756100" y="3942525"/>
              <a:ext cx="41100" cy="7775"/>
            </a:xfrm>
            <a:custGeom>
              <a:rect b="b" l="l" r="r" t="t"/>
              <a:pathLst>
                <a:path extrusionOk="0" h="311" w="1644">
                  <a:moveTo>
                    <a:pt x="1" y="1"/>
                  </a:moveTo>
                  <a:lnTo>
                    <a:pt x="1" y="310"/>
                  </a:lnTo>
                  <a:lnTo>
                    <a:pt x="1644" y="310"/>
                  </a:lnTo>
                  <a:lnTo>
                    <a:pt x="16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2"/>
            <p:cNvSpPr/>
            <p:nvPr/>
          </p:nvSpPr>
          <p:spPr>
            <a:xfrm>
              <a:off x="3731700" y="3942525"/>
              <a:ext cx="7750" cy="7775"/>
            </a:xfrm>
            <a:custGeom>
              <a:rect b="b" l="l" r="r" t="t"/>
              <a:pathLst>
                <a:path extrusionOk="0" h="311" w="310">
                  <a:moveTo>
                    <a:pt x="0" y="1"/>
                  </a:moveTo>
                  <a:lnTo>
                    <a:pt x="0" y="310"/>
                  </a:lnTo>
                  <a:lnTo>
                    <a:pt x="310" y="310"/>
                  </a:lnTo>
                  <a:lnTo>
                    <a:pt x="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2"/>
            <p:cNvSpPr/>
            <p:nvPr/>
          </p:nvSpPr>
          <p:spPr>
            <a:xfrm>
              <a:off x="3756100" y="3959200"/>
              <a:ext cx="20875" cy="7175"/>
            </a:xfrm>
            <a:custGeom>
              <a:rect b="b" l="l" r="r" t="t"/>
              <a:pathLst>
                <a:path extrusionOk="0" h="287" w="835">
                  <a:moveTo>
                    <a:pt x="1" y="0"/>
                  </a:moveTo>
                  <a:lnTo>
                    <a:pt x="1" y="286"/>
                  </a:lnTo>
                  <a:lnTo>
                    <a:pt x="834" y="286"/>
                  </a:lnTo>
                  <a:lnTo>
                    <a:pt x="8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2"/>
            <p:cNvSpPr/>
            <p:nvPr/>
          </p:nvSpPr>
          <p:spPr>
            <a:xfrm>
              <a:off x="3731700" y="3959200"/>
              <a:ext cx="7750" cy="7175"/>
            </a:xfrm>
            <a:custGeom>
              <a:rect b="b" l="l" r="r" t="t"/>
              <a:pathLst>
                <a:path extrusionOk="0" h="287" w="310">
                  <a:moveTo>
                    <a:pt x="0" y="0"/>
                  </a:moveTo>
                  <a:lnTo>
                    <a:pt x="0" y="286"/>
                  </a:lnTo>
                  <a:lnTo>
                    <a:pt x="310" y="286"/>
                  </a:ln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2"/>
            <p:cNvSpPr/>
            <p:nvPr/>
          </p:nvSpPr>
          <p:spPr>
            <a:xfrm>
              <a:off x="3756100" y="3926450"/>
              <a:ext cx="32775" cy="7175"/>
            </a:xfrm>
            <a:custGeom>
              <a:rect b="b" l="l" r="r" t="t"/>
              <a:pathLst>
                <a:path extrusionOk="0" h="287" w="1311">
                  <a:moveTo>
                    <a:pt x="1" y="1"/>
                  </a:moveTo>
                  <a:lnTo>
                    <a:pt x="1" y="286"/>
                  </a:lnTo>
                  <a:lnTo>
                    <a:pt x="1311" y="286"/>
                  </a:lnTo>
                  <a:lnTo>
                    <a:pt x="131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2"/>
            <p:cNvSpPr/>
            <p:nvPr/>
          </p:nvSpPr>
          <p:spPr>
            <a:xfrm>
              <a:off x="3756100" y="3975875"/>
              <a:ext cx="41100" cy="7750"/>
            </a:xfrm>
            <a:custGeom>
              <a:rect b="b" l="l" r="r" t="t"/>
              <a:pathLst>
                <a:path extrusionOk="0" h="310" w="1644">
                  <a:moveTo>
                    <a:pt x="1" y="0"/>
                  </a:moveTo>
                  <a:lnTo>
                    <a:pt x="1" y="310"/>
                  </a:lnTo>
                  <a:lnTo>
                    <a:pt x="1644" y="310"/>
                  </a:lnTo>
                  <a:lnTo>
                    <a:pt x="1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2"/>
            <p:cNvSpPr/>
            <p:nvPr/>
          </p:nvSpPr>
          <p:spPr>
            <a:xfrm>
              <a:off x="3731700" y="3975875"/>
              <a:ext cx="7750" cy="7750"/>
            </a:xfrm>
            <a:custGeom>
              <a:rect b="b" l="l" r="r" t="t"/>
              <a:pathLst>
                <a:path extrusionOk="0" h="310" w="310">
                  <a:moveTo>
                    <a:pt x="0" y="0"/>
                  </a:moveTo>
                  <a:lnTo>
                    <a:pt x="0" y="310"/>
                  </a:lnTo>
                  <a:lnTo>
                    <a:pt x="310" y="310"/>
                  </a:ln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2"/>
            <p:cNvSpPr/>
            <p:nvPr/>
          </p:nvSpPr>
          <p:spPr>
            <a:xfrm>
              <a:off x="3756100" y="3992550"/>
              <a:ext cx="16100" cy="7150"/>
            </a:xfrm>
            <a:custGeom>
              <a:rect b="b" l="l" r="r" t="t"/>
              <a:pathLst>
                <a:path extrusionOk="0" h="286" w="644">
                  <a:moveTo>
                    <a:pt x="1" y="0"/>
                  </a:moveTo>
                  <a:lnTo>
                    <a:pt x="1" y="286"/>
                  </a:lnTo>
                  <a:lnTo>
                    <a:pt x="644" y="286"/>
                  </a:lnTo>
                  <a:lnTo>
                    <a:pt x="64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2"/>
            <p:cNvSpPr/>
            <p:nvPr/>
          </p:nvSpPr>
          <p:spPr>
            <a:xfrm>
              <a:off x="3731700" y="3992550"/>
              <a:ext cx="7750" cy="7150"/>
            </a:xfrm>
            <a:custGeom>
              <a:rect b="b" l="l" r="r" t="t"/>
              <a:pathLst>
                <a:path extrusionOk="0" h="286" w="310">
                  <a:moveTo>
                    <a:pt x="0" y="0"/>
                  </a:moveTo>
                  <a:lnTo>
                    <a:pt x="0" y="286"/>
                  </a:lnTo>
                  <a:lnTo>
                    <a:pt x="310" y="286"/>
                  </a:ln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2"/>
            <p:cNvSpPr/>
            <p:nvPr/>
          </p:nvSpPr>
          <p:spPr>
            <a:xfrm>
              <a:off x="3756100" y="4008625"/>
              <a:ext cx="24450" cy="7750"/>
            </a:xfrm>
            <a:custGeom>
              <a:rect b="b" l="l" r="r" t="t"/>
              <a:pathLst>
                <a:path extrusionOk="0" h="310" w="978">
                  <a:moveTo>
                    <a:pt x="1" y="0"/>
                  </a:moveTo>
                  <a:lnTo>
                    <a:pt x="1" y="310"/>
                  </a:lnTo>
                  <a:lnTo>
                    <a:pt x="977" y="310"/>
                  </a:lnTo>
                  <a:lnTo>
                    <a:pt x="9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2"/>
            <p:cNvSpPr/>
            <p:nvPr/>
          </p:nvSpPr>
          <p:spPr>
            <a:xfrm>
              <a:off x="3731700" y="4008625"/>
              <a:ext cx="7750" cy="7750"/>
            </a:xfrm>
            <a:custGeom>
              <a:rect b="b" l="l" r="r" t="t"/>
              <a:pathLst>
                <a:path extrusionOk="0" h="310" w="310">
                  <a:moveTo>
                    <a:pt x="0" y="0"/>
                  </a:moveTo>
                  <a:lnTo>
                    <a:pt x="0" y="310"/>
                  </a:lnTo>
                  <a:lnTo>
                    <a:pt x="310" y="310"/>
                  </a:ln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7" name="Google Shape;557;p42"/>
            <p:cNvGrpSpPr/>
            <p:nvPr/>
          </p:nvGrpSpPr>
          <p:grpSpPr>
            <a:xfrm>
              <a:off x="3718000" y="3905625"/>
              <a:ext cx="264375" cy="197075"/>
              <a:chOff x="3718000" y="3905625"/>
              <a:chExt cx="264375" cy="197075"/>
            </a:xfrm>
          </p:grpSpPr>
          <p:sp>
            <p:nvSpPr>
              <p:cNvPr id="558" name="Google Shape;558;p42"/>
              <p:cNvSpPr/>
              <p:nvPr/>
            </p:nvSpPr>
            <p:spPr>
              <a:xfrm>
                <a:off x="3830525" y="4062200"/>
                <a:ext cx="8350" cy="7750"/>
              </a:xfrm>
              <a:custGeom>
                <a:rect b="b" l="l" r="r" t="t"/>
                <a:pathLst>
                  <a:path extrusionOk="0" h="310" w="334">
                    <a:moveTo>
                      <a:pt x="1" y="0"/>
                    </a:moveTo>
                    <a:lnTo>
                      <a:pt x="1" y="310"/>
                    </a:lnTo>
                    <a:lnTo>
                      <a:pt x="334" y="310"/>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2"/>
              <p:cNvSpPr/>
              <p:nvPr/>
            </p:nvSpPr>
            <p:spPr>
              <a:xfrm>
                <a:off x="3846600" y="4062200"/>
                <a:ext cx="8350" cy="7750"/>
              </a:xfrm>
              <a:custGeom>
                <a:rect b="b" l="l" r="r" t="t"/>
                <a:pathLst>
                  <a:path extrusionOk="0" h="310" w="334">
                    <a:moveTo>
                      <a:pt x="1" y="0"/>
                    </a:moveTo>
                    <a:lnTo>
                      <a:pt x="1" y="310"/>
                    </a:lnTo>
                    <a:lnTo>
                      <a:pt x="334" y="310"/>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2"/>
              <p:cNvSpPr/>
              <p:nvPr/>
            </p:nvSpPr>
            <p:spPr>
              <a:xfrm>
                <a:off x="3863275" y="4062200"/>
                <a:ext cx="8350" cy="7750"/>
              </a:xfrm>
              <a:custGeom>
                <a:rect b="b" l="l" r="r" t="t"/>
                <a:pathLst>
                  <a:path extrusionOk="0" h="310" w="334">
                    <a:moveTo>
                      <a:pt x="0" y="0"/>
                    </a:moveTo>
                    <a:lnTo>
                      <a:pt x="0" y="310"/>
                    </a:lnTo>
                    <a:lnTo>
                      <a:pt x="334" y="310"/>
                    </a:lnTo>
                    <a:lnTo>
                      <a:pt x="33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2"/>
              <p:cNvSpPr/>
              <p:nvPr/>
            </p:nvSpPr>
            <p:spPr>
              <a:xfrm>
                <a:off x="3806125" y="3942525"/>
                <a:ext cx="16100" cy="7775"/>
              </a:xfrm>
              <a:custGeom>
                <a:rect b="b" l="l" r="r" t="t"/>
                <a:pathLst>
                  <a:path extrusionOk="0" h="311" w="644">
                    <a:moveTo>
                      <a:pt x="0" y="1"/>
                    </a:moveTo>
                    <a:lnTo>
                      <a:pt x="0" y="310"/>
                    </a:lnTo>
                    <a:lnTo>
                      <a:pt x="643" y="310"/>
                    </a:lnTo>
                    <a:lnTo>
                      <a:pt x="64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2"/>
              <p:cNvSpPr/>
              <p:nvPr/>
            </p:nvSpPr>
            <p:spPr>
              <a:xfrm>
                <a:off x="3785275" y="3959200"/>
                <a:ext cx="36950" cy="7175"/>
              </a:xfrm>
              <a:custGeom>
                <a:rect b="b" l="l" r="r" t="t"/>
                <a:pathLst>
                  <a:path extrusionOk="0" h="287" w="1478">
                    <a:moveTo>
                      <a:pt x="1" y="0"/>
                    </a:moveTo>
                    <a:lnTo>
                      <a:pt x="1" y="286"/>
                    </a:lnTo>
                    <a:lnTo>
                      <a:pt x="1477" y="286"/>
                    </a:lnTo>
                    <a:lnTo>
                      <a:pt x="14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2"/>
              <p:cNvSpPr/>
              <p:nvPr/>
            </p:nvSpPr>
            <p:spPr>
              <a:xfrm>
                <a:off x="3806125" y="3975875"/>
                <a:ext cx="16100" cy="7750"/>
              </a:xfrm>
              <a:custGeom>
                <a:rect b="b" l="l" r="r" t="t"/>
                <a:pathLst>
                  <a:path extrusionOk="0" h="310" w="644">
                    <a:moveTo>
                      <a:pt x="0" y="0"/>
                    </a:moveTo>
                    <a:lnTo>
                      <a:pt x="0" y="310"/>
                    </a:lnTo>
                    <a:lnTo>
                      <a:pt x="643" y="310"/>
                    </a:lnTo>
                    <a:lnTo>
                      <a:pt x="64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2"/>
              <p:cNvSpPr/>
              <p:nvPr/>
            </p:nvSpPr>
            <p:spPr>
              <a:xfrm>
                <a:off x="3780525" y="3992550"/>
                <a:ext cx="24425" cy="7150"/>
              </a:xfrm>
              <a:custGeom>
                <a:rect b="b" l="l" r="r" t="t"/>
                <a:pathLst>
                  <a:path extrusionOk="0" h="286" w="977">
                    <a:moveTo>
                      <a:pt x="0" y="0"/>
                    </a:moveTo>
                    <a:lnTo>
                      <a:pt x="0" y="286"/>
                    </a:lnTo>
                    <a:lnTo>
                      <a:pt x="977" y="286"/>
                    </a:lnTo>
                    <a:lnTo>
                      <a:pt x="97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2"/>
              <p:cNvSpPr/>
              <p:nvPr/>
            </p:nvSpPr>
            <p:spPr>
              <a:xfrm>
                <a:off x="3788850" y="4008625"/>
                <a:ext cx="32775" cy="7750"/>
              </a:xfrm>
              <a:custGeom>
                <a:rect b="b" l="l" r="r" t="t"/>
                <a:pathLst>
                  <a:path extrusionOk="0" h="310" w="1311">
                    <a:moveTo>
                      <a:pt x="1" y="0"/>
                    </a:moveTo>
                    <a:lnTo>
                      <a:pt x="1" y="310"/>
                    </a:lnTo>
                    <a:lnTo>
                      <a:pt x="1310" y="310"/>
                    </a:lnTo>
                    <a:lnTo>
                      <a:pt x="1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2"/>
              <p:cNvSpPr/>
              <p:nvPr/>
            </p:nvSpPr>
            <p:spPr>
              <a:xfrm>
                <a:off x="3718000" y="3905625"/>
                <a:ext cx="264375" cy="197075"/>
              </a:xfrm>
              <a:custGeom>
                <a:rect b="b" l="l" r="r" t="t"/>
                <a:pathLst>
                  <a:path extrusionOk="0" h="7883" w="10575">
                    <a:moveTo>
                      <a:pt x="10265" y="310"/>
                    </a:moveTo>
                    <a:lnTo>
                      <a:pt x="10265" y="1000"/>
                    </a:lnTo>
                    <a:lnTo>
                      <a:pt x="5954" y="1000"/>
                    </a:lnTo>
                    <a:lnTo>
                      <a:pt x="5954" y="310"/>
                    </a:lnTo>
                    <a:close/>
                    <a:moveTo>
                      <a:pt x="1049" y="310"/>
                    </a:moveTo>
                    <a:lnTo>
                      <a:pt x="1049" y="4954"/>
                    </a:lnTo>
                    <a:lnTo>
                      <a:pt x="358" y="4954"/>
                    </a:lnTo>
                    <a:lnTo>
                      <a:pt x="358" y="310"/>
                    </a:lnTo>
                    <a:close/>
                    <a:moveTo>
                      <a:pt x="4644" y="310"/>
                    </a:moveTo>
                    <a:lnTo>
                      <a:pt x="4644" y="4954"/>
                    </a:lnTo>
                    <a:lnTo>
                      <a:pt x="1310" y="4954"/>
                    </a:lnTo>
                    <a:lnTo>
                      <a:pt x="1310" y="310"/>
                    </a:lnTo>
                    <a:close/>
                    <a:moveTo>
                      <a:pt x="9145" y="7264"/>
                    </a:moveTo>
                    <a:lnTo>
                      <a:pt x="9145" y="7573"/>
                    </a:lnTo>
                    <a:lnTo>
                      <a:pt x="9122" y="7573"/>
                    </a:lnTo>
                    <a:lnTo>
                      <a:pt x="1525" y="7621"/>
                    </a:lnTo>
                    <a:lnTo>
                      <a:pt x="1501" y="7573"/>
                    </a:lnTo>
                    <a:lnTo>
                      <a:pt x="1501" y="7264"/>
                    </a:lnTo>
                    <a:lnTo>
                      <a:pt x="4406" y="7264"/>
                    </a:lnTo>
                    <a:lnTo>
                      <a:pt x="4597" y="7430"/>
                    </a:lnTo>
                    <a:lnTo>
                      <a:pt x="6050" y="7430"/>
                    </a:lnTo>
                    <a:lnTo>
                      <a:pt x="6216" y="7264"/>
                    </a:lnTo>
                    <a:close/>
                    <a:moveTo>
                      <a:pt x="1" y="0"/>
                    </a:moveTo>
                    <a:lnTo>
                      <a:pt x="1" y="5263"/>
                    </a:lnTo>
                    <a:lnTo>
                      <a:pt x="4954" y="5263"/>
                    </a:lnTo>
                    <a:lnTo>
                      <a:pt x="4954" y="2929"/>
                    </a:lnTo>
                    <a:lnTo>
                      <a:pt x="5621" y="2929"/>
                    </a:lnTo>
                    <a:lnTo>
                      <a:pt x="5621" y="5263"/>
                    </a:lnTo>
                    <a:lnTo>
                      <a:pt x="8764" y="5263"/>
                    </a:lnTo>
                    <a:lnTo>
                      <a:pt x="8764" y="6930"/>
                    </a:lnTo>
                    <a:lnTo>
                      <a:pt x="6073" y="6930"/>
                    </a:lnTo>
                    <a:lnTo>
                      <a:pt x="5907" y="7097"/>
                    </a:lnTo>
                    <a:lnTo>
                      <a:pt x="4716" y="7097"/>
                    </a:lnTo>
                    <a:lnTo>
                      <a:pt x="4525" y="6930"/>
                    </a:lnTo>
                    <a:lnTo>
                      <a:pt x="1787" y="6930"/>
                    </a:lnTo>
                    <a:lnTo>
                      <a:pt x="1787" y="5597"/>
                    </a:lnTo>
                    <a:lnTo>
                      <a:pt x="1501" y="5597"/>
                    </a:lnTo>
                    <a:lnTo>
                      <a:pt x="1501" y="6930"/>
                    </a:lnTo>
                    <a:lnTo>
                      <a:pt x="1168" y="6930"/>
                    </a:lnTo>
                    <a:lnTo>
                      <a:pt x="1168" y="7549"/>
                    </a:lnTo>
                    <a:cubicBezTo>
                      <a:pt x="1168" y="7740"/>
                      <a:pt x="1310" y="7883"/>
                      <a:pt x="1501" y="7883"/>
                    </a:cubicBezTo>
                    <a:lnTo>
                      <a:pt x="9074" y="7883"/>
                    </a:lnTo>
                    <a:cubicBezTo>
                      <a:pt x="9265" y="7883"/>
                      <a:pt x="9384" y="7740"/>
                      <a:pt x="9384" y="7549"/>
                    </a:cubicBezTo>
                    <a:lnTo>
                      <a:pt x="9384" y="6930"/>
                    </a:lnTo>
                    <a:lnTo>
                      <a:pt x="9050" y="6930"/>
                    </a:lnTo>
                    <a:lnTo>
                      <a:pt x="9050" y="5263"/>
                    </a:lnTo>
                    <a:lnTo>
                      <a:pt x="10574" y="5263"/>
                    </a:lnTo>
                    <a:lnTo>
                      <a:pt x="10574" y="0"/>
                    </a:lnTo>
                    <a:lnTo>
                      <a:pt x="5621" y="0"/>
                    </a:lnTo>
                    <a:lnTo>
                      <a:pt x="5621" y="1310"/>
                    </a:lnTo>
                    <a:lnTo>
                      <a:pt x="10241" y="1310"/>
                    </a:lnTo>
                    <a:lnTo>
                      <a:pt x="10241" y="4954"/>
                    </a:lnTo>
                    <a:lnTo>
                      <a:pt x="5930" y="4954"/>
                    </a:lnTo>
                    <a:lnTo>
                      <a:pt x="5930" y="1620"/>
                    </a:lnTo>
                    <a:lnTo>
                      <a:pt x="5621" y="1620"/>
                    </a:lnTo>
                    <a:lnTo>
                      <a:pt x="5621" y="2644"/>
                    </a:lnTo>
                    <a:lnTo>
                      <a:pt x="4954" y="2644"/>
                    </a:lnTo>
                    <a:lnTo>
                      <a:pt x="4954"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2"/>
              <p:cNvSpPr/>
              <p:nvPr/>
            </p:nvSpPr>
            <p:spPr>
              <a:xfrm>
                <a:off x="3880550" y="3918125"/>
                <a:ext cx="7750" cy="7175"/>
              </a:xfrm>
              <a:custGeom>
                <a:rect b="b" l="l" r="r" t="t"/>
                <a:pathLst>
                  <a:path extrusionOk="0" h="287" w="310">
                    <a:moveTo>
                      <a:pt x="0" y="0"/>
                    </a:moveTo>
                    <a:lnTo>
                      <a:pt x="0" y="286"/>
                    </a:lnTo>
                    <a:lnTo>
                      <a:pt x="310" y="286"/>
                    </a:ln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2"/>
              <p:cNvSpPr/>
              <p:nvPr/>
            </p:nvSpPr>
            <p:spPr>
              <a:xfrm>
                <a:off x="3896625" y="3918125"/>
                <a:ext cx="8350" cy="7175"/>
              </a:xfrm>
              <a:custGeom>
                <a:rect b="b" l="l" r="r" t="t"/>
                <a:pathLst>
                  <a:path extrusionOk="0" h="287" w="334">
                    <a:moveTo>
                      <a:pt x="0" y="0"/>
                    </a:moveTo>
                    <a:lnTo>
                      <a:pt x="0" y="286"/>
                    </a:lnTo>
                    <a:lnTo>
                      <a:pt x="333" y="286"/>
                    </a:lnTo>
                    <a:lnTo>
                      <a:pt x="33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2"/>
              <p:cNvSpPr/>
              <p:nvPr/>
            </p:nvSpPr>
            <p:spPr>
              <a:xfrm>
                <a:off x="3913275" y="3918125"/>
                <a:ext cx="7775" cy="7175"/>
              </a:xfrm>
              <a:custGeom>
                <a:rect b="b" l="l" r="r" t="t"/>
                <a:pathLst>
                  <a:path extrusionOk="0" h="287" w="311">
                    <a:moveTo>
                      <a:pt x="1" y="0"/>
                    </a:moveTo>
                    <a:lnTo>
                      <a:pt x="1" y="286"/>
                    </a:lnTo>
                    <a:lnTo>
                      <a:pt x="310" y="286"/>
                    </a:lnTo>
                    <a:lnTo>
                      <a:pt x="31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2"/>
              <p:cNvSpPr/>
              <p:nvPr/>
            </p:nvSpPr>
            <p:spPr>
              <a:xfrm>
                <a:off x="3875775" y="3946100"/>
                <a:ext cx="89925" cy="32775"/>
              </a:xfrm>
              <a:custGeom>
                <a:rect b="b" l="l" r="r" t="t"/>
                <a:pathLst>
                  <a:path extrusionOk="0" h="1311" w="3597">
                    <a:moveTo>
                      <a:pt x="3311" y="334"/>
                    </a:moveTo>
                    <a:lnTo>
                      <a:pt x="3311" y="1025"/>
                    </a:lnTo>
                    <a:lnTo>
                      <a:pt x="310" y="1025"/>
                    </a:lnTo>
                    <a:lnTo>
                      <a:pt x="310" y="334"/>
                    </a:lnTo>
                    <a:close/>
                    <a:moveTo>
                      <a:pt x="1" y="1"/>
                    </a:moveTo>
                    <a:lnTo>
                      <a:pt x="1" y="1310"/>
                    </a:lnTo>
                    <a:lnTo>
                      <a:pt x="3596" y="1310"/>
                    </a:lnTo>
                    <a:lnTo>
                      <a:pt x="3596"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2"/>
              <p:cNvSpPr/>
              <p:nvPr/>
            </p:nvSpPr>
            <p:spPr>
              <a:xfrm>
                <a:off x="3875775" y="3987775"/>
                <a:ext cx="32775" cy="32775"/>
              </a:xfrm>
              <a:custGeom>
                <a:rect b="b" l="l" r="r" t="t"/>
                <a:pathLst>
                  <a:path extrusionOk="0" h="1311" w="1311">
                    <a:moveTo>
                      <a:pt x="977" y="334"/>
                    </a:moveTo>
                    <a:lnTo>
                      <a:pt x="977" y="1025"/>
                    </a:lnTo>
                    <a:lnTo>
                      <a:pt x="310" y="1025"/>
                    </a:lnTo>
                    <a:lnTo>
                      <a:pt x="310" y="334"/>
                    </a:lnTo>
                    <a:close/>
                    <a:moveTo>
                      <a:pt x="1" y="1"/>
                    </a:moveTo>
                    <a:lnTo>
                      <a:pt x="1" y="1310"/>
                    </a:lnTo>
                    <a:lnTo>
                      <a:pt x="1310" y="1310"/>
                    </a:lnTo>
                    <a:lnTo>
                      <a:pt x="131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2"/>
              <p:cNvSpPr/>
              <p:nvPr/>
            </p:nvSpPr>
            <p:spPr>
              <a:xfrm>
                <a:off x="3916850" y="3987775"/>
                <a:ext cx="50050" cy="7775"/>
              </a:xfrm>
              <a:custGeom>
                <a:rect b="b" l="l" r="r" t="t"/>
                <a:pathLst>
                  <a:path extrusionOk="0" h="311" w="2002">
                    <a:moveTo>
                      <a:pt x="1" y="1"/>
                    </a:moveTo>
                    <a:lnTo>
                      <a:pt x="1" y="310"/>
                    </a:lnTo>
                    <a:lnTo>
                      <a:pt x="2001" y="310"/>
                    </a:lnTo>
                    <a:lnTo>
                      <a:pt x="20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2"/>
              <p:cNvSpPr/>
              <p:nvPr/>
            </p:nvSpPr>
            <p:spPr>
              <a:xfrm>
                <a:off x="3916850" y="4000875"/>
                <a:ext cx="50050" cy="7175"/>
              </a:xfrm>
              <a:custGeom>
                <a:rect b="b" l="l" r="r" t="t"/>
                <a:pathLst>
                  <a:path extrusionOk="0" h="287" w="2002">
                    <a:moveTo>
                      <a:pt x="1" y="0"/>
                    </a:moveTo>
                    <a:lnTo>
                      <a:pt x="1" y="286"/>
                    </a:lnTo>
                    <a:lnTo>
                      <a:pt x="2001" y="286"/>
                    </a:lnTo>
                    <a:lnTo>
                      <a:pt x="200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2"/>
              <p:cNvSpPr/>
              <p:nvPr/>
            </p:nvSpPr>
            <p:spPr>
              <a:xfrm>
                <a:off x="3916850" y="4012775"/>
                <a:ext cx="50050" cy="7175"/>
              </a:xfrm>
              <a:custGeom>
                <a:rect b="b" l="l" r="r" t="t"/>
                <a:pathLst>
                  <a:path extrusionOk="0" h="287" w="2002">
                    <a:moveTo>
                      <a:pt x="1" y="1"/>
                    </a:moveTo>
                    <a:lnTo>
                      <a:pt x="1" y="287"/>
                    </a:lnTo>
                    <a:lnTo>
                      <a:pt x="2001" y="287"/>
                    </a:lnTo>
                    <a:lnTo>
                      <a:pt x="200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75" name="Google Shape;575;p42"/>
          <p:cNvSpPr txBox="1"/>
          <p:nvPr>
            <p:ph idx="4294967295" type="subTitle"/>
          </p:nvPr>
        </p:nvSpPr>
        <p:spPr>
          <a:xfrm>
            <a:off x="4535325" y="3482675"/>
            <a:ext cx="2763900" cy="27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Asesorías</a:t>
            </a:r>
            <a:r>
              <a:rPr lang="en"/>
              <a:t> </a:t>
            </a:r>
            <a:r>
              <a:rPr lang="en"/>
              <a:t>Tecnológicas.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3"/>
          <p:cNvSpPr/>
          <p:nvPr/>
        </p:nvSpPr>
        <p:spPr>
          <a:xfrm>
            <a:off x="2631099" y="3667812"/>
            <a:ext cx="1172951" cy="1052818"/>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17254"/>
                </a:srgbClr>
              </a:gs>
              <a:gs pos="48000">
                <a:srgbClr val="E20030">
                  <a:alpha val="12156"/>
                </a:srgbClr>
              </a:gs>
              <a:gs pos="100000">
                <a:srgbClr val="E20030">
                  <a:alpha val="40784"/>
                </a:srgbClr>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1" name="Google Shape;581;p43"/>
          <p:cNvSpPr/>
          <p:nvPr/>
        </p:nvSpPr>
        <p:spPr>
          <a:xfrm flipH="1" rot="10800000">
            <a:off x="7557584" y="643732"/>
            <a:ext cx="811732" cy="728369"/>
          </a:xfrm>
          <a:custGeom>
            <a:rect b="b" l="l" r="r" t="t"/>
            <a:pathLst>
              <a:path extrusionOk="0" h="90565" w="100899">
                <a:moveTo>
                  <a:pt x="33510" y="0"/>
                </a:moveTo>
                <a:cubicBezTo>
                  <a:pt x="27859" y="0"/>
                  <a:pt x="22589" y="3041"/>
                  <a:pt x="19760" y="7940"/>
                </a:cubicBezTo>
                <a:lnTo>
                  <a:pt x="2824" y="37270"/>
                </a:lnTo>
                <a:cubicBezTo>
                  <a:pt x="1" y="42169"/>
                  <a:pt x="1" y="48257"/>
                  <a:pt x="2829" y="53155"/>
                </a:cubicBezTo>
                <a:cubicBezTo>
                  <a:pt x="7134" y="60354"/>
                  <a:pt x="10378" y="66189"/>
                  <a:pt x="12989" y="70880"/>
                </a:cubicBezTo>
                <a:cubicBezTo>
                  <a:pt x="22767" y="88470"/>
                  <a:pt x="23935" y="90565"/>
                  <a:pt x="39673" y="90565"/>
                </a:cubicBezTo>
                <a:cubicBezTo>
                  <a:pt x="41813" y="90565"/>
                  <a:pt x="44215" y="90530"/>
                  <a:pt x="46944" y="90485"/>
                </a:cubicBezTo>
                <a:cubicBezTo>
                  <a:pt x="50467" y="90426"/>
                  <a:pt x="54554" y="90360"/>
                  <a:pt x="59316" y="90360"/>
                </a:cubicBezTo>
                <a:cubicBezTo>
                  <a:pt x="61812" y="90360"/>
                  <a:pt x="64494" y="90378"/>
                  <a:pt x="67378" y="90425"/>
                </a:cubicBezTo>
                <a:cubicBezTo>
                  <a:pt x="73039" y="90425"/>
                  <a:pt x="78304" y="87380"/>
                  <a:pt x="81134" y="82480"/>
                </a:cubicBezTo>
                <a:lnTo>
                  <a:pt x="98069" y="53155"/>
                </a:lnTo>
                <a:cubicBezTo>
                  <a:pt x="100898" y="48257"/>
                  <a:pt x="100898" y="42169"/>
                  <a:pt x="98069" y="37270"/>
                </a:cubicBezTo>
                <a:lnTo>
                  <a:pt x="81134" y="7940"/>
                </a:lnTo>
                <a:cubicBezTo>
                  <a:pt x="78304" y="3041"/>
                  <a:pt x="73034" y="0"/>
                  <a:pt x="67378" y="0"/>
                </a:cubicBezTo>
                <a:close/>
              </a:path>
            </a:pathLst>
          </a:custGeom>
          <a:gradFill>
            <a:gsLst>
              <a:gs pos="0">
                <a:srgbClr val="E20030">
                  <a:alpha val="43137"/>
                </a:srgbClr>
              </a:gs>
              <a:gs pos="100000">
                <a:srgbClr val="00216E">
                  <a:alpha val="39607"/>
                </a:srgbClr>
              </a:gs>
            </a:gsLst>
            <a:lin ang="2698631"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2" name="Google Shape;582;p43"/>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83" name="Google Shape;583;p43"/>
          <p:cNvPicPr preferRelativeResize="0"/>
          <p:nvPr/>
        </p:nvPicPr>
        <p:blipFill>
          <a:blip r:embed="rId3">
            <a:alphaModFix/>
          </a:blip>
          <a:stretch>
            <a:fillRect/>
          </a:stretch>
        </p:blipFill>
        <p:spPr>
          <a:xfrm>
            <a:off x="5659925" y="994125"/>
            <a:ext cx="1561375" cy="274800"/>
          </a:xfrm>
          <a:prstGeom prst="rect">
            <a:avLst/>
          </a:prstGeom>
          <a:noFill/>
          <a:ln>
            <a:noFill/>
          </a:ln>
        </p:spPr>
      </p:pic>
      <p:pic>
        <p:nvPicPr>
          <p:cNvPr id="584" name="Google Shape;584;p43"/>
          <p:cNvPicPr preferRelativeResize="0"/>
          <p:nvPr/>
        </p:nvPicPr>
        <p:blipFill>
          <a:blip r:embed="rId4">
            <a:alphaModFix/>
          </a:blip>
          <a:stretch>
            <a:fillRect/>
          </a:stretch>
        </p:blipFill>
        <p:spPr>
          <a:xfrm>
            <a:off x="698687" y="1474025"/>
            <a:ext cx="7746625" cy="248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4"/>
          <p:cNvSpPr txBox="1"/>
          <p:nvPr>
            <p:ph idx="12" type="sldNum"/>
          </p:nvPr>
        </p:nvSpPr>
        <p:spPr>
          <a:xfrm>
            <a:off x="8472449" y="4607079"/>
            <a:ext cx="671400" cy="565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90" name="Google Shape;590;p44"/>
          <p:cNvSpPr/>
          <p:nvPr/>
        </p:nvSpPr>
        <p:spPr>
          <a:xfrm flipH="1">
            <a:off x="6574822" y="3929526"/>
            <a:ext cx="1384154" cy="1243056"/>
          </a:xfrm>
          <a:custGeom>
            <a:rect b="b" l="l" r="r" t="t"/>
            <a:pathLst>
              <a:path extrusionOk="0" h="91200" w="101552">
                <a:moveTo>
                  <a:pt x="67692" y="1316"/>
                </a:moveTo>
                <a:cubicBezTo>
                  <a:pt x="73007" y="1316"/>
                  <a:pt x="77954" y="4172"/>
                  <a:pt x="80612" y="8774"/>
                </a:cubicBezTo>
                <a:lnTo>
                  <a:pt x="97524" y="38071"/>
                </a:lnTo>
                <a:cubicBezTo>
                  <a:pt x="100182" y="42673"/>
                  <a:pt x="100182" y="48388"/>
                  <a:pt x="97524" y="52990"/>
                </a:cubicBezTo>
                <a:lnTo>
                  <a:pt x="80612" y="82284"/>
                </a:lnTo>
                <a:cubicBezTo>
                  <a:pt x="77954" y="86886"/>
                  <a:pt x="73007" y="89745"/>
                  <a:pt x="67697" y="89745"/>
                </a:cubicBezTo>
                <a:cubicBezTo>
                  <a:pt x="64882" y="89699"/>
                  <a:pt x="62259" y="89681"/>
                  <a:pt x="59813" y="89681"/>
                </a:cubicBezTo>
                <a:cubicBezTo>
                  <a:pt x="55192" y="89681"/>
                  <a:pt x="51207" y="89745"/>
                  <a:pt x="47771" y="89800"/>
                </a:cubicBezTo>
                <a:lnTo>
                  <a:pt x="47241" y="89805"/>
                </a:lnTo>
                <a:cubicBezTo>
                  <a:pt x="44571" y="89847"/>
                  <a:pt x="42219" y="89885"/>
                  <a:pt x="40130" y="89885"/>
                </a:cubicBezTo>
                <a:cubicBezTo>
                  <a:pt x="33498" y="89885"/>
                  <a:pt x="29519" y="89506"/>
                  <a:pt x="26414" y="87711"/>
                </a:cubicBezTo>
                <a:cubicBezTo>
                  <a:pt x="22327" y="85351"/>
                  <a:pt x="19610" y="80457"/>
                  <a:pt x="14187" y="70715"/>
                </a:cubicBezTo>
                <a:lnTo>
                  <a:pt x="14163" y="70665"/>
                </a:lnTo>
                <a:cubicBezTo>
                  <a:pt x="11560" y="65984"/>
                  <a:pt x="8319" y="60160"/>
                  <a:pt x="4023" y="52985"/>
                </a:cubicBezTo>
                <a:cubicBezTo>
                  <a:pt x="1372" y="48384"/>
                  <a:pt x="1372" y="42668"/>
                  <a:pt x="4028" y="38071"/>
                </a:cubicBezTo>
                <a:lnTo>
                  <a:pt x="20941" y="8774"/>
                </a:lnTo>
                <a:cubicBezTo>
                  <a:pt x="23598" y="4172"/>
                  <a:pt x="28547" y="1316"/>
                  <a:pt x="33861" y="1316"/>
                </a:cubicBezTo>
                <a:close/>
                <a:moveTo>
                  <a:pt x="33861" y="0"/>
                </a:moveTo>
                <a:cubicBezTo>
                  <a:pt x="28081" y="0"/>
                  <a:pt x="22693" y="3108"/>
                  <a:pt x="19804" y="8115"/>
                </a:cubicBezTo>
                <a:lnTo>
                  <a:pt x="2886" y="37413"/>
                </a:lnTo>
                <a:cubicBezTo>
                  <a:pt x="0" y="42421"/>
                  <a:pt x="0" y="48640"/>
                  <a:pt x="2891" y="53648"/>
                </a:cubicBezTo>
                <a:lnTo>
                  <a:pt x="2895" y="53653"/>
                </a:lnTo>
                <a:cubicBezTo>
                  <a:pt x="7200" y="60853"/>
                  <a:pt x="10436" y="66672"/>
                  <a:pt x="13035" y="71348"/>
                </a:cubicBezTo>
                <a:lnTo>
                  <a:pt x="13039" y="71352"/>
                </a:lnTo>
                <a:cubicBezTo>
                  <a:pt x="17973" y="80225"/>
                  <a:pt x="20694" y="85114"/>
                  <a:pt x="24227" y="87880"/>
                </a:cubicBezTo>
                <a:cubicBezTo>
                  <a:pt x="25128" y="88583"/>
                  <a:pt x="26068" y="89136"/>
                  <a:pt x="27101" y="89581"/>
                </a:cubicBezTo>
                <a:cubicBezTo>
                  <a:pt x="28121" y="90017"/>
                  <a:pt x="29239" y="90349"/>
                  <a:pt x="30522" y="90591"/>
                </a:cubicBezTo>
                <a:cubicBezTo>
                  <a:pt x="32792" y="91027"/>
                  <a:pt x="35544" y="91200"/>
                  <a:pt x="40016" y="91200"/>
                </a:cubicBezTo>
                <a:cubicBezTo>
                  <a:pt x="42119" y="91200"/>
                  <a:pt x="44450" y="91166"/>
                  <a:pt x="47152" y="91120"/>
                </a:cubicBezTo>
                <a:lnTo>
                  <a:pt x="47379" y="91120"/>
                </a:lnTo>
                <a:cubicBezTo>
                  <a:pt x="50902" y="91061"/>
                  <a:pt x="54990" y="90997"/>
                  <a:pt x="59759" y="90997"/>
                </a:cubicBezTo>
                <a:cubicBezTo>
                  <a:pt x="62214" y="90997"/>
                  <a:pt x="64856" y="91012"/>
                  <a:pt x="67686" y="91061"/>
                </a:cubicBezTo>
                <a:lnTo>
                  <a:pt x="67692" y="91061"/>
                </a:lnTo>
                <a:cubicBezTo>
                  <a:pt x="73471" y="91061"/>
                  <a:pt x="78860" y="87948"/>
                  <a:pt x="81749" y="82942"/>
                </a:cubicBezTo>
                <a:lnTo>
                  <a:pt x="98663" y="53648"/>
                </a:lnTo>
                <a:cubicBezTo>
                  <a:pt x="101552" y="48640"/>
                  <a:pt x="101552" y="42421"/>
                  <a:pt x="98663" y="37413"/>
                </a:cubicBezTo>
                <a:lnTo>
                  <a:pt x="81749" y="8115"/>
                </a:lnTo>
                <a:cubicBezTo>
                  <a:pt x="78860" y="3108"/>
                  <a:pt x="73471" y="0"/>
                  <a:pt x="67692" y="0"/>
                </a:cubicBezTo>
                <a:close/>
              </a:path>
            </a:pathLst>
          </a:custGeom>
          <a:gradFill>
            <a:gsLst>
              <a:gs pos="0">
                <a:schemeClr val="dk1"/>
              </a:gs>
              <a:gs pos="19000">
                <a:schemeClr val="lt1"/>
              </a:gs>
              <a:gs pos="39000">
                <a:schemeClr val="dk1"/>
              </a:gs>
              <a:gs pos="58000">
                <a:schemeClr val="lt1"/>
              </a:gs>
              <a:gs pos="78000">
                <a:schemeClr val="dk1"/>
              </a:gs>
              <a:gs pos="100000">
                <a:schemeClr val="lt1"/>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91" name="Google Shape;591;p44"/>
          <p:cNvPicPr preferRelativeResize="0"/>
          <p:nvPr/>
        </p:nvPicPr>
        <p:blipFill>
          <a:blip r:embed="rId3">
            <a:alphaModFix/>
          </a:blip>
          <a:stretch>
            <a:fillRect/>
          </a:stretch>
        </p:blipFill>
        <p:spPr>
          <a:xfrm>
            <a:off x="3318775" y="272000"/>
            <a:ext cx="1785525" cy="314250"/>
          </a:xfrm>
          <a:prstGeom prst="rect">
            <a:avLst/>
          </a:prstGeom>
          <a:noFill/>
          <a:ln>
            <a:noFill/>
          </a:ln>
        </p:spPr>
      </p:pic>
      <p:pic>
        <p:nvPicPr>
          <p:cNvPr id="592" name="Google Shape;592;p44"/>
          <p:cNvPicPr preferRelativeResize="0"/>
          <p:nvPr/>
        </p:nvPicPr>
        <p:blipFill>
          <a:blip r:embed="rId4">
            <a:alphaModFix/>
          </a:blip>
          <a:stretch>
            <a:fillRect/>
          </a:stretch>
        </p:blipFill>
        <p:spPr>
          <a:xfrm>
            <a:off x="1271000" y="1281150"/>
            <a:ext cx="1567700" cy="2482175"/>
          </a:xfrm>
          <a:prstGeom prst="rect">
            <a:avLst/>
          </a:prstGeom>
          <a:noFill/>
          <a:ln cap="flat" cmpd="sng" w="9525">
            <a:solidFill>
              <a:schemeClr val="dk2"/>
            </a:solidFill>
            <a:prstDash val="solid"/>
            <a:round/>
            <a:headEnd len="sm" w="sm" type="none"/>
            <a:tailEnd len="sm" w="sm" type="none"/>
          </a:ln>
        </p:spPr>
      </p:pic>
      <p:pic>
        <p:nvPicPr>
          <p:cNvPr id="593" name="Google Shape;593;p44"/>
          <p:cNvPicPr preferRelativeResize="0"/>
          <p:nvPr/>
        </p:nvPicPr>
        <p:blipFill>
          <a:blip r:embed="rId5">
            <a:alphaModFix/>
          </a:blip>
          <a:stretch>
            <a:fillRect/>
          </a:stretch>
        </p:blipFill>
        <p:spPr>
          <a:xfrm>
            <a:off x="3209350" y="1281150"/>
            <a:ext cx="1567700" cy="2482176"/>
          </a:xfrm>
          <a:prstGeom prst="rect">
            <a:avLst/>
          </a:prstGeom>
          <a:noFill/>
          <a:ln cap="flat" cmpd="sng" w="9525">
            <a:solidFill>
              <a:schemeClr val="dk2"/>
            </a:solidFill>
            <a:prstDash val="solid"/>
            <a:round/>
            <a:headEnd len="sm" w="sm" type="none"/>
            <a:tailEnd len="sm" w="sm" type="none"/>
          </a:ln>
        </p:spPr>
      </p:pic>
      <p:pic>
        <p:nvPicPr>
          <p:cNvPr id="594" name="Google Shape;594;p44"/>
          <p:cNvPicPr preferRelativeResize="0"/>
          <p:nvPr/>
        </p:nvPicPr>
        <p:blipFill>
          <a:blip r:embed="rId6">
            <a:alphaModFix/>
          </a:blip>
          <a:stretch>
            <a:fillRect/>
          </a:stretch>
        </p:blipFill>
        <p:spPr>
          <a:xfrm>
            <a:off x="5147709" y="1281150"/>
            <a:ext cx="1567691" cy="2482175"/>
          </a:xfrm>
          <a:prstGeom prst="rect">
            <a:avLst/>
          </a:prstGeom>
          <a:noFill/>
          <a:ln cap="flat" cmpd="sng" w="9525">
            <a:solidFill>
              <a:schemeClr val="dk2"/>
            </a:solidFill>
            <a:prstDash val="solid"/>
            <a:round/>
            <a:headEnd len="sm" w="sm" type="none"/>
            <a:tailEnd len="sm" w="sm" type="none"/>
          </a:ln>
        </p:spPr>
      </p:pic>
      <p:pic>
        <p:nvPicPr>
          <p:cNvPr id="595" name="Google Shape;595;p44"/>
          <p:cNvPicPr preferRelativeResize="0"/>
          <p:nvPr/>
        </p:nvPicPr>
        <p:blipFill>
          <a:blip r:embed="rId7">
            <a:alphaModFix/>
          </a:blip>
          <a:stretch>
            <a:fillRect/>
          </a:stretch>
        </p:blipFill>
        <p:spPr>
          <a:xfrm>
            <a:off x="7086050" y="1319856"/>
            <a:ext cx="1567700" cy="240477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45"/>
          <p:cNvSpPr txBox="1"/>
          <p:nvPr>
            <p:ph type="title"/>
          </p:nvPr>
        </p:nvSpPr>
        <p:spPr>
          <a:xfrm>
            <a:off x="0" y="2393325"/>
            <a:ext cx="4327800" cy="94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Problema y solución</a:t>
            </a:r>
            <a:endParaRPr sz="3000"/>
          </a:p>
        </p:txBody>
      </p:sp>
      <p:sp>
        <p:nvSpPr>
          <p:cNvPr id="601" name="Google Shape;601;p45"/>
          <p:cNvSpPr txBox="1"/>
          <p:nvPr>
            <p:ph idx="2" type="title"/>
          </p:nvPr>
        </p:nvSpPr>
        <p:spPr>
          <a:xfrm>
            <a:off x="1101150" y="1054940"/>
            <a:ext cx="2125500" cy="117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03</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oday Is Web Designer Day by Slidesgo">
  <a:themeElements>
    <a:clrScheme name="Simple Light">
      <a:dk1>
        <a:srgbClr val="00216E"/>
      </a:dk1>
      <a:lt1>
        <a:srgbClr val="E20030"/>
      </a:lt1>
      <a:dk2>
        <a:srgbClr val="EFEFEF"/>
      </a:dk2>
      <a:lt2>
        <a:srgbClr val="434343"/>
      </a:lt2>
      <a:accent1>
        <a:srgbClr val="000000"/>
      </a:accent1>
      <a:accent2>
        <a:srgbClr val="FFFFFF"/>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